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306" r:id="rId3"/>
    <p:sldId id="281" r:id="rId4"/>
    <p:sldId id="282" r:id="rId5"/>
    <p:sldId id="307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2" autoAdjust="0"/>
  </p:normalViewPr>
  <p:slideViewPr>
    <p:cSldViewPr snapToGrid="0" showGuides="1">
      <p:cViewPr>
        <p:scale>
          <a:sx n="58" d="100"/>
          <a:sy n="58" d="100"/>
        </p:scale>
        <p:origin x="-78" y="-11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0BCF4-44A9-40D6-9779-3247F23D29BF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1ED2A-ACAD-4ABA-8D1E-7CE3A0E3EC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215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075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B6CED2D1-7924-422E-8824-2DB7CC234F2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E1DA4EAE-2754-4FEF-BCFC-0AF372C04B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46340497-E978-4B44-BA7A-04915EFE32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56F096-D4F5-46C3-9A17-51834C4E4BCD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A577759A-DFEF-499D-BB5B-E661579C4C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BC7C49D7-BE52-422B-A64C-979C7A7EEE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BFC20536-133D-4FC3-B987-8677A6E3C8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2E296D-00C6-4FC0-9409-A2095A765BE3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82F68CC-5077-41AC-B04C-93DC5CBB6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7A1C561-F9F8-4380-BC35-CEE740657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DBD1FE7-3C90-473F-953F-939E65A2C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56C6CCA-A62A-452A-AFE2-3355DE475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E0D8EBF-0A8B-45E0-9233-75774D7B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181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56B77D3-8B41-485F-A0C1-77D3CE4C7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F280D7D-82A3-4475-8E79-EBEE5747AB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343F092-CCB2-4DEA-9A5C-FBF25461D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701DE09-4D90-4085-BC88-FF4BC474B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BF1AEA0-B4EA-4FD3-92ED-F55C26F48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684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2DE32F6-81F3-4501-AAA3-7DF166B7D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CF9038A-1533-4280-8E49-E235F1E30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1788B6F-0ABD-45BC-AE13-4EE5F4E85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E8586BD-6474-4725-93F3-08B79A05F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C7357A7-00F5-4DB7-B525-EEEEDB62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068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90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030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978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298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723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80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885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5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07FBBC4-2605-4F38-AD8F-7AF8A9F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1FB5E63-A0DD-4B7B-BB40-02635C4E1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42E8821-A479-4E19-BB38-D264FC202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B3E6CAF-6033-408F-9ED4-72578AA7A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75749BB-251F-40BA-8611-A561B5AC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343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3498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840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1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CD278E8-E036-44E4-9DD7-75C2B3778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88581F7-475F-45E4-BE01-F984DA34D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8D8DE25-E124-4207-91DA-1BC6C85A4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6FF62AD-9FD8-4EA6-AC55-938345A02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7EAAD06-FABA-4699-8996-E8F89757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177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AE4CCFC-046E-4E0D-9B3E-A20143E5C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77B96C8-4331-421B-920E-E858DD700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6F67040-8627-46F4-812E-66EEF5B631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BA4F1DC-AB76-4D60-9289-E4BA0E81F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AAEDF64-3092-4F87-BF92-E39300C0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8363758-064F-4CDF-9932-21DA9F9D8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676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CC9503B-8117-4DF9-BD69-BECA3E906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FE8B5D3-C318-41D2-8DB3-667D99AC6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54B6BE6-44E7-4F22-A95B-BEA8CAF0D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E4FC7F3-1121-4457-B1F7-1F93E2714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0DA35B49-3009-495F-8CAF-90CDE6579C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FD8B31C-913A-4488-BFAF-6C3690D7E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E015411-9052-4F83-B580-E12523CB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A5E76B6-9849-4BB9-B80C-40C9E2B7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15098" y="643112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3000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53EAB45-EDBB-4555-8B16-2BF423B0A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D5F3649-D5C5-4B63-89A8-28D1210ED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1057ECB-4AEA-4E0C-8F3E-FBF9C446F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DC38830-6846-4D59-B3D0-2134631BB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103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EF55718-C78F-4660-9F39-6A037DB08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A86CA2A-6A32-4CED-A9D3-D98B174F1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212DB76-33F1-4233-8BC2-BDDDB78B0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026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3781B05-D244-4A91-B332-B0F417B85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46D83A1-D570-4F3C-B243-372A62DDF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76FBBDA-86E0-4DA8-8F49-E476AAF515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B9EB6B2-A789-458E-914E-9210C109F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43C5C6E-8F10-4238-87DB-50B8863A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353C8DB-F814-49E8-A438-DBBF33A9C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47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2BE627-DD07-4F55-9968-4992CA46D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5D0224C-E9A9-4352-ADE1-CED23FD4A6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1F08EA1-3EC1-42A6-BEF5-3163F67F90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4D002FE-9CA2-4490-88A6-937D00272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6C98CDA-15D0-4DED-BB02-C1C7046EC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1FD09B6-DC36-4EA1-9BC2-AC12FED38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39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0DD66C0F-AC40-4B77-9C1F-BFB27A374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37AC1AC-DD0C-4668-9B14-2482B4F34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194A142-5166-4DDF-AF58-DB6C4B1F28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15CC9-DFA6-4A83-8A63-10E5C1C2C1E4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4881AF0-9016-4B86-8EAE-99382532A8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BEC3772-2959-49B0-8489-78C02ABA5F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9055A-5AFE-446A-900B-F91AFD9154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40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84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5" y="1784"/>
            <a:ext cx="12187299" cy="68570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07381" y="2277472"/>
            <a:ext cx="3937483" cy="1230461"/>
          </a:xfrm>
          <a:prstGeom prst="rect">
            <a:avLst/>
          </a:prstGeom>
          <a:noFill/>
        </p:spPr>
        <p:txBody>
          <a:bodyPr wrap="none" lIns="121854" tIns="60926" rIns="121854" bIns="60926" rtlCol="0">
            <a:spAutoFit/>
          </a:bodyPr>
          <a:lstStyle/>
          <a:p>
            <a:pPr algn="r"/>
            <a:r>
              <a:rPr lang="zh-CN" altLang="en-US" sz="7196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5324449" y="3604116"/>
            <a:ext cx="6025774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2521" y="455852"/>
            <a:ext cx="2151326" cy="861525"/>
          </a:xfrm>
          <a:prstGeom prst="rect">
            <a:avLst/>
          </a:prstGeom>
          <a:noFill/>
        </p:spPr>
        <p:txBody>
          <a:bodyPr wrap="none" lIns="121854" tIns="60926" rIns="121854" bIns="60926" rtlCol="0">
            <a:spAutoFit/>
          </a:bodyPr>
          <a:lstStyle/>
          <a:p>
            <a:r>
              <a:rPr lang="en-US" altLang="zh-CN" sz="4798" dirty="0">
                <a:solidFill>
                  <a:schemeClr val="bg1"/>
                </a:solidFill>
                <a:latin typeface="Eras Bold ITC" panose="020B0907030504020204" pitchFamily="34" charset="0"/>
              </a:rPr>
              <a:t>LOGO</a:t>
            </a:r>
            <a:endParaRPr lang="zh-CN" altLang="en-US" sz="4798" dirty="0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46464" y="3796082"/>
            <a:ext cx="3118669" cy="553929"/>
          </a:xfrm>
          <a:prstGeom prst="rect">
            <a:avLst/>
          </a:prstGeom>
          <a:noFill/>
        </p:spPr>
        <p:txBody>
          <a:bodyPr wrap="none" lIns="121854" tIns="60926" rIns="121854" bIns="60926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输入您的企业名称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69310" y="5012204"/>
            <a:ext cx="2180913" cy="415301"/>
          </a:xfrm>
          <a:prstGeom prst="rect">
            <a:avLst/>
          </a:prstGeom>
          <a:noFill/>
        </p:spPr>
        <p:txBody>
          <a:bodyPr wrap="none" lIns="121854" tIns="60926" rIns="121854" bIns="60926" rtlCol="0">
            <a:spAutoFit/>
          </a:bodyPr>
          <a:lstStyle/>
          <a:p>
            <a:r>
              <a:rPr lang="zh-CN" altLang="en-US" sz="1899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899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899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899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366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>
            <a:extLst>
              <a:ext uri="{FF2B5EF4-FFF2-40B4-BE49-F238E27FC236}">
                <a16:creationId xmlns:a16="http://schemas.microsoft.com/office/drawing/2014/main" xmlns="" id="{40070A43-DB2C-4A84-A9ED-472DC71AEDB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20382283">
            <a:off x="3171826" y="409576"/>
            <a:ext cx="7585075" cy="1019175"/>
          </a:xfrm>
          <a:custGeom>
            <a:avLst/>
            <a:gdLst>
              <a:gd name="connsiteX0" fmla="*/ 5064128 w 7584299"/>
              <a:gd name="connsiteY0" fmla="*/ 0 h 1018557"/>
              <a:gd name="connsiteX1" fmla="*/ 7584299 w 7584299"/>
              <a:gd name="connsiteY1" fmla="*/ 932004 h 1018557"/>
              <a:gd name="connsiteX2" fmla="*/ 7552290 w 7584299"/>
              <a:gd name="connsiteY2" fmla="*/ 1018557 h 1018557"/>
              <a:gd name="connsiteX3" fmla="*/ 0 w 7584299"/>
              <a:gd name="connsiteY3" fmla="*/ 1018557 h 1018557"/>
              <a:gd name="connsiteX4" fmla="*/ 0 w 7584299"/>
              <a:gd name="connsiteY4" fmla="*/ 0 h 101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4299" h="1018557">
                <a:moveTo>
                  <a:pt x="5064128" y="0"/>
                </a:moveTo>
                <a:lnTo>
                  <a:pt x="7584299" y="932004"/>
                </a:lnTo>
                <a:lnTo>
                  <a:pt x="7552290" y="1018557"/>
                </a:lnTo>
                <a:lnTo>
                  <a:pt x="0" y="101855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3" name="文本框 10">
            <a:extLst>
              <a:ext uri="{FF2B5EF4-FFF2-40B4-BE49-F238E27FC236}">
                <a16:creationId xmlns:a16="http://schemas.microsoft.com/office/drawing/2014/main" xmlns="" id="{B7F7125F-E1E7-4B53-B0C6-AED96E170BA0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 rot="20361359">
            <a:off x="3670300" y="820738"/>
            <a:ext cx="4306888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感谢关注</a:t>
            </a:r>
          </a:p>
        </p:txBody>
      </p:sp>
      <p:sp>
        <p:nvSpPr>
          <p:cNvPr id="14" name="KSO_Shape">
            <a:extLst>
              <a:ext uri="{FF2B5EF4-FFF2-40B4-BE49-F238E27FC236}">
                <a16:creationId xmlns:a16="http://schemas.microsoft.com/office/drawing/2014/main" xmlns="" id="{1E9F2A92-D847-42FE-8A8C-4A5F789B56E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20356313">
            <a:off x="5786438" y="4532314"/>
            <a:ext cx="334962" cy="312737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BAE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KSO_Shape">
            <a:extLst>
              <a:ext uri="{FF2B5EF4-FFF2-40B4-BE49-F238E27FC236}">
                <a16:creationId xmlns:a16="http://schemas.microsoft.com/office/drawing/2014/main" xmlns="" id="{B457DA33-988E-49A1-A2AF-3E998007439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20356313">
            <a:off x="5568950" y="3962401"/>
            <a:ext cx="325438" cy="288925"/>
          </a:xfrm>
          <a:custGeom>
            <a:avLst/>
            <a:gdLst/>
            <a:ahLst/>
            <a:cxnLst/>
            <a:rect l="l" t="t" r="r" b="b"/>
            <a:pathLst>
              <a:path w="1800200" h="1603947">
                <a:moveTo>
                  <a:pt x="900100" y="235795"/>
                </a:moveTo>
                <a:lnTo>
                  <a:pt x="1656184" y="919871"/>
                </a:lnTo>
                <a:lnTo>
                  <a:pt x="1656184" y="1603947"/>
                </a:lnTo>
                <a:lnTo>
                  <a:pt x="1242138" y="1603947"/>
                </a:lnTo>
                <a:lnTo>
                  <a:pt x="1242138" y="919870"/>
                </a:lnTo>
                <a:lnTo>
                  <a:pt x="558062" y="919870"/>
                </a:lnTo>
                <a:lnTo>
                  <a:pt x="558062" y="1603947"/>
                </a:lnTo>
                <a:lnTo>
                  <a:pt x="144016" y="1603947"/>
                </a:lnTo>
                <a:lnTo>
                  <a:pt x="144016" y="919871"/>
                </a:lnTo>
                <a:close/>
                <a:moveTo>
                  <a:pt x="900100" y="0"/>
                </a:moveTo>
                <a:lnTo>
                  <a:pt x="1310094" y="370947"/>
                </a:lnTo>
                <a:lnTo>
                  <a:pt x="1310094" y="14514"/>
                </a:lnTo>
                <a:lnTo>
                  <a:pt x="1428894" y="14514"/>
                </a:lnTo>
                <a:lnTo>
                  <a:pt x="1428894" y="478433"/>
                </a:lnTo>
                <a:lnTo>
                  <a:pt x="1800200" y="814377"/>
                </a:lnTo>
                <a:lnTo>
                  <a:pt x="1800200" y="988497"/>
                </a:lnTo>
                <a:lnTo>
                  <a:pt x="900100" y="174121"/>
                </a:lnTo>
                <a:lnTo>
                  <a:pt x="0" y="988498"/>
                </a:lnTo>
                <a:lnTo>
                  <a:pt x="0" y="814377"/>
                </a:lnTo>
                <a:close/>
              </a:path>
            </a:pathLst>
          </a:custGeom>
          <a:solidFill>
            <a:srgbClr val="BAE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9F6712A-B2EA-4BA1-BBB2-816589694573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 rot="20356313">
            <a:off x="6113463" y="3808414"/>
            <a:ext cx="3173412" cy="439737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r>
              <a:rPr lang="en-US" altLang="zh-CN" sz="1600">
                <a:solidFill>
                  <a:srgbClr val="808080"/>
                </a:solidFill>
                <a:latin typeface="Bell MT" panose="02020503060305020303" pitchFamily="18" charset="0"/>
              </a:rPr>
              <a:t>YourName</a:t>
            </a:r>
            <a:endParaRPr lang="zh-CN" altLang="en-US" sz="1600">
              <a:solidFill>
                <a:srgbClr val="808080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3E2FAFC-B46E-4A20-84DC-B7EE3F09C5A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 rot="20356313">
            <a:off x="5892801" y="3225800"/>
            <a:ext cx="3173413" cy="439738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r>
              <a:rPr lang="en-US" altLang="zh-CN" sz="1600" dirty="0">
                <a:solidFill>
                  <a:srgbClr val="808080"/>
                </a:solidFill>
                <a:latin typeface="Bell MT" panose="02020503060305020303" pitchFamily="18" charset="0"/>
              </a:rPr>
              <a:t>http://</a:t>
            </a:r>
            <a:r>
              <a:rPr lang="en-US" altLang="zh-CN" sz="1600" dirty="0" smtClean="0">
                <a:solidFill>
                  <a:srgbClr val="808080"/>
                </a:solidFill>
                <a:latin typeface="Bell MT" panose="02020503060305020303" pitchFamily="18" charset="0"/>
              </a:rPr>
              <a:t>www.1ppt.com</a:t>
            </a:r>
            <a:endParaRPr lang="zh-CN" altLang="en-US" sz="1600" dirty="0">
              <a:solidFill>
                <a:srgbClr val="808080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5EA1A7A-A1EF-4B80-BEF3-88B4BFC5A599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 rot="20356313">
            <a:off x="6329363" y="4378325"/>
            <a:ext cx="3173412" cy="439738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r>
              <a:rPr lang="en-US" altLang="zh-CN" sz="1600" dirty="0">
                <a:solidFill>
                  <a:srgbClr val="808080"/>
                </a:solidFill>
                <a:latin typeface="Bell MT" panose="02020503060305020303" pitchFamily="18" charset="0"/>
              </a:rPr>
              <a:t>Name@email.com</a:t>
            </a:r>
            <a:endParaRPr lang="zh-CN" altLang="en-US" sz="1600" dirty="0">
              <a:solidFill>
                <a:srgbClr val="808080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KSO_Shape">
            <a:extLst>
              <a:ext uri="{FF2B5EF4-FFF2-40B4-BE49-F238E27FC236}">
                <a16:creationId xmlns:a16="http://schemas.microsoft.com/office/drawing/2014/main" xmlns="" id="{B1A4E3A3-E714-4BE6-8E11-5DD4C21E5672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 rot="20356313">
            <a:off x="5995988" y="5126039"/>
            <a:ext cx="347662" cy="263525"/>
          </a:xfrm>
          <a:custGeom>
            <a:avLst/>
            <a:gdLst>
              <a:gd name="connsiteX0" fmla="*/ 367281 w 529316"/>
              <a:gd name="connsiteY0" fmla="*/ 196274 h 401026"/>
              <a:gd name="connsiteX1" fmla="*/ 355293 w 529316"/>
              <a:gd name="connsiteY1" fmla="*/ 208263 h 401026"/>
              <a:gd name="connsiteX2" fmla="*/ 465090 w 529316"/>
              <a:gd name="connsiteY2" fmla="*/ 318060 h 401026"/>
              <a:gd name="connsiteX3" fmla="*/ 466739 w 529316"/>
              <a:gd name="connsiteY3" fmla="*/ 320716 h 401026"/>
              <a:gd name="connsiteX4" fmla="*/ 491723 w 529316"/>
              <a:gd name="connsiteY4" fmla="*/ 320716 h 401026"/>
              <a:gd name="connsiteX5" fmla="*/ 162035 w 529316"/>
              <a:gd name="connsiteY5" fmla="*/ 196274 h 401026"/>
              <a:gd name="connsiteX6" fmla="*/ 37593 w 529316"/>
              <a:gd name="connsiteY6" fmla="*/ 320716 h 401026"/>
              <a:gd name="connsiteX7" fmla="*/ 62577 w 529316"/>
              <a:gd name="connsiteY7" fmla="*/ 320716 h 401026"/>
              <a:gd name="connsiteX8" fmla="*/ 64225 w 529316"/>
              <a:gd name="connsiteY8" fmla="*/ 318061 h 401026"/>
              <a:gd name="connsiteX9" fmla="*/ 174023 w 529316"/>
              <a:gd name="connsiteY9" fmla="*/ 208263 h 401026"/>
              <a:gd name="connsiteX10" fmla="*/ 46349 w 529316"/>
              <a:gd name="connsiteY10" fmla="*/ 80311 h 401026"/>
              <a:gd name="connsiteX11" fmla="*/ 222791 w 529316"/>
              <a:gd name="connsiteY11" fmla="*/ 256753 h 401026"/>
              <a:gd name="connsiteX12" fmla="*/ 263500 w 529316"/>
              <a:gd name="connsiteY12" fmla="*/ 273616 h 401026"/>
              <a:gd name="connsiteX13" fmla="*/ 264659 w 529316"/>
              <a:gd name="connsiteY13" fmla="*/ 273504 h 401026"/>
              <a:gd name="connsiteX14" fmla="*/ 306525 w 529316"/>
              <a:gd name="connsiteY14" fmla="*/ 256753 h 401026"/>
              <a:gd name="connsiteX15" fmla="*/ 482968 w 529316"/>
              <a:gd name="connsiteY15" fmla="*/ 80311 h 401026"/>
              <a:gd name="connsiteX16" fmla="*/ 458990 w 529316"/>
              <a:gd name="connsiteY16" fmla="*/ 80311 h 401026"/>
              <a:gd name="connsiteX17" fmla="*/ 300904 w 529316"/>
              <a:gd name="connsiteY17" fmla="*/ 238397 h 401026"/>
              <a:gd name="connsiteX18" fmla="*/ 264659 w 529316"/>
              <a:gd name="connsiteY18" fmla="*/ 252899 h 401026"/>
              <a:gd name="connsiteX19" fmla="*/ 263656 w 529316"/>
              <a:gd name="connsiteY19" fmla="*/ 252995 h 401026"/>
              <a:gd name="connsiteX20" fmla="*/ 228412 w 529316"/>
              <a:gd name="connsiteY20" fmla="*/ 238397 h 401026"/>
              <a:gd name="connsiteX21" fmla="*/ 70326 w 529316"/>
              <a:gd name="connsiteY21" fmla="*/ 80311 h 401026"/>
              <a:gd name="connsiteX22" fmla="*/ 92015 w 529316"/>
              <a:gd name="connsiteY22" fmla="*/ 0 h 401026"/>
              <a:gd name="connsiteX23" fmla="*/ 437301 w 529316"/>
              <a:gd name="connsiteY23" fmla="*/ 0 h 401026"/>
              <a:gd name="connsiteX24" fmla="*/ 529316 w 529316"/>
              <a:gd name="connsiteY24" fmla="*/ 92015 h 401026"/>
              <a:gd name="connsiteX25" fmla="*/ 529316 w 529316"/>
              <a:gd name="connsiteY25" fmla="*/ 309011 h 401026"/>
              <a:gd name="connsiteX26" fmla="*/ 437301 w 529316"/>
              <a:gd name="connsiteY26" fmla="*/ 401026 h 401026"/>
              <a:gd name="connsiteX27" fmla="*/ 92015 w 529316"/>
              <a:gd name="connsiteY27" fmla="*/ 401026 h 401026"/>
              <a:gd name="connsiteX28" fmla="*/ 0 w 529316"/>
              <a:gd name="connsiteY28" fmla="*/ 309011 h 401026"/>
              <a:gd name="connsiteX29" fmla="*/ 0 w 529316"/>
              <a:gd name="connsiteY29" fmla="*/ 92015 h 401026"/>
              <a:gd name="connsiteX30" fmla="*/ 92015 w 529316"/>
              <a:gd name="connsiteY30" fmla="*/ 0 h 40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rgbClr val="BAE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任意多边形 38">
            <a:extLst>
              <a:ext uri="{FF2B5EF4-FFF2-40B4-BE49-F238E27FC236}">
                <a16:creationId xmlns:a16="http://schemas.microsoft.com/office/drawing/2014/main" xmlns="" id="{5692A26A-CAE9-45B3-814D-F5DA93327A4E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 rot="20394977">
            <a:off x="3656013" y="-261938"/>
            <a:ext cx="215900" cy="7392988"/>
          </a:xfrm>
          <a:custGeom>
            <a:avLst/>
            <a:gdLst>
              <a:gd name="connsiteX0" fmla="*/ 0 w 206855"/>
              <a:gd name="connsiteY0" fmla="*/ 0 h 7393108"/>
              <a:gd name="connsiteX1" fmla="*/ 206855 w 206855"/>
              <a:gd name="connsiteY1" fmla="*/ 93012 h 7393108"/>
              <a:gd name="connsiteX2" fmla="*/ 206855 w 206855"/>
              <a:gd name="connsiteY2" fmla="*/ 7393108 h 7393108"/>
              <a:gd name="connsiteX3" fmla="*/ 0 w 206855"/>
              <a:gd name="connsiteY3" fmla="*/ 7317476 h 7393108"/>
              <a:gd name="connsiteX0" fmla="*/ 0 w 216668"/>
              <a:gd name="connsiteY0" fmla="*/ 0 h 7393108"/>
              <a:gd name="connsiteX1" fmla="*/ 216668 w 216668"/>
              <a:gd name="connsiteY1" fmla="*/ 66175 h 7393108"/>
              <a:gd name="connsiteX2" fmla="*/ 206855 w 216668"/>
              <a:gd name="connsiteY2" fmla="*/ 7393108 h 7393108"/>
              <a:gd name="connsiteX3" fmla="*/ 0 w 216668"/>
              <a:gd name="connsiteY3" fmla="*/ 7317476 h 7393108"/>
              <a:gd name="connsiteX4" fmla="*/ 0 w 216668"/>
              <a:gd name="connsiteY4" fmla="*/ 0 h 739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668" h="7393108">
                <a:moveTo>
                  <a:pt x="0" y="0"/>
                </a:moveTo>
                <a:lnTo>
                  <a:pt x="216668" y="66175"/>
                </a:lnTo>
                <a:lnTo>
                  <a:pt x="206855" y="7393108"/>
                </a:lnTo>
                <a:lnTo>
                  <a:pt x="0" y="7317476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529A2844-7506-494B-AD58-250E0C11CCCD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rot="20416398">
            <a:off x="5654675" y="1089025"/>
            <a:ext cx="4719638" cy="400050"/>
          </a:xfrm>
          <a:prstGeom prst="rect">
            <a:avLst/>
          </a:prstGeom>
        </p:spPr>
        <p:txBody>
          <a:bodyPr wrap="none" anchor="ctr"/>
          <a:lstStyle/>
          <a:p>
            <a:pPr>
              <a:defRPr/>
            </a:pPr>
            <a:r>
              <a:rPr lang="en-US" altLang="zh-CN" sz="1600" spc="200">
                <a:solidFill>
                  <a:srgbClr val="A9A9A9"/>
                </a:solidFill>
                <a:latin typeface="Arial" panose="020B0604020202020204" pitchFamily="34" charset="0"/>
                <a:ea typeface="华文行楷" panose="02010800040101010101" pitchFamily="2" charset="-122"/>
                <a:cs typeface="Arial" panose="020B0604020202020204" pitchFamily="34" charset="0"/>
              </a:rPr>
              <a:t>THANK YOU FOR YOUR ATTENTION.</a:t>
            </a:r>
            <a:endParaRPr lang="zh-CN" altLang="en-US" sz="1600" spc="200">
              <a:solidFill>
                <a:srgbClr val="A9A9A9"/>
              </a:solidFill>
              <a:latin typeface="Arial" panose="020B0604020202020204" pitchFamily="34" charset="0"/>
              <a:ea typeface="华文行楷" panose="02010800040101010101" pitchFamily="2" charset="-122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>
            <a:extLst>
              <a:ext uri="{FF2B5EF4-FFF2-40B4-BE49-F238E27FC236}">
                <a16:creationId xmlns:a16="http://schemas.microsoft.com/office/drawing/2014/main" xmlns="" id="{26A9D5A3-71DC-4B00-B4BB-E6193C62DB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2379" y="3046926"/>
            <a:ext cx="12204379" cy="1325458"/>
          </a:xfrm>
          <a:custGeom>
            <a:avLst/>
            <a:gdLst>
              <a:gd name="connsiteX0" fmla="*/ 7303830 w 9151146"/>
              <a:gd name="connsiteY0" fmla="*/ 667863 h 993775"/>
              <a:gd name="connsiteX1" fmla="*/ 7438150 w 9151146"/>
              <a:gd name="connsiteY1" fmla="*/ 667863 h 993775"/>
              <a:gd name="connsiteX2" fmla="*/ 7414144 w 9151146"/>
              <a:gd name="connsiteY2" fmla="*/ 764663 h 993775"/>
              <a:gd name="connsiteX3" fmla="*/ 7813204 w 9151146"/>
              <a:gd name="connsiteY3" fmla="*/ 869949 h 993775"/>
              <a:gd name="connsiteX4" fmla="*/ 9151146 w 9151146"/>
              <a:gd name="connsiteY4" fmla="*/ 869949 h 993775"/>
              <a:gd name="connsiteX5" fmla="*/ 9151146 w 9151146"/>
              <a:gd name="connsiteY5" fmla="*/ 991394 h 993775"/>
              <a:gd name="connsiteX6" fmla="*/ 7764196 w 9151146"/>
              <a:gd name="connsiteY6" fmla="*/ 991394 h 993775"/>
              <a:gd name="connsiteX7" fmla="*/ 7763946 w 9151146"/>
              <a:gd name="connsiteY7" fmla="*/ 991866 h 993775"/>
              <a:gd name="connsiteX8" fmla="*/ 7351270 w 9151146"/>
              <a:gd name="connsiteY8" fmla="*/ 860699 h 993775"/>
              <a:gd name="connsiteX9" fmla="*/ 6947740 w 9151146"/>
              <a:gd name="connsiteY9" fmla="*/ 992821 h 993775"/>
              <a:gd name="connsiteX10" fmla="*/ 6885819 w 9151146"/>
              <a:gd name="connsiteY10" fmla="*/ 867572 h 993775"/>
              <a:gd name="connsiteX11" fmla="*/ 7204757 w 9151146"/>
              <a:gd name="connsiteY11" fmla="*/ 810867 h 993775"/>
              <a:gd name="connsiteX12" fmla="*/ 7303830 w 9151146"/>
              <a:gd name="connsiteY12" fmla="*/ 667863 h 993775"/>
              <a:gd name="connsiteX13" fmla="*/ 6987940 w 9151146"/>
              <a:gd name="connsiteY13" fmla="*/ 541660 h 993775"/>
              <a:gd name="connsiteX14" fmla="*/ 7753086 w 9151146"/>
              <a:gd name="connsiteY14" fmla="*/ 541660 h 993775"/>
              <a:gd name="connsiteX15" fmla="*/ 7753086 w 9151146"/>
              <a:gd name="connsiteY15" fmla="*/ 812013 h 993775"/>
              <a:gd name="connsiteX16" fmla="*/ 7623530 w 9151146"/>
              <a:gd name="connsiteY16" fmla="*/ 812013 h 993775"/>
              <a:gd name="connsiteX17" fmla="*/ 7623530 w 9151146"/>
              <a:gd name="connsiteY17" fmla="*/ 648961 h 993775"/>
              <a:gd name="connsiteX18" fmla="*/ 7117306 w 9151146"/>
              <a:gd name="connsiteY18" fmla="*/ 648961 h 993775"/>
              <a:gd name="connsiteX19" fmla="*/ 7117306 w 9151146"/>
              <a:gd name="connsiteY19" fmla="*/ 812013 h 993775"/>
              <a:gd name="connsiteX20" fmla="*/ 6987940 w 9151146"/>
              <a:gd name="connsiteY20" fmla="*/ 812013 h 993775"/>
              <a:gd name="connsiteX21" fmla="*/ 6987940 w 9151146"/>
              <a:gd name="connsiteY21" fmla="*/ 541660 h 993775"/>
              <a:gd name="connsiteX22" fmla="*/ 5258360 w 9151146"/>
              <a:gd name="connsiteY22" fmla="*/ 501756 h 993775"/>
              <a:gd name="connsiteX23" fmla="*/ 5258360 w 9151146"/>
              <a:gd name="connsiteY23" fmla="*/ 561517 h 993775"/>
              <a:gd name="connsiteX24" fmla="*/ 5368102 w 9151146"/>
              <a:gd name="connsiteY24" fmla="*/ 561517 h 993775"/>
              <a:gd name="connsiteX25" fmla="*/ 5368102 w 9151146"/>
              <a:gd name="connsiteY25" fmla="*/ 501756 h 993775"/>
              <a:gd name="connsiteX26" fmla="*/ 5258360 w 9151146"/>
              <a:gd name="connsiteY26" fmla="*/ 501756 h 993775"/>
              <a:gd name="connsiteX27" fmla="*/ 4253725 w 9151146"/>
              <a:gd name="connsiteY27" fmla="*/ 501756 h 993775"/>
              <a:gd name="connsiteX28" fmla="*/ 4253725 w 9151146"/>
              <a:gd name="connsiteY28" fmla="*/ 561517 h 993775"/>
              <a:gd name="connsiteX29" fmla="*/ 4363467 w 9151146"/>
              <a:gd name="connsiteY29" fmla="*/ 561517 h 993775"/>
              <a:gd name="connsiteX30" fmla="*/ 4363467 w 9151146"/>
              <a:gd name="connsiteY30" fmla="*/ 501756 h 993775"/>
              <a:gd name="connsiteX31" fmla="*/ 4253725 w 9151146"/>
              <a:gd name="connsiteY31" fmla="*/ 501756 h 993775"/>
              <a:gd name="connsiteX32" fmla="*/ 7188944 w 9151146"/>
              <a:gd name="connsiteY32" fmla="*/ 359707 h 993775"/>
              <a:gd name="connsiteX33" fmla="*/ 7188944 w 9151146"/>
              <a:gd name="connsiteY33" fmla="*/ 414312 h 993775"/>
              <a:gd name="connsiteX34" fmla="*/ 7555894 w 9151146"/>
              <a:gd name="connsiteY34" fmla="*/ 414312 h 993775"/>
              <a:gd name="connsiteX35" fmla="*/ 7555894 w 9151146"/>
              <a:gd name="connsiteY35" fmla="*/ 359707 h 993775"/>
              <a:gd name="connsiteX36" fmla="*/ 7188944 w 9151146"/>
              <a:gd name="connsiteY36" fmla="*/ 359707 h 993775"/>
              <a:gd name="connsiteX37" fmla="*/ 5258360 w 9151146"/>
              <a:gd name="connsiteY37" fmla="*/ 356652 h 993775"/>
              <a:gd name="connsiteX38" fmla="*/ 5258360 w 9151146"/>
              <a:gd name="connsiteY38" fmla="*/ 416412 h 993775"/>
              <a:gd name="connsiteX39" fmla="*/ 5368102 w 9151146"/>
              <a:gd name="connsiteY39" fmla="*/ 416412 h 993775"/>
              <a:gd name="connsiteX40" fmla="*/ 5368102 w 9151146"/>
              <a:gd name="connsiteY40" fmla="*/ 356652 h 993775"/>
              <a:gd name="connsiteX41" fmla="*/ 5258360 w 9151146"/>
              <a:gd name="connsiteY41" fmla="*/ 356652 h 993775"/>
              <a:gd name="connsiteX42" fmla="*/ 4253725 w 9151146"/>
              <a:gd name="connsiteY42" fmla="*/ 356652 h 993775"/>
              <a:gd name="connsiteX43" fmla="*/ 4253725 w 9151146"/>
              <a:gd name="connsiteY43" fmla="*/ 416412 h 993775"/>
              <a:gd name="connsiteX44" fmla="*/ 4363467 w 9151146"/>
              <a:gd name="connsiteY44" fmla="*/ 416412 h 993775"/>
              <a:gd name="connsiteX45" fmla="*/ 4363467 w 9151146"/>
              <a:gd name="connsiteY45" fmla="*/ 356652 h 993775"/>
              <a:gd name="connsiteX46" fmla="*/ 4253725 w 9151146"/>
              <a:gd name="connsiteY46" fmla="*/ 356652 h 993775"/>
              <a:gd name="connsiteX47" fmla="*/ 7069294 w 9151146"/>
              <a:gd name="connsiteY47" fmla="*/ 278180 h 993775"/>
              <a:gd name="connsiteX48" fmla="*/ 7675543 w 9151146"/>
              <a:gd name="connsiteY48" fmla="*/ 278180 h 993775"/>
              <a:gd name="connsiteX49" fmla="*/ 7675543 w 9151146"/>
              <a:gd name="connsiteY49" fmla="*/ 495838 h 993775"/>
              <a:gd name="connsiteX50" fmla="*/ 7069294 w 9151146"/>
              <a:gd name="connsiteY50" fmla="*/ 495838 h 993775"/>
              <a:gd name="connsiteX51" fmla="*/ 7069294 w 9151146"/>
              <a:gd name="connsiteY51" fmla="*/ 278180 h 993775"/>
              <a:gd name="connsiteX52" fmla="*/ 6469905 w 9151146"/>
              <a:gd name="connsiteY52" fmla="*/ 237513 h 993775"/>
              <a:gd name="connsiteX53" fmla="*/ 6602319 w 9151146"/>
              <a:gd name="connsiteY53" fmla="*/ 237513 h 993775"/>
              <a:gd name="connsiteX54" fmla="*/ 6575265 w 9151146"/>
              <a:gd name="connsiteY54" fmla="*/ 588246 h 993775"/>
              <a:gd name="connsiteX55" fmla="*/ 6642520 w 9151146"/>
              <a:gd name="connsiteY55" fmla="*/ 588246 h 993775"/>
              <a:gd name="connsiteX56" fmla="*/ 6642520 w 9151146"/>
              <a:gd name="connsiteY56" fmla="*/ 808003 h 993775"/>
              <a:gd name="connsiteX57" fmla="*/ 6683673 w 9151146"/>
              <a:gd name="connsiteY57" fmla="*/ 852680 h 993775"/>
              <a:gd name="connsiteX58" fmla="*/ 6720635 w 9151146"/>
              <a:gd name="connsiteY58" fmla="*/ 832251 h 993775"/>
              <a:gd name="connsiteX59" fmla="*/ 6738734 w 9151146"/>
              <a:gd name="connsiteY59" fmla="*/ 694593 h 993775"/>
              <a:gd name="connsiteX60" fmla="*/ 6862385 w 9151146"/>
              <a:gd name="connsiteY60" fmla="*/ 747288 h 993775"/>
              <a:gd name="connsiteX61" fmla="*/ 6799512 w 9151146"/>
              <a:gd name="connsiteY61" fmla="*/ 942798 h 993775"/>
              <a:gd name="connsiteX62" fmla="*/ 6715109 w 9151146"/>
              <a:gd name="connsiteY62" fmla="*/ 968955 h 993775"/>
              <a:gd name="connsiteX63" fmla="*/ 6642520 w 9151146"/>
              <a:gd name="connsiteY63" fmla="*/ 968955 h 993775"/>
              <a:gd name="connsiteX64" fmla="*/ 6521918 w 9151146"/>
              <a:gd name="connsiteY64" fmla="*/ 848671 h 993775"/>
              <a:gd name="connsiteX65" fmla="*/ 6521918 w 9151146"/>
              <a:gd name="connsiteY65" fmla="*/ 746907 h 993775"/>
              <a:gd name="connsiteX66" fmla="*/ 6265853 w 9151146"/>
              <a:gd name="connsiteY66" fmla="*/ 993775 h 993775"/>
              <a:gd name="connsiteX67" fmla="*/ 6173639 w 9151146"/>
              <a:gd name="connsiteY67" fmla="*/ 873491 h 993775"/>
              <a:gd name="connsiteX68" fmla="*/ 6419797 w 9151146"/>
              <a:gd name="connsiteY68" fmla="*/ 656789 h 993775"/>
              <a:gd name="connsiteX69" fmla="*/ 6469905 w 9151146"/>
              <a:gd name="connsiteY69" fmla="*/ 237513 h 993775"/>
              <a:gd name="connsiteX70" fmla="*/ 5258360 w 9151146"/>
              <a:gd name="connsiteY70" fmla="*/ 211547 h 993775"/>
              <a:gd name="connsiteX71" fmla="*/ 5258360 w 9151146"/>
              <a:gd name="connsiteY71" fmla="*/ 271307 h 993775"/>
              <a:gd name="connsiteX72" fmla="*/ 5368102 w 9151146"/>
              <a:gd name="connsiteY72" fmla="*/ 271307 h 993775"/>
              <a:gd name="connsiteX73" fmla="*/ 5368102 w 9151146"/>
              <a:gd name="connsiteY73" fmla="*/ 211547 h 993775"/>
              <a:gd name="connsiteX74" fmla="*/ 5258360 w 9151146"/>
              <a:gd name="connsiteY74" fmla="*/ 211547 h 993775"/>
              <a:gd name="connsiteX75" fmla="*/ 4253725 w 9151146"/>
              <a:gd name="connsiteY75" fmla="*/ 211547 h 993775"/>
              <a:gd name="connsiteX76" fmla="*/ 4253725 w 9151146"/>
              <a:gd name="connsiteY76" fmla="*/ 271307 h 993775"/>
              <a:gd name="connsiteX77" fmla="*/ 4363467 w 9151146"/>
              <a:gd name="connsiteY77" fmla="*/ 271307 h 993775"/>
              <a:gd name="connsiteX78" fmla="*/ 4363467 w 9151146"/>
              <a:gd name="connsiteY78" fmla="*/ 211547 h 993775"/>
              <a:gd name="connsiteX79" fmla="*/ 4253725 w 9151146"/>
              <a:gd name="connsiteY79" fmla="*/ 211547 h 993775"/>
              <a:gd name="connsiteX80" fmla="*/ 5890139 w 9151146"/>
              <a:gd name="connsiteY80" fmla="*/ 91454 h 993775"/>
              <a:gd name="connsiteX81" fmla="*/ 6239370 w 9151146"/>
              <a:gd name="connsiteY81" fmla="*/ 91454 h 993775"/>
              <a:gd name="connsiteX82" fmla="*/ 6150014 w 9151146"/>
              <a:gd name="connsiteY82" fmla="*/ 560562 h 993775"/>
              <a:gd name="connsiteX83" fmla="*/ 6260899 w 9151146"/>
              <a:gd name="connsiteY83" fmla="*/ 772109 h 993775"/>
              <a:gd name="connsiteX84" fmla="*/ 6152110 w 9151146"/>
              <a:gd name="connsiteY84" fmla="*/ 845616 h 993775"/>
              <a:gd name="connsiteX85" fmla="*/ 6084855 w 9151146"/>
              <a:gd name="connsiteY85" fmla="*/ 703566 h 993775"/>
              <a:gd name="connsiteX86" fmla="*/ 5940056 w 9151146"/>
              <a:gd name="connsiteY86" fmla="*/ 914350 h 993775"/>
              <a:gd name="connsiteX87" fmla="*/ 5867466 w 9151146"/>
              <a:gd name="connsiteY87" fmla="*/ 785092 h 993775"/>
              <a:gd name="connsiteX88" fmla="*/ 6016647 w 9151146"/>
              <a:gd name="connsiteY88" fmla="*/ 565908 h 993775"/>
              <a:gd name="connsiteX89" fmla="*/ 5886138 w 9151146"/>
              <a:gd name="connsiteY89" fmla="*/ 316939 h 993775"/>
              <a:gd name="connsiteX90" fmla="*/ 5989211 w 9151146"/>
              <a:gd name="connsiteY90" fmla="*/ 267298 h 993775"/>
              <a:gd name="connsiteX91" fmla="*/ 6073995 w 9151146"/>
              <a:gd name="connsiteY91" fmla="*/ 420803 h 993775"/>
              <a:gd name="connsiteX92" fmla="*/ 6110766 w 9151146"/>
              <a:gd name="connsiteY92" fmla="*/ 216511 h 993775"/>
              <a:gd name="connsiteX93" fmla="*/ 5890139 w 9151146"/>
              <a:gd name="connsiteY93" fmla="*/ 216511 h 993775"/>
              <a:gd name="connsiteX94" fmla="*/ 5890139 w 9151146"/>
              <a:gd name="connsiteY94" fmla="*/ 91454 h 993775"/>
              <a:gd name="connsiteX95" fmla="*/ 6270807 w 9151146"/>
              <a:gd name="connsiteY95" fmla="*/ 46586 h 993775"/>
              <a:gd name="connsiteX96" fmla="*/ 6799512 w 9151146"/>
              <a:gd name="connsiteY96" fmla="*/ 46586 h 993775"/>
              <a:gd name="connsiteX97" fmla="*/ 6799512 w 9151146"/>
              <a:gd name="connsiteY97" fmla="*/ 652971 h 993775"/>
              <a:gd name="connsiteX98" fmla="*/ 6668050 w 9151146"/>
              <a:gd name="connsiteY98" fmla="*/ 652971 h 993775"/>
              <a:gd name="connsiteX99" fmla="*/ 6668050 w 9151146"/>
              <a:gd name="connsiteY99" fmla="*/ 175844 h 993775"/>
              <a:gd name="connsiteX100" fmla="*/ 6402268 w 9151146"/>
              <a:gd name="connsiteY100" fmla="*/ 175844 h 993775"/>
              <a:gd name="connsiteX101" fmla="*/ 6402268 w 9151146"/>
              <a:gd name="connsiteY101" fmla="*/ 658889 h 993775"/>
              <a:gd name="connsiteX102" fmla="*/ 6270807 w 9151146"/>
              <a:gd name="connsiteY102" fmla="*/ 658889 h 993775"/>
              <a:gd name="connsiteX103" fmla="*/ 6270807 w 9151146"/>
              <a:gd name="connsiteY103" fmla="*/ 46586 h 993775"/>
              <a:gd name="connsiteX104" fmla="*/ 4999247 w 9151146"/>
              <a:gd name="connsiteY104" fmla="*/ 17756 h 993775"/>
              <a:gd name="connsiteX105" fmla="*/ 5116038 w 9151146"/>
              <a:gd name="connsiteY105" fmla="*/ 188827 h 993775"/>
              <a:gd name="connsiteX106" fmla="*/ 5004200 w 9151146"/>
              <a:gd name="connsiteY106" fmla="*/ 258324 h 993775"/>
              <a:gd name="connsiteX107" fmla="*/ 4896173 w 9151146"/>
              <a:gd name="connsiteY107" fmla="*/ 80380 h 993775"/>
              <a:gd name="connsiteX108" fmla="*/ 4999247 w 9151146"/>
              <a:gd name="connsiteY108" fmla="*/ 17756 h 993775"/>
              <a:gd name="connsiteX109" fmla="*/ 3994611 w 9151146"/>
              <a:gd name="connsiteY109" fmla="*/ 17756 h 993775"/>
              <a:gd name="connsiteX110" fmla="*/ 4111403 w 9151146"/>
              <a:gd name="connsiteY110" fmla="*/ 188827 h 993775"/>
              <a:gd name="connsiteX111" fmla="*/ 3999565 w 9151146"/>
              <a:gd name="connsiteY111" fmla="*/ 258324 h 993775"/>
              <a:gd name="connsiteX112" fmla="*/ 3891728 w 9151146"/>
              <a:gd name="connsiteY112" fmla="*/ 80380 h 993775"/>
              <a:gd name="connsiteX113" fmla="*/ 3994611 w 9151146"/>
              <a:gd name="connsiteY113" fmla="*/ 17756 h 993775"/>
              <a:gd name="connsiteX114" fmla="*/ 5663415 w 9151146"/>
              <a:gd name="connsiteY114" fmla="*/ 16801 h 993775"/>
              <a:gd name="connsiteX115" fmla="*/ 5784207 w 9151146"/>
              <a:gd name="connsiteY115" fmla="*/ 16801 h 993775"/>
              <a:gd name="connsiteX116" fmla="*/ 5784207 w 9151146"/>
              <a:gd name="connsiteY116" fmla="*/ 194745 h 993775"/>
              <a:gd name="connsiteX117" fmla="*/ 5850891 w 9151146"/>
              <a:gd name="connsiteY117" fmla="*/ 194745 h 993775"/>
              <a:gd name="connsiteX118" fmla="*/ 5850891 w 9151146"/>
              <a:gd name="connsiteY118" fmla="*/ 322858 h 993775"/>
              <a:gd name="connsiteX119" fmla="*/ 5784207 w 9151146"/>
              <a:gd name="connsiteY119" fmla="*/ 322858 h 993775"/>
              <a:gd name="connsiteX120" fmla="*/ 5784207 w 9151146"/>
              <a:gd name="connsiteY120" fmla="*/ 818886 h 993775"/>
              <a:gd name="connsiteX121" fmla="*/ 5756200 w 9151146"/>
              <a:gd name="connsiteY121" fmla="*/ 931342 h 993775"/>
              <a:gd name="connsiteX122" fmla="*/ 5677133 w 9151146"/>
              <a:gd name="connsiteY122" fmla="*/ 973155 h 993775"/>
              <a:gd name="connsiteX123" fmla="*/ 5547766 w 9151146"/>
              <a:gd name="connsiteY123" fmla="*/ 976974 h 993775"/>
              <a:gd name="connsiteX124" fmla="*/ 5523189 w 9151146"/>
              <a:gd name="connsiteY124" fmla="*/ 848671 h 993775"/>
              <a:gd name="connsiteX125" fmla="*/ 5613497 w 9151146"/>
              <a:gd name="connsiteY125" fmla="*/ 851726 h 993775"/>
              <a:gd name="connsiteX126" fmla="*/ 5663415 w 9151146"/>
              <a:gd name="connsiteY126" fmla="*/ 796929 h 993775"/>
              <a:gd name="connsiteX127" fmla="*/ 5663415 w 9151146"/>
              <a:gd name="connsiteY127" fmla="*/ 322858 h 993775"/>
              <a:gd name="connsiteX128" fmla="*/ 5508518 w 9151146"/>
              <a:gd name="connsiteY128" fmla="*/ 322858 h 993775"/>
              <a:gd name="connsiteX129" fmla="*/ 5508518 w 9151146"/>
              <a:gd name="connsiteY129" fmla="*/ 194745 h 993775"/>
              <a:gd name="connsiteX130" fmla="*/ 5663415 w 9151146"/>
              <a:gd name="connsiteY130" fmla="*/ 194745 h 993775"/>
              <a:gd name="connsiteX131" fmla="*/ 5663415 w 9151146"/>
              <a:gd name="connsiteY131" fmla="*/ 16801 h 993775"/>
              <a:gd name="connsiteX132" fmla="*/ 4658780 w 9151146"/>
              <a:gd name="connsiteY132" fmla="*/ 16801 h 993775"/>
              <a:gd name="connsiteX133" fmla="*/ 4779572 w 9151146"/>
              <a:gd name="connsiteY133" fmla="*/ 16801 h 993775"/>
              <a:gd name="connsiteX134" fmla="*/ 4779572 w 9151146"/>
              <a:gd name="connsiteY134" fmla="*/ 194745 h 993775"/>
              <a:gd name="connsiteX135" fmla="*/ 4846256 w 9151146"/>
              <a:gd name="connsiteY135" fmla="*/ 194745 h 993775"/>
              <a:gd name="connsiteX136" fmla="*/ 4846256 w 9151146"/>
              <a:gd name="connsiteY136" fmla="*/ 322858 h 993775"/>
              <a:gd name="connsiteX137" fmla="*/ 4779572 w 9151146"/>
              <a:gd name="connsiteY137" fmla="*/ 322858 h 993775"/>
              <a:gd name="connsiteX138" fmla="*/ 4779572 w 9151146"/>
              <a:gd name="connsiteY138" fmla="*/ 818886 h 993775"/>
              <a:gd name="connsiteX139" fmla="*/ 4751565 w 9151146"/>
              <a:gd name="connsiteY139" fmla="*/ 931342 h 993775"/>
              <a:gd name="connsiteX140" fmla="*/ 4672497 w 9151146"/>
              <a:gd name="connsiteY140" fmla="*/ 973155 h 993775"/>
              <a:gd name="connsiteX141" fmla="*/ 4543131 w 9151146"/>
              <a:gd name="connsiteY141" fmla="*/ 976974 h 993775"/>
              <a:gd name="connsiteX142" fmla="*/ 4518554 w 9151146"/>
              <a:gd name="connsiteY142" fmla="*/ 848671 h 993775"/>
              <a:gd name="connsiteX143" fmla="*/ 4608862 w 9151146"/>
              <a:gd name="connsiteY143" fmla="*/ 851726 h 993775"/>
              <a:gd name="connsiteX144" fmla="*/ 4658780 w 9151146"/>
              <a:gd name="connsiteY144" fmla="*/ 796929 h 993775"/>
              <a:gd name="connsiteX145" fmla="*/ 4658780 w 9151146"/>
              <a:gd name="connsiteY145" fmla="*/ 322858 h 993775"/>
              <a:gd name="connsiteX146" fmla="*/ 4503883 w 9151146"/>
              <a:gd name="connsiteY146" fmla="*/ 322858 h 993775"/>
              <a:gd name="connsiteX147" fmla="*/ 4503883 w 9151146"/>
              <a:gd name="connsiteY147" fmla="*/ 194745 h 993775"/>
              <a:gd name="connsiteX148" fmla="*/ 4658780 w 9151146"/>
              <a:gd name="connsiteY148" fmla="*/ 194745 h 993775"/>
              <a:gd name="connsiteX149" fmla="*/ 4658780 w 9151146"/>
              <a:gd name="connsiteY149" fmla="*/ 16801 h 993775"/>
              <a:gd name="connsiteX150" fmla="*/ 7304783 w 9151146"/>
              <a:gd name="connsiteY150" fmla="*/ 11837 h 993775"/>
              <a:gd name="connsiteX151" fmla="*/ 7438150 w 9151146"/>
              <a:gd name="connsiteY151" fmla="*/ 11837 h 993775"/>
              <a:gd name="connsiteX152" fmla="*/ 7438150 w 9151146"/>
              <a:gd name="connsiteY152" fmla="*/ 128112 h 993775"/>
              <a:gd name="connsiteX153" fmla="*/ 7538175 w 9151146"/>
              <a:gd name="connsiteY153" fmla="*/ 128112 h 993775"/>
              <a:gd name="connsiteX154" fmla="*/ 7606954 w 9151146"/>
              <a:gd name="connsiteY154" fmla="*/ 15847 h 993775"/>
              <a:gd name="connsiteX155" fmla="*/ 7717839 w 9151146"/>
              <a:gd name="connsiteY155" fmla="*/ 63579 h 993775"/>
              <a:gd name="connsiteX156" fmla="*/ 7673066 w 9151146"/>
              <a:gd name="connsiteY156" fmla="*/ 128112 h 993775"/>
              <a:gd name="connsiteX157" fmla="*/ 7836536 w 9151146"/>
              <a:gd name="connsiteY157" fmla="*/ 128112 h 993775"/>
              <a:gd name="connsiteX158" fmla="*/ 7836536 w 9151146"/>
              <a:gd name="connsiteY158" fmla="*/ 348824 h 993775"/>
              <a:gd name="connsiteX159" fmla="*/ 7716887 w 9151146"/>
              <a:gd name="connsiteY159" fmla="*/ 348824 h 993775"/>
              <a:gd name="connsiteX160" fmla="*/ 7716887 w 9151146"/>
              <a:gd name="connsiteY160" fmla="*/ 231403 h 993775"/>
              <a:gd name="connsiteX161" fmla="*/ 7028141 w 9151146"/>
              <a:gd name="connsiteY161" fmla="*/ 231403 h 993775"/>
              <a:gd name="connsiteX162" fmla="*/ 7028141 w 9151146"/>
              <a:gd name="connsiteY162" fmla="*/ 348824 h 993775"/>
              <a:gd name="connsiteX163" fmla="*/ 6908492 w 9151146"/>
              <a:gd name="connsiteY163" fmla="*/ 348824 h 993775"/>
              <a:gd name="connsiteX164" fmla="*/ 6908492 w 9151146"/>
              <a:gd name="connsiteY164" fmla="*/ 128112 h 993775"/>
              <a:gd name="connsiteX165" fmla="*/ 7063960 w 9151146"/>
              <a:gd name="connsiteY165" fmla="*/ 128112 h 993775"/>
              <a:gd name="connsiteX166" fmla="*/ 7026236 w 9151146"/>
              <a:gd name="connsiteY166" fmla="*/ 65488 h 993775"/>
              <a:gd name="connsiteX167" fmla="*/ 7131024 w 9151146"/>
              <a:gd name="connsiteY167" fmla="*/ 16801 h 993775"/>
              <a:gd name="connsiteX168" fmla="*/ 7201709 w 9151146"/>
              <a:gd name="connsiteY168" fmla="*/ 128112 h 993775"/>
              <a:gd name="connsiteX169" fmla="*/ 7304783 w 9151146"/>
              <a:gd name="connsiteY169" fmla="*/ 128112 h 993775"/>
              <a:gd name="connsiteX170" fmla="*/ 7304783 w 9151146"/>
              <a:gd name="connsiteY170" fmla="*/ 11837 h 993775"/>
              <a:gd name="connsiteX171" fmla="*/ 5261218 w 9151146"/>
              <a:gd name="connsiteY171" fmla="*/ 0 h 993775"/>
              <a:gd name="connsiteX172" fmla="*/ 5404492 w 9151146"/>
              <a:gd name="connsiteY172" fmla="*/ 14892 h 993775"/>
              <a:gd name="connsiteX173" fmla="*/ 5361243 w 9151146"/>
              <a:gd name="connsiteY173" fmla="*/ 108255 h 993775"/>
              <a:gd name="connsiteX174" fmla="*/ 5485846 w 9151146"/>
              <a:gd name="connsiteY174" fmla="*/ 108255 h 993775"/>
              <a:gd name="connsiteX175" fmla="*/ 5485846 w 9151146"/>
              <a:gd name="connsiteY175" fmla="*/ 425767 h 993775"/>
              <a:gd name="connsiteX176" fmla="*/ 5579012 w 9151146"/>
              <a:gd name="connsiteY176" fmla="*/ 391591 h 993775"/>
              <a:gd name="connsiteX177" fmla="*/ 5659604 w 9151146"/>
              <a:gd name="connsiteY177" fmla="*/ 627959 h 993775"/>
              <a:gd name="connsiteX178" fmla="*/ 5551577 w 9151146"/>
              <a:gd name="connsiteY178" fmla="*/ 665763 h 993775"/>
              <a:gd name="connsiteX179" fmla="*/ 5485846 w 9151146"/>
              <a:gd name="connsiteY179" fmla="*/ 449061 h 993775"/>
              <a:gd name="connsiteX180" fmla="*/ 5485846 w 9151146"/>
              <a:gd name="connsiteY180" fmla="*/ 842752 h 993775"/>
              <a:gd name="connsiteX181" fmla="*/ 5459554 w 9151146"/>
              <a:gd name="connsiteY181" fmla="*/ 943561 h 993775"/>
              <a:gd name="connsiteX182" fmla="*/ 5385821 w 9151146"/>
              <a:gd name="connsiteY182" fmla="*/ 978310 h 993775"/>
              <a:gd name="connsiteX183" fmla="*/ 5266171 w 9151146"/>
              <a:gd name="connsiteY183" fmla="*/ 979456 h 993775"/>
              <a:gd name="connsiteX184" fmla="*/ 5243499 w 9151146"/>
              <a:gd name="connsiteY184" fmla="*/ 860699 h 993775"/>
              <a:gd name="connsiteX185" fmla="*/ 5327901 w 9151146"/>
              <a:gd name="connsiteY185" fmla="*/ 867572 h 993775"/>
              <a:gd name="connsiteX186" fmla="*/ 5368102 w 9151146"/>
              <a:gd name="connsiteY186" fmla="*/ 822896 h 993775"/>
              <a:gd name="connsiteX187" fmla="*/ 5368102 w 9151146"/>
              <a:gd name="connsiteY187" fmla="*/ 734305 h 993775"/>
              <a:gd name="connsiteX188" fmla="*/ 5153381 w 9151146"/>
              <a:gd name="connsiteY188" fmla="*/ 915304 h 993775"/>
              <a:gd name="connsiteX189" fmla="*/ 5117943 w 9151146"/>
              <a:gd name="connsiteY189" fmla="*/ 868145 h 993775"/>
              <a:gd name="connsiteX190" fmla="*/ 4980575 w 9151146"/>
              <a:gd name="connsiteY190" fmla="*/ 975828 h 993775"/>
              <a:gd name="connsiteX191" fmla="*/ 4910081 w 9151146"/>
              <a:gd name="connsiteY191" fmla="*/ 889529 h 993775"/>
              <a:gd name="connsiteX192" fmla="*/ 4941327 w 9151146"/>
              <a:gd name="connsiteY192" fmla="*/ 805903 h 993775"/>
              <a:gd name="connsiteX193" fmla="*/ 4941327 w 9151146"/>
              <a:gd name="connsiteY193" fmla="*/ 432259 h 993775"/>
              <a:gd name="connsiteX194" fmla="*/ 4875596 w 9151146"/>
              <a:gd name="connsiteY194" fmla="*/ 432259 h 993775"/>
              <a:gd name="connsiteX195" fmla="*/ 4875596 w 9151146"/>
              <a:gd name="connsiteY195" fmla="*/ 303001 h 993775"/>
              <a:gd name="connsiteX196" fmla="*/ 5060024 w 9151146"/>
              <a:gd name="connsiteY196" fmla="*/ 303001 h 993775"/>
              <a:gd name="connsiteX197" fmla="*/ 5060024 w 9151146"/>
              <a:gd name="connsiteY197" fmla="*/ 754353 h 993775"/>
              <a:gd name="connsiteX198" fmla="*/ 5140616 w 9151146"/>
              <a:gd name="connsiteY198" fmla="*/ 701657 h 993775"/>
              <a:gd name="connsiteX199" fmla="*/ 5147475 w 9151146"/>
              <a:gd name="connsiteY199" fmla="*/ 778219 h 993775"/>
              <a:gd name="connsiteX200" fmla="*/ 5299894 w 9151146"/>
              <a:gd name="connsiteY200" fmla="*/ 664808 h 993775"/>
              <a:gd name="connsiteX201" fmla="*/ 5096414 w 9151146"/>
              <a:gd name="connsiteY201" fmla="*/ 664808 h 993775"/>
              <a:gd name="connsiteX202" fmla="*/ 5096414 w 9151146"/>
              <a:gd name="connsiteY202" fmla="*/ 561517 h 993775"/>
              <a:gd name="connsiteX203" fmla="*/ 5140616 w 9151146"/>
              <a:gd name="connsiteY203" fmla="*/ 561517 h 993775"/>
              <a:gd name="connsiteX204" fmla="*/ 5140616 w 9151146"/>
              <a:gd name="connsiteY204" fmla="*/ 108255 h 993775"/>
              <a:gd name="connsiteX205" fmla="*/ 5232258 w 9151146"/>
              <a:gd name="connsiteY205" fmla="*/ 108255 h 993775"/>
              <a:gd name="connsiteX206" fmla="*/ 5261218 w 9151146"/>
              <a:gd name="connsiteY206" fmla="*/ 0 h 993775"/>
              <a:gd name="connsiteX207" fmla="*/ 4256583 w 9151146"/>
              <a:gd name="connsiteY207" fmla="*/ 0 h 993775"/>
              <a:gd name="connsiteX208" fmla="*/ 4399857 w 9151146"/>
              <a:gd name="connsiteY208" fmla="*/ 14892 h 993775"/>
              <a:gd name="connsiteX209" fmla="*/ 4356608 w 9151146"/>
              <a:gd name="connsiteY209" fmla="*/ 108255 h 993775"/>
              <a:gd name="connsiteX210" fmla="*/ 4481211 w 9151146"/>
              <a:gd name="connsiteY210" fmla="*/ 108255 h 993775"/>
              <a:gd name="connsiteX211" fmla="*/ 4481211 w 9151146"/>
              <a:gd name="connsiteY211" fmla="*/ 425767 h 993775"/>
              <a:gd name="connsiteX212" fmla="*/ 4574377 w 9151146"/>
              <a:gd name="connsiteY212" fmla="*/ 391591 h 993775"/>
              <a:gd name="connsiteX213" fmla="*/ 4654969 w 9151146"/>
              <a:gd name="connsiteY213" fmla="*/ 627959 h 993775"/>
              <a:gd name="connsiteX214" fmla="*/ 4546942 w 9151146"/>
              <a:gd name="connsiteY214" fmla="*/ 665763 h 993775"/>
              <a:gd name="connsiteX215" fmla="*/ 4481211 w 9151146"/>
              <a:gd name="connsiteY215" fmla="*/ 449061 h 993775"/>
              <a:gd name="connsiteX216" fmla="*/ 4481211 w 9151146"/>
              <a:gd name="connsiteY216" fmla="*/ 842752 h 993775"/>
              <a:gd name="connsiteX217" fmla="*/ 4455109 w 9151146"/>
              <a:gd name="connsiteY217" fmla="*/ 943561 h 993775"/>
              <a:gd name="connsiteX218" fmla="*/ 4381186 w 9151146"/>
              <a:gd name="connsiteY218" fmla="*/ 978310 h 993775"/>
              <a:gd name="connsiteX219" fmla="*/ 4261536 w 9151146"/>
              <a:gd name="connsiteY219" fmla="*/ 979456 h 993775"/>
              <a:gd name="connsiteX220" fmla="*/ 4238864 w 9151146"/>
              <a:gd name="connsiteY220" fmla="*/ 860699 h 993775"/>
              <a:gd name="connsiteX221" fmla="*/ 4323266 w 9151146"/>
              <a:gd name="connsiteY221" fmla="*/ 867572 h 993775"/>
              <a:gd name="connsiteX222" fmla="*/ 4363467 w 9151146"/>
              <a:gd name="connsiteY222" fmla="*/ 822896 h 993775"/>
              <a:gd name="connsiteX223" fmla="*/ 4363467 w 9151146"/>
              <a:gd name="connsiteY223" fmla="*/ 734305 h 993775"/>
              <a:gd name="connsiteX224" fmla="*/ 4148746 w 9151146"/>
              <a:gd name="connsiteY224" fmla="*/ 915304 h 993775"/>
              <a:gd name="connsiteX225" fmla="*/ 4113308 w 9151146"/>
              <a:gd name="connsiteY225" fmla="*/ 868145 h 993775"/>
              <a:gd name="connsiteX226" fmla="*/ 3975940 w 9151146"/>
              <a:gd name="connsiteY226" fmla="*/ 975828 h 993775"/>
              <a:gd name="connsiteX227" fmla="*/ 3905446 w 9151146"/>
              <a:gd name="connsiteY227" fmla="*/ 889529 h 993775"/>
              <a:gd name="connsiteX228" fmla="*/ 3936692 w 9151146"/>
              <a:gd name="connsiteY228" fmla="*/ 805903 h 993775"/>
              <a:gd name="connsiteX229" fmla="*/ 3936692 w 9151146"/>
              <a:gd name="connsiteY229" fmla="*/ 433388 h 993775"/>
              <a:gd name="connsiteX230" fmla="*/ 0 w 9151146"/>
              <a:gd name="connsiteY230" fmla="*/ 433388 h 993775"/>
              <a:gd name="connsiteX231" fmla="*/ 0 w 9151146"/>
              <a:gd name="connsiteY231" fmla="*/ 303525 h 993775"/>
              <a:gd name="connsiteX232" fmla="*/ 3870961 w 9151146"/>
              <a:gd name="connsiteY232" fmla="*/ 303525 h 993775"/>
              <a:gd name="connsiteX233" fmla="*/ 3870961 w 9151146"/>
              <a:gd name="connsiteY233" fmla="*/ 303001 h 993775"/>
              <a:gd name="connsiteX234" fmla="*/ 4055579 w 9151146"/>
              <a:gd name="connsiteY234" fmla="*/ 303001 h 993775"/>
              <a:gd name="connsiteX235" fmla="*/ 4055579 w 9151146"/>
              <a:gd name="connsiteY235" fmla="*/ 754353 h 993775"/>
              <a:gd name="connsiteX236" fmla="*/ 4135981 w 9151146"/>
              <a:gd name="connsiteY236" fmla="*/ 701657 h 993775"/>
              <a:gd name="connsiteX237" fmla="*/ 4142839 w 9151146"/>
              <a:gd name="connsiteY237" fmla="*/ 778219 h 993775"/>
              <a:gd name="connsiteX238" fmla="*/ 4295450 w 9151146"/>
              <a:gd name="connsiteY238" fmla="*/ 664808 h 993775"/>
              <a:gd name="connsiteX239" fmla="*/ 4091779 w 9151146"/>
              <a:gd name="connsiteY239" fmla="*/ 664808 h 993775"/>
              <a:gd name="connsiteX240" fmla="*/ 4091779 w 9151146"/>
              <a:gd name="connsiteY240" fmla="*/ 561517 h 993775"/>
              <a:gd name="connsiteX241" fmla="*/ 4135981 w 9151146"/>
              <a:gd name="connsiteY241" fmla="*/ 561517 h 993775"/>
              <a:gd name="connsiteX242" fmla="*/ 4135981 w 9151146"/>
              <a:gd name="connsiteY242" fmla="*/ 108255 h 993775"/>
              <a:gd name="connsiteX243" fmla="*/ 4227623 w 9151146"/>
              <a:gd name="connsiteY243" fmla="*/ 108255 h 993775"/>
              <a:gd name="connsiteX244" fmla="*/ 4256583 w 9151146"/>
              <a:gd name="connsiteY244" fmla="*/ 0 h 99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</a:cxnLst>
            <a:rect l="l" t="t" r="r" b="b"/>
            <a:pathLst>
              <a:path w="9151146" h="993775">
                <a:moveTo>
                  <a:pt x="7303830" y="667863"/>
                </a:moveTo>
                <a:cubicBezTo>
                  <a:pt x="7348603" y="667863"/>
                  <a:pt x="7393376" y="667863"/>
                  <a:pt x="7438150" y="667863"/>
                </a:cubicBezTo>
                <a:cubicBezTo>
                  <a:pt x="7433958" y="703184"/>
                  <a:pt x="7425956" y="735642"/>
                  <a:pt x="7414144" y="764663"/>
                </a:cubicBezTo>
                <a:lnTo>
                  <a:pt x="7813204" y="869949"/>
                </a:lnTo>
                <a:lnTo>
                  <a:pt x="9151146" y="869949"/>
                </a:lnTo>
                <a:lnTo>
                  <a:pt x="9151146" y="991394"/>
                </a:lnTo>
                <a:lnTo>
                  <a:pt x="7764196" y="991394"/>
                </a:lnTo>
                <a:lnTo>
                  <a:pt x="7763946" y="991866"/>
                </a:lnTo>
                <a:cubicBezTo>
                  <a:pt x="7608478" y="938406"/>
                  <a:pt x="7471110" y="894684"/>
                  <a:pt x="7351270" y="860699"/>
                </a:cubicBezTo>
                <a:cubicBezTo>
                  <a:pt x="7284968" y="930769"/>
                  <a:pt x="7150458" y="974873"/>
                  <a:pt x="6947740" y="992821"/>
                </a:cubicBezTo>
                <a:cubicBezTo>
                  <a:pt x="6931355" y="954444"/>
                  <a:pt x="6910778" y="912631"/>
                  <a:pt x="6885819" y="867572"/>
                </a:cubicBezTo>
                <a:cubicBezTo>
                  <a:pt x="7036905" y="858599"/>
                  <a:pt x="7143218" y="839697"/>
                  <a:pt x="7204757" y="810867"/>
                </a:cubicBezTo>
                <a:cubicBezTo>
                  <a:pt x="7266106" y="782037"/>
                  <a:pt x="7299257" y="734305"/>
                  <a:pt x="7303830" y="667863"/>
                </a:cubicBezTo>
                <a:close/>
                <a:moveTo>
                  <a:pt x="6987940" y="541660"/>
                </a:moveTo>
                <a:cubicBezTo>
                  <a:pt x="7242862" y="541660"/>
                  <a:pt x="7497974" y="541660"/>
                  <a:pt x="7753086" y="541660"/>
                </a:cubicBezTo>
                <a:cubicBezTo>
                  <a:pt x="7753086" y="631778"/>
                  <a:pt x="7753086" y="721895"/>
                  <a:pt x="7753086" y="812013"/>
                </a:cubicBezTo>
                <a:cubicBezTo>
                  <a:pt x="7710028" y="812013"/>
                  <a:pt x="7666779" y="812013"/>
                  <a:pt x="7623530" y="812013"/>
                </a:cubicBezTo>
                <a:cubicBezTo>
                  <a:pt x="7623530" y="757599"/>
                  <a:pt x="7623530" y="703184"/>
                  <a:pt x="7623530" y="648961"/>
                </a:cubicBezTo>
                <a:cubicBezTo>
                  <a:pt x="7454916" y="648961"/>
                  <a:pt x="7286111" y="648961"/>
                  <a:pt x="7117306" y="648961"/>
                </a:cubicBezTo>
                <a:cubicBezTo>
                  <a:pt x="7117306" y="703184"/>
                  <a:pt x="7117306" y="757599"/>
                  <a:pt x="7117306" y="812013"/>
                </a:cubicBezTo>
                <a:cubicBezTo>
                  <a:pt x="7074248" y="812013"/>
                  <a:pt x="7030999" y="812013"/>
                  <a:pt x="6987940" y="812013"/>
                </a:cubicBezTo>
                <a:cubicBezTo>
                  <a:pt x="6987940" y="721895"/>
                  <a:pt x="6987940" y="631778"/>
                  <a:pt x="6987940" y="541660"/>
                </a:cubicBezTo>
                <a:close/>
                <a:moveTo>
                  <a:pt x="5258360" y="501756"/>
                </a:moveTo>
                <a:cubicBezTo>
                  <a:pt x="5258360" y="521613"/>
                  <a:pt x="5258360" y="541660"/>
                  <a:pt x="5258360" y="561517"/>
                </a:cubicBezTo>
                <a:cubicBezTo>
                  <a:pt x="5294941" y="561517"/>
                  <a:pt x="5331521" y="561517"/>
                  <a:pt x="5368102" y="561517"/>
                </a:cubicBezTo>
                <a:cubicBezTo>
                  <a:pt x="5368102" y="541660"/>
                  <a:pt x="5368102" y="521613"/>
                  <a:pt x="5368102" y="501756"/>
                </a:cubicBezTo>
                <a:cubicBezTo>
                  <a:pt x="5331521" y="501756"/>
                  <a:pt x="5294941" y="501756"/>
                  <a:pt x="5258360" y="501756"/>
                </a:cubicBezTo>
                <a:close/>
                <a:moveTo>
                  <a:pt x="4253725" y="501756"/>
                </a:moveTo>
                <a:cubicBezTo>
                  <a:pt x="4253725" y="521613"/>
                  <a:pt x="4253725" y="541660"/>
                  <a:pt x="4253725" y="561517"/>
                </a:cubicBezTo>
                <a:cubicBezTo>
                  <a:pt x="4290305" y="561517"/>
                  <a:pt x="4326886" y="561517"/>
                  <a:pt x="4363467" y="561517"/>
                </a:cubicBezTo>
                <a:cubicBezTo>
                  <a:pt x="4363467" y="541660"/>
                  <a:pt x="4363467" y="521613"/>
                  <a:pt x="4363467" y="501756"/>
                </a:cubicBezTo>
                <a:cubicBezTo>
                  <a:pt x="4326886" y="501756"/>
                  <a:pt x="4290305" y="501756"/>
                  <a:pt x="4253725" y="501756"/>
                </a:cubicBezTo>
                <a:close/>
                <a:moveTo>
                  <a:pt x="7188944" y="359707"/>
                </a:moveTo>
                <a:cubicBezTo>
                  <a:pt x="7188944" y="377845"/>
                  <a:pt x="7188944" y="396174"/>
                  <a:pt x="7188944" y="414312"/>
                </a:cubicBezTo>
                <a:cubicBezTo>
                  <a:pt x="7311260" y="414312"/>
                  <a:pt x="7433577" y="414312"/>
                  <a:pt x="7555894" y="414312"/>
                </a:cubicBezTo>
                <a:cubicBezTo>
                  <a:pt x="7555894" y="396174"/>
                  <a:pt x="7555894" y="377845"/>
                  <a:pt x="7555894" y="359707"/>
                </a:cubicBezTo>
                <a:cubicBezTo>
                  <a:pt x="7433577" y="359707"/>
                  <a:pt x="7311260" y="359707"/>
                  <a:pt x="7188944" y="359707"/>
                </a:cubicBezTo>
                <a:close/>
                <a:moveTo>
                  <a:pt x="5258360" y="356652"/>
                </a:moveTo>
                <a:cubicBezTo>
                  <a:pt x="5258360" y="376508"/>
                  <a:pt x="5258360" y="396556"/>
                  <a:pt x="5258360" y="416412"/>
                </a:cubicBezTo>
                <a:cubicBezTo>
                  <a:pt x="5294941" y="416412"/>
                  <a:pt x="5331521" y="416412"/>
                  <a:pt x="5368102" y="416412"/>
                </a:cubicBezTo>
                <a:cubicBezTo>
                  <a:pt x="5368102" y="396556"/>
                  <a:pt x="5368102" y="376508"/>
                  <a:pt x="5368102" y="356652"/>
                </a:cubicBezTo>
                <a:cubicBezTo>
                  <a:pt x="5331521" y="356652"/>
                  <a:pt x="5294941" y="356652"/>
                  <a:pt x="5258360" y="356652"/>
                </a:cubicBezTo>
                <a:close/>
                <a:moveTo>
                  <a:pt x="4253725" y="356652"/>
                </a:moveTo>
                <a:cubicBezTo>
                  <a:pt x="4253725" y="376508"/>
                  <a:pt x="4253725" y="396556"/>
                  <a:pt x="4253725" y="416412"/>
                </a:cubicBezTo>
                <a:cubicBezTo>
                  <a:pt x="4290305" y="416412"/>
                  <a:pt x="4326886" y="416412"/>
                  <a:pt x="4363467" y="416412"/>
                </a:cubicBezTo>
                <a:cubicBezTo>
                  <a:pt x="4363467" y="396556"/>
                  <a:pt x="4363467" y="376508"/>
                  <a:pt x="4363467" y="356652"/>
                </a:cubicBezTo>
                <a:cubicBezTo>
                  <a:pt x="4326886" y="356652"/>
                  <a:pt x="4290305" y="356652"/>
                  <a:pt x="4253725" y="356652"/>
                </a:cubicBezTo>
                <a:close/>
                <a:moveTo>
                  <a:pt x="7069294" y="278180"/>
                </a:moveTo>
                <a:cubicBezTo>
                  <a:pt x="7271441" y="278180"/>
                  <a:pt x="7473587" y="278180"/>
                  <a:pt x="7675543" y="278180"/>
                </a:cubicBezTo>
                <a:cubicBezTo>
                  <a:pt x="7675543" y="350733"/>
                  <a:pt x="7675543" y="423285"/>
                  <a:pt x="7675543" y="495838"/>
                </a:cubicBezTo>
                <a:cubicBezTo>
                  <a:pt x="7473587" y="495838"/>
                  <a:pt x="7271441" y="495838"/>
                  <a:pt x="7069294" y="495838"/>
                </a:cubicBezTo>
                <a:cubicBezTo>
                  <a:pt x="7069294" y="423285"/>
                  <a:pt x="7069294" y="350733"/>
                  <a:pt x="7069294" y="278180"/>
                </a:cubicBezTo>
                <a:close/>
                <a:moveTo>
                  <a:pt x="6469905" y="237513"/>
                </a:moveTo>
                <a:cubicBezTo>
                  <a:pt x="6514106" y="237513"/>
                  <a:pt x="6558117" y="237513"/>
                  <a:pt x="6602319" y="237513"/>
                </a:cubicBezTo>
                <a:cubicBezTo>
                  <a:pt x="6603653" y="378227"/>
                  <a:pt x="6594698" y="495265"/>
                  <a:pt x="6575265" y="588246"/>
                </a:cubicBezTo>
                <a:cubicBezTo>
                  <a:pt x="6597746" y="588246"/>
                  <a:pt x="6620228" y="588246"/>
                  <a:pt x="6642520" y="588246"/>
                </a:cubicBezTo>
                <a:cubicBezTo>
                  <a:pt x="6642520" y="661562"/>
                  <a:pt x="6642520" y="734687"/>
                  <a:pt x="6642520" y="808003"/>
                </a:cubicBezTo>
                <a:cubicBezTo>
                  <a:pt x="6642520" y="837788"/>
                  <a:pt x="6656237" y="852680"/>
                  <a:pt x="6683673" y="852680"/>
                </a:cubicBezTo>
                <a:cubicBezTo>
                  <a:pt x="6701773" y="852680"/>
                  <a:pt x="6713966" y="845807"/>
                  <a:pt x="6720635" y="832251"/>
                </a:cubicBezTo>
                <a:cubicBezTo>
                  <a:pt x="6727113" y="818695"/>
                  <a:pt x="6733209" y="772873"/>
                  <a:pt x="6738734" y="694593"/>
                </a:cubicBezTo>
                <a:cubicBezTo>
                  <a:pt x="6781793" y="715213"/>
                  <a:pt x="6823137" y="732778"/>
                  <a:pt x="6862385" y="747288"/>
                </a:cubicBezTo>
                <a:cubicBezTo>
                  <a:pt x="6846571" y="860317"/>
                  <a:pt x="6825614" y="925423"/>
                  <a:pt x="6799512" y="942798"/>
                </a:cubicBezTo>
                <a:cubicBezTo>
                  <a:pt x="6773410" y="960172"/>
                  <a:pt x="6745212" y="968955"/>
                  <a:pt x="6715109" y="968955"/>
                </a:cubicBezTo>
                <a:cubicBezTo>
                  <a:pt x="6690913" y="968955"/>
                  <a:pt x="6666716" y="968955"/>
                  <a:pt x="6642520" y="968955"/>
                </a:cubicBezTo>
                <a:cubicBezTo>
                  <a:pt x="6562118" y="968955"/>
                  <a:pt x="6521918" y="928860"/>
                  <a:pt x="6521918" y="848671"/>
                </a:cubicBezTo>
                <a:cubicBezTo>
                  <a:pt x="6521918" y="814686"/>
                  <a:pt x="6521918" y="780701"/>
                  <a:pt x="6521918" y="746907"/>
                </a:cubicBezTo>
                <a:cubicBezTo>
                  <a:pt x="6472191" y="846952"/>
                  <a:pt x="6386836" y="929242"/>
                  <a:pt x="6265853" y="993775"/>
                </a:cubicBezTo>
                <a:cubicBezTo>
                  <a:pt x="6240894" y="957308"/>
                  <a:pt x="6210220" y="917213"/>
                  <a:pt x="6173639" y="873491"/>
                </a:cubicBezTo>
                <a:cubicBezTo>
                  <a:pt x="6300528" y="816213"/>
                  <a:pt x="6382644" y="744043"/>
                  <a:pt x="6419797" y="656789"/>
                </a:cubicBezTo>
                <a:cubicBezTo>
                  <a:pt x="6457139" y="569726"/>
                  <a:pt x="6473715" y="429968"/>
                  <a:pt x="6469905" y="237513"/>
                </a:cubicBezTo>
                <a:close/>
                <a:moveTo>
                  <a:pt x="5258360" y="211547"/>
                </a:moveTo>
                <a:cubicBezTo>
                  <a:pt x="5258360" y="231403"/>
                  <a:pt x="5258360" y="251451"/>
                  <a:pt x="5258360" y="271307"/>
                </a:cubicBezTo>
                <a:cubicBezTo>
                  <a:pt x="5294941" y="271307"/>
                  <a:pt x="5331521" y="271307"/>
                  <a:pt x="5368102" y="271307"/>
                </a:cubicBezTo>
                <a:cubicBezTo>
                  <a:pt x="5368102" y="251451"/>
                  <a:pt x="5368102" y="231403"/>
                  <a:pt x="5368102" y="211547"/>
                </a:cubicBezTo>
                <a:cubicBezTo>
                  <a:pt x="5331521" y="211547"/>
                  <a:pt x="5294941" y="211547"/>
                  <a:pt x="5258360" y="211547"/>
                </a:cubicBezTo>
                <a:close/>
                <a:moveTo>
                  <a:pt x="4253725" y="211547"/>
                </a:moveTo>
                <a:cubicBezTo>
                  <a:pt x="4253725" y="231403"/>
                  <a:pt x="4253725" y="251451"/>
                  <a:pt x="4253725" y="271307"/>
                </a:cubicBezTo>
                <a:cubicBezTo>
                  <a:pt x="4290305" y="271307"/>
                  <a:pt x="4326886" y="271307"/>
                  <a:pt x="4363467" y="271307"/>
                </a:cubicBezTo>
                <a:cubicBezTo>
                  <a:pt x="4363467" y="251451"/>
                  <a:pt x="4363467" y="231403"/>
                  <a:pt x="4363467" y="211547"/>
                </a:cubicBezTo>
                <a:cubicBezTo>
                  <a:pt x="4326886" y="211547"/>
                  <a:pt x="4290305" y="211547"/>
                  <a:pt x="4253725" y="211547"/>
                </a:cubicBezTo>
                <a:close/>
                <a:moveTo>
                  <a:pt x="5890139" y="91454"/>
                </a:moveTo>
                <a:cubicBezTo>
                  <a:pt x="6006549" y="91454"/>
                  <a:pt x="6122960" y="91454"/>
                  <a:pt x="6239370" y="91454"/>
                </a:cubicBezTo>
                <a:cubicBezTo>
                  <a:pt x="6233464" y="262715"/>
                  <a:pt x="6203742" y="419085"/>
                  <a:pt x="6150014" y="560562"/>
                </a:cubicBezTo>
                <a:cubicBezTo>
                  <a:pt x="6186976" y="631014"/>
                  <a:pt x="6223938" y="701657"/>
                  <a:pt x="6260899" y="772109"/>
                </a:cubicBezTo>
                <a:cubicBezTo>
                  <a:pt x="6224700" y="796739"/>
                  <a:pt x="6188309" y="821177"/>
                  <a:pt x="6152110" y="845616"/>
                </a:cubicBezTo>
                <a:cubicBezTo>
                  <a:pt x="6131152" y="799984"/>
                  <a:pt x="6108670" y="752634"/>
                  <a:pt x="6084855" y="703566"/>
                </a:cubicBezTo>
                <a:cubicBezTo>
                  <a:pt x="6044654" y="778791"/>
                  <a:pt x="5996261" y="849053"/>
                  <a:pt x="5940056" y="914350"/>
                </a:cubicBezTo>
                <a:cubicBezTo>
                  <a:pt x="5919099" y="871964"/>
                  <a:pt x="5894902" y="828814"/>
                  <a:pt x="5867466" y="785092"/>
                </a:cubicBezTo>
                <a:cubicBezTo>
                  <a:pt x="5928625" y="715595"/>
                  <a:pt x="5978352" y="642470"/>
                  <a:pt x="6016647" y="565908"/>
                </a:cubicBezTo>
                <a:cubicBezTo>
                  <a:pt x="5976446" y="486482"/>
                  <a:pt x="5933007" y="403429"/>
                  <a:pt x="5886138" y="316939"/>
                </a:cubicBezTo>
                <a:cubicBezTo>
                  <a:pt x="5920432" y="300328"/>
                  <a:pt x="5954917" y="283908"/>
                  <a:pt x="5989211" y="267298"/>
                </a:cubicBezTo>
                <a:cubicBezTo>
                  <a:pt x="6017409" y="318466"/>
                  <a:pt x="6045797" y="369635"/>
                  <a:pt x="6073995" y="420803"/>
                </a:cubicBezTo>
                <a:cubicBezTo>
                  <a:pt x="6094000" y="355315"/>
                  <a:pt x="6106193" y="287154"/>
                  <a:pt x="6110766" y="216511"/>
                </a:cubicBezTo>
                <a:cubicBezTo>
                  <a:pt x="6037224" y="216511"/>
                  <a:pt x="5963681" y="216511"/>
                  <a:pt x="5890139" y="216511"/>
                </a:cubicBezTo>
                <a:cubicBezTo>
                  <a:pt x="5890139" y="174889"/>
                  <a:pt x="5890139" y="133076"/>
                  <a:pt x="5890139" y="91454"/>
                </a:cubicBezTo>
                <a:close/>
                <a:moveTo>
                  <a:pt x="6270807" y="46586"/>
                </a:moveTo>
                <a:cubicBezTo>
                  <a:pt x="6447042" y="46586"/>
                  <a:pt x="6623277" y="46586"/>
                  <a:pt x="6799512" y="46586"/>
                </a:cubicBezTo>
                <a:cubicBezTo>
                  <a:pt x="6799512" y="248778"/>
                  <a:pt x="6799512" y="450779"/>
                  <a:pt x="6799512" y="652971"/>
                </a:cubicBezTo>
                <a:cubicBezTo>
                  <a:pt x="6755691" y="652971"/>
                  <a:pt x="6711871" y="652971"/>
                  <a:pt x="6668050" y="652971"/>
                </a:cubicBezTo>
                <a:cubicBezTo>
                  <a:pt x="6668050" y="493928"/>
                  <a:pt x="6668050" y="334886"/>
                  <a:pt x="6668050" y="175844"/>
                </a:cubicBezTo>
                <a:cubicBezTo>
                  <a:pt x="6579456" y="175844"/>
                  <a:pt x="6490862" y="175844"/>
                  <a:pt x="6402268" y="175844"/>
                </a:cubicBezTo>
                <a:cubicBezTo>
                  <a:pt x="6402268" y="336795"/>
                  <a:pt x="6402268" y="497938"/>
                  <a:pt x="6402268" y="658889"/>
                </a:cubicBezTo>
                <a:cubicBezTo>
                  <a:pt x="6358448" y="658889"/>
                  <a:pt x="6314627" y="658889"/>
                  <a:pt x="6270807" y="658889"/>
                </a:cubicBezTo>
                <a:cubicBezTo>
                  <a:pt x="6270807" y="454788"/>
                  <a:pt x="6270807" y="250687"/>
                  <a:pt x="6270807" y="46586"/>
                </a:cubicBezTo>
                <a:close/>
                <a:moveTo>
                  <a:pt x="4999247" y="17756"/>
                </a:moveTo>
                <a:cubicBezTo>
                  <a:pt x="5043067" y="76753"/>
                  <a:pt x="5081934" y="133840"/>
                  <a:pt x="5116038" y="188827"/>
                </a:cubicBezTo>
                <a:cubicBezTo>
                  <a:pt x="5080029" y="210592"/>
                  <a:pt x="5042686" y="233885"/>
                  <a:pt x="5004200" y="258324"/>
                </a:cubicBezTo>
                <a:cubicBezTo>
                  <a:pt x="4970096" y="193982"/>
                  <a:pt x="4934278" y="134794"/>
                  <a:pt x="4896173" y="80380"/>
                </a:cubicBezTo>
                <a:cubicBezTo>
                  <a:pt x="4930658" y="59569"/>
                  <a:pt x="4964952" y="38758"/>
                  <a:pt x="4999247" y="17756"/>
                </a:cubicBezTo>
                <a:close/>
                <a:moveTo>
                  <a:pt x="3994611" y="17756"/>
                </a:moveTo>
                <a:cubicBezTo>
                  <a:pt x="4038432" y="76753"/>
                  <a:pt x="4077490" y="133840"/>
                  <a:pt x="4111403" y="188827"/>
                </a:cubicBezTo>
                <a:cubicBezTo>
                  <a:pt x="4075394" y="210592"/>
                  <a:pt x="4038242" y="233885"/>
                  <a:pt x="3999565" y="258324"/>
                </a:cubicBezTo>
                <a:cubicBezTo>
                  <a:pt x="3965652" y="193982"/>
                  <a:pt x="3929643" y="134794"/>
                  <a:pt x="3891728" y="80380"/>
                </a:cubicBezTo>
                <a:cubicBezTo>
                  <a:pt x="3926023" y="59569"/>
                  <a:pt x="3960317" y="38758"/>
                  <a:pt x="3994611" y="17756"/>
                </a:cubicBezTo>
                <a:close/>
                <a:moveTo>
                  <a:pt x="5663415" y="16801"/>
                </a:moveTo>
                <a:cubicBezTo>
                  <a:pt x="5703615" y="16801"/>
                  <a:pt x="5743816" y="16801"/>
                  <a:pt x="5784207" y="16801"/>
                </a:cubicBezTo>
                <a:cubicBezTo>
                  <a:pt x="5784207" y="76180"/>
                  <a:pt x="5784207" y="135367"/>
                  <a:pt x="5784207" y="194745"/>
                </a:cubicBezTo>
                <a:cubicBezTo>
                  <a:pt x="5806308" y="194745"/>
                  <a:pt x="5828599" y="194745"/>
                  <a:pt x="5850891" y="194745"/>
                </a:cubicBezTo>
                <a:cubicBezTo>
                  <a:pt x="5850891" y="237513"/>
                  <a:pt x="5850891" y="280281"/>
                  <a:pt x="5850891" y="322858"/>
                </a:cubicBezTo>
                <a:cubicBezTo>
                  <a:pt x="5828599" y="322858"/>
                  <a:pt x="5806308" y="322858"/>
                  <a:pt x="5784207" y="322858"/>
                </a:cubicBezTo>
                <a:cubicBezTo>
                  <a:pt x="5784207" y="488201"/>
                  <a:pt x="5784207" y="653543"/>
                  <a:pt x="5784207" y="818886"/>
                </a:cubicBezTo>
                <a:cubicBezTo>
                  <a:pt x="5784207" y="868145"/>
                  <a:pt x="5774872" y="905758"/>
                  <a:pt x="5756200" y="931342"/>
                </a:cubicBezTo>
                <a:cubicBezTo>
                  <a:pt x="5737529" y="957117"/>
                  <a:pt x="5711236" y="971055"/>
                  <a:pt x="5677133" y="973155"/>
                </a:cubicBezTo>
                <a:cubicBezTo>
                  <a:pt x="5643219" y="975255"/>
                  <a:pt x="5599970" y="976592"/>
                  <a:pt x="5547766" y="976974"/>
                </a:cubicBezTo>
                <a:cubicBezTo>
                  <a:pt x="5542432" y="932488"/>
                  <a:pt x="5534239" y="889720"/>
                  <a:pt x="5523189" y="848671"/>
                </a:cubicBezTo>
                <a:cubicBezTo>
                  <a:pt x="5552530" y="850771"/>
                  <a:pt x="5582632" y="851726"/>
                  <a:pt x="5613497" y="851726"/>
                </a:cubicBezTo>
                <a:cubicBezTo>
                  <a:pt x="5646839" y="851726"/>
                  <a:pt x="5663415" y="833397"/>
                  <a:pt x="5663415" y="796929"/>
                </a:cubicBezTo>
                <a:cubicBezTo>
                  <a:pt x="5663415" y="639033"/>
                  <a:pt x="5663415" y="480945"/>
                  <a:pt x="5663415" y="322858"/>
                </a:cubicBezTo>
                <a:cubicBezTo>
                  <a:pt x="5611783" y="322858"/>
                  <a:pt x="5560151" y="322858"/>
                  <a:pt x="5508518" y="322858"/>
                </a:cubicBezTo>
                <a:cubicBezTo>
                  <a:pt x="5508518" y="280281"/>
                  <a:pt x="5508518" y="237513"/>
                  <a:pt x="5508518" y="194745"/>
                </a:cubicBezTo>
                <a:cubicBezTo>
                  <a:pt x="5560151" y="194745"/>
                  <a:pt x="5611783" y="194745"/>
                  <a:pt x="5663415" y="194745"/>
                </a:cubicBezTo>
                <a:cubicBezTo>
                  <a:pt x="5663415" y="135367"/>
                  <a:pt x="5663415" y="76180"/>
                  <a:pt x="5663415" y="16801"/>
                </a:cubicBezTo>
                <a:close/>
                <a:moveTo>
                  <a:pt x="4658780" y="16801"/>
                </a:moveTo>
                <a:cubicBezTo>
                  <a:pt x="4698980" y="16801"/>
                  <a:pt x="4739371" y="16801"/>
                  <a:pt x="4779572" y="16801"/>
                </a:cubicBezTo>
                <a:cubicBezTo>
                  <a:pt x="4779572" y="76180"/>
                  <a:pt x="4779572" y="135367"/>
                  <a:pt x="4779572" y="194745"/>
                </a:cubicBezTo>
                <a:cubicBezTo>
                  <a:pt x="4801673" y="194745"/>
                  <a:pt x="4823964" y="194745"/>
                  <a:pt x="4846256" y="194745"/>
                </a:cubicBezTo>
                <a:cubicBezTo>
                  <a:pt x="4846256" y="237513"/>
                  <a:pt x="4846256" y="280281"/>
                  <a:pt x="4846256" y="322858"/>
                </a:cubicBezTo>
                <a:cubicBezTo>
                  <a:pt x="4823964" y="322858"/>
                  <a:pt x="4801673" y="322858"/>
                  <a:pt x="4779572" y="322858"/>
                </a:cubicBezTo>
                <a:cubicBezTo>
                  <a:pt x="4779572" y="488201"/>
                  <a:pt x="4779572" y="653543"/>
                  <a:pt x="4779572" y="818886"/>
                </a:cubicBezTo>
                <a:cubicBezTo>
                  <a:pt x="4779572" y="868145"/>
                  <a:pt x="4770236" y="905758"/>
                  <a:pt x="4751565" y="931342"/>
                </a:cubicBezTo>
                <a:cubicBezTo>
                  <a:pt x="4732894" y="957117"/>
                  <a:pt x="4706601" y="971055"/>
                  <a:pt x="4672497" y="973155"/>
                </a:cubicBezTo>
                <a:cubicBezTo>
                  <a:pt x="4638584" y="975255"/>
                  <a:pt x="4595335" y="976592"/>
                  <a:pt x="4543131" y="976974"/>
                </a:cubicBezTo>
                <a:cubicBezTo>
                  <a:pt x="4537797" y="932488"/>
                  <a:pt x="4529604" y="889720"/>
                  <a:pt x="4518554" y="848671"/>
                </a:cubicBezTo>
                <a:cubicBezTo>
                  <a:pt x="4547894" y="850771"/>
                  <a:pt x="4577997" y="851726"/>
                  <a:pt x="4608862" y="851726"/>
                </a:cubicBezTo>
                <a:cubicBezTo>
                  <a:pt x="4642204" y="851726"/>
                  <a:pt x="4658780" y="833397"/>
                  <a:pt x="4658780" y="796929"/>
                </a:cubicBezTo>
                <a:cubicBezTo>
                  <a:pt x="4658780" y="639033"/>
                  <a:pt x="4658780" y="480945"/>
                  <a:pt x="4658780" y="322858"/>
                </a:cubicBezTo>
                <a:cubicBezTo>
                  <a:pt x="4607148" y="322858"/>
                  <a:pt x="4555515" y="322858"/>
                  <a:pt x="4503883" y="322858"/>
                </a:cubicBezTo>
                <a:cubicBezTo>
                  <a:pt x="4503883" y="280281"/>
                  <a:pt x="4503883" y="237513"/>
                  <a:pt x="4503883" y="194745"/>
                </a:cubicBezTo>
                <a:cubicBezTo>
                  <a:pt x="4555515" y="194745"/>
                  <a:pt x="4607148" y="194745"/>
                  <a:pt x="4658780" y="194745"/>
                </a:cubicBezTo>
                <a:cubicBezTo>
                  <a:pt x="4658780" y="135367"/>
                  <a:pt x="4658780" y="76180"/>
                  <a:pt x="4658780" y="16801"/>
                </a:cubicBezTo>
                <a:close/>
                <a:moveTo>
                  <a:pt x="7304783" y="11837"/>
                </a:moveTo>
                <a:cubicBezTo>
                  <a:pt x="7349175" y="11837"/>
                  <a:pt x="7393757" y="11837"/>
                  <a:pt x="7438150" y="11837"/>
                </a:cubicBezTo>
                <a:cubicBezTo>
                  <a:pt x="7438150" y="50596"/>
                  <a:pt x="7438150" y="89354"/>
                  <a:pt x="7438150" y="128112"/>
                </a:cubicBezTo>
                <a:cubicBezTo>
                  <a:pt x="7471491" y="128112"/>
                  <a:pt x="7504833" y="128112"/>
                  <a:pt x="7538175" y="128112"/>
                </a:cubicBezTo>
                <a:cubicBezTo>
                  <a:pt x="7562753" y="91072"/>
                  <a:pt x="7585615" y="53650"/>
                  <a:pt x="7606954" y="15847"/>
                </a:cubicBezTo>
                <a:cubicBezTo>
                  <a:pt x="7643916" y="31694"/>
                  <a:pt x="7680878" y="47541"/>
                  <a:pt x="7717839" y="63579"/>
                </a:cubicBezTo>
                <a:cubicBezTo>
                  <a:pt x="7702979" y="85153"/>
                  <a:pt x="7688118" y="106537"/>
                  <a:pt x="7673066" y="128112"/>
                </a:cubicBezTo>
                <a:cubicBezTo>
                  <a:pt x="7727556" y="128112"/>
                  <a:pt x="7782046" y="128112"/>
                  <a:pt x="7836536" y="128112"/>
                </a:cubicBezTo>
                <a:cubicBezTo>
                  <a:pt x="7836536" y="201619"/>
                  <a:pt x="7836536" y="275317"/>
                  <a:pt x="7836536" y="348824"/>
                </a:cubicBezTo>
                <a:cubicBezTo>
                  <a:pt x="7796526" y="348824"/>
                  <a:pt x="7756706" y="348824"/>
                  <a:pt x="7716887" y="348824"/>
                </a:cubicBezTo>
                <a:cubicBezTo>
                  <a:pt x="7716887" y="309684"/>
                  <a:pt x="7716887" y="270543"/>
                  <a:pt x="7716887" y="231403"/>
                </a:cubicBezTo>
                <a:cubicBezTo>
                  <a:pt x="7487305" y="231403"/>
                  <a:pt x="7257723" y="231403"/>
                  <a:pt x="7028141" y="231403"/>
                </a:cubicBezTo>
                <a:cubicBezTo>
                  <a:pt x="7028141" y="270543"/>
                  <a:pt x="7028141" y="309684"/>
                  <a:pt x="7028141" y="348824"/>
                </a:cubicBezTo>
                <a:cubicBezTo>
                  <a:pt x="6988131" y="348824"/>
                  <a:pt x="6948311" y="348824"/>
                  <a:pt x="6908492" y="348824"/>
                </a:cubicBezTo>
                <a:cubicBezTo>
                  <a:pt x="6908492" y="275317"/>
                  <a:pt x="6908492" y="201619"/>
                  <a:pt x="6908492" y="128112"/>
                </a:cubicBezTo>
                <a:cubicBezTo>
                  <a:pt x="6960314" y="128112"/>
                  <a:pt x="7012137" y="128112"/>
                  <a:pt x="7063960" y="128112"/>
                </a:cubicBezTo>
                <a:cubicBezTo>
                  <a:pt x="7051766" y="107301"/>
                  <a:pt x="7039191" y="86299"/>
                  <a:pt x="7026236" y="65488"/>
                </a:cubicBezTo>
                <a:cubicBezTo>
                  <a:pt x="7061102" y="49259"/>
                  <a:pt x="7096158" y="33030"/>
                  <a:pt x="7131024" y="16801"/>
                </a:cubicBezTo>
                <a:cubicBezTo>
                  <a:pt x="7156364" y="54605"/>
                  <a:pt x="7179798" y="91645"/>
                  <a:pt x="7201709" y="128112"/>
                </a:cubicBezTo>
                <a:cubicBezTo>
                  <a:pt x="7236003" y="128112"/>
                  <a:pt x="7270488" y="128112"/>
                  <a:pt x="7304783" y="128112"/>
                </a:cubicBezTo>
                <a:cubicBezTo>
                  <a:pt x="7304783" y="89354"/>
                  <a:pt x="7304783" y="50596"/>
                  <a:pt x="7304783" y="11837"/>
                </a:cubicBezTo>
                <a:close/>
                <a:moveTo>
                  <a:pt x="5261218" y="0"/>
                </a:moveTo>
                <a:cubicBezTo>
                  <a:pt x="5309039" y="4964"/>
                  <a:pt x="5356671" y="9928"/>
                  <a:pt x="5404492" y="14892"/>
                </a:cubicBezTo>
                <a:cubicBezTo>
                  <a:pt x="5390774" y="45631"/>
                  <a:pt x="5376295" y="76753"/>
                  <a:pt x="5361243" y="108255"/>
                </a:cubicBezTo>
                <a:cubicBezTo>
                  <a:pt x="5402777" y="108255"/>
                  <a:pt x="5444312" y="108255"/>
                  <a:pt x="5485846" y="108255"/>
                </a:cubicBezTo>
                <a:cubicBezTo>
                  <a:pt x="5485846" y="214029"/>
                  <a:pt x="5485846" y="319994"/>
                  <a:pt x="5485846" y="425767"/>
                </a:cubicBezTo>
                <a:cubicBezTo>
                  <a:pt x="5516902" y="414312"/>
                  <a:pt x="5547957" y="402856"/>
                  <a:pt x="5579012" y="391591"/>
                </a:cubicBezTo>
                <a:cubicBezTo>
                  <a:pt x="5615022" y="482282"/>
                  <a:pt x="5641886" y="561135"/>
                  <a:pt x="5659604" y="627959"/>
                </a:cubicBezTo>
                <a:cubicBezTo>
                  <a:pt x="5623595" y="640560"/>
                  <a:pt x="5587586" y="653161"/>
                  <a:pt x="5551577" y="665763"/>
                </a:cubicBezTo>
                <a:cubicBezTo>
                  <a:pt x="5532334" y="596647"/>
                  <a:pt x="5510424" y="524286"/>
                  <a:pt x="5485846" y="449061"/>
                </a:cubicBezTo>
                <a:cubicBezTo>
                  <a:pt x="5485846" y="580418"/>
                  <a:pt x="5485846" y="711585"/>
                  <a:pt x="5485846" y="842752"/>
                </a:cubicBezTo>
                <a:cubicBezTo>
                  <a:pt x="5485846" y="887429"/>
                  <a:pt x="5477082" y="921032"/>
                  <a:pt x="5459554" y="943561"/>
                </a:cubicBezTo>
                <a:cubicBezTo>
                  <a:pt x="5442216" y="966091"/>
                  <a:pt x="5417448" y="977737"/>
                  <a:pt x="5385821" y="978310"/>
                </a:cubicBezTo>
                <a:cubicBezTo>
                  <a:pt x="5354003" y="979074"/>
                  <a:pt x="5314184" y="979456"/>
                  <a:pt x="5266171" y="979456"/>
                </a:cubicBezTo>
                <a:cubicBezTo>
                  <a:pt x="5260265" y="939934"/>
                  <a:pt x="5252644" y="900412"/>
                  <a:pt x="5243499" y="860699"/>
                </a:cubicBezTo>
                <a:cubicBezTo>
                  <a:pt x="5279508" y="865281"/>
                  <a:pt x="5307706" y="867572"/>
                  <a:pt x="5327901" y="867572"/>
                </a:cubicBezTo>
                <a:cubicBezTo>
                  <a:pt x="5354765" y="867572"/>
                  <a:pt x="5368102" y="852680"/>
                  <a:pt x="5368102" y="822896"/>
                </a:cubicBezTo>
                <a:cubicBezTo>
                  <a:pt x="5368102" y="793302"/>
                  <a:pt x="5368102" y="763899"/>
                  <a:pt x="5368102" y="734305"/>
                </a:cubicBezTo>
                <a:cubicBezTo>
                  <a:pt x="5300847" y="808194"/>
                  <a:pt x="5229210" y="868527"/>
                  <a:pt x="5153381" y="915304"/>
                </a:cubicBezTo>
                <a:cubicBezTo>
                  <a:pt x="5143093" y="900030"/>
                  <a:pt x="5131471" y="884374"/>
                  <a:pt x="5117943" y="868145"/>
                </a:cubicBezTo>
                <a:cubicBezTo>
                  <a:pt x="5062310" y="907094"/>
                  <a:pt x="5016584" y="943180"/>
                  <a:pt x="4980575" y="975828"/>
                </a:cubicBezTo>
                <a:cubicBezTo>
                  <a:pt x="4957141" y="946998"/>
                  <a:pt x="4933516" y="918168"/>
                  <a:pt x="4910081" y="889529"/>
                </a:cubicBezTo>
                <a:cubicBezTo>
                  <a:pt x="4930848" y="866236"/>
                  <a:pt x="4941327" y="838361"/>
                  <a:pt x="4941327" y="805903"/>
                </a:cubicBezTo>
                <a:cubicBezTo>
                  <a:pt x="4941327" y="681419"/>
                  <a:pt x="4941327" y="556743"/>
                  <a:pt x="4941327" y="432259"/>
                </a:cubicBezTo>
                <a:cubicBezTo>
                  <a:pt x="4919417" y="432259"/>
                  <a:pt x="4897507" y="432259"/>
                  <a:pt x="4875596" y="432259"/>
                </a:cubicBezTo>
                <a:cubicBezTo>
                  <a:pt x="4875596" y="389109"/>
                  <a:pt x="4875596" y="346151"/>
                  <a:pt x="4875596" y="303001"/>
                </a:cubicBezTo>
                <a:cubicBezTo>
                  <a:pt x="4937136" y="303001"/>
                  <a:pt x="4998675" y="303001"/>
                  <a:pt x="5060024" y="303001"/>
                </a:cubicBezTo>
                <a:cubicBezTo>
                  <a:pt x="5060024" y="453452"/>
                  <a:pt x="5060024" y="603902"/>
                  <a:pt x="5060024" y="754353"/>
                </a:cubicBezTo>
                <a:cubicBezTo>
                  <a:pt x="5069931" y="746907"/>
                  <a:pt x="5096795" y="729341"/>
                  <a:pt x="5140616" y="701657"/>
                </a:cubicBezTo>
                <a:cubicBezTo>
                  <a:pt x="5142521" y="728769"/>
                  <a:pt x="5144807" y="754353"/>
                  <a:pt x="5147475" y="778219"/>
                </a:cubicBezTo>
                <a:cubicBezTo>
                  <a:pt x="5200631" y="745952"/>
                  <a:pt x="5251501" y="708148"/>
                  <a:pt x="5299894" y="664808"/>
                </a:cubicBezTo>
                <a:cubicBezTo>
                  <a:pt x="5232068" y="664808"/>
                  <a:pt x="5164241" y="664808"/>
                  <a:pt x="5096414" y="664808"/>
                </a:cubicBezTo>
                <a:cubicBezTo>
                  <a:pt x="5096414" y="630441"/>
                  <a:pt x="5096414" y="595883"/>
                  <a:pt x="5096414" y="561517"/>
                </a:cubicBezTo>
                <a:cubicBezTo>
                  <a:pt x="5111085" y="561517"/>
                  <a:pt x="5125755" y="561517"/>
                  <a:pt x="5140616" y="561517"/>
                </a:cubicBezTo>
                <a:cubicBezTo>
                  <a:pt x="5140616" y="410302"/>
                  <a:pt x="5140616" y="259279"/>
                  <a:pt x="5140616" y="108255"/>
                </a:cubicBezTo>
                <a:cubicBezTo>
                  <a:pt x="5171100" y="108255"/>
                  <a:pt x="5201774" y="108255"/>
                  <a:pt x="5232258" y="108255"/>
                </a:cubicBezTo>
                <a:cubicBezTo>
                  <a:pt x="5242737" y="74843"/>
                  <a:pt x="5252454" y="38758"/>
                  <a:pt x="5261218" y="0"/>
                </a:cubicBezTo>
                <a:close/>
                <a:moveTo>
                  <a:pt x="4256583" y="0"/>
                </a:moveTo>
                <a:cubicBezTo>
                  <a:pt x="4304404" y="4964"/>
                  <a:pt x="4352035" y="9928"/>
                  <a:pt x="4399857" y="14892"/>
                </a:cubicBezTo>
                <a:cubicBezTo>
                  <a:pt x="4386139" y="45631"/>
                  <a:pt x="4371659" y="76753"/>
                  <a:pt x="4356608" y="108255"/>
                </a:cubicBezTo>
                <a:cubicBezTo>
                  <a:pt x="4398142" y="108255"/>
                  <a:pt x="4439677" y="108255"/>
                  <a:pt x="4481211" y="108255"/>
                </a:cubicBezTo>
                <a:cubicBezTo>
                  <a:pt x="4481211" y="214029"/>
                  <a:pt x="4481211" y="319994"/>
                  <a:pt x="4481211" y="425767"/>
                </a:cubicBezTo>
                <a:cubicBezTo>
                  <a:pt x="4512266" y="414312"/>
                  <a:pt x="4543322" y="402856"/>
                  <a:pt x="4574377" y="391591"/>
                </a:cubicBezTo>
                <a:cubicBezTo>
                  <a:pt x="4610386" y="482282"/>
                  <a:pt x="4637250" y="561135"/>
                  <a:pt x="4654969" y="627959"/>
                </a:cubicBezTo>
                <a:cubicBezTo>
                  <a:pt x="4618960" y="640560"/>
                  <a:pt x="4582951" y="653161"/>
                  <a:pt x="4546942" y="665763"/>
                </a:cubicBezTo>
                <a:cubicBezTo>
                  <a:pt x="4527699" y="596647"/>
                  <a:pt x="4505789" y="524286"/>
                  <a:pt x="4481211" y="449061"/>
                </a:cubicBezTo>
                <a:cubicBezTo>
                  <a:pt x="4481211" y="580418"/>
                  <a:pt x="4481211" y="711585"/>
                  <a:pt x="4481211" y="842752"/>
                </a:cubicBezTo>
                <a:cubicBezTo>
                  <a:pt x="4481211" y="887429"/>
                  <a:pt x="4472447" y="921032"/>
                  <a:pt x="4455109" y="943561"/>
                </a:cubicBezTo>
                <a:cubicBezTo>
                  <a:pt x="4437581" y="966091"/>
                  <a:pt x="4413003" y="977737"/>
                  <a:pt x="4381186" y="978310"/>
                </a:cubicBezTo>
                <a:cubicBezTo>
                  <a:pt x="4349559" y="979074"/>
                  <a:pt x="4309548" y="979456"/>
                  <a:pt x="4261536" y="979456"/>
                </a:cubicBezTo>
                <a:cubicBezTo>
                  <a:pt x="4255630" y="939934"/>
                  <a:pt x="4248200" y="900412"/>
                  <a:pt x="4238864" y="860699"/>
                </a:cubicBezTo>
                <a:cubicBezTo>
                  <a:pt x="4274873" y="865281"/>
                  <a:pt x="4303071" y="867572"/>
                  <a:pt x="4323266" y="867572"/>
                </a:cubicBezTo>
                <a:cubicBezTo>
                  <a:pt x="4350130" y="867572"/>
                  <a:pt x="4363467" y="852680"/>
                  <a:pt x="4363467" y="822896"/>
                </a:cubicBezTo>
                <a:cubicBezTo>
                  <a:pt x="4363467" y="793302"/>
                  <a:pt x="4363467" y="763899"/>
                  <a:pt x="4363467" y="734305"/>
                </a:cubicBezTo>
                <a:cubicBezTo>
                  <a:pt x="4296212" y="808194"/>
                  <a:pt x="4224575" y="868527"/>
                  <a:pt x="4148746" y="915304"/>
                </a:cubicBezTo>
                <a:cubicBezTo>
                  <a:pt x="4138648" y="900030"/>
                  <a:pt x="4126835" y="884374"/>
                  <a:pt x="4113308" y="868145"/>
                </a:cubicBezTo>
                <a:cubicBezTo>
                  <a:pt x="4057866" y="907094"/>
                  <a:pt x="4011949" y="943180"/>
                  <a:pt x="3975940" y="975828"/>
                </a:cubicBezTo>
                <a:cubicBezTo>
                  <a:pt x="3952506" y="946998"/>
                  <a:pt x="3928881" y="918168"/>
                  <a:pt x="3905446" y="889529"/>
                </a:cubicBezTo>
                <a:cubicBezTo>
                  <a:pt x="3926404" y="866236"/>
                  <a:pt x="3936692" y="838361"/>
                  <a:pt x="3936692" y="805903"/>
                </a:cubicBezTo>
                <a:lnTo>
                  <a:pt x="3936692" y="433388"/>
                </a:lnTo>
                <a:lnTo>
                  <a:pt x="0" y="433388"/>
                </a:lnTo>
                <a:lnTo>
                  <a:pt x="0" y="303525"/>
                </a:lnTo>
                <a:lnTo>
                  <a:pt x="3870961" y="303525"/>
                </a:lnTo>
                <a:lnTo>
                  <a:pt x="3870961" y="303001"/>
                </a:lnTo>
                <a:cubicBezTo>
                  <a:pt x="3932501" y="303001"/>
                  <a:pt x="3994040" y="303001"/>
                  <a:pt x="4055579" y="303001"/>
                </a:cubicBezTo>
                <a:cubicBezTo>
                  <a:pt x="4055579" y="453452"/>
                  <a:pt x="4055579" y="603902"/>
                  <a:pt x="4055579" y="754353"/>
                </a:cubicBezTo>
                <a:cubicBezTo>
                  <a:pt x="4065296" y="746907"/>
                  <a:pt x="4092160" y="729341"/>
                  <a:pt x="4135981" y="701657"/>
                </a:cubicBezTo>
                <a:cubicBezTo>
                  <a:pt x="4137886" y="728769"/>
                  <a:pt x="4140172" y="754353"/>
                  <a:pt x="4142839" y="778219"/>
                </a:cubicBezTo>
                <a:cubicBezTo>
                  <a:pt x="4196186" y="745952"/>
                  <a:pt x="4247056" y="708148"/>
                  <a:pt x="4295450" y="664808"/>
                </a:cubicBezTo>
                <a:cubicBezTo>
                  <a:pt x="4227432" y="664808"/>
                  <a:pt x="4159606" y="664808"/>
                  <a:pt x="4091779" y="664808"/>
                </a:cubicBezTo>
                <a:cubicBezTo>
                  <a:pt x="4091779" y="630441"/>
                  <a:pt x="4091779" y="595883"/>
                  <a:pt x="4091779" y="561517"/>
                </a:cubicBezTo>
                <a:cubicBezTo>
                  <a:pt x="4106449" y="561517"/>
                  <a:pt x="4121310" y="561517"/>
                  <a:pt x="4135981" y="561517"/>
                </a:cubicBezTo>
                <a:cubicBezTo>
                  <a:pt x="4135981" y="410302"/>
                  <a:pt x="4135981" y="259279"/>
                  <a:pt x="4135981" y="108255"/>
                </a:cubicBezTo>
                <a:cubicBezTo>
                  <a:pt x="4166464" y="108255"/>
                  <a:pt x="4197139" y="108255"/>
                  <a:pt x="4227623" y="108255"/>
                </a:cubicBezTo>
                <a:cubicBezTo>
                  <a:pt x="4238102" y="74843"/>
                  <a:pt x="4247819" y="38758"/>
                  <a:pt x="4256583" y="0"/>
                </a:cubicBezTo>
                <a:close/>
              </a:path>
            </a:pathLst>
          </a:cu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xmlns="" id="{22D6F696-9DBE-4597-B9BC-C33FD7027A04}"/>
              </a:ext>
            </a:extLst>
          </p:cNvPr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5414964" y="4529138"/>
            <a:ext cx="2143125" cy="565150"/>
          </a:xfrm>
          <a:custGeom>
            <a:avLst/>
            <a:gdLst>
              <a:gd name="T0" fmla="*/ 10788 w 22500"/>
              <a:gd name="T1" fmla="*/ 4184 h 5907"/>
              <a:gd name="T2" fmla="*/ 10788 w 22500"/>
              <a:gd name="T3" fmla="*/ 4958 h 5907"/>
              <a:gd name="T4" fmla="*/ 13006 w 22500"/>
              <a:gd name="T5" fmla="*/ 5099 h 5907"/>
              <a:gd name="T6" fmla="*/ 11204 w 22500"/>
              <a:gd name="T7" fmla="*/ 4079 h 5907"/>
              <a:gd name="T8" fmla="*/ 15953 w 22500"/>
              <a:gd name="T9" fmla="*/ 1723 h 5907"/>
              <a:gd name="T10" fmla="*/ 18033 w 22500"/>
              <a:gd name="T11" fmla="*/ 3903 h 5907"/>
              <a:gd name="T12" fmla="*/ 17201 w 22500"/>
              <a:gd name="T13" fmla="*/ 5907 h 5907"/>
              <a:gd name="T14" fmla="*/ 16889 w 22500"/>
              <a:gd name="T15" fmla="*/ 2778 h 5907"/>
              <a:gd name="T16" fmla="*/ 15052 w 22500"/>
              <a:gd name="T17" fmla="*/ 2532 h 5907"/>
              <a:gd name="T18" fmla="*/ 14254 w 22500"/>
              <a:gd name="T19" fmla="*/ 5907 h 5907"/>
              <a:gd name="T20" fmla="*/ 9886 w 22500"/>
              <a:gd name="T21" fmla="*/ 1688 h 5907"/>
              <a:gd name="T22" fmla="*/ 13318 w 22500"/>
              <a:gd name="T23" fmla="*/ 2180 h 5907"/>
              <a:gd name="T24" fmla="*/ 13804 w 22500"/>
              <a:gd name="T25" fmla="*/ 5907 h 5907"/>
              <a:gd name="T26" fmla="*/ 10371 w 22500"/>
              <a:gd name="T27" fmla="*/ 5661 h 5907"/>
              <a:gd name="T28" fmla="*/ 10371 w 22500"/>
              <a:gd name="T29" fmla="*/ 3481 h 5907"/>
              <a:gd name="T30" fmla="*/ 12972 w 22500"/>
              <a:gd name="T31" fmla="*/ 3235 h 5907"/>
              <a:gd name="T32" fmla="*/ 9886 w 22500"/>
              <a:gd name="T33" fmla="*/ 2532 h 5907"/>
              <a:gd name="T34" fmla="*/ 18444 w 22500"/>
              <a:gd name="T35" fmla="*/ 0 h 5907"/>
              <a:gd name="T36" fmla="*/ 19241 w 22500"/>
              <a:gd name="T37" fmla="*/ 3200 h 5907"/>
              <a:gd name="T38" fmla="*/ 22431 w 22500"/>
              <a:gd name="T39" fmla="*/ 1723 h 5907"/>
              <a:gd name="T40" fmla="*/ 22500 w 22500"/>
              <a:gd name="T41" fmla="*/ 5907 h 5907"/>
              <a:gd name="T42" fmla="*/ 19241 w 22500"/>
              <a:gd name="T43" fmla="*/ 3833 h 5907"/>
              <a:gd name="T44" fmla="*/ 18444 w 22500"/>
              <a:gd name="T45" fmla="*/ 5907 h 5907"/>
              <a:gd name="T46" fmla="*/ 5787 w 22500"/>
              <a:gd name="T47" fmla="*/ 0 h 5907"/>
              <a:gd name="T48" fmla="*/ 6585 w 22500"/>
              <a:gd name="T49" fmla="*/ 1723 h 5907"/>
              <a:gd name="T50" fmla="*/ 9358 w 22500"/>
              <a:gd name="T51" fmla="*/ 3516 h 5907"/>
              <a:gd name="T52" fmla="*/ 8561 w 22500"/>
              <a:gd name="T53" fmla="*/ 5907 h 5907"/>
              <a:gd name="T54" fmla="*/ 8388 w 22500"/>
              <a:gd name="T55" fmla="*/ 2778 h 5907"/>
              <a:gd name="T56" fmla="*/ 6585 w 22500"/>
              <a:gd name="T57" fmla="*/ 2532 h 5907"/>
              <a:gd name="T58" fmla="*/ 5787 w 22500"/>
              <a:gd name="T59" fmla="*/ 5907 h 5907"/>
              <a:gd name="T60" fmla="*/ 0 w 22500"/>
              <a:gd name="T61" fmla="*/ 0 h 5907"/>
              <a:gd name="T62" fmla="*/ 5304 w 22500"/>
              <a:gd name="T63" fmla="*/ 844 h 5907"/>
              <a:gd name="T64" fmla="*/ 3051 w 22500"/>
              <a:gd name="T65" fmla="*/ 5907 h 5907"/>
              <a:gd name="T66" fmla="*/ 2253 w 22500"/>
              <a:gd name="T67" fmla="*/ 844 h 5907"/>
              <a:gd name="T68" fmla="*/ 0 w 22500"/>
              <a:gd name="T69" fmla="*/ 0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500" h="5907">
                <a:moveTo>
                  <a:pt x="11204" y="4079"/>
                </a:moveTo>
                <a:cubicBezTo>
                  <a:pt x="11042" y="4079"/>
                  <a:pt x="10903" y="4114"/>
                  <a:pt x="10788" y="4184"/>
                </a:cubicBezTo>
                <a:cubicBezTo>
                  <a:pt x="10672" y="4278"/>
                  <a:pt x="10614" y="4407"/>
                  <a:pt x="10614" y="4571"/>
                </a:cubicBezTo>
                <a:cubicBezTo>
                  <a:pt x="10614" y="4735"/>
                  <a:pt x="10672" y="4864"/>
                  <a:pt x="10788" y="4958"/>
                </a:cubicBezTo>
                <a:cubicBezTo>
                  <a:pt x="10903" y="5052"/>
                  <a:pt x="11042" y="5099"/>
                  <a:pt x="11204" y="5099"/>
                </a:cubicBezTo>
                <a:cubicBezTo>
                  <a:pt x="11804" y="5099"/>
                  <a:pt x="12405" y="5099"/>
                  <a:pt x="13006" y="5099"/>
                </a:cubicBezTo>
                <a:cubicBezTo>
                  <a:pt x="13006" y="4759"/>
                  <a:pt x="13006" y="4419"/>
                  <a:pt x="13006" y="4079"/>
                </a:cubicBezTo>
                <a:cubicBezTo>
                  <a:pt x="12405" y="4079"/>
                  <a:pt x="11804" y="4079"/>
                  <a:pt x="11204" y="4079"/>
                </a:cubicBezTo>
                <a:close/>
                <a:moveTo>
                  <a:pt x="14254" y="1723"/>
                </a:moveTo>
                <a:cubicBezTo>
                  <a:pt x="14821" y="1723"/>
                  <a:pt x="15387" y="1723"/>
                  <a:pt x="15953" y="1723"/>
                </a:cubicBezTo>
                <a:cubicBezTo>
                  <a:pt x="16624" y="1723"/>
                  <a:pt x="17120" y="1864"/>
                  <a:pt x="17444" y="2145"/>
                </a:cubicBezTo>
                <a:cubicBezTo>
                  <a:pt x="17837" y="2497"/>
                  <a:pt x="18033" y="3083"/>
                  <a:pt x="18033" y="3903"/>
                </a:cubicBezTo>
                <a:cubicBezTo>
                  <a:pt x="18033" y="4571"/>
                  <a:pt x="18033" y="5239"/>
                  <a:pt x="18033" y="5907"/>
                </a:cubicBezTo>
                <a:cubicBezTo>
                  <a:pt x="17756" y="5907"/>
                  <a:pt x="17479" y="5907"/>
                  <a:pt x="17201" y="5907"/>
                </a:cubicBezTo>
                <a:cubicBezTo>
                  <a:pt x="17201" y="5239"/>
                  <a:pt x="17201" y="4571"/>
                  <a:pt x="17201" y="3903"/>
                </a:cubicBezTo>
                <a:cubicBezTo>
                  <a:pt x="17201" y="3341"/>
                  <a:pt x="17097" y="2966"/>
                  <a:pt x="16889" y="2778"/>
                </a:cubicBezTo>
                <a:cubicBezTo>
                  <a:pt x="16728" y="2614"/>
                  <a:pt x="16416" y="2532"/>
                  <a:pt x="15953" y="2532"/>
                </a:cubicBezTo>
                <a:cubicBezTo>
                  <a:pt x="15653" y="2532"/>
                  <a:pt x="15352" y="2532"/>
                  <a:pt x="15052" y="2532"/>
                </a:cubicBezTo>
                <a:cubicBezTo>
                  <a:pt x="15052" y="3657"/>
                  <a:pt x="15052" y="4782"/>
                  <a:pt x="15052" y="5907"/>
                </a:cubicBezTo>
                <a:cubicBezTo>
                  <a:pt x="14786" y="5907"/>
                  <a:pt x="14520" y="5907"/>
                  <a:pt x="14254" y="5907"/>
                </a:cubicBezTo>
                <a:cubicBezTo>
                  <a:pt x="14254" y="4513"/>
                  <a:pt x="14254" y="3118"/>
                  <a:pt x="14254" y="1723"/>
                </a:cubicBezTo>
                <a:close/>
                <a:moveTo>
                  <a:pt x="9886" y="1688"/>
                </a:moveTo>
                <a:cubicBezTo>
                  <a:pt x="10556" y="1688"/>
                  <a:pt x="11227" y="1688"/>
                  <a:pt x="11897" y="1688"/>
                </a:cubicBezTo>
                <a:cubicBezTo>
                  <a:pt x="12521" y="1688"/>
                  <a:pt x="12995" y="1852"/>
                  <a:pt x="13318" y="2180"/>
                </a:cubicBezTo>
                <a:cubicBezTo>
                  <a:pt x="13642" y="2508"/>
                  <a:pt x="13804" y="2954"/>
                  <a:pt x="13804" y="3516"/>
                </a:cubicBezTo>
                <a:cubicBezTo>
                  <a:pt x="13804" y="4313"/>
                  <a:pt x="13804" y="5110"/>
                  <a:pt x="13804" y="5907"/>
                </a:cubicBezTo>
                <a:cubicBezTo>
                  <a:pt x="12937" y="5907"/>
                  <a:pt x="12070" y="5907"/>
                  <a:pt x="11204" y="5907"/>
                </a:cubicBezTo>
                <a:cubicBezTo>
                  <a:pt x="10903" y="5907"/>
                  <a:pt x="10626" y="5825"/>
                  <a:pt x="10371" y="5661"/>
                </a:cubicBezTo>
                <a:cubicBezTo>
                  <a:pt x="10002" y="5427"/>
                  <a:pt x="9817" y="5063"/>
                  <a:pt x="9817" y="4571"/>
                </a:cubicBezTo>
                <a:cubicBezTo>
                  <a:pt x="9817" y="4102"/>
                  <a:pt x="10002" y="3739"/>
                  <a:pt x="10371" y="3481"/>
                </a:cubicBezTo>
                <a:cubicBezTo>
                  <a:pt x="10626" y="3317"/>
                  <a:pt x="10903" y="3235"/>
                  <a:pt x="11204" y="3235"/>
                </a:cubicBezTo>
                <a:cubicBezTo>
                  <a:pt x="11793" y="3235"/>
                  <a:pt x="12382" y="3235"/>
                  <a:pt x="12972" y="3235"/>
                </a:cubicBezTo>
                <a:cubicBezTo>
                  <a:pt x="12902" y="2766"/>
                  <a:pt x="12544" y="2532"/>
                  <a:pt x="11897" y="2532"/>
                </a:cubicBezTo>
                <a:cubicBezTo>
                  <a:pt x="11227" y="2532"/>
                  <a:pt x="10556" y="2532"/>
                  <a:pt x="9886" y="2532"/>
                </a:cubicBezTo>
                <a:cubicBezTo>
                  <a:pt x="9886" y="2251"/>
                  <a:pt x="9886" y="1969"/>
                  <a:pt x="9886" y="1688"/>
                </a:cubicBezTo>
                <a:close/>
                <a:moveTo>
                  <a:pt x="18444" y="0"/>
                </a:moveTo>
                <a:cubicBezTo>
                  <a:pt x="18709" y="0"/>
                  <a:pt x="18975" y="0"/>
                  <a:pt x="19241" y="0"/>
                </a:cubicBezTo>
                <a:cubicBezTo>
                  <a:pt x="19241" y="1067"/>
                  <a:pt x="19241" y="2133"/>
                  <a:pt x="19241" y="3200"/>
                </a:cubicBezTo>
                <a:cubicBezTo>
                  <a:pt x="19865" y="2708"/>
                  <a:pt x="20489" y="2215"/>
                  <a:pt x="21113" y="1723"/>
                </a:cubicBezTo>
                <a:cubicBezTo>
                  <a:pt x="21552" y="1723"/>
                  <a:pt x="21991" y="1723"/>
                  <a:pt x="22431" y="1723"/>
                </a:cubicBezTo>
                <a:cubicBezTo>
                  <a:pt x="21656" y="2333"/>
                  <a:pt x="20882" y="2942"/>
                  <a:pt x="20108" y="3552"/>
                </a:cubicBezTo>
                <a:cubicBezTo>
                  <a:pt x="20905" y="4337"/>
                  <a:pt x="21703" y="5122"/>
                  <a:pt x="22500" y="5907"/>
                </a:cubicBezTo>
                <a:cubicBezTo>
                  <a:pt x="22107" y="5907"/>
                  <a:pt x="21714" y="5907"/>
                  <a:pt x="21321" y="5907"/>
                </a:cubicBezTo>
                <a:cubicBezTo>
                  <a:pt x="20628" y="5216"/>
                  <a:pt x="19934" y="4524"/>
                  <a:pt x="19241" y="3833"/>
                </a:cubicBezTo>
                <a:cubicBezTo>
                  <a:pt x="19241" y="4524"/>
                  <a:pt x="19241" y="5216"/>
                  <a:pt x="19241" y="5907"/>
                </a:cubicBezTo>
                <a:cubicBezTo>
                  <a:pt x="18975" y="5907"/>
                  <a:pt x="18709" y="5907"/>
                  <a:pt x="18444" y="5907"/>
                </a:cubicBezTo>
                <a:cubicBezTo>
                  <a:pt x="18444" y="3938"/>
                  <a:pt x="18444" y="1969"/>
                  <a:pt x="18444" y="0"/>
                </a:cubicBezTo>
                <a:close/>
                <a:moveTo>
                  <a:pt x="5787" y="0"/>
                </a:moveTo>
                <a:cubicBezTo>
                  <a:pt x="6053" y="0"/>
                  <a:pt x="6319" y="0"/>
                  <a:pt x="6585" y="0"/>
                </a:cubicBezTo>
                <a:cubicBezTo>
                  <a:pt x="6585" y="575"/>
                  <a:pt x="6585" y="1149"/>
                  <a:pt x="6585" y="1723"/>
                </a:cubicBezTo>
                <a:cubicBezTo>
                  <a:pt x="6908" y="1723"/>
                  <a:pt x="7232" y="1723"/>
                  <a:pt x="7556" y="1723"/>
                </a:cubicBezTo>
                <a:cubicBezTo>
                  <a:pt x="8757" y="1723"/>
                  <a:pt x="9358" y="2321"/>
                  <a:pt x="9358" y="3516"/>
                </a:cubicBezTo>
                <a:cubicBezTo>
                  <a:pt x="9358" y="4313"/>
                  <a:pt x="9358" y="5110"/>
                  <a:pt x="9358" y="5907"/>
                </a:cubicBezTo>
                <a:cubicBezTo>
                  <a:pt x="9093" y="5907"/>
                  <a:pt x="8827" y="5907"/>
                  <a:pt x="8561" y="5907"/>
                </a:cubicBezTo>
                <a:cubicBezTo>
                  <a:pt x="8561" y="5110"/>
                  <a:pt x="8561" y="4313"/>
                  <a:pt x="8561" y="3516"/>
                </a:cubicBezTo>
                <a:cubicBezTo>
                  <a:pt x="8561" y="3165"/>
                  <a:pt x="8503" y="2919"/>
                  <a:pt x="8388" y="2778"/>
                </a:cubicBezTo>
                <a:cubicBezTo>
                  <a:pt x="8226" y="2614"/>
                  <a:pt x="7948" y="2532"/>
                  <a:pt x="7556" y="2532"/>
                </a:cubicBezTo>
                <a:cubicBezTo>
                  <a:pt x="7232" y="2532"/>
                  <a:pt x="6908" y="2532"/>
                  <a:pt x="6585" y="2532"/>
                </a:cubicBezTo>
                <a:cubicBezTo>
                  <a:pt x="6585" y="3657"/>
                  <a:pt x="6585" y="4782"/>
                  <a:pt x="6585" y="5907"/>
                </a:cubicBezTo>
                <a:cubicBezTo>
                  <a:pt x="6319" y="5907"/>
                  <a:pt x="6053" y="5907"/>
                  <a:pt x="5787" y="5907"/>
                </a:cubicBezTo>
                <a:cubicBezTo>
                  <a:pt x="5787" y="3938"/>
                  <a:pt x="5787" y="1969"/>
                  <a:pt x="5787" y="0"/>
                </a:cubicBezTo>
                <a:close/>
                <a:moveTo>
                  <a:pt x="0" y="0"/>
                </a:moveTo>
                <a:cubicBezTo>
                  <a:pt x="1768" y="0"/>
                  <a:pt x="3536" y="0"/>
                  <a:pt x="5304" y="0"/>
                </a:cubicBezTo>
                <a:cubicBezTo>
                  <a:pt x="5304" y="282"/>
                  <a:pt x="5304" y="563"/>
                  <a:pt x="5304" y="844"/>
                </a:cubicBezTo>
                <a:cubicBezTo>
                  <a:pt x="4553" y="844"/>
                  <a:pt x="3802" y="844"/>
                  <a:pt x="3051" y="844"/>
                </a:cubicBezTo>
                <a:cubicBezTo>
                  <a:pt x="3051" y="2532"/>
                  <a:pt x="3051" y="4220"/>
                  <a:pt x="3051" y="5907"/>
                </a:cubicBezTo>
                <a:cubicBezTo>
                  <a:pt x="2785" y="5907"/>
                  <a:pt x="2519" y="5907"/>
                  <a:pt x="2253" y="5907"/>
                </a:cubicBezTo>
                <a:cubicBezTo>
                  <a:pt x="2253" y="4220"/>
                  <a:pt x="2253" y="2532"/>
                  <a:pt x="2253" y="844"/>
                </a:cubicBezTo>
                <a:cubicBezTo>
                  <a:pt x="1502" y="844"/>
                  <a:pt x="751" y="844"/>
                  <a:pt x="0" y="844"/>
                </a:cubicBezTo>
                <a:cubicBezTo>
                  <a:pt x="0" y="563"/>
                  <a:pt x="0" y="282"/>
                  <a:pt x="0" y="0"/>
                </a:cubicBezTo>
                <a:close/>
              </a:path>
            </a:pathLst>
          </a:custGeom>
          <a:solidFill>
            <a:srgbClr val="D1F3FF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Freeform 10">
            <a:extLst>
              <a:ext uri="{FF2B5EF4-FFF2-40B4-BE49-F238E27FC236}">
                <a16:creationId xmlns:a16="http://schemas.microsoft.com/office/drawing/2014/main" xmlns="" id="{2F25DE3F-FEB3-4BD4-ADD2-133602D5E4E0}"/>
              </a:ext>
            </a:extLst>
          </p:cNvPr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7835900" y="4529139"/>
            <a:ext cx="1430338" cy="581025"/>
          </a:xfrm>
          <a:custGeom>
            <a:avLst/>
            <a:gdLst>
              <a:gd name="T0" fmla="*/ 4234 w 7507"/>
              <a:gd name="T1" fmla="*/ 1178 h 3042"/>
              <a:gd name="T2" fmla="*/ 3731 w 7507"/>
              <a:gd name="T3" fmla="*/ 1389 h 3042"/>
              <a:gd name="T4" fmla="*/ 3523 w 7507"/>
              <a:gd name="T5" fmla="*/ 1899 h 3042"/>
              <a:gd name="T6" fmla="*/ 3731 w 7507"/>
              <a:gd name="T7" fmla="*/ 2409 h 3042"/>
              <a:gd name="T8" fmla="*/ 4234 w 7507"/>
              <a:gd name="T9" fmla="*/ 2620 h 3042"/>
              <a:gd name="T10" fmla="*/ 4736 w 7507"/>
              <a:gd name="T11" fmla="*/ 2409 h 3042"/>
              <a:gd name="T12" fmla="*/ 4962 w 7507"/>
              <a:gd name="T13" fmla="*/ 1899 h 3042"/>
              <a:gd name="T14" fmla="*/ 4736 w 7507"/>
              <a:gd name="T15" fmla="*/ 1389 h 3042"/>
              <a:gd name="T16" fmla="*/ 4234 w 7507"/>
              <a:gd name="T17" fmla="*/ 1178 h 3042"/>
              <a:gd name="T18" fmla="*/ 5583 w 7507"/>
              <a:gd name="T19" fmla="*/ 862 h 3042"/>
              <a:gd name="T20" fmla="*/ 5981 w 7507"/>
              <a:gd name="T21" fmla="*/ 862 h 3042"/>
              <a:gd name="T22" fmla="*/ 5981 w 7507"/>
              <a:gd name="T23" fmla="*/ 1934 h 3042"/>
              <a:gd name="T24" fmla="*/ 6172 w 7507"/>
              <a:gd name="T25" fmla="*/ 2444 h 3042"/>
              <a:gd name="T26" fmla="*/ 6605 w 7507"/>
              <a:gd name="T27" fmla="*/ 2532 h 3042"/>
              <a:gd name="T28" fmla="*/ 7108 w 7507"/>
              <a:gd name="T29" fmla="*/ 2532 h 3042"/>
              <a:gd name="T30" fmla="*/ 7108 w 7507"/>
              <a:gd name="T31" fmla="*/ 862 h 3042"/>
              <a:gd name="T32" fmla="*/ 7507 w 7507"/>
              <a:gd name="T33" fmla="*/ 862 h 3042"/>
              <a:gd name="T34" fmla="*/ 7507 w 7507"/>
              <a:gd name="T35" fmla="*/ 2954 h 3042"/>
              <a:gd name="T36" fmla="*/ 6605 w 7507"/>
              <a:gd name="T37" fmla="*/ 2954 h 3042"/>
              <a:gd name="T38" fmla="*/ 5583 w 7507"/>
              <a:gd name="T39" fmla="*/ 1934 h 3042"/>
              <a:gd name="T40" fmla="*/ 5583 w 7507"/>
              <a:gd name="T41" fmla="*/ 862 h 3042"/>
              <a:gd name="T42" fmla="*/ 4234 w 7507"/>
              <a:gd name="T43" fmla="*/ 756 h 3042"/>
              <a:gd name="T44" fmla="*/ 5031 w 7507"/>
              <a:gd name="T45" fmla="*/ 1090 h 3042"/>
              <a:gd name="T46" fmla="*/ 5360 w 7507"/>
              <a:gd name="T47" fmla="*/ 1899 h 3042"/>
              <a:gd name="T48" fmla="*/ 5031 w 7507"/>
              <a:gd name="T49" fmla="*/ 2708 h 3042"/>
              <a:gd name="T50" fmla="*/ 4234 w 7507"/>
              <a:gd name="T51" fmla="*/ 3042 h 3042"/>
              <a:gd name="T52" fmla="*/ 3436 w 7507"/>
              <a:gd name="T53" fmla="*/ 2708 h 3042"/>
              <a:gd name="T54" fmla="*/ 3124 w 7507"/>
              <a:gd name="T55" fmla="*/ 1899 h 3042"/>
              <a:gd name="T56" fmla="*/ 3436 w 7507"/>
              <a:gd name="T57" fmla="*/ 1090 h 3042"/>
              <a:gd name="T58" fmla="*/ 4234 w 7507"/>
              <a:gd name="T59" fmla="*/ 756 h 3042"/>
              <a:gd name="T60" fmla="*/ 0 w 7507"/>
              <a:gd name="T61" fmla="*/ 0 h 3042"/>
              <a:gd name="T62" fmla="*/ 502 w 7507"/>
              <a:gd name="T63" fmla="*/ 0 h 3042"/>
              <a:gd name="T64" fmla="*/ 1438 w 7507"/>
              <a:gd name="T65" fmla="*/ 1354 h 3042"/>
              <a:gd name="T66" fmla="*/ 2374 w 7507"/>
              <a:gd name="T67" fmla="*/ 0 h 3042"/>
              <a:gd name="T68" fmla="*/ 2877 w 7507"/>
              <a:gd name="T69" fmla="*/ 0 h 3042"/>
              <a:gd name="T70" fmla="*/ 1646 w 7507"/>
              <a:gd name="T71" fmla="*/ 1776 h 3042"/>
              <a:gd name="T72" fmla="*/ 1646 w 7507"/>
              <a:gd name="T73" fmla="*/ 2954 h 3042"/>
              <a:gd name="T74" fmla="*/ 1230 w 7507"/>
              <a:gd name="T75" fmla="*/ 2954 h 3042"/>
              <a:gd name="T76" fmla="*/ 1230 w 7507"/>
              <a:gd name="T77" fmla="*/ 1776 h 3042"/>
              <a:gd name="T78" fmla="*/ 0 w 7507"/>
              <a:gd name="T79" fmla="*/ 0 h 3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507" h="3042">
                <a:moveTo>
                  <a:pt x="4234" y="1178"/>
                </a:moveTo>
                <a:cubicBezTo>
                  <a:pt x="4037" y="1178"/>
                  <a:pt x="3870" y="1249"/>
                  <a:pt x="3731" y="1389"/>
                </a:cubicBezTo>
                <a:cubicBezTo>
                  <a:pt x="3592" y="1530"/>
                  <a:pt x="3523" y="1700"/>
                  <a:pt x="3523" y="1899"/>
                </a:cubicBezTo>
                <a:cubicBezTo>
                  <a:pt x="3523" y="2098"/>
                  <a:pt x="3592" y="2268"/>
                  <a:pt x="3731" y="2409"/>
                </a:cubicBezTo>
                <a:cubicBezTo>
                  <a:pt x="3870" y="2549"/>
                  <a:pt x="4037" y="2620"/>
                  <a:pt x="4234" y="2620"/>
                </a:cubicBezTo>
                <a:cubicBezTo>
                  <a:pt x="4430" y="2620"/>
                  <a:pt x="4598" y="2549"/>
                  <a:pt x="4736" y="2409"/>
                </a:cubicBezTo>
                <a:cubicBezTo>
                  <a:pt x="4887" y="2268"/>
                  <a:pt x="4962" y="2098"/>
                  <a:pt x="4962" y="1899"/>
                </a:cubicBezTo>
                <a:cubicBezTo>
                  <a:pt x="4962" y="1700"/>
                  <a:pt x="4887" y="1530"/>
                  <a:pt x="4736" y="1389"/>
                </a:cubicBezTo>
                <a:cubicBezTo>
                  <a:pt x="4598" y="1249"/>
                  <a:pt x="4430" y="1178"/>
                  <a:pt x="4234" y="1178"/>
                </a:cubicBezTo>
                <a:close/>
                <a:moveTo>
                  <a:pt x="5583" y="862"/>
                </a:moveTo>
                <a:cubicBezTo>
                  <a:pt x="5716" y="862"/>
                  <a:pt x="5848" y="862"/>
                  <a:pt x="5981" y="862"/>
                </a:cubicBezTo>
                <a:cubicBezTo>
                  <a:pt x="5981" y="1219"/>
                  <a:pt x="5981" y="1577"/>
                  <a:pt x="5981" y="1934"/>
                </a:cubicBezTo>
                <a:cubicBezTo>
                  <a:pt x="5981" y="2180"/>
                  <a:pt x="6045" y="2350"/>
                  <a:pt x="6172" y="2444"/>
                </a:cubicBezTo>
                <a:cubicBezTo>
                  <a:pt x="6264" y="2503"/>
                  <a:pt x="6409" y="2532"/>
                  <a:pt x="6605" y="2532"/>
                </a:cubicBezTo>
                <a:cubicBezTo>
                  <a:pt x="6773" y="2532"/>
                  <a:pt x="6941" y="2532"/>
                  <a:pt x="7108" y="2532"/>
                </a:cubicBezTo>
                <a:cubicBezTo>
                  <a:pt x="7108" y="1975"/>
                  <a:pt x="7108" y="1419"/>
                  <a:pt x="7108" y="862"/>
                </a:cubicBezTo>
                <a:cubicBezTo>
                  <a:pt x="7241" y="862"/>
                  <a:pt x="7374" y="862"/>
                  <a:pt x="7507" y="862"/>
                </a:cubicBezTo>
                <a:cubicBezTo>
                  <a:pt x="7507" y="1559"/>
                  <a:pt x="7507" y="2257"/>
                  <a:pt x="7507" y="2954"/>
                </a:cubicBezTo>
                <a:cubicBezTo>
                  <a:pt x="7206" y="2954"/>
                  <a:pt x="6906" y="2954"/>
                  <a:pt x="6605" y="2954"/>
                </a:cubicBezTo>
                <a:cubicBezTo>
                  <a:pt x="5924" y="2954"/>
                  <a:pt x="5583" y="2614"/>
                  <a:pt x="5583" y="1934"/>
                </a:cubicBezTo>
                <a:cubicBezTo>
                  <a:pt x="5583" y="1577"/>
                  <a:pt x="5583" y="1219"/>
                  <a:pt x="5583" y="862"/>
                </a:cubicBezTo>
                <a:close/>
                <a:moveTo>
                  <a:pt x="4234" y="756"/>
                </a:moveTo>
                <a:cubicBezTo>
                  <a:pt x="4546" y="756"/>
                  <a:pt x="4811" y="868"/>
                  <a:pt x="5031" y="1090"/>
                </a:cubicBezTo>
                <a:cubicBezTo>
                  <a:pt x="5251" y="1313"/>
                  <a:pt x="5360" y="1583"/>
                  <a:pt x="5360" y="1899"/>
                </a:cubicBezTo>
                <a:cubicBezTo>
                  <a:pt x="5360" y="2215"/>
                  <a:pt x="5251" y="2485"/>
                  <a:pt x="5031" y="2708"/>
                </a:cubicBezTo>
                <a:cubicBezTo>
                  <a:pt x="4811" y="2930"/>
                  <a:pt x="4546" y="3042"/>
                  <a:pt x="4234" y="3042"/>
                </a:cubicBezTo>
                <a:cubicBezTo>
                  <a:pt x="3922" y="3042"/>
                  <a:pt x="3656" y="2930"/>
                  <a:pt x="3436" y="2708"/>
                </a:cubicBezTo>
                <a:cubicBezTo>
                  <a:pt x="3228" y="2485"/>
                  <a:pt x="3124" y="2215"/>
                  <a:pt x="3124" y="1899"/>
                </a:cubicBezTo>
                <a:cubicBezTo>
                  <a:pt x="3124" y="1583"/>
                  <a:pt x="3228" y="1313"/>
                  <a:pt x="3436" y="1090"/>
                </a:cubicBezTo>
                <a:cubicBezTo>
                  <a:pt x="3656" y="868"/>
                  <a:pt x="3922" y="756"/>
                  <a:pt x="4234" y="756"/>
                </a:cubicBezTo>
                <a:close/>
                <a:moveTo>
                  <a:pt x="0" y="0"/>
                </a:moveTo>
                <a:cubicBezTo>
                  <a:pt x="167" y="0"/>
                  <a:pt x="335" y="0"/>
                  <a:pt x="502" y="0"/>
                </a:cubicBezTo>
                <a:cubicBezTo>
                  <a:pt x="814" y="452"/>
                  <a:pt x="1126" y="903"/>
                  <a:pt x="1438" y="1354"/>
                </a:cubicBezTo>
                <a:cubicBezTo>
                  <a:pt x="1750" y="903"/>
                  <a:pt x="2062" y="452"/>
                  <a:pt x="2374" y="0"/>
                </a:cubicBezTo>
                <a:cubicBezTo>
                  <a:pt x="2542" y="0"/>
                  <a:pt x="2710" y="0"/>
                  <a:pt x="2877" y="0"/>
                </a:cubicBezTo>
                <a:cubicBezTo>
                  <a:pt x="2467" y="592"/>
                  <a:pt x="2057" y="1184"/>
                  <a:pt x="1646" y="1776"/>
                </a:cubicBezTo>
                <a:cubicBezTo>
                  <a:pt x="1646" y="2169"/>
                  <a:pt x="1646" y="2561"/>
                  <a:pt x="1646" y="2954"/>
                </a:cubicBezTo>
                <a:cubicBezTo>
                  <a:pt x="1508" y="2954"/>
                  <a:pt x="1369" y="2954"/>
                  <a:pt x="1230" y="2954"/>
                </a:cubicBezTo>
                <a:cubicBezTo>
                  <a:pt x="1230" y="2561"/>
                  <a:pt x="1230" y="2169"/>
                  <a:pt x="1230" y="1776"/>
                </a:cubicBezTo>
                <a:cubicBezTo>
                  <a:pt x="820" y="1184"/>
                  <a:pt x="410" y="592"/>
                  <a:pt x="0" y="0"/>
                </a:cubicBezTo>
                <a:close/>
              </a:path>
            </a:pathLst>
          </a:custGeom>
          <a:solidFill>
            <a:srgbClr val="D1F3FF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28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任意多边形 3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Rectangle 4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50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50"/>
  <p:tag name="MH_LIBRARY" val="GRAPHIC"/>
  <p:tag name="MH_ORDER" val="任意多边形 2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50"/>
  <p:tag name="MH_LIBRARY" val="GRAPHIC"/>
  <p:tag name="MH_ORDER" val="Freeform 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50"/>
  <p:tag name="MH_LIBRARY" val="GRAPHIC"/>
  <p:tag name="MH_ORDER" val="Freeform 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任意多边形 2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文本框 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Shap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Shap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TextBox 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TextBox 1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TextBox 1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6"/>
  <p:tag name="MH_LIBRARY" val="GRAPHIC"/>
  <p:tag name="MH_ORDER" val="Shape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253</Words>
  <Application>Microsoft Office PowerPoint</Application>
  <PresentationFormat>自定义</PresentationFormat>
  <Paragraphs>26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翻页</dc:title>
  <dc:creator>第一PPT</dc:creator>
  <cp:keywords>www.1ppt.com</cp:keywords>
  <cp:lastModifiedBy>Windows User</cp:lastModifiedBy>
  <cp:revision>5</cp:revision>
  <dcterms:created xsi:type="dcterms:W3CDTF">2018-08-20T07:59:43Z</dcterms:created>
  <dcterms:modified xsi:type="dcterms:W3CDTF">2019-07-14T15:29:29Z</dcterms:modified>
</cp:coreProperties>
</file>