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4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91" r:id="rId3"/>
    <p:sldId id="292" r:id="rId4"/>
    <p:sldId id="293" r:id="rId5"/>
    <p:sldId id="279" r:id="rId6"/>
    <p:sldId id="280" r:id="rId7"/>
    <p:sldId id="286" r:id="rId8"/>
    <p:sldId id="285" r:id="rId9"/>
    <p:sldId id="287" r:id="rId10"/>
    <p:sldId id="288" r:id="rId11"/>
    <p:sldId id="294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24" autoAdjust="0"/>
    <p:restoredTop sz="94662" autoAdjust="0"/>
  </p:normalViewPr>
  <p:slideViewPr>
    <p:cSldViewPr snapToGrid="0" showGuides="1">
      <p:cViewPr>
        <p:scale>
          <a:sx n="55" d="100"/>
          <a:sy n="55" d="100"/>
        </p:scale>
        <p:origin x="-114" y="-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EE35-AC4F-4DF8-A158-01AC8C1FB07F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EBC9E-947D-491A-B594-48B5AB8861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662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AB9845A7-C395-400C-8936-1E162755CF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91121DDD-5288-4249-BAAC-28F366AC414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6E8CC99F-34DE-46CF-9939-A568FC6832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1A703B-BE81-4A41-BAE9-2953D09366E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8F53A968-FE52-4FE0-B1D8-38F98168BFB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1118EF4C-E2E7-447B-AB61-DD95C1A95E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4376A97C-AAD8-4D88-8973-23D8DA5D9B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16B6A5-B035-4D24-8476-06FCE099A503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5543AF46-71E4-4693-B5E4-1236B1BC9B8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0E79085D-69D4-4677-9003-C085580135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B475998D-BD1D-4210-A871-58CEAF8D5C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2FAC88-D29C-4257-AAC5-F1CB8C16E748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A47BBF39-9A74-4DEE-8BB3-B4C35DEFD40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EC71C586-B860-4949-A362-B6B8EFE1E1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C42F0B52-63C1-43E1-8900-BC52AB35C0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0CE3641-7547-423E-A183-40510D877A7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214E45A8-E366-4FC8-B80F-2617C571B9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B3C7AA10-DBDD-49E7-BC6A-4BB9B7779D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02DC9BD0-DD15-4A05-9860-3AB4E72BDF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663789-F6BE-4C11-8C02-431E5253A89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478BE78-6665-4A85-8466-96FB6A13C3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95A97484-B7E3-456B-A704-B65398801F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1B700F6-1C42-4B52-96AC-D97EA5E3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FC75E6B-5064-415C-B366-1F18DD83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CA2F685-F0D3-40F1-913D-507586E1D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564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E738EF2-1EE0-4A15-823B-F9D688A41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F6E67C1-616D-4DDC-9540-CF1D036E4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851BD7A-252D-4464-B902-E1C2BE9FD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8D214F0-288D-459F-8033-D141C0414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78544B7-0117-4D56-A9FF-CD51D81DE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361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7612598-B937-46E3-90EA-5985B06D9C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144E2EF-F83B-427B-B87D-EFE0162DA5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AA07572-0EFE-426B-9241-58C376F21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B68BC41-849A-43F6-AD87-3BDDBD54D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FFE95B1-F441-4109-8E71-5FA6B7F09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898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161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084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02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42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478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197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5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18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9F7C8DF-3BB4-4371-A956-5558DBB4D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0FBCA57-FD5F-40DC-B82A-1371866490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FA6BC24-3317-4016-9C6B-6112D0B9D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0DB086C-4FF4-4A03-BE26-962399665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C71812F-06D8-41F8-9A67-6006AD3C7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3939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949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79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21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ACAC014-CEC8-486E-A91C-A5D5F8E2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959FACC-D211-4FB1-BD39-46AF5273E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076A4E9-5DC6-44D3-89AA-21D9BAC9F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03A796A-DBFF-413B-8C99-C7E691CF2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10C39D5-107F-48A1-ABB4-4DEB643EB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61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2B67243-B3A7-41D3-9363-D6445B70B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C377CC8-ED97-4C90-A95D-4D7657561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DD41B9D-4277-4F5E-B466-1BA943758E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5D8E0E4-545B-4DC1-AF13-3CBFF68C0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5FD310A-70D2-485F-8A17-469150CE8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10AFD8F-CEB9-4054-BF22-D08AD09AF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98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D7BC0FF-D8A3-4780-93B7-6B1F80AF7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F9277A5-150C-4A8A-9C90-7019D7EB2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5B9BF6F-839B-4166-AFB3-8F09087EB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CE1C73A3-945F-431A-912D-0E3CE8C36C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35A23480-43EF-4716-853B-BA7144A407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92303A0D-9CC2-4D52-851A-BF7C5C6EE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CBAE920-E9E1-4C03-B901-F3EBDB5B2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BD922A8D-32ED-4BA7-B07B-EAA3A10D1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04794" y="64591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88356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88FF9C-322A-4A93-931C-6A015A631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A2DC500-C678-4A2B-843F-35E6A1662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50C5F1AC-D735-43B7-9AF6-2D6BA7BB6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DF30980E-9088-4FF6-BEDF-7F977375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64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2BA73BAF-9F00-4EBE-BC47-8902B7B7D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5FC0BE1-B2ED-4A6B-80F2-F9F745D6D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33DCCB7-26DB-4606-A2B7-28876663E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31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CFC3D8F-BA4B-46B2-BAA1-03E42EEE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F620DEB-9255-4DB4-B843-32EBF564B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6EA3424-0BE4-4656-B74C-93A88AB57E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764F5E5-C8B5-4387-9585-FBF73907C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B9E5C60-8C22-4416-BB7B-1D9ACED58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4D781B1-7358-4750-88FB-8360776E6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774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7A187D1-8761-491E-9AF7-39F855E87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9AA2B09-E32A-425B-BF4F-69F6888CC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DD2683B-B3C6-4B04-A43D-67BFF2563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4699B65-8BC6-47A7-9A8F-B618DB3AF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6C18E9F-9408-4567-B905-D5BC8E7F6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BC5200F-08EF-4D02-8300-7C9D280AB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70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10D7DD9C-1CC2-4227-9249-17C47D1C8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9F8701B-7FBC-44C9-868A-B207CCD61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19B78C-FAFF-4A65-95E1-F2DE44FB85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E687F-4B33-431C-AE8E-F17D723F260A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32898FB-A824-403D-996E-73C8371F53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A99EA1B-FC16-41F3-8CC3-4CB6F7902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BE2E4-3492-4D12-86D2-CACB3F3381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26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80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tags" Target="../tags/tag40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tags" Target="../tags/tag39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5" Type="http://schemas.openxmlformats.org/officeDocument/2006/relationships/tags" Target="../tags/tag32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37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tags" Target="../tags/tag58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tags" Target="../tags/tag57.xml"/><Relationship Id="rId5" Type="http://schemas.openxmlformats.org/officeDocument/2006/relationships/tags" Target="../tags/tag51.xml"/><Relationship Id="rId10" Type="http://schemas.openxmlformats.org/officeDocument/2006/relationships/tags" Target="../tags/tag56.xml"/><Relationship Id="rId4" Type="http://schemas.openxmlformats.org/officeDocument/2006/relationships/tags" Target="../tags/tag50.xml"/><Relationship Id="rId9" Type="http://schemas.openxmlformats.org/officeDocument/2006/relationships/tags" Target="../tags/tag5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9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3">
            <a:extLst>
              <a:ext uri="{FF2B5EF4-FFF2-40B4-BE49-F238E27FC236}">
                <a16:creationId xmlns:a16="http://schemas.microsoft.com/office/drawing/2014/main" xmlns="" id="{A68E1137-B06D-4BE8-9163-FECCBBA82565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97038" y="2963863"/>
            <a:ext cx="53467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6000">
                <a:solidFill>
                  <a:srgbClr val="3D3D3D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THANK YOU</a:t>
            </a:r>
            <a:r>
              <a:rPr lang="zh-CN" altLang="en-US" sz="6000">
                <a:solidFill>
                  <a:srgbClr val="3D3D3D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 </a:t>
            </a:r>
            <a:r>
              <a:rPr lang="en-US" altLang="zh-CN" sz="6000">
                <a:solidFill>
                  <a:srgbClr val="3D3D3D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.</a:t>
            </a:r>
          </a:p>
        </p:txBody>
      </p:sp>
      <p:pic>
        <p:nvPicPr>
          <p:cNvPr id="5123" name="图片 6">
            <a:extLst>
              <a:ext uri="{FF2B5EF4-FFF2-40B4-BE49-F238E27FC236}">
                <a16:creationId xmlns:a16="http://schemas.microsoft.com/office/drawing/2014/main" xmlns="" id="{EB2E4BE5-07ED-4187-AC3C-772BCFD8111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6576" y="996951"/>
            <a:ext cx="378142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17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>
            <a:extLst>
              <a:ext uri="{FF2B5EF4-FFF2-40B4-BE49-F238E27FC236}">
                <a16:creationId xmlns:a16="http://schemas.microsoft.com/office/drawing/2014/main" xmlns="" id="{F4DB7E58-26D0-48C0-B930-23F8BEA9412B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60650" y="1966914"/>
            <a:ext cx="660738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16600">
                <a:solidFill>
                  <a:srgbClr val="9FD2E9"/>
                </a:solidFill>
                <a:latin typeface="Impact" panose="020B0806030902050204" pitchFamily="34" charset="0"/>
              </a:rPr>
              <a:t>THANKS</a:t>
            </a:r>
            <a:endParaRPr lang="zh-CN" altLang="zh-CN">
              <a:latin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13E49DB-A35E-4BDC-A4DB-8371B2B0AED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771776" y="3133726"/>
            <a:ext cx="6494463" cy="4349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400" spc="300" dirty="0">
              <a:ln w="3175">
                <a:noFill/>
              </a:ln>
              <a:solidFill>
                <a:schemeClr val="accent1">
                  <a:lumMod val="50000"/>
                </a:schemeClr>
              </a:solidFill>
              <a:latin typeface="方正毡笔黑繁体" panose="03000509000000000000" pitchFamily="65" charset="-122"/>
              <a:ea typeface="方正毡笔黑繁体" panose="03000509000000000000" pitchFamily="65" charset="-122"/>
            </a:endParaRPr>
          </a:p>
        </p:txBody>
      </p:sp>
      <p:sp>
        <p:nvSpPr>
          <p:cNvPr id="3076" name="KSO_Shape">
            <a:extLst>
              <a:ext uri="{FF2B5EF4-FFF2-40B4-BE49-F238E27FC236}">
                <a16:creationId xmlns:a16="http://schemas.microsoft.com/office/drawing/2014/main" xmlns="" id="{82A18039-18AA-4009-A40E-84A76DBF0EC2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9166226" y="1930401"/>
            <a:ext cx="428625" cy="519113"/>
          </a:xfrm>
          <a:custGeom>
            <a:avLst/>
            <a:gdLst>
              <a:gd name="T0" fmla="*/ 2792 w 968375"/>
              <a:gd name="T1" fmla="*/ 31626 h 1170887"/>
              <a:gd name="T2" fmla="*/ 13476 w 968375"/>
              <a:gd name="T3" fmla="*/ 36401 h 1170887"/>
              <a:gd name="T4" fmla="*/ 24038 w 968375"/>
              <a:gd name="T5" fmla="*/ 31871 h 1170887"/>
              <a:gd name="T6" fmla="*/ 25616 w 968375"/>
              <a:gd name="T7" fmla="*/ 32606 h 1170887"/>
              <a:gd name="T8" fmla="*/ 13476 w 968375"/>
              <a:gd name="T9" fmla="*/ 38237 h 1170887"/>
              <a:gd name="T10" fmla="*/ 1093 w 968375"/>
              <a:gd name="T11" fmla="*/ 32361 h 1170887"/>
              <a:gd name="T12" fmla="*/ 2792 w 968375"/>
              <a:gd name="T13" fmla="*/ 31626 h 1170887"/>
              <a:gd name="T14" fmla="*/ 28166 w 968375"/>
              <a:gd name="T15" fmla="*/ 20241 h 1170887"/>
              <a:gd name="T16" fmla="*/ 31323 w 968375"/>
              <a:gd name="T17" fmla="*/ 24158 h 1170887"/>
              <a:gd name="T18" fmla="*/ 27316 w 968375"/>
              <a:gd name="T19" fmla="*/ 28198 h 1170887"/>
              <a:gd name="T20" fmla="*/ 25859 w 968375"/>
              <a:gd name="T21" fmla="*/ 27954 h 1170887"/>
              <a:gd name="T22" fmla="*/ 26830 w 968375"/>
              <a:gd name="T23" fmla="*/ 26362 h 1170887"/>
              <a:gd name="T24" fmla="*/ 27316 w 968375"/>
              <a:gd name="T25" fmla="*/ 26484 h 1170887"/>
              <a:gd name="T26" fmla="*/ 29501 w 968375"/>
              <a:gd name="T27" fmla="*/ 24158 h 1170887"/>
              <a:gd name="T28" fmla="*/ 28045 w 968375"/>
              <a:gd name="T29" fmla="*/ 22077 h 1170887"/>
              <a:gd name="T30" fmla="*/ 28166 w 968375"/>
              <a:gd name="T31" fmla="*/ 20241 h 1170887"/>
              <a:gd name="T32" fmla="*/ 26587 w 968375"/>
              <a:gd name="T33" fmla="*/ 17547 h 1170887"/>
              <a:gd name="T34" fmla="*/ 26830 w 968375"/>
              <a:gd name="T35" fmla="*/ 19996 h 1170887"/>
              <a:gd name="T36" fmla="*/ 13476 w 968375"/>
              <a:gd name="T37" fmla="*/ 33463 h 1170887"/>
              <a:gd name="T38" fmla="*/ 0 w 968375"/>
              <a:gd name="T39" fmla="*/ 19996 h 1170887"/>
              <a:gd name="T40" fmla="*/ 243 w 968375"/>
              <a:gd name="T41" fmla="*/ 17792 h 1170887"/>
              <a:gd name="T42" fmla="*/ 13476 w 968375"/>
              <a:gd name="T43" fmla="*/ 24770 h 1170887"/>
              <a:gd name="T44" fmla="*/ 26587 w 968375"/>
              <a:gd name="T45" fmla="*/ 17792 h 1170887"/>
              <a:gd name="T46" fmla="*/ 26587 w 968375"/>
              <a:gd name="T47" fmla="*/ 17547 h 1170887"/>
              <a:gd name="T48" fmla="*/ 13476 w 968375"/>
              <a:gd name="T49" fmla="*/ 12161 h 1170887"/>
              <a:gd name="T50" fmla="*/ 25131 w 968375"/>
              <a:gd name="T51" fmla="*/ 17792 h 1170887"/>
              <a:gd name="T52" fmla="*/ 25010 w 968375"/>
              <a:gd name="T53" fmla="*/ 18649 h 1170887"/>
              <a:gd name="T54" fmla="*/ 13476 w 968375"/>
              <a:gd name="T55" fmla="*/ 14732 h 1170887"/>
              <a:gd name="T56" fmla="*/ 1821 w 968375"/>
              <a:gd name="T57" fmla="*/ 18649 h 1170887"/>
              <a:gd name="T58" fmla="*/ 1700 w 968375"/>
              <a:gd name="T59" fmla="*/ 17792 h 1170887"/>
              <a:gd name="T60" fmla="*/ 13476 w 968375"/>
              <a:gd name="T61" fmla="*/ 12161 h 1170887"/>
              <a:gd name="T62" fmla="*/ 17593 w 968375"/>
              <a:gd name="T63" fmla="*/ 2028 h 1170887"/>
              <a:gd name="T64" fmla="*/ 17927 w 968375"/>
              <a:gd name="T65" fmla="*/ 12167 h 1170887"/>
              <a:gd name="T66" fmla="*/ 17593 w 968375"/>
              <a:gd name="T67" fmla="*/ 2028 h 1170887"/>
              <a:gd name="T68" fmla="*/ 8900 w 968375"/>
              <a:gd name="T69" fmla="*/ 1352 h 1170887"/>
              <a:gd name="T70" fmla="*/ 9234 w 968375"/>
              <a:gd name="T71" fmla="*/ 11491 h 1170887"/>
              <a:gd name="T72" fmla="*/ 8900 w 968375"/>
              <a:gd name="T73" fmla="*/ 1352 h 1170887"/>
              <a:gd name="T74" fmla="*/ 13246 w 968375"/>
              <a:gd name="T75" fmla="*/ 0 h 1170887"/>
              <a:gd name="T76" fmla="*/ 13581 w 968375"/>
              <a:gd name="T77" fmla="*/ 10139 h 1170887"/>
              <a:gd name="T78" fmla="*/ 13246 w 968375"/>
              <a:gd name="T79" fmla="*/ 0 h 117088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68375" h="1170887">
                <a:moveTo>
                  <a:pt x="86328" y="968447"/>
                </a:moveTo>
                <a:cubicBezTo>
                  <a:pt x="120108" y="1054672"/>
                  <a:pt x="258984" y="1114654"/>
                  <a:pt x="416627" y="1114654"/>
                </a:cubicBezTo>
                <a:cubicBezTo>
                  <a:pt x="566762" y="1114654"/>
                  <a:pt x="701884" y="1058421"/>
                  <a:pt x="743172" y="975945"/>
                </a:cubicBezTo>
                <a:cubicBezTo>
                  <a:pt x="791966" y="998438"/>
                  <a:pt x="791966" y="998438"/>
                  <a:pt x="791966" y="998438"/>
                </a:cubicBezTo>
                <a:cubicBezTo>
                  <a:pt x="743172" y="1103407"/>
                  <a:pt x="589283" y="1170887"/>
                  <a:pt x="416627" y="1170887"/>
                </a:cubicBezTo>
                <a:cubicBezTo>
                  <a:pt x="236464" y="1170887"/>
                  <a:pt x="78821" y="1095909"/>
                  <a:pt x="33780" y="990941"/>
                </a:cubicBezTo>
                <a:cubicBezTo>
                  <a:pt x="86328" y="968447"/>
                  <a:pt x="86328" y="968447"/>
                  <a:pt x="86328" y="968447"/>
                </a:cubicBezTo>
                <a:close/>
                <a:moveTo>
                  <a:pt x="870787" y="619801"/>
                </a:moveTo>
                <a:cubicBezTo>
                  <a:pt x="927088" y="634796"/>
                  <a:pt x="968375" y="683532"/>
                  <a:pt x="968375" y="739765"/>
                </a:cubicBezTo>
                <a:cubicBezTo>
                  <a:pt x="968375" y="810994"/>
                  <a:pt x="912074" y="863478"/>
                  <a:pt x="844513" y="863478"/>
                </a:cubicBezTo>
                <a:cubicBezTo>
                  <a:pt x="829500" y="863478"/>
                  <a:pt x="814486" y="863478"/>
                  <a:pt x="799473" y="855981"/>
                </a:cubicBezTo>
                <a:cubicBezTo>
                  <a:pt x="810733" y="840985"/>
                  <a:pt x="821993" y="822241"/>
                  <a:pt x="829500" y="807245"/>
                </a:cubicBezTo>
                <a:cubicBezTo>
                  <a:pt x="833253" y="807245"/>
                  <a:pt x="840760" y="810994"/>
                  <a:pt x="844513" y="810994"/>
                </a:cubicBezTo>
                <a:cubicBezTo>
                  <a:pt x="882047" y="810994"/>
                  <a:pt x="912074" y="777254"/>
                  <a:pt x="912074" y="739765"/>
                </a:cubicBezTo>
                <a:cubicBezTo>
                  <a:pt x="912074" y="713523"/>
                  <a:pt x="893307" y="687281"/>
                  <a:pt x="867034" y="676034"/>
                </a:cubicBezTo>
                <a:cubicBezTo>
                  <a:pt x="870787" y="661038"/>
                  <a:pt x="870787" y="642294"/>
                  <a:pt x="870787" y="619801"/>
                </a:cubicBezTo>
                <a:close/>
                <a:moveTo>
                  <a:pt x="821993" y="537325"/>
                </a:moveTo>
                <a:cubicBezTo>
                  <a:pt x="825746" y="556070"/>
                  <a:pt x="829500" y="582312"/>
                  <a:pt x="829500" y="612303"/>
                </a:cubicBezTo>
                <a:cubicBezTo>
                  <a:pt x="829500" y="840985"/>
                  <a:pt x="645584" y="1024681"/>
                  <a:pt x="416627" y="1024681"/>
                </a:cubicBezTo>
                <a:cubicBezTo>
                  <a:pt x="187669" y="1024681"/>
                  <a:pt x="0" y="840985"/>
                  <a:pt x="0" y="612303"/>
                </a:cubicBezTo>
                <a:cubicBezTo>
                  <a:pt x="0" y="586061"/>
                  <a:pt x="3753" y="563567"/>
                  <a:pt x="7507" y="544823"/>
                </a:cubicBezTo>
                <a:cubicBezTo>
                  <a:pt x="7507" y="664787"/>
                  <a:pt x="187669" y="758510"/>
                  <a:pt x="416627" y="758510"/>
                </a:cubicBezTo>
                <a:cubicBezTo>
                  <a:pt x="641830" y="758510"/>
                  <a:pt x="821993" y="664787"/>
                  <a:pt x="821993" y="544823"/>
                </a:cubicBezTo>
                <a:cubicBezTo>
                  <a:pt x="821993" y="541074"/>
                  <a:pt x="821993" y="541074"/>
                  <a:pt x="821993" y="537325"/>
                </a:cubicBezTo>
                <a:close/>
                <a:moveTo>
                  <a:pt x="416627" y="372374"/>
                </a:moveTo>
                <a:cubicBezTo>
                  <a:pt x="611803" y="372374"/>
                  <a:pt x="776952" y="451101"/>
                  <a:pt x="776952" y="544823"/>
                </a:cubicBezTo>
                <a:cubicBezTo>
                  <a:pt x="776952" y="556070"/>
                  <a:pt x="776952" y="563567"/>
                  <a:pt x="773199" y="571065"/>
                </a:cubicBezTo>
                <a:cubicBezTo>
                  <a:pt x="716898" y="499836"/>
                  <a:pt x="578023" y="451101"/>
                  <a:pt x="416627" y="451101"/>
                </a:cubicBezTo>
                <a:cubicBezTo>
                  <a:pt x="251477" y="451101"/>
                  <a:pt x="112601" y="499836"/>
                  <a:pt x="56301" y="571065"/>
                </a:cubicBezTo>
                <a:cubicBezTo>
                  <a:pt x="52547" y="563567"/>
                  <a:pt x="52547" y="556070"/>
                  <a:pt x="52547" y="544823"/>
                </a:cubicBezTo>
                <a:cubicBezTo>
                  <a:pt x="52547" y="451101"/>
                  <a:pt x="217696" y="372374"/>
                  <a:pt x="416627" y="372374"/>
                </a:cubicBezTo>
                <a:close/>
                <a:moveTo>
                  <a:pt x="543902" y="62096"/>
                </a:moveTo>
                <a:cubicBezTo>
                  <a:pt x="636930" y="186288"/>
                  <a:pt x="492220" y="196637"/>
                  <a:pt x="554238" y="372576"/>
                </a:cubicBezTo>
                <a:cubicBezTo>
                  <a:pt x="409528" y="155240"/>
                  <a:pt x="585248" y="196637"/>
                  <a:pt x="543902" y="62096"/>
                </a:cubicBezTo>
                <a:close/>
                <a:moveTo>
                  <a:pt x="275155" y="41398"/>
                </a:moveTo>
                <a:cubicBezTo>
                  <a:pt x="368183" y="175939"/>
                  <a:pt x="223472" y="175939"/>
                  <a:pt x="285491" y="351878"/>
                </a:cubicBezTo>
                <a:cubicBezTo>
                  <a:pt x="140780" y="144891"/>
                  <a:pt x="316500" y="186288"/>
                  <a:pt x="275155" y="41398"/>
                </a:cubicBezTo>
                <a:close/>
                <a:moveTo>
                  <a:pt x="409528" y="0"/>
                </a:moveTo>
                <a:cubicBezTo>
                  <a:pt x="502556" y="124192"/>
                  <a:pt x="357846" y="134542"/>
                  <a:pt x="419865" y="310480"/>
                </a:cubicBezTo>
                <a:cubicBezTo>
                  <a:pt x="275155" y="103493"/>
                  <a:pt x="450874" y="144891"/>
                  <a:pt x="409528" y="0"/>
                </a:cubicBezTo>
                <a:close/>
              </a:path>
            </a:pathLst>
          </a:custGeom>
          <a:solidFill>
            <a:srgbClr val="9FD2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xmlns="" id="{20932942-566C-4DAF-8372-0DA4D54D079A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auto">
          <a:xfrm>
            <a:off x="5148581" y="3172708"/>
            <a:ext cx="1780112" cy="352832"/>
            <a:chOff x="2088" y="3330"/>
            <a:chExt cx="1786" cy="354"/>
          </a:xfrm>
          <a:solidFill>
            <a:srgbClr val="2987B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="" id="{280E2852-8E36-4EC9-810B-02386F9479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8" y="3336"/>
              <a:ext cx="322" cy="341"/>
            </a:xfrm>
            <a:custGeom>
              <a:avLst/>
              <a:gdLst>
                <a:gd name="T0" fmla="*/ 1030 w 5379"/>
                <a:gd name="T1" fmla="*/ 3786 h 5658"/>
                <a:gd name="T2" fmla="*/ 847 w 5379"/>
                <a:gd name="T3" fmla="*/ 4986 h 5658"/>
                <a:gd name="T4" fmla="*/ 1144 w 5379"/>
                <a:gd name="T5" fmla="*/ 4962 h 5658"/>
                <a:gd name="T6" fmla="*/ 1084 w 5379"/>
                <a:gd name="T7" fmla="*/ 3769 h 5658"/>
                <a:gd name="T8" fmla="*/ 2128 w 5379"/>
                <a:gd name="T9" fmla="*/ 3810 h 5658"/>
                <a:gd name="T10" fmla="*/ 1716 w 5379"/>
                <a:gd name="T11" fmla="*/ 3978 h 5658"/>
                <a:gd name="T12" fmla="*/ 1671 w 5379"/>
                <a:gd name="T13" fmla="*/ 4914 h 5658"/>
                <a:gd name="T14" fmla="*/ 2998 w 5379"/>
                <a:gd name="T15" fmla="*/ 3427 h 5658"/>
                <a:gd name="T16" fmla="*/ 2540 w 5379"/>
                <a:gd name="T17" fmla="*/ 2827 h 5658"/>
                <a:gd name="T18" fmla="*/ 2403 w 5379"/>
                <a:gd name="T19" fmla="*/ 3307 h 5658"/>
                <a:gd name="T20" fmla="*/ 2998 w 5379"/>
                <a:gd name="T21" fmla="*/ 2659 h 5658"/>
                <a:gd name="T22" fmla="*/ 1762 w 5379"/>
                <a:gd name="T23" fmla="*/ 2899 h 5658"/>
                <a:gd name="T24" fmla="*/ 526 w 5379"/>
                <a:gd name="T25" fmla="*/ 3355 h 5658"/>
                <a:gd name="T26" fmla="*/ 435 w 5379"/>
                <a:gd name="T27" fmla="*/ 2875 h 5658"/>
                <a:gd name="T28" fmla="*/ 4257 w 5379"/>
                <a:gd name="T29" fmla="*/ 2275 h 5658"/>
                <a:gd name="T30" fmla="*/ 3570 w 5379"/>
                <a:gd name="T31" fmla="*/ 3139 h 5658"/>
                <a:gd name="T32" fmla="*/ 3639 w 5379"/>
                <a:gd name="T33" fmla="*/ 3067 h 5658"/>
                <a:gd name="T34" fmla="*/ 4051 w 5379"/>
                <a:gd name="T35" fmla="*/ 3163 h 5658"/>
                <a:gd name="T36" fmla="*/ 4257 w 5379"/>
                <a:gd name="T37" fmla="*/ 2275 h 5658"/>
                <a:gd name="T38" fmla="*/ 2403 w 5379"/>
                <a:gd name="T39" fmla="*/ 2227 h 5658"/>
                <a:gd name="T40" fmla="*/ 2998 w 5379"/>
                <a:gd name="T41" fmla="*/ 2443 h 5658"/>
                <a:gd name="T42" fmla="*/ 1671 w 5379"/>
                <a:gd name="T43" fmla="*/ 1891 h 5658"/>
                <a:gd name="T44" fmla="*/ 641 w 5379"/>
                <a:gd name="T45" fmla="*/ 2419 h 5658"/>
                <a:gd name="T46" fmla="*/ 206 w 5379"/>
                <a:gd name="T47" fmla="*/ 2371 h 5658"/>
                <a:gd name="T48" fmla="*/ 1671 w 5379"/>
                <a:gd name="T49" fmla="*/ 1891 h 5658"/>
                <a:gd name="T50" fmla="*/ 2701 w 5379"/>
                <a:gd name="T51" fmla="*/ 1363 h 5658"/>
                <a:gd name="T52" fmla="*/ 2403 w 5379"/>
                <a:gd name="T53" fmla="*/ 1867 h 5658"/>
                <a:gd name="T54" fmla="*/ 2998 w 5379"/>
                <a:gd name="T55" fmla="*/ 1795 h 5658"/>
                <a:gd name="T56" fmla="*/ 2788 w 5379"/>
                <a:gd name="T57" fmla="*/ 1345 h 5658"/>
                <a:gd name="T58" fmla="*/ 2815 w 5379"/>
                <a:gd name="T59" fmla="*/ 164 h 5658"/>
                <a:gd name="T60" fmla="*/ 2975 w 5379"/>
                <a:gd name="T61" fmla="*/ 811 h 5658"/>
                <a:gd name="T62" fmla="*/ 3158 w 5379"/>
                <a:gd name="T63" fmla="*/ 1003 h 5658"/>
                <a:gd name="T64" fmla="*/ 3547 w 5379"/>
                <a:gd name="T65" fmla="*/ 1819 h 5658"/>
                <a:gd name="T66" fmla="*/ 4234 w 5379"/>
                <a:gd name="T67" fmla="*/ 1939 h 5658"/>
                <a:gd name="T68" fmla="*/ 4211 w 5379"/>
                <a:gd name="T69" fmla="*/ 571 h 5658"/>
                <a:gd name="T70" fmla="*/ 4875 w 5379"/>
                <a:gd name="T71" fmla="*/ 595 h 5658"/>
                <a:gd name="T72" fmla="*/ 5310 w 5379"/>
                <a:gd name="T73" fmla="*/ 1867 h 5658"/>
                <a:gd name="T74" fmla="*/ 4875 w 5379"/>
                <a:gd name="T75" fmla="*/ 2131 h 5658"/>
                <a:gd name="T76" fmla="*/ 4829 w 5379"/>
                <a:gd name="T77" fmla="*/ 5442 h 5658"/>
                <a:gd name="T78" fmla="*/ 4257 w 5379"/>
                <a:gd name="T79" fmla="*/ 3715 h 5658"/>
                <a:gd name="T80" fmla="*/ 3822 w 5379"/>
                <a:gd name="T81" fmla="*/ 3786 h 5658"/>
                <a:gd name="T82" fmla="*/ 3570 w 5379"/>
                <a:gd name="T83" fmla="*/ 3427 h 5658"/>
                <a:gd name="T84" fmla="*/ 3502 w 5379"/>
                <a:gd name="T85" fmla="*/ 5346 h 5658"/>
                <a:gd name="T86" fmla="*/ 2975 w 5379"/>
                <a:gd name="T87" fmla="*/ 4194 h 5658"/>
                <a:gd name="T88" fmla="*/ 2311 w 5379"/>
                <a:gd name="T89" fmla="*/ 4890 h 5658"/>
                <a:gd name="T90" fmla="*/ 1648 w 5379"/>
                <a:gd name="T91" fmla="*/ 4962 h 5658"/>
                <a:gd name="T92" fmla="*/ 343 w 5379"/>
                <a:gd name="T93" fmla="*/ 5586 h 5658"/>
                <a:gd name="T94" fmla="*/ 320 w 5379"/>
                <a:gd name="T95" fmla="*/ 4002 h 5658"/>
                <a:gd name="T96" fmla="*/ 778 w 5379"/>
                <a:gd name="T97" fmla="*/ 3619 h 5658"/>
                <a:gd name="T98" fmla="*/ 1602 w 5379"/>
                <a:gd name="T99" fmla="*/ 3667 h 5658"/>
                <a:gd name="T100" fmla="*/ 1854 w 5379"/>
                <a:gd name="T101" fmla="*/ 3451 h 5658"/>
                <a:gd name="T102" fmla="*/ 1877 w 5379"/>
                <a:gd name="T103" fmla="*/ 1435 h 5658"/>
                <a:gd name="T104" fmla="*/ 1899 w 5379"/>
                <a:gd name="T105" fmla="*/ 1291 h 5658"/>
                <a:gd name="T106" fmla="*/ 0 w 5379"/>
                <a:gd name="T107" fmla="*/ 1675 h 5658"/>
                <a:gd name="T108" fmla="*/ 1396 w 5379"/>
                <a:gd name="T109" fmla="*/ 1123 h 5658"/>
                <a:gd name="T110" fmla="*/ 1922 w 5379"/>
                <a:gd name="T111" fmla="*/ 1219 h 5658"/>
                <a:gd name="T112" fmla="*/ 2334 w 5379"/>
                <a:gd name="T113" fmla="*/ 1147 h 5658"/>
                <a:gd name="T114" fmla="*/ 2449 w 5379"/>
                <a:gd name="T115" fmla="*/ 451 h 5658"/>
                <a:gd name="T116" fmla="*/ 784 w 5379"/>
                <a:gd name="T117" fmla="*/ 8 h 5658"/>
                <a:gd name="T118" fmla="*/ 1053 w 5379"/>
                <a:gd name="T119" fmla="*/ 164 h 5658"/>
                <a:gd name="T120" fmla="*/ 869 w 5379"/>
                <a:gd name="T121" fmla="*/ 1003 h 5658"/>
                <a:gd name="T122" fmla="*/ 480 w 5379"/>
                <a:gd name="T123" fmla="*/ 499 h 5658"/>
                <a:gd name="T124" fmla="*/ 784 w 5379"/>
                <a:gd name="T125" fmla="*/ 8 h 5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79" h="5658">
                  <a:moveTo>
                    <a:pt x="1084" y="3769"/>
                  </a:moveTo>
                  <a:cubicBezTo>
                    <a:pt x="1068" y="3769"/>
                    <a:pt x="1050" y="3774"/>
                    <a:pt x="1030" y="3786"/>
                  </a:cubicBezTo>
                  <a:cubicBezTo>
                    <a:pt x="999" y="3818"/>
                    <a:pt x="938" y="3874"/>
                    <a:pt x="847" y="3954"/>
                  </a:cubicBezTo>
                  <a:cubicBezTo>
                    <a:pt x="877" y="4290"/>
                    <a:pt x="877" y="4634"/>
                    <a:pt x="847" y="4986"/>
                  </a:cubicBezTo>
                  <a:cubicBezTo>
                    <a:pt x="862" y="4986"/>
                    <a:pt x="900" y="4986"/>
                    <a:pt x="961" y="4986"/>
                  </a:cubicBezTo>
                  <a:cubicBezTo>
                    <a:pt x="1037" y="4970"/>
                    <a:pt x="1098" y="4962"/>
                    <a:pt x="1144" y="4962"/>
                  </a:cubicBezTo>
                  <a:cubicBezTo>
                    <a:pt x="1175" y="4578"/>
                    <a:pt x="1190" y="4298"/>
                    <a:pt x="1190" y="4122"/>
                  </a:cubicBezTo>
                  <a:cubicBezTo>
                    <a:pt x="1190" y="3888"/>
                    <a:pt x="1155" y="3771"/>
                    <a:pt x="1084" y="3769"/>
                  </a:cubicBezTo>
                  <a:close/>
                  <a:moveTo>
                    <a:pt x="2998" y="3427"/>
                  </a:moveTo>
                  <a:cubicBezTo>
                    <a:pt x="2769" y="3507"/>
                    <a:pt x="2479" y="3635"/>
                    <a:pt x="2128" y="3810"/>
                  </a:cubicBezTo>
                  <a:cubicBezTo>
                    <a:pt x="2037" y="3858"/>
                    <a:pt x="1968" y="3890"/>
                    <a:pt x="1922" y="3906"/>
                  </a:cubicBezTo>
                  <a:cubicBezTo>
                    <a:pt x="1861" y="3954"/>
                    <a:pt x="1793" y="3978"/>
                    <a:pt x="1716" y="3978"/>
                  </a:cubicBezTo>
                  <a:cubicBezTo>
                    <a:pt x="1716" y="4090"/>
                    <a:pt x="1709" y="4298"/>
                    <a:pt x="1693" y="4602"/>
                  </a:cubicBezTo>
                  <a:cubicBezTo>
                    <a:pt x="1678" y="4730"/>
                    <a:pt x="1671" y="4834"/>
                    <a:pt x="1671" y="4914"/>
                  </a:cubicBezTo>
                  <a:cubicBezTo>
                    <a:pt x="2250" y="4274"/>
                    <a:pt x="2693" y="3794"/>
                    <a:pt x="2998" y="3475"/>
                  </a:cubicBezTo>
                  <a:cubicBezTo>
                    <a:pt x="2998" y="3459"/>
                    <a:pt x="2998" y="3443"/>
                    <a:pt x="2998" y="3427"/>
                  </a:cubicBezTo>
                  <a:close/>
                  <a:moveTo>
                    <a:pt x="2998" y="2659"/>
                  </a:moveTo>
                  <a:cubicBezTo>
                    <a:pt x="2891" y="2691"/>
                    <a:pt x="2739" y="2747"/>
                    <a:pt x="2540" y="2827"/>
                  </a:cubicBezTo>
                  <a:cubicBezTo>
                    <a:pt x="2479" y="2843"/>
                    <a:pt x="2434" y="2859"/>
                    <a:pt x="2403" y="2875"/>
                  </a:cubicBezTo>
                  <a:cubicBezTo>
                    <a:pt x="2403" y="3035"/>
                    <a:pt x="2403" y="3179"/>
                    <a:pt x="2403" y="3307"/>
                  </a:cubicBezTo>
                  <a:cubicBezTo>
                    <a:pt x="2586" y="3259"/>
                    <a:pt x="2785" y="3219"/>
                    <a:pt x="2998" y="3187"/>
                  </a:cubicBezTo>
                  <a:cubicBezTo>
                    <a:pt x="2998" y="2995"/>
                    <a:pt x="2998" y="2819"/>
                    <a:pt x="2998" y="2659"/>
                  </a:cubicBezTo>
                  <a:close/>
                  <a:moveTo>
                    <a:pt x="1739" y="2659"/>
                  </a:moveTo>
                  <a:cubicBezTo>
                    <a:pt x="1747" y="2739"/>
                    <a:pt x="1754" y="2819"/>
                    <a:pt x="1762" y="2899"/>
                  </a:cubicBezTo>
                  <a:cubicBezTo>
                    <a:pt x="1457" y="2947"/>
                    <a:pt x="1083" y="3075"/>
                    <a:pt x="641" y="3283"/>
                  </a:cubicBezTo>
                  <a:cubicBezTo>
                    <a:pt x="595" y="3315"/>
                    <a:pt x="557" y="3339"/>
                    <a:pt x="526" y="3355"/>
                  </a:cubicBezTo>
                  <a:cubicBezTo>
                    <a:pt x="343" y="3419"/>
                    <a:pt x="229" y="3387"/>
                    <a:pt x="183" y="3259"/>
                  </a:cubicBezTo>
                  <a:cubicBezTo>
                    <a:pt x="122" y="3067"/>
                    <a:pt x="206" y="2939"/>
                    <a:pt x="435" y="2875"/>
                  </a:cubicBezTo>
                  <a:cubicBezTo>
                    <a:pt x="648" y="2795"/>
                    <a:pt x="1083" y="2723"/>
                    <a:pt x="1739" y="2659"/>
                  </a:cubicBezTo>
                  <a:close/>
                  <a:moveTo>
                    <a:pt x="4257" y="2275"/>
                  </a:moveTo>
                  <a:cubicBezTo>
                    <a:pt x="4013" y="2339"/>
                    <a:pt x="3784" y="2427"/>
                    <a:pt x="3570" y="2539"/>
                  </a:cubicBezTo>
                  <a:cubicBezTo>
                    <a:pt x="3570" y="2739"/>
                    <a:pt x="3570" y="2939"/>
                    <a:pt x="3570" y="3139"/>
                  </a:cubicBezTo>
                  <a:cubicBezTo>
                    <a:pt x="3570" y="3123"/>
                    <a:pt x="3586" y="3107"/>
                    <a:pt x="3616" y="3091"/>
                  </a:cubicBezTo>
                  <a:cubicBezTo>
                    <a:pt x="3631" y="3075"/>
                    <a:pt x="3639" y="3067"/>
                    <a:pt x="3639" y="3067"/>
                  </a:cubicBezTo>
                  <a:cubicBezTo>
                    <a:pt x="3776" y="2939"/>
                    <a:pt x="3898" y="2955"/>
                    <a:pt x="4005" y="3115"/>
                  </a:cubicBezTo>
                  <a:cubicBezTo>
                    <a:pt x="4005" y="3131"/>
                    <a:pt x="4021" y="3147"/>
                    <a:pt x="4051" y="3163"/>
                  </a:cubicBezTo>
                  <a:cubicBezTo>
                    <a:pt x="4143" y="3307"/>
                    <a:pt x="4211" y="3427"/>
                    <a:pt x="4257" y="3523"/>
                  </a:cubicBezTo>
                  <a:cubicBezTo>
                    <a:pt x="4257" y="3123"/>
                    <a:pt x="4257" y="2707"/>
                    <a:pt x="4257" y="2275"/>
                  </a:cubicBezTo>
                  <a:close/>
                  <a:moveTo>
                    <a:pt x="2998" y="2059"/>
                  </a:moveTo>
                  <a:cubicBezTo>
                    <a:pt x="2785" y="2107"/>
                    <a:pt x="2586" y="2163"/>
                    <a:pt x="2403" y="2227"/>
                  </a:cubicBezTo>
                  <a:cubicBezTo>
                    <a:pt x="2403" y="2323"/>
                    <a:pt x="2403" y="2419"/>
                    <a:pt x="2403" y="2515"/>
                  </a:cubicBezTo>
                  <a:cubicBezTo>
                    <a:pt x="2601" y="2467"/>
                    <a:pt x="2800" y="2443"/>
                    <a:pt x="2998" y="2443"/>
                  </a:cubicBezTo>
                  <a:cubicBezTo>
                    <a:pt x="2998" y="2315"/>
                    <a:pt x="2998" y="2187"/>
                    <a:pt x="2998" y="2059"/>
                  </a:cubicBezTo>
                  <a:close/>
                  <a:moveTo>
                    <a:pt x="1671" y="1891"/>
                  </a:moveTo>
                  <a:cubicBezTo>
                    <a:pt x="1686" y="1947"/>
                    <a:pt x="1701" y="2003"/>
                    <a:pt x="1716" y="2059"/>
                  </a:cubicBezTo>
                  <a:cubicBezTo>
                    <a:pt x="1442" y="2107"/>
                    <a:pt x="1083" y="2227"/>
                    <a:pt x="641" y="2419"/>
                  </a:cubicBezTo>
                  <a:cubicBezTo>
                    <a:pt x="595" y="2435"/>
                    <a:pt x="564" y="2451"/>
                    <a:pt x="549" y="2467"/>
                  </a:cubicBezTo>
                  <a:cubicBezTo>
                    <a:pt x="366" y="2563"/>
                    <a:pt x="251" y="2531"/>
                    <a:pt x="206" y="2371"/>
                  </a:cubicBezTo>
                  <a:cubicBezTo>
                    <a:pt x="129" y="2227"/>
                    <a:pt x="190" y="2115"/>
                    <a:pt x="389" y="2035"/>
                  </a:cubicBezTo>
                  <a:cubicBezTo>
                    <a:pt x="618" y="1971"/>
                    <a:pt x="1045" y="1923"/>
                    <a:pt x="1671" y="1891"/>
                  </a:cubicBezTo>
                  <a:close/>
                  <a:moveTo>
                    <a:pt x="2788" y="1345"/>
                  </a:moveTo>
                  <a:cubicBezTo>
                    <a:pt x="2761" y="1345"/>
                    <a:pt x="2732" y="1351"/>
                    <a:pt x="2701" y="1363"/>
                  </a:cubicBezTo>
                  <a:cubicBezTo>
                    <a:pt x="2640" y="1395"/>
                    <a:pt x="2548" y="1459"/>
                    <a:pt x="2426" y="1555"/>
                  </a:cubicBezTo>
                  <a:cubicBezTo>
                    <a:pt x="2426" y="1651"/>
                    <a:pt x="2418" y="1755"/>
                    <a:pt x="2403" y="1867"/>
                  </a:cubicBezTo>
                  <a:cubicBezTo>
                    <a:pt x="2556" y="1851"/>
                    <a:pt x="2609" y="1843"/>
                    <a:pt x="2563" y="1843"/>
                  </a:cubicBezTo>
                  <a:cubicBezTo>
                    <a:pt x="2777" y="1827"/>
                    <a:pt x="2922" y="1811"/>
                    <a:pt x="2998" y="1795"/>
                  </a:cubicBezTo>
                  <a:cubicBezTo>
                    <a:pt x="2998" y="1747"/>
                    <a:pt x="2998" y="1707"/>
                    <a:pt x="2998" y="1675"/>
                  </a:cubicBezTo>
                  <a:cubicBezTo>
                    <a:pt x="2973" y="1454"/>
                    <a:pt x="2903" y="1344"/>
                    <a:pt x="2788" y="1345"/>
                  </a:cubicBezTo>
                  <a:close/>
                  <a:moveTo>
                    <a:pt x="2744" y="163"/>
                  </a:moveTo>
                  <a:cubicBezTo>
                    <a:pt x="2767" y="161"/>
                    <a:pt x="2790" y="162"/>
                    <a:pt x="2815" y="164"/>
                  </a:cubicBezTo>
                  <a:cubicBezTo>
                    <a:pt x="2998" y="148"/>
                    <a:pt x="3067" y="283"/>
                    <a:pt x="3021" y="571"/>
                  </a:cubicBezTo>
                  <a:cubicBezTo>
                    <a:pt x="3021" y="619"/>
                    <a:pt x="3006" y="699"/>
                    <a:pt x="2975" y="811"/>
                  </a:cubicBezTo>
                  <a:cubicBezTo>
                    <a:pt x="2960" y="891"/>
                    <a:pt x="2952" y="947"/>
                    <a:pt x="2952" y="979"/>
                  </a:cubicBezTo>
                  <a:cubicBezTo>
                    <a:pt x="3029" y="979"/>
                    <a:pt x="3097" y="987"/>
                    <a:pt x="3158" y="1003"/>
                  </a:cubicBezTo>
                  <a:cubicBezTo>
                    <a:pt x="3433" y="1051"/>
                    <a:pt x="3563" y="1251"/>
                    <a:pt x="3547" y="1603"/>
                  </a:cubicBezTo>
                  <a:cubicBezTo>
                    <a:pt x="3547" y="1651"/>
                    <a:pt x="3547" y="1723"/>
                    <a:pt x="3547" y="1819"/>
                  </a:cubicBezTo>
                  <a:cubicBezTo>
                    <a:pt x="3563" y="1915"/>
                    <a:pt x="3570" y="1995"/>
                    <a:pt x="3570" y="2059"/>
                  </a:cubicBezTo>
                  <a:cubicBezTo>
                    <a:pt x="3753" y="2011"/>
                    <a:pt x="3975" y="1971"/>
                    <a:pt x="4234" y="1939"/>
                  </a:cubicBezTo>
                  <a:cubicBezTo>
                    <a:pt x="4234" y="1795"/>
                    <a:pt x="4234" y="1587"/>
                    <a:pt x="4234" y="1315"/>
                  </a:cubicBezTo>
                  <a:cubicBezTo>
                    <a:pt x="4219" y="995"/>
                    <a:pt x="4211" y="747"/>
                    <a:pt x="4211" y="571"/>
                  </a:cubicBezTo>
                  <a:cubicBezTo>
                    <a:pt x="4196" y="363"/>
                    <a:pt x="4288" y="243"/>
                    <a:pt x="4486" y="212"/>
                  </a:cubicBezTo>
                  <a:cubicBezTo>
                    <a:pt x="4730" y="196"/>
                    <a:pt x="4860" y="323"/>
                    <a:pt x="4875" y="595"/>
                  </a:cubicBezTo>
                  <a:cubicBezTo>
                    <a:pt x="4875" y="1027"/>
                    <a:pt x="4875" y="1459"/>
                    <a:pt x="4875" y="1891"/>
                  </a:cubicBezTo>
                  <a:cubicBezTo>
                    <a:pt x="5028" y="1875"/>
                    <a:pt x="5173" y="1867"/>
                    <a:pt x="5310" y="1867"/>
                  </a:cubicBezTo>
                  <a:cubicBezTo>
                    <a:pt x="5333" y="1939"/>
                    <a:pt x="5356" y="2011"/>
                    <a:pt x="5379" y="2083"/>
                  </a:cubicBezTo>
                  <a:cubicBezTo>
                    <a:pt x="5196" y="2083"/>
                    <a:pt x="5028" y="2099"/>
                    <a:pt x="4875" y="2131"/>
                  </a:cubicBezTo>
                  <a:cubicBezTo>
                    <a:pt x="4875" y="3043"/>
                    <a:pt x="4875" y="3715"/>
                    <a:pt x="4875" y="4146"/>
                  </a:cubicBezTo>
                  <a:cubicBezTo>
                    <a:pt x="4860" y="4658"/>
                    <a:pt x="4845" y="5090"/>
                    <a:pt x="4829" y="5442"/>
                  </a:cubicBezTo>
                  <a:cubicBezTo>
                    <a:pt x="4738" y="5458"/>
                    <a:pt x="4539" y="5530"/>
                    <a:pt x="4234" y="5658"/>
                  </a:cubicBezTo>
                  <a:cubicBezTo>
                    <a:pt x="4249" y="5194"/>
                    <a:pt x="4257" y="4546"/>
                    <a:pt x="4257" y="3715"/>
                  </a:cubicBezTo>
                  <a:cubicBezTo>
                    <a:pt x="4211" y="3715"/>
                    <a:pt x="4143" y="3722"/>
                    <a:pt x="4051" y="3738"/>
                  </a:cubicBezTo>
                  <a:cubicBezTo>
                    <a:pt x="3944" y="3754"/>
                    <a:pt x="3868" y="3770"/>
                    <a:pt x="3822" y="3786"/>
                  </a:cubicBezTo>
                  <a:cubicBezTo>
                    <a:pt x="3807" y="3754"/>
                    <a:pt x="3731" y="3643"/>
                    <a:pt x="3593" y="3451"/>
                  </a:cubicBezTo>
                  <a:cubicBezTo>
                    <a:pt x="3593" y="3451"/>
                    <a:pt x="3586" y="3443"/>
                    <a:pt x="3570" y="3427"/>
                  </a:cubicBezTo>
                  <a:cubicBezTo>
                    <a:pt x="3570" y="3411"/>
                    <a:pt x="3563" y="3403"/>
                    <a:pt x="3547" y="3403"/>
                  </a:cubicBezTo>
                  <a:cubicBezTo>
                    <a:pt x="3547" y="3978"/>
                    <a:pt x="3532" y="4626"/>
                    <a:pt x="3502" y="5346"/>
                  </a:cubicBezTo>
                  <a:cubicBezTo>
                    <a:pt x="3303" y="5394"/>
                    <a:pt x="3090" y="5466"/>
                    <a:pt x="2861" y="5562"/>
                  </a:cubicBezTo>
                  <a:cubicBezTo>
                    <a:pt x="2907" y="5130"/>
                    <a:pt x="2945" y="4674"/>
                    <a:pt x="2975" y="4194"/>
                  </a:cubicBezTo>
                  <a:cubicBezTo>
                    <a:pt x="2853" y="4322"/>
                    <a:pt x="2685" y="4498"/>
                    <a:pt x="2472" y="4722"/>
                  </a:cubicBezTo>
                  <a:cubicBezTo>
                    <a:pt x="2395" y="4802"/>
                    <a:pt x="2342" y="4858"/>
                    <a:pt x="2311" y="4890"/>
                  </a:cubicBezTo>
                  <a:cubicBezTo>
                    <a:pt x="2235" y="4906"/>
                    <a:pt x="2113" y="4922"/>
                    <a:pt x="1945" y="4938"/>
                  </a:cubicBezTo>
                  <a:cubicBezTo>
                    <a:pt x="1808" y="4954"/>
                    <a:pt x="1709" y="4962"/>
                    <a:pt x="1648" y="4962"/>
                  </a:cubicBezTo>
                  <a:cubicBezTo>
                    <a:pt x="1648" y="5010"/>
                    <a:pt x="1648" y="5042"/>
                    <a:pt x="1648" y="5058"/>
                  </a:cubicBezTo>
                  <a:cubicBezTo>
                    <a:pt x="1068" y="5250"/>
                    <a:pt x="633" y="5426"/>
                    <a:pt x="343" y="5586"/>
                  </a:cubicBezTo>
                  <a:cubicBezTo>
                    <a:pt x="343" y="5378"/>
                    <a:pt x="335" y="5058"/>
                    <a:pt x="320" y="4626"/>
                  </a:cubicBezTo>
                  <a:cubicBezTo>
                    <a:pt x="320" y="4306"/>
                    <a:pt x="320" y="4098"/>
                    <a:pt x="320" y="4002"/>
                  </a:cubicBezTo>
                  <a:cubicBezTo>
                    <a:pt x="290" y="3715"/>
                    <a:pt x="373" y="3571"/>
                    <a:pt x="572" y="3571"/>
                  </a:cubicBezTo>
                  <a:cubicBezTo>
                    <a:pt x="663" y="3555"/>
                    <a:pt x="732" y="3571"/>
                    <a:pt x="778" y="3619"/>
                  </a:cubicBezTo>
                  <a:cubicBezTo>
                    <a:pt x="900" y="3587"/>
                    <a:pt x="1053" y="3563"/>
                    <a:pt x="1236" y="3547"/>
                  </a:cubicBezTo>
                  <a:cubicBezTo>
                    <a:pt x="1404" y="3547"/>
                    <a:pt x="1526" y="3587"/>
                    <a:pt x="1602" y="3667"/>
                  </a:cubicBezTo>
                  <a:cubicBezTo>
                    <a:pt x="1602" y="3619"/>
                    <a:pt x="1617" y="3587"/>
                    <a:pt x="1648" y="3571"/>
                  </a:cubicBezTo>
                  <a:cubicBezTo>
                    <a:pt x="1663" y="3555"/>
                    <a:pt x="1732" y="3515"/>
                    <a:pt x="1854" y="3451"/>
                  </a:cubicBezTo>
                  <a:cubicBezTo>
                    <a:pt x="1854" y="3211"/>
                    <a:pt x="1861" y="2811"/>
                    <a:pt x="1877" y="2251"/>
                  </a:cubicBezTo>
                  <a:cubicBezTo>
                    <a:pt x="1877" y="1851"/>
                    <a:pt x="1877" y="1579"/>
                    <a:pt x="1877" y="1435"/>
                  </a:cubicBezTo>
                  <a:cubicBezTo>
                    <a:pt x="1877" y="1419"/>
                    <a:pt x="1884" y="1387"/>
                    <a:pt x="1899" y="1339"/>
                  </a:cubicBezTo>
                  <a:cubicBezTo>
                    <a:pt x="1899" y="1307"/>
                    <a:pt x="1899" y="1291"/>
                    <a:pt x="1899" y="1291"/>
                  </a:cubicBezTo>
                  <a:cubicBezTo>
                    <a:pt x="1442" y="1371"/>
                    <a:pt x="938" y="1547"/>
                    <a:pt x="389" y="1819"/>
                  </a:cubicBezTo>
                  <a:cubicBezTo>
                    <a:pt x="190" y="1899"/>
                    <a:pt x="61" y="1851"/>
                    <a:pt x="0" y="1675"/>
                  </a:cubicBezTo>
                  <a:cubicBezTo>
                    <a:pt x="0" y="1467"/>
                    <a:pt x="76" y="1339"/>
                    <a:pt x="229" y="1291"/>
                  </a:cubicBezTo>
                  <a:cubicBezTo>
                    <a:pt x="442" y="1227"/>
                    <a:pt x="831" y="1171"/>
                    <a:pt x="1396" y="1123"/>
                  </a:cubicBezTo>
                  <a:cubicBezTo>
                    <a:pt x="1594" y="1123"/>
                    <a:pt x="1739" y="1115"/>
                    <a:pt x="1831" y="1099"/>
                  </a:cubicBezTo>
                  <a:cubicBezTo>
                    <a:pt x="1861" y="1139"/>
                    <a:pt x="1892" y="1179"/>
                    <a:pt x="1922" y="1219"/>
                  </a:cubicBezTo>
                  <a:cubicBezTo>
                    <a:pt x="1953" y="1123"/>
                    <a:pt x="2022" y="1083"/>
                    <a:pt x="2128" y="1099"/>
                  </a:cubicBezTo>
                  <a:cubicBezTo>
                    <a:pt x="2205" y="1083"/>
                    <a:pt x="2273" y="1099"/>
                    <a:pt x="2334" y="1147"/>
                  </a:cubicBezTo>
                  <a:cubicBezTo>
                    <a:pt x="2350" y="1051"/>
                    <a:pt x="2380" y="883"/>
                    <a:pt x="2426" y="643"/>
                  </a:cubicBezTo>
                  <a:cubicBezTo>
                    <a:pt x="2441" y="547"/>
                    <a:pt x="2449" y="483"/>
                    <a:pt x="2449" y="451"/>
                  </a:cubicBezTo>
                  <a:cubicBezTo>
                    <a:pt x="2489" y="269"/>
                    <a:pt x="2587" y="173"/>
                    <a:pt x="2744" y="163"/>
                  </a:cubicBezTo>
                  <a:close/>
                  <a:moveTo>
                    <a:pt x="784" y="8"/>
                  </a:moveTo>
                  <a:cubicBezTo>
                    <a:pt x="864" y="16"/>
                    <a:pt x="946" y="60"/>
                    <a:pt x="1030" y="140"/>
                  </a:cubicBezTo>
                  <a:cubicBezTo>
                    <a:pt x="1030" y="140"/>
                    <a:pt x="1037" y="148"/>
                    <a:pt x="1053" y="164"/>
                  </a:cubicBezTo>
                  <a:cubicBezTo>
                    <a:pt x="1281" y="451"/>
                    <a:pt x="1442" y="675"/>
                    <a:pt x="1533" y="835"/>
                  </a:cubicBezTo>
                  <a:cubicBezTo>
                    <a:pt x="1304" y="867"/>
                    <a:pt x="1083" y="923"/>
                    <a:pt x="869" y="1003"/>
                  </a:cubicBezTo>
                  <a:cubicBezTo>
                    <a:pt x="839" y="955"/>
                    <a:pt x="770" y="867"/>
                    <a:pt x="663" y="739"/>
                  </a:cubicBezTo>
                  <a:cubicBezTo>
                    <a:pt x="572" y="627"/>
                    <a:pt x="511" y="547"/>
                    <a:pt x="480" y="499"/>
                  </a:cubicBezTo>
                  <a:cubicBezTo>
                    <a:pt x="373" y="339"/>
                    <a:pt x="396" y="204"/>
                    <a:pt x="549" y="92"/>
                  </a:cubicBezTo>
                  <a:cubicBezTo>
                    <a:pt x="625" y="28"/>
                    <a:pt x="703" y="0"/>
                    <a:pt x="784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33A0D1"/>
                </a:solidFill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16AD6CEC-256D-4EAA-BAC5-A9963D9E1B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6" y="3336"/>
              <a:ext cx="323" cy="341"/>
            </a:xfrm>
            <a:custGeom>
              <a:avLst/>
              <a:gdLst>
                <a:gd name="T0" fmla="*/ 1030 w 5379"/>
                <a:gd name="T1" fmla="*/ 3786 h 5658"/>
                <a:gd name="T2" fmla="*/ 847 w 5379"/>
                <a:gd name="T3" fmla="*/ 4986 h 5658"/>
                <a:gd name="T4" fmla="*/ 1144 w 5379"/>
                <a:gd name="T5" fmla="*/ 4962 h 5658"/>
                <a:gd name="T6" fmla="*/ 1084 w 5379"/>
                <a:gd name="T7" fmla="*/ 3769 h 5658"/>
                <a:gd name="T8" fmla="*/ 2129 w 5379"/>
                <a:gd name="T9" fmla="*/ 3810 h 5658"/>
                <a:gd name="T10" fmla="*/ 1717 w 5379"/>
                <a:gd name="T11" fmla="*/ 3978 h 5658"/>
                <a:gd name="T12" fmla="*/ 1671 w 5379"/>
                <a:gd name="T13" fmla="*/ 4914 h 5658"/>
                <a:gd name="T14" fmla="*/ 2998 w 5379"/>
                <a:gd name="T15" fmla="*/ 3427 h 5658"/>
                <a:gd name="T16" fmla="*/ 2541 w 5379"/>
                <a:gd name="T17" fmla="*/ 2827 h 5658"/>
                <a:gd name="T18" fmla="*/ 2403 w 5379"/>
                <a:gd name="T19" fmla="*/ 3307 h 5658"/>
                <a:gd name="T20" fmla="*/ 2998 w 5379"/>
                <a:gd name="T21" fmla="*/ 2659 h 5658"/>
                <a:gd name="T22" fmla="*/ 1762 w 5379"/>
                <a:gd name="T23" fmla="*/ 2899 h 5658"/>
                <a:gd name="T24" fmla="*/ 526 w 5379"/>
                <a:gd name="T25" fmla="*/ 3355 h 5658"/>
                <a:gd name="T26" fmla="*/ 435 w 5379"/>
                <a:gd name="T27" fmla="*/ 2875 h 5658"/>
                <a:gd name="T28" fmla="*/ 4257 w 5379"/>
                <a:gd name="T29" fmla="*/ 2275 h 5658"/>
                <a:gd name="T30" fmla="*/ 3571 w 5379"/>
                <a:gd name="T31" fmla="*/ 3139 h 5658"/>
                <a:gd name="T32" fmla="*/ 3639 w 5379"/>
                <a:gd name="T33" fmla="*/ 3067 h 5658"/>
                <a:gd name="T34" fmla="*/ 4051 w 5379"/>
                <a:gd name="T35" fmla="*/ 3163 h 5658"/>
                <a:gd name="T36" fmla="*/ 4257 w 5379"/>
                <a:gd name="T37" fmla="*/ 2275 h 5658"/>
                <a:gd name="T38" fmla="*/ 2403 w 5379"/>
                <a:gd name="T39" fmla="*/ 2227 h 5658"/>
                <a:gd name="T40" fmla="*/ 2998 w 5379"/>
                <a:gd name="T41" fmla="*/ 2443 h 5658"/>
                <a:gd name="T42" fmla="*/ 1671 w 5379"/>
                <a:gd name="T43" fmla="*/ 1891 h 5658"/>
                <a:gd name="T44" fmla="*/ 641 w 5379"/>
                <a:gd name="T45" fmla="*/ 2419 h 5658"/>
                <a:gd name="T46" fmla="*/ 206 w 5379"/>
                <a:gd name="T47" fmla="*/ 2371 h 5658"/>
                <a:gd name="T48" fmla="*/ 1671 w 5379"/>
                <a:gd name="T49" fmla="*/ 1891 h 5658"/>
                <a:gd name="T50" fmla="*/ 2701 w 5379"/>
                <a:gd name="T51" fmla="*/ 1363 h 5658"/>
                <a:gd name="T52" fmla="*/ 2403 w 5379"/>
                <a:gd name="T53" fmla="*/ 1867 h 5658"/>
                <a:gd name="T54" fmla="*/ 2998 w 5379"/>
                <a:gd name="T55" fmla="*/ 1795 h 5658"/>
                <a:gd name="T56" fmla="*/ 2788 w 5379"/>
                <a:gd name="T57" fmla="*/ 1345 h 5658"/>
                <a:gd name="T58" fmla="*/ 2815 w 5379"/>
                <a:gd name="T59" fmla="*/ 164 h 5658"/>
                <a:gd name="T60" fmla="*/ 2975 w 5379"/>
                <a:gd name="T61" fmla="*/ 811 h 5658"/>
                <a:gd name="T62" fmla="*/ 3159 w 5379"/>
                <a:gd name="T63" fmla="*/ 1003 h 5658"/>
                <a:gd name="T64" fmla="*/ 3548 w 5379"/>
                <a:gd name="T65" fmla="*/ 1819 h 5658"/>
                <a:gd name="T66" fmla="*/ 4234 w 5379"/>
                <a:gd name="T67" fmla="*/ 1939 h 5658"/>
                <a:gd name="T68" fmla="*/ 4212 w 5379"/>
                <a:gd name="T69" fmla="*/ 571 h 5658"/>
                <a:gd name="T70" fmla="*/ 4875 w 5379"/>
                <a:gd name="T71" fmla="*/ 595 h 5658"/>
                <a:gd name="T72" fmla="*/ 5310 w 5379"/>
                <a:gd name="T73" fmla="*/ 1867 h 5658"/>
                <a:gd name="T74" fmla="*/ 4875 w 5379"/>
                <a:gd name="T75" fmla="*/ 2131 h 5658"/>
                <a:gd name="T76" fmla="*/ 4830 w 5379"/>
                <a:gd name="T77" fmla="*/ 5442 h 5658"/>
                <a:gd name="T78" fmla="*/ 4257 w 5379"/>
                <a:gd name="T79" fmla="*/ 3715 h 5658"/>
                <a:gd name="T80" fmla="*/ 3822 w 5379"/>
                <a:gd name="T81" fmla="*/ 3786 h 5658"/>
                <a:gd name="T82" fmla="*/ 3571 w 5379"/>
                <a:gd name="T83" fmla="*/ 3427 h 5658"/>
                <a:gd name="T84" fmla="*/ 3502 w 5379"/>
                <a:gd name="T85" fmla="*/ 5346 h 5658"/>
                <a:gd name="T86" fmla="*/ 2975 w 5379"/>
                <a:gd name="T87" fmla="*/ 4194 h 5658"/>
                <a:gd name="T88" fmla="*/ 2312 w 5379"/>
                <a:gd name="T89" fmla="*/ 4890 h 5658"/>
                <a:gd name="T90" fmla="*/ 1648 w 5379"/>
                <a:gd name="T91" fmla="*/ 4962 h 5658"/>
                <a:gd name="T92" fmla="*/ 343 w 5379"/>
                <a:gd name="T93" fmla="*/ 5586 h 5658"/>
                <a:gd name="T94" fmla="*/ 320 w 5379"/>
                <a:gd name="T95" fmla="*/ 4002 h 5658"/>
                <a:gd name="T96" fmla="*/ 778 w 5379"/>
                <a:gd name="T97" fmla="*/ 3619 h 5658"/>
                <a:gd name="T98" fmla="*/ 1602 w 5379"/>
                <a:gd name="T99" fmla="*/ 3667 h 5658"/>
                <a:gd name="T100" fmla="*/ 1854 w 5379"/>
                <a:gd name="T101" fmla="*/ 3451 h 5658"/>
                <a:gd name="T102" fmla="*/ 1877 w 5379"/>
                <a:gd name="T103" fmla="*/ 1435 h 5658"/>
                <a:gd name="T104" fmla="*/ 1900 w 5379"/>
                <a:gd name="T105" fmla="*/ 1291 h 5658"/>
                <a:gd name="T106" fmla="*/ 0 w 5379"/>
                <a:gd name="T107" fmla="*/ 1675 h 5658"/>
                <a:gd name="T108" fmla="*/ 1396 w 5379"/>
                <a:gd name="T109" fmla="*/ 1123 h 5658"/>
                <a:gd name="T110" fmla="*/ 1923 w 5379"/>
                <a:gd name="T111" fmla="*/ 1219 h 5658"/>
                <a:gd name="T112" fmla="*/ 2335 w 5379"/>
                <a:gd name="T113" fmla="*/ 1147 h 5658"/>
                <a:gd name="T114" fmla="*/ 2449 w 5379"/>
                <a:gd name="T115" fmla="*/ 451 h 5658"/>
                <a:gd name="T116" fmla="*/ 784 w 5379"/>
                <a:gd name="T117" fmla="*/ 8 h 5658"/>
                <a:gd name="T118" fmla="*/ 1053 w 5379"/>
                <a:gd name="T119" fmla="*/ 164 h 5658"/>
                <a:gd name="T120" fmla="*/ 870 w 5379"/>
                <a:gd name="T121" fmla="*/ 1003 h 5658"/>
                <a:gd name="T122" fmla="*/ 481 w 5379"/>
                <a:gd name="T123" fmla="*/ 499 h 5658"/>
                <a:gd name="T124" fmla="*/ 784 w 5379"/>
                <a:gd name="T125" fmla="*/ 8 h 5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79" h="5658">
                  <a:moveTo>
                    <a:pt x="1084" y="3769"/>
                  </a:moveTo>
                  <a:cubicBezTo>
                    <a:pt x="1068" y="3769"/>
                    <a:pt x="1050" y="3774"/>
                    <a:pt x="1030" y="3786"/>
                  </a:cubicBezTo>
                  <a:cubicBezTo>
                    <a:pt x="999" y="3818"/>
                    <a:pt x="938" y="3874"/>
                    <a:pt x="847" y="3954"/>
                  </a:cubicBezTo>
                  <a:cubicBezTo>
                    <a:pt x="877" y="4290"/>
                    <a:pt x="877" y="4634"/>
                    <a:pt x="847" y="4986"/>
                  </a:cubicBezTo>
                  <a:cubicBezTo>
                    <a:pt x="862" y="4986"/>
                    <a:pt x="900" y="4986"/>
                    <a:pt x="961" y="4986"/>
                  </a:cubicBezTo>
                  <a:cubicBezTo>
                    <a:pt x="1038" y="4970"/>
                    <a:pt x="1099" y="4962"/>
                    <a:pt x="1144" y="4962"/>
                  </a:cubicBezTo>
                  <a:cubicBezTo>
                    <a:pt x="1175" y="4578"/>
                    <a:pt x="1190" y="4298"/>
                    <a:pt x="1190" y="4122"/>
                  </a:cubicBezTo>
                  <a:cubicBezTo>
                    <a:pt x="1190" y="3888"/>
                    <a:pt x="1155" y="3771"/>
                    <a:pt x="1084" y="3769"/>
                  </a:cubicBezTo>
                  <a:close/>
                  <a:moveTo>
                    <a:pt x="2998" y="3427"/>
                  </a:moveTo>
                  <a:cubicBezTo>
                    <a:pt x="2769" y="3507"/>
                    <a:pt x="2480" y="3635"/>
                    <a:pt x="2129" y="3810"/>
                  </a:cubicBezTo>
                  <a:cubicBezTo>
                    <a:pt x="2037" y="3858"/>
                    <a:pt x="1968" y="3890"/>
                    <a:pt x="1923" y="3906"/>
                  </a:cubicBezTo>
                  <a:cubicBezTo>
                    <a:pt x="1862" y="3954"/>
                    <a:pt x="1793" y="3978"/>
                    <a:pt x="1717" y="3978"/>
                  </a:cubicBezTo>
                  <a:cubicBezTo>
                    <a:pt x="1717" y="4090"/>
                    <a:pt x="1709" y="4298"/>
                    <a:pt x="1694" y="4602"/>
                  </a:cubicBezTo>
                  <a:cubicBezTo>
                    <a:pt x="1678" y="4730"/>
                    <a:pt x="1671" y="4834"/>
                    <a:pt x="1671" y="4914"/>
                  </a:cubicBezTo>
                  <a:cubicBezTo>
                    <a:pt x="2251" y="4274"/>
                    <a:pt x="2693" y="3794"/>
                    <a:pt x="2998" y="3475"/>
                  </a:cubicBezTo>
                  <a:cubicBezTo>
                    <a:pt x="2998" y="3459"/>
                    <a:pt x="2998" y="3443"/>
                    <a:pt x="2998" y="3427"/>
                  </a:cubicBezTo>
                  <a:close/>
                  <a:moveTo>
                    <a:pt x="2998" y="2659"/>
                  </a:moveTo>
                  <a:cubicBezTo>
                    <a:pt x="2892" y="2691"/>
                    <a:pt x="2739" y="2747"/>
                    <a:pt x="2541" y="2827"/>
                  </a:cubicBezTo>
                  <a:cubicBezTo>
                    <a:pt x="2480" y="2843"/>
                    <a:pt x="2434" y="2859"/>
                    <a:pt x="2403" y="2875"/>
                  </a:cubicBezTo>
                  <a:cubicBezTo>
                    <a:pt x="2403" y="3035"/>
                    <a:pt x="2403" y="3179"/>
                    <a:pt x="2403" y="3307"/>
                  </a:cubicBezTo>
                  <a:cubicBezTo>
                    <a:pt x="2586" y="3259"/>
                    <a:pt x="2785" y="3219"/>
                    <a:pt x="2998" y="3187"/>
                  </a:cubicBezTo>
                  <a:cubicBezTo>
                    <a:pt x="2998" y="2995"/>
                    <a:pt x="2998" y="2819"/>
                    <a:pt x="2998" y="2659"/>
                  </a:cubicBezTo>
                  <a:close/>
                  <a:moveTo>
                    <a:pt x="1739" y="2659"/>
                  </a:moveTo>
                  <a:cubicBezTo>
                    <a:pt x="1747" y="2739"/>
                    <a:pt x="1755" y="2819"/>
                    <a:pt x="1762" y="2899"/>
                  </a:cubicBezTo>
                  <a:cubicBezTo>
                    <a:pt x="1457" y="2947"/>
                    <a:pt x="1083" y="3075"/>
                    <a:pt x="641" y="3283"/>
                  </a:cubicBezTo>
                  <a:cubicBezTo>
                    <a:pt x="595" y="3315"/>
                    <a:pt x="557" y="3339"/>
                    <a:pt x="526" y="3355"/>
                  </a:cubicBezTo>
                  <a:cubicBezTo>
                    <a:pt x="343" y="3419"/>
                    <a:pt x="229" y="3387"/>
                    <a:pt x="183" y="3259"/>
                  </a:cubicBezTo>
                  <a:cubicBezTo>
                    <a:pt x="122" y="3067"/>
                    <a:pt x="206" y="2939"/>
                    <a:pt x="435" y="2875"/>
                  </a:cubicBezTo>
                  <a:cubicBezTo>
                    <a:pt x="648" y="2795"/>
                    <a:pt x="1083" y="2723"/>
                    <a:pt x="1739" y="2659"/>
                  </a:cubicBezTo>
                  <a:close/>
                  <a:moveTo>
                    <a:pt x="4257" y="2275"/>
                  </a:moveTo>
                  <a:cubicBezTo>
                    <a:pt x="4013" y="2339"/>
                    <a:pt x="3784" y="2427"/>
                    <a:pt x="3571" y="2539"/>
                  </a:cubicBezTo>
                  <a:cubicBezTo>
                    <a:pt x="3571" y="2739"/>
                    <a:pt x="3571" y="2939"/>
                    <a:pt x="3571" y="3139"/>
                  </a:cubicBezTo>
                  <a:cubicBezTo>
                    <a:pt x="3571" y="3123"/>
                    <a:pt x="3586" y="3107"/>
                    <a:pt x="3616" y="3091"/>
                  </a:cubicBezTo>
                  <a:cubicBezTo>
                    <a:pt x="3632" y="3075"/>
                    <a:pt x="3639" y="3067"/>
                    <a:pt x="3639" y="3067"/>
                  </a:cubicBezTo>
                  <a:cubicBezTo>
                    <a:pt x="3777" y="2939"/>
                    <a:pt x="3899" y="2955"/>
                    <a:pt x="4006" y="3115"/>
                  </a:cubicBezTo>
                  <a:cubicBezTo>
                    <a:pt x="4006" y="3131"/>
                    <a:pt x="4021" y="3147"/>
                    <a:pt x="4051" y="3163"/>
                  </a:cubicBezTo>
                  <a:cubicBezTo>
                    <a:pt x="4143" y="3307"/>
                    <a:pt x="4212" y="3427"/>
                    <a:pt x="4257" y="3523"/>
                  </a:cubicBezTo>
                  <a:cubicBezTo>
                    <a:pt x="4257" y="3123"/>
                    <a:pt x="4257" y="2707"/>
                    <a:pt x="4257" y="2275"/>
                  </a:cubicBezTo>
                  <a:close/>
                  <a:moveTo>
                    <a:pt x="2998" y="2059"/>
                  </a:moveTo>
                  <a:cubicBezTo>
                    <a:pt x="2785" y="2107"/>
                    <a:pt x="2586" y="2163"/>
                    <a:pt x="2403" y="2227"/>
                  </a:cubicBezTo>
                  <a:cubicBezTo>
                    <a:pt x="2403" y="2323"/>
                    <a:pt x="2403" y="2419"/>
                    <a:pt x="2403" y="2515"/>
                  </a:cubicBezTo>
                  <a:cubicBezTo>
                    <a:pt x="2602" y="2467"/>
                    <a:pt x="2800" y="2443"/>
                    <a:pt x="2998" y="2443"/>
                  </a:cubicBezTo>
                  <a:cubicBezTo>
                    <a:pt x="2998" y="2315"/>
                    <a:pt x="2998" y="2187"/>
                    <a:pt x="2998" y="2059"/>
                  </a:cubicBezTo>
                  <a:close/>
                  <a:moveTo>
                    <a:pt x="1671" y="1891"/>
                  </a:moveTo>
                  <a:cubicBezTo>
                    <a:pt x="1686" y="1947"/>
                    <a:pt x="1701" y="2003"/>
                    <a:pt x="1717" y="2059"/>
                  </a:cubicBezTo>
                  <a:cubicBezTo>
                    <a:pt x="1442" y="2107"/>
                    <a:pt x="1083" y="2227"/>
                    <a:pt x="641" y="2419"/>
                  </a:cubicBezTo>
                  <a:cubicBezTo>
                    <a:pt x="595" y="2435"/>
                    <a:pt x="564" y="2451"/>
                    <a:pt x="549" y="2467"/>
                  </a:cubicBezTo>
                  <a:cubicBezTo>
                    <a:pt x="366" y="2563"/>
                    <a:pt x="252" y="2531"/>
                    <a:pt x="206" y="2371"/>
                  </a:cubicBezTo>
                  <a:cubicBezTo>
                    <a:pt x="130" y="2227"/>
                    <a:pt x="191" y="2115"/>
                    <a:pt x="389" y="2035"/>
                  </a:cubicBezTo>
                  <a:cubicBezTo>
                    <a:pt x="618" y="1971"/>
                    <a:pt x="1045" y="1923"/>
                    <a:pt x="1671" y="1891"/>
                  </a:cubicBezTo>
                  <a:close/>
                  <a:moveTo>
                    <a:pt x="2788" y="1345"/>
                  </a:moveTo>
                  <a:cubicBezTo>
                    <a:pt x="2761" y="1345"/>
                    <a:pt x="2732" y="1351"/>
                    <a:pt x="2701" y="1363"/>
                  </a:cubicBezTo>
                  <a:cubicBezTo>
                    <a:pt x="2640" y="1395"/>
                    <a:pt x="2548" y="1459"/>
                    <a:pt x="2426" y="1555"/>
                  </a:cubicBezTo>
                  <a:cubicBezTo>
                    <a:pt x="2426" y="1651"/>
                    <a:pt x="2419" y="1755"/>
                    <a:pt x="2403" y="1867"/>
                  </a:cubicBezTo>
                  <a:cubicBezTo>
                    <a:pt x="2556" y="1851"/>
                    <a:pt x="2609" y="1843"/>
                    <a:pt x="2563" y="1843"/>
                  </a:cubicBezTo>
                  <a:cubicBezTo>
                    <a:pt x="2777" y="1827"/>
                    <a:pt x="2922" y="1811"/>
                    <a:pt x="2998" y="1795"/>
                  </a:cubicBezTo>
                  <a:cubicBezTo>
                    <a:pt x="2998" y="1747"/>
                    <a:pt x="2998" y="1707"/>
                    <a:pt x="2998" y="1675"/>
                  </a:cubicBezTo>
                  <a:cubicBezTo>
                    <a:pt x="2974" y="1454"/>
                    <a:pt x="2903" y="1344"/>
                    <a:pt x="2788" y="1345"/>
                  </a:cubicBezTo>
                  <a:close/>
                  <a:moveTo>
                    <a:pt x="2744" y="163"/>
                  </a:moveTo>
                  <a:cubicBezTo>
                    <a:pt x="2767" y="161"/>
                    <a:pt x="2790" y="162"/>
                    <a:pt x="2815" y="164"/>
                  </a:cubicBezTo>
                  <a:cubicBezTo>
                    <a:pt x="2998" y="148"/>
                    <a:pt x="3067" y="283"/>
                    <a:pt x="3021" y="571"/>
                  </a:cubicBezTo>
                  <a:cubicBezTo>
                    <a:pt x="3021" y="619"/>
                    <a:pt x="3006" y="699"/>
                    <a:pt x="2975" y="811"/>
                  </a:cubicBezTo>
                  <a:cubicBezTo>
                    <a:pt x="2960" y="891"/>
                    <a:pt x="2953" y="947"/>
                    <a:pt x="2953" y="979"/>
                  </a:cubicBezTo>
                  <a:cubicBezTo>
                    <a:pt x="3029" y="979"/>
                    <a:pt x="3098" y="987"/>
                    <a:pt x="3159" y="1003"/>
                  </a:cubicBezTo>
                  <a:cubicBezTo>
                    <a:pt x="3433" y="1051"/>
                    <a:pt x="3563" y="1251"/>
                    <a:pt x="3548" y="1603"/>
                  </a:cubicBezTo>
                  <a:cubicBezTo>
                    <a:pt x="3548" y="1651"/>
                    <a:pt x="3548" y="1723"/>
                    <a:pt x="3548" y="1819"/>
                  </a:cubicBezTo>
                  <a:cubicBezTo>
                    <a:pt x="3563" y="1915"/>
                    <a:pt x="3571" y="1995"/>
                    <a:pt x="3571" y="2059"/>
                  </a:cubicBezTo>
                  <a:cubicBezTo>
                    <a:pt x="3754" y="2011"/>
                    <a:pt x="3975" y="1971"/>
                    <a:pt x="4234" y="1939"/>
                  </a:cubicBezTo>
                  <a:cubicBezTo>
                    <a:pt x="4234" y="1795"/>
                    <a:pt x="4234" y="1587"/>
                    <a:pt x="4234" y="1315"/>
                  </a:cubicBezTo>
                  <a:cubicBezTo>
                    <a:pt x="4219" y="995"/>
                    <a:pt x="4212" y="747"/>
                    <a:pt x="4212" y="571"/>
                  </a:cubicBezTo>
                  <a:cubicBezTo>
                    <a:pt x="4196" y="363"/>
                    <a:pt x="4288" y="243"/>
                    <a:pt x="4486" y="212"/>
                  </a:cubicBezTo>
                  <a:cubicBezTo>
                    <a:pt x="4730" y="196"/>
                    <a:pt x="4860" y="323"/>
                    <a:pt x="4875" y="595"/>
                  </a:cubicBezTo>
                  <a:cubicBezTo>
                    <a:pt x="4875" y="1027"/>
                    <a:pt x="4875" y="1459"/>
                    <a:pt x="4875" y="1891"/>
                  </a:cubicBezTo>
                  <a:cubicBezTo>
                    <a:pt x="5028" y="1875"/>
                    <a:pt x="5173" y="1867"/>
                    <a:pt x="5310" y="1867"/>
                  </a:cubicBezTo>
                  <a:cubicBezTo>
                    <a:pt x="5333" y="1939"/>
                    <a:pt x="5356" y="2011"/>
                    <a:pt x="5379" y="2083"/>
                  </a:cubicBezTo>
                  <a:cubicBezTo>
                    <a:pt x="5196" y="2083"/>
                    <a:pt x="5028" y="2099"/>
                    <a:pt x="4875" y="2131"/>
                  </a:cubicBezTo>
                  <a:cubicBezTo>
                    <a:pt x="4875" y="3043"/>
                    <a:pt x="4875" y="3715"/>
                    <a:pt x="4875" y="4146"/>
                  </a:cubicBezTo>
                  <a:cubicBezTo>
                    <a:pt x="4860" y="4658"/>
                    <a:pt x="4845" y="5090"/>
                    <a:pt x="4830" y="5442"/>
                  </a:cubicBezTo>
                  <a:cubicBezTo>
                    <a:pt x="4738" y="5458"/>
                    <a:pt x="4540" y="5530"/>
                    <a:pt x="4234" y="5658"/>
                  </a:cubicBezTo>
                  <a:cubicBezTo>
                    <a:pt x="4250" y="5194"/>
                    <a:pt x="4257" y="4546"/>
                    <a:pt x="4257" y="3715"/>
                  </a:cubicBezTo>
                  <a:cubicBezTo>
                    <a:pt x="4212" y="3715"/>
                    <a:pt x="4143" y="3722"/>
                    <a:pt x="4051" y="3738"/>
                  </a:cubicBezTo>
                  <a:cubicBezTo>
                    <a:pt x="3944" y="3754"/>
                    <a:pt x="3868" y="3770"/>
                    <a:pt x="3822" y="3786"/>
                  </a:cubicBezTo>
                  <a:cubicBezTo>
                    <a:pt x="3807" y="3754"/>
                    <a:pt x="3731" y="3643"/>
                    <a:pt x="3594" y="3451"/>
                  </a:cubicBezTo>
                  <a:cubicBezTo>
                    <a:pt x="3594" y="3451"/>
                    <a:pt x="3586" y="3443"/>
                    <a:pt x="3571" y="3427"/>
                  </a:cubicBezTo>
                  <a:cubicBezTo>
                    <a:pt x="3571" y="3411"/>
                    <a:pt x="3563" y="3403"/>
                    <a:pt x="3548" y="3403"/>
                  </a:cubicBezTo>
                  <a:cubicBezTo>
                    <a:pt x="3548" y="3978"/>
                    <a:pt x="3532" y="4626"/>
                    <a:pt x="3502" y="5346"/>
                  </a:cubicBezTo>
                  <a:cubicBezTo>
                    <a:pt x="3304" y="5394"/>
                    <a:pt x="3090" y="5466"/>
                    <a:pt x="2861" y="5562"/>
                  </a:cubicBezTo>
                  <a:cubicBezTo>
                    <a:pt x="2907" y="5130"/>
                    <a:pt x="2945" y="4674"/>
                    <a:pt x="2975" y="4194"/>
                  </a:cubicBezTo>
                  <a:cubicBezTo>
                    <a:pt x="2853" y="4322"/>
                    <a:pt x="2686" y="4498"/>
                    <a:pt x="2472" y="4722"/>
                  </a:cubicBezTo>
                  <a:cubicBezTo>
                    <a:pt x="2396" y="4802"/>
                    <a:pt x="2342" y="4858"/>
                    <a:pt x="2312" y="4890"/>
                  </a:cubicBezTo>
                  <a:cubicBezTo>
                    <a:pt x="2235" y="4906"/>
                    <a:pt x="2113" y="4922"/>
                    <a:pt x="1945" y="4938"/>
                  </a:cubicBezTo>
                  <a:cubicBezTo>
                    <a:pt x="1808" y="4954"/>
                    <a:pt x="1709" y="4962"/>
                    <a:pt x="1648" y="4962"/>
                  </a:cubicBezTo>
                  <a:cubicBezTo>
                    <a:pt x="1648" y="5010"/>
                    <a:pt x="1648" y="5042"/>
                    <a:pt x="1648" y="5058"/>
                  </a:cubicBezTo>
                  <a:cubicBezTo>
                    <a:pt x="1068" y="5250"/>
                    <a:pt x="633" y="5426"/>
                    <a:pt x="343" y="5586"/>
                  </a:cubicBezTo>
                  <a:cubicBezTo>
                    <a:pt x="343" y="5378"/>
                    <a:pt x="336" y="5058"/>
                    <a:pt x="320" y="4626"/>
                  </a:cubicBezTo>
                  <a:cubicBezTo>
                    <a:pt x="320" y="4306"/>
                    <a:pt x="320" y="4098"/>
                    <a:pt x="320" y="4002"/>
                  </a:cubicBezTo>
                  <a:cubicBezTo>
                    <a:pt x="290" y="3715"/>
                    <a:pt x="374" y="3571"/>
                    <a:pt x="572" y="3571"/>
                  </a:cubicBezTo>
                  <a:cubicBezTo>
                    <a:pt x="664" y="3555"/>
                    <a:pt x="732" y="3571"/>
                    <a:pt x="778" y="3619"/>
                  </a:cubicBezTo>
                  <a:cubicBezTo>
                    <a:pt x="900" y="3587"/>
                    <a:pt x="1053" y="3563"/>
                    <a:pt x="1236" y="3547"/>
                  </a:cubicBezTo>
                  <a:cubicBezTo>
                    <a:pt x="1404" y="3547"/>
                    <a:pt x="1526" y="3587"/>
                    <a:pt x="1602" y="3667"/>
                  </a:cubicBezTo>
                  <a:cubicBezTo>
                    <a:pt x="1602" y="3619"/>
                    <a:pt x="1617" y="3587"/>
                    <a:pt x="1648" y="3571"/>
                  </a:cubicBezTo>
                  <a:cubicBezTo>
                    <a:pt x="1663" y="3555"/>
                    <a:pt x="1732" y="3515"/>
                    <a:pt x="1854" y="3451"/>
                  </a:cubicBezTo>
                  <a:cubicBezTo>
                    <a:pt x="1854" y="3211"/>
                    <a:pt x="1862" y="2811"/>
                    <a:pt x="1877" y="2251"/>
                  </a:cubicBezTo>
                  <a:cubicBezTo>
                    <a:pt x="1877" y="1851"/>
                    <a:pt x="1877" y="1579"/>
                    <a:pt x="1877" y="1435"/>
                  </a:cubicBezTo>
                  <a:cubicBezTo>
                    <a:pt x="1877" y="1419"/>
                    <a:pt x="1884" y="1387"/>
                    <a:pt x="1900" y="1339"/>
                  </a:cubicBezTo>
                  <a:cubicBezTo>
                    <a:pt x="1900" y="1307"/>
                    <a:pt x="1900" y="1291"/>
                    <a:pt x="1900" y="1291"/>
                  </a:cubicBezTo>
                  <a:cubicBezTo>
                    <a:pt x="1442" y="1371"/>
                    <a:pt x="938" y="1547"/>
                    <a:pt x="389" y="1819"/>
                  </a:cubicBezTo>
                  <a:cubicBezTo>
                    <a:pt x="191" y="1899"/>
                    <a:pt x="61" y="1851"/>
                    <a:pt x="0" y="1675"/>
                  </a:cubicBezTo>
                  <a:cubicBezTo>
                    <a:pt x="0" y="1467"/>
                    <a:pt x="76" y="1339"/>
                    <a:pt x="229" y="1291"/>
                  </a:cubicBezTo>
                  <a:cubicBezTo>
                    <a:pt x="442" y="1227"/>
                    <a:pt x="832" y="1171"/>
                    <a:pt x="1396" y="1123"/>
                  </a:cubicBezTo>
                  <a:cubicBezTo>
                    <a:pt x="1595" y="1123"/>
                    <a:pt x="1739" y="1115"/>
                    <a:pt x="1831" y="1099"/>
                  </a:cubicBezTo>
                  <a:cubicBezTo>
                    <a:pt x="1862" y="1139"/>
                    <a:pt x="1892" y="1179"/>
                    <a:pt x="1923" y="1219"/>
                  </a:cubicBezTo>
                  <a:cubicBezTo>
                    <a:pt x="1953" y="1123"/>
                    <a:pt x="2022" y="1083"/>
                    <a:pt x="2129" y="1099"/>
                  </a:cubicBezTo>
                  <a:cubicBezTo>
                    <a:pt x="2205" y="1083"/>
                    <a:pt x="2274" y="1099"/>
                    <a:pt x="2335" y="1147"/>
                  </a:cubicBezTo>
                  <a:cubicBezTo>
                    <a:pt x="2350" y="1051"/>
                    <a:pt x="2380" y="883"/>
                    <a:pt x="2426" y="643"/>
                  </a:cubicBezTo>
                  <a:cubicBezTo>
                    <a:pt x="2441" y="547"/>
                    <a:pt x="2449" y="483"/>
                    <a:pt x="2449" y="451"/>
                  </a:cubicBezTo>
                  <a:cubicBezTo>
                    <a:pt x="2489" y="269"/>
                    <a:pt x="2588" y="173"/>
                    <a:pt x="2744" y="163"/>
                  </a:cubicBezTo>
                  <a:close/>
                  <a:moveTo>
                    <a:pt x="784" y="8"/>
                  </a:moveTo>
                  <a:cubicBezTo>
                    <a:pt x="864" y="16"/>
                    <a:pt x="946" y="60"/>
                    <a:pt x="1030" y="140"/>
                  </a:cubicBezTo>
                  <a:cubicBezTo>
                    <a:pt x="1030" y="140"/>
                    <a:pt x="1038" y="148"/>
                    <a:pt x="1053" y="164"/>
                  </a:cubicBezTo>
                  <a:cubicBezTo>
                    <a:pt x="1282" y="451"/>
                    <a:pt x="1442" y="675"/>
                    <a:pt x="1533" y="835"/>
                  </a:cubicBezTo>
                  <a:cubicBezTo>
                    <a:pt x="1305" y="867"/>
                    <a:pt x="1083" y="923"/>
                    <a:pt x="870" y="1003"/>
                  </a:cubicBezTo>
                  <a:cubicBezTo>
                    <a:pt x="839" y="955"/>
                    <a:pt x="770" y="867"/>
                    <a:pt x="664" y="739"/>
                  </a:cubicBezTo>
                  <a:cubicBezTo>
                    <a:pt x="572" y="627"/>
                    <a:pt x="511" y="547"/>
                    <a:pt x="481" y="499"/>
                  </a:cubicBezTo>
                  <a:cubicBezTo>
                    <a:pt x="374" y="339"/>
                    <a:pt x="397" y="204"/>
                    <a:pt x="549" y="92"/>
                  </a:cubicBezTo>
                  <a:cubicBezTo>
                    <a:pt x="626" y="28"/>
                    <a:pt x="704" y="0"/>
                    <a:pt x="784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33A0D1"/>
                </a:solidFill>
              </a:endParaRPr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61AE6CA2-C5E8-46FA-9789-8AA6F82E8A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74" y="3351"/>
              <a:ext cx="341" cy="328"/>
            </a:xfrm>
            <a:custGeom>
              <a:avLst/>
              <a:gdLst>
                <a:gd name="T0" fmla="*/ 1282 w 5676"/>
                <a:gd name="T1" fmla="*/ 4871 h 5471"/>
                <a:gd name="T2" fmla="*/ 1900 w 5676"/>
                <a:gd name="T3" fmla="*/ 4439 h 5471"/>
                <a:gd name="T4" fmla="*/ 1282 w 5676"/>
                <a:gd name="T5" fmla="*/ 4103 h 5471"/>
                <a:gd name="T6" fmla="*/ 1900 w 5676"/>
                <a:gd name="T7" fmla="*/ 4127 h 5471"/>
                <a:gd name="T8" fmla="*/ 1259 w 5676"/>
                <a:gd name="T9" fmla="*/ 3480 h 5471"/>
                <a:gd name="T10" fmla="*/ 1900 w 5676"/>
                <a:gd name="T11" fmla="*/ 3575 h 5471"/>
                <a:gd name="T12" fmla="*/ 4509 w 5676"/>
                <a:gd name="T13" fmla="*/ 2376 h 5471"/>
                <a:gd name="T14" fmla="*/ 4486 w 5676"/>
                <a:gd name="T15" fmla="*/ 3096 h 5471"/>
                <a:gd name="T16" fmla="*/ 915 w 5676"/>
                <a:gd name="T17" fmla="*/ 1920 h 5471"/>
                <a:gd name="T18" fmla="*/ 1190 w 5676"/>
                <a:gd name="T19" fmla="*/ 2352 h 5471"/>
                <a:gd name="T20" fmla="*/ 4486 w 5676"/>
                <a:gd name="T21" fmla="*/ 1536 h 5471"/>
                <a:gd name="T22" fmla="*/ 4509 w 5676"/>
                <a:gd name="T23" fmla="*/ 2184 h 5471"/>
                <a:gd name="T24" fmla="*/ 2481 w 5676"/>
                <a:gd name="T25" fmla="*/ 1535 h 5471"/>
                <a:gd name="T26" fmla="*/ 2243 w 5676"/>
                <a:gd name="T27" fmla="*/ 1632 h 5471"/>
                <a:gd name="T28" fmla="*/ 2564 w 5676"/>
                <a:gd name="T29" fmla="*/ 1776 h 5471"/>
                <a:gd name="T30" fmla="*/ 3021 w 5676"/>
                <a:gd name="T31" fmla="*/ 1728 h 5471"/>
                <a:gd name="T32" fmla="*/ 1808 w 5676"/>
                <a:gd name="T33" fmla="*/ 2592 h 5471"/>
                <a:gd name="T34" fmla="*/ 2083 w 5676"/>
                <a:gd name="T35" fmla="*/ 1368 h 5471"/>
                <a:gd name="T36" fmla="*/ 4234 w 5676"/>
                <a:gd name="T37" fmla="*/ 600 h 5471"/>
                <a:gd name="T38" fmla="*/ 4120 w 5676"/>
                <a:gd name="T39" fmla="*/ 1368 h 5471"/>
                <a:gd name="T40" fmla="*/ 4316 w 5676"/>
                <a:gd name="T41" fmla="*/ 584 h 5471"/>
                <a:gd name="T42" fmla="*/ 5013 w 5676"/>
                <a:gd name="T43" fmla="*/ 3240 h 5471"/>
                <a:gd name="T44" fmla="*/ 4189 w 5676"/>
                <a:gd name="T45" fmla="*/ 3503 h 5471"/>
                <a:gd name="T46" fmla="*/ 4692 w 5676"/>
                <a:gd name="T47" fmla="*/ 3791 h 5471"/>
                <a:gd name="T48" fmla="*/ 5081 w 5676"/>
                <a:gd name="T49" fmla="*/ 4823 h 5471"/>
                <a:gd name="T50" fmla="*/ 4852 w 5676"/>
                <a:gd name="T51" fmla="*/ 5207 h 5471"/>
                <a:gd name="T52" fmla="*/ 3433 w 5676"/>
                <a:gd name="T53" fmla="*/ 5327 h 5471"/>
                <a:gd name="T54" fmla="*/ 2976 w 5676"/>
                <a:gd name="T55" fmla="*/ 4967 h 5471"/>
                <a:gd name="T56" fmla="*/ 732 w 5676"/>
                <a:gd name="T57" fmla="*/ 4343 h 5471"/>
                <a:gd name="T58" fmla="*/ 915 w 5676"/>
                <a:gd name="T59" fmla="*/ 2808 h 5471"/>
                <a:gd name="T60" fmla="*/ 503 w 5676"/>
                <a:gd name="T61" fmla="*/ 2976 h 5471"/>
                <a:gd name="T62" fmla="*/ 641 w 5676"/>
                <a:gd name="T63" fmla="*/ 1584 h 5471"/>
                <a:gd name="T64" fmla="*/ 1602 w 5676"/>
                <a:gd name="T65" fmla="*/ 1848 h 5471"/>
                <a:gd name="T66" fmla="*/ 1739 w 5676"/>
                <a:gd name="T67" fmla="*/ 2472 h 5471"/>
                <a:gd name="T68" fmla="*/ 1282 w 5676"/>
                <a:gd name="T69" fmla="*/ 2640 h 5471"/>
                <a:gd name="T70" fmla="*/ 1602 w 5676"/>
                <a:gd name="T71" fmla="*/ 2976 h 5471"/>
                <a:gd name="T72" fmla="*/ 1831 w 5676"/>
                <a:gd name="T73" fmla="*/ 2856 h 5471"/>
                <a:gd name="T74" fmla="*/ 2403 w 5676"/>
                <a:gd name="T75" fmla="*/ 2760 h 5471"/>
                <a:gd name="T76" fmla="*/ 3090 w 5676"/>
                <a:gd name="T77" fmla="*/ 3048 h 5471"/>
                <a:gd name="T78" fmla="*/ 2495 w 5676"/>
                <a:gd name="T79" fmla="*/ 3456 h 5471"/>
                <a:gd name="T80" fmla="*/ 2495 w 5676"/>
                <a:gd name="T81" fmla="*/ 3719 h 5471"/>
                <a:gd name="T82" fmla="*/ 3021 w 5676"/>
                <a:gd name="T83" fmla="*/ 3935 h 5471"/>
                <a:gd name="T84" fmla="*/ 2495 w 5676"/>
                <a:gd name="T85" fmla="*/ 4607 h 5471"/>
                <a:gd name="T86" fmla="*/ 3159 w 5676"/>
                <a:gd name="T87" fmla="*/ 4679 h 5471"/>
                <a:gd name="T88" fmla="*/ 3204 w 5676"/>
                <a:gd name="T89" fmla="*/ 3695 h 5471"/>
                <a:gd name="T90" fmla="*/ 3754 w 5676"/>
                <a:gd name="T91" fmla="*/ 432 h 5471"/>
                <a:gd name="T92" fmla="*/ 2403 w 5676"/>
                <a:gd name="T93" fmla="*/ 0 h 5471"/>
                <a:gd name="T94" fmla="*/ 3090 w 5676"/>
                <a:gd name="T95" fmla="*/ 384 h 5471"/>
                <a:gd name="T96" fmla="*/ 2655 w 5676"/>
                <a:gd name="T97" fmla="*/ 1176 h 5471"/>
                <a:gd name="T98" fmla="*/ 1511 w 5676"/>
                <a:gd name="T99" fmla="*/ 912 h 5471"/>
                <a:gd name="T100" fmla="*/ 915 w 5676"/>
                <a:gd name="T101" fmla="*/ 1440 h 5471"/>
                <a:gd name="T102" fmla="*/ 137 w 5676"/>
                <a:gd name="T103" fmla="*/ 1200 h 5471"/>
                <a:gd name="T104" fmla="*/ 915 w 5676"/>
                <a:gd name="T105" fmla="*/ 384 h 5471"/>
                <a:gd name="T106" fmla="*/ 1488 w 5676"/>
                <a:gd name="T107" fmla="*/ 480 h 5471"/>
                <a:gd name="T108" fmla="*/ 2403 w 5676"/>
                <a:gd name="T109" fmla="*/ 0 h 5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76" h="5471">
                  <a:moveTo>
                    <a:pt x="1900" y="4439"/>
                  </a:moveTo>
                  <a:cubicBezTo>
                    <a:pt x="1671" y="4519"/>
                    <a:pt x="1465" y="4607"/>
                    <a:pt x="1282" y="4703"/>
                  </a:cubicBezTo>
                  <a:cubicBezTo>
                    <a:pt x="1282" y="4759"/>
                    <a:pt x="1282" y="4815"/>
                    <a:pt x="1282" y="4871"/>
                  </a:cubicBezTo>
                  <a:cubicBezTo>
                    <a:pt x="1327" y="4839"/>
                    <a:pt x="1480" y="4807"/>
                    <a:pt x="1739" y="4775"/>
                  </a:cubicBezTo>
                  <a:cubicBezTo>
                    <a:pt x="1816" y="4759"/>
                    <a:pt x="1869" y="4743"/>
                    <a:pt x="1900" y="4727"/>
                  </a:cubicBezTo>
                  <a:cubicBezTo>
                    <a:pt x="1900" y="4631"/>
                    <a:pt x="1900" y="4535"/>
                    <a:pt x="1900" y="4439"/>
                  </a:cubicBezTo>
                  <a:close/>
                  <a:moveTo>
                    <a:pt x="1900" y="3887"/>
                  </a:moveTo>
                  <a:cubicBezTo>
                    <a:pt x="1778" y="3919"/>
                    <a:pt x="1610" y="3975"/>
                    <a:pt x="1396" y="4055"/>
                  </a:cubicBezTo>
                  <a:cubicBezTo>
                    <a:pt x="1350" y="4071"/>
                    <a:pt x="1312" y="4087"/>
                    <a:pt x="1282" y="4103"/>
                  </a:cubicBezTo>
                  <a:cubicBezTo>
                    <a:pt x="1282" y="4167"/>
                    <a:pt x="1282" y="4231"/>
                    <a:pt x="1282" y="4295"/>
                  </a:cubicBezTo>
                  <a:cubicBezTo>
                    <a:pt x="1327" y="4279"/>
                    <a:pt x="1396" y="4263"/>
                    <a:pt x="1488" y="4247"/>
                  </a:cubicBezTo>
                  <a:cubicBezTo>
                    <a:pt x="1671" y="4183"/>
                    <a:pt x="1808" y="4143"/>
                    <a:pt x="1900" y="4127"/>
                  </a:cubicBezTo>
                  <a:cubicBezTo>
                    <a:pt x="1900" y="4047"/>
                    <a:pt x="1900" y="3967"/>
                    <a:pt x="1900" y="3887"/>
                  </a:cubicBezTo>
                  <a:close/>
                  <a:moveTo>
                    <a:pt x="1900" y="3264"/>
                  </a:moveTo>
                  <a:cubicBezTo>
                    <a:pt x="1671" y="3328"/>
                    <a:pt x="1457" y="3400"/>
                    <a:pt x="1259" y="3480"/>
                  </a:cubicBezTo>
                  <a:cubicBezTo>
                    <a:pt x="1305" y="3527"/>
                    <a:pt x="1320" y="3567"/>
                    <a:pt x="1305" y="3599"/>
                  </a:cubicBezTo>
                  <a:cubicBezTo>
                    <a:pt x="1305" y="3631"/>
                    <a:pt x="1305" y="3671"/>
                    <a:pt x="1305" y="3719"/>
                  </a:cubicBezTo>
                  <a:cubicBezTo>
                    <a:pt x="1488" y="3671"/>
                    <a:pt x="1686" y="3623"/>
                    <a:pt x="1900" y="3575"/>
                  </a:cubicBezTo>
                  <a:cubicBezTo>
                    <a:pt x="1900" y="3448"/>
                    <a:pt x="1900" y="3360"/>
                    <a:pt x="1900" y="3312"/>
                  </a:cubicBezTo>
                  <a:cubicBezTo>
                    <a:pt x="1900" y="3296"/>
                    <a:pt x="1900" y="3280"/>
                    <a:pt x="1900" y="3264"/>
                  </a:cubicBezTo>
                  <a:close/>
                  <a:moveTo>
                    <a:pt x="4509" y="2376"/>
                  </a:moveTo>
                  <a:cubicBezTo>
                    <a:pt x="4265" y="2440"/>
                    <a:pt x="4036" y="2512"/>
                    <a:pt x="3822" y="2592"/>
                  </a:cubicBezTo>
                  <a:cubicBezTo>
                    <a:pt x="3822" y="2792"/>
                    <a:pt x="3822" y="2992"/>
                    <a:pt x="3822" y="3192"/>
                  </a:cubicBezTo>
                  <a:cubicBezTo>
                    <a:pt x="4051" y="3144"/>
                    <a:pt x="4273" y="3112"/>
                    <a:pt x="4486" y="3096"/>
                  </a:cubicBezTo>
                  <a:cubicBezTo>
                    <a:pt x="4486" y="2856"/>
                    <a:pt x="4494" y="2616"/>
                    <a:pt x="4509" y="2376"/>
                  </a:cubicBezTo>
                  <a:close/>
                  <a:moveTo>
                    <a:pt x="1144" y="1752"/>
                  </a:moveTo>
                  <a:cubicBezTo>
                    <a:pt x="1083" y="1752"/>
                    <a:pt x="1007" y="1808"/>
                    <a:pt x="915" y="1920"/>
                  </a:cubicBezTo>
                  <a:cubicBezTo>
                    <a:pt x="915" y="1984"/>
                    <a:pt x="923" y="2064"/>
                    <a:pt x="938" y="2160"/>
                  </a:cubicBezTo>
                  <a:cubicBezTo>
                    <a:pt x="938" y="2272"/>
                    <a:pt x="946" y="2352"/>
                    <a:pt x="961" y="2400"/>
                  </a:cubicBezTo>
                  <a:cubicBezTo>
                    <a:pt x="1022" y="2368"/>
                    <a:pt x="1099" y="2352"/>
                    <a:pt x="1190" y="2352"/>
                  </a:cubicBezTo>
                  <a:cubicBezTo>
                    <a:pt x="1236" y="2224"/>
                    <a:pt x="1251" y="2096"/>
                    <a:pt x="1236" y="1968"/>
                  </a:cubicBezTo>
                  <a:cubicBezTo>
                    <a:pt x="1236" y="1824"/>
                    <a:pt x="1205" y="1752"/>
                    <a:pt x="1144" y="1752"/>
                  </a:cubicBezTo>
                  <a:close/>
                  <a:moveTo>
                    <a:pt x="4486" y="1536"/>
                  </a:moveTo>
                  <a:cubicBezTo>
                    <a:pt x="4227" y="1600"/>
                    <a:pt x="4006" y="1680"/>
                    <a:pt x="3822" y="1776"/>
                  </a:cubicBezTo>
                  <a:cubicBezTo>
                    <a:pt x="3822" y="1936"/>
                    <a:pt x="3822" y="2104"/>
                    <a:pt x="3822" y="2280"/>
                  </a:cubicBezTo>
                  <a:cubicBezTo>
                    <a:pt x="4036" y="2232"/>
                    <a:pt x="4265" y="2200"/>
                    <a:pt x="4509" y="2184"/>
                  </a:cubicBezTo>
                  <a:cubicBezTo>
                    <a:pt x="4509" y="2104"/>
                    <a:pt x="4501" y="1984"/>
                    <a:pt x="4486" y="1824"/>
                  </a:cubicBezTo>
                  <a:cubicBezTo>
                    <a:pt x="4486" y="1696"/>
                    <a:pt x="4486" y="1600"/>
                    <a:pt x="4486" y="1536"/>
                  </a:cubicBezTo>
                  <a:close/>
                  <a:moveTo>
                    <a:pt x="2481" y="1535"/>
                  </a:moveTo>
                  <a:cubicBezTo>
                    <a:pt x="2471" y="1534"/>
                    <a:pt x="2461" y="1534"/>
                    <a:pt x="2449" y="1536"/>
                  </a:cubicBezTo>
                  <a:cubicBezTo>
                    <a:pt x="2434" y="1536"/>
                    <a:pt x="2388" y="1552"/>
                    <a:pt x="2312" y="1584"/>
                  </a:cubicBezTo>
                  <a:cubicBezTo>
                    <a:pt x="2281" y="1600"/>
                    <a:pt x="2258" y="1616"/>
                    <a:pt x="2243" y="1632"/>
                  </a:cubicBezTo>
                  <a:cubicBezTo>
                    <a:pt x="2258" y="1760"/>
                    <a:pt x="2266" y="1912"/>
                    <a:pt x="2266" y="2088"/>
                  </a:cubicBezTo>
                  <a:cubicBezTo>
                    <a:pt x="2327" y="2072"/>
                    <a:pt x="2403" y="2064"/>
                    <a:pt x="2495" y="2064"/>
                  </a:cubicBezTo>
                  <a:cubicBezTo>
                    <a:pt x="2525" y="1968"/>
                    <a:pt x="2548" y="1872"/>
                    <a:pt x="2564" y="1776"/>
                  </a:cubicBezTo>
                  <a:cubicBezTo>
                    <a:pt x="2577" y="1622"/>
                    <a:pt x="2549" y="1542"/>
                    <a:pt x="2481" y="1535"/>
                  </a:cubicBezTo>
                  <a:close/>
                  <a:moveTo>
                    <a:pt x="2449" y="1296"/>
                  </a:moveTo>
                  <a:cubicBezTo>
                    <a:pt x="2831" y="1296"/>
                    <a:pt x="3021" y="1440"/>
                    <a:pt x="3021" y="1728"/>
                  </a:cubicBezTo>
                  <a:cubicBezTo>
                    <a:pt x="3021" y="1872"/>
                    <a:pt x="3006" y="1992"/>
                    <a:pt x="2976" y="2088"/>
                  </a:cubicBezTo>
                  <a:cubicBezTo>
                    <a:pt x="2983" y="2144"/>
                    <a:pt x="2991" y="2200"/>
                    <a:pt x="2998" y="2256"/>
                  </a:cubicBezTo>
                  <a:cubicBezTo>
                    <a:pt x="2403" y="2368"/>
                    <a:pt x="2007" y="2480"/>
                    <a:pt x="1808" y="2592"/>
                  </a:cubicBezTo>
                  <a:cubicBezTo>
                    <a:pt x="1778" y="2304"/>
                    <a:pt x="1762" y="1976"/>
                    <a:pt x="1762" y="1608"/>
                  </a:cubicBezTo>
                  <a:cubicBezTo>
                    <a:pt x="1762" y="1464"/>
                    <a:pt x="1823" y="1384"/>
                    <a:pt x="1945" y="1368"/>
                  </a:cubicBezTo>
                  <a:cubicBezTo>
                    <a:pt x="1991" y="1368"/>
                    <a:pt x="2037" y="1368"/>
                    <a:pt x="2083" y="1368"/>
                  </a:cubicBezTo>
                  <a:cubicBezTo>
                    <a:pt x="2205" y="1320"/>
                    <a:pt x="2327" y="1296"/>
                    <a:pt x="2449" y="1296"/>
                  </a:cubicBezTo>
                  <a:close/>
                  <a:moveTo>
                    <a:pt x="4316" y="584"/>
                  </a:moveTo>
                  <a:cubicBezTo>
                    <a:pt x="4292" y="583"/>
                    <a:pt x="4265" y="588"/>
                    <a:pt x="4234" y="600"/>
                  </a:cubicBezTo>
                  <a:cubicBezTo>
                    <a:pt x="4112" y="648"/>
                    <a:pt x="3967" y="744"/>
                    <a:pt x="3800" y="888"/>
                  </a:cubicBezTo>
                  <a:cubicBezTo>
                    <a:pt x="3800" y="1048"/>
                    <a:pt x="3807" y="1224"/>
                    <a:pt x="3822" y="1416"/>
                  </a:cubicBezTo>
                  <a:cubicBezTo>
                    <a:pt x="3883" y="1416"/>
                    <a:pt x="3983" y="1400"/>
                    <a:pt x="4120" y="1368"/>
                  </a:cubicBezTo>
                  <a:cubicBezTo>
                    <a:pt x="4273" y="1352"/>
                    <a:pt x="4387" y="1336"/>
                    <a:pt x="4463" y="1320"/>
                  </a:cubicBezTo>
                  <a:cubicBezTo>
                    <a:pt x="4463" y="1096"/>
                    <a:pt x="4456" y="912"/>
                    <a:pt x="4440" y="768"/>
                  </a:cubicBezTo>
                  <a:cubicBezTo>
                    <a:pt x="4429" y="648"/>
                    <a:pt x="4388" y="587"/>
                    <a:pt x="4316" y="584"/>
                  </a:cubicBezTo>
                  <a:close/>
                  <a:moveTo>
                    <a:pt x="4427" y="264"/>
                  </a:moveTo>
                  <a:cubicBezTo>
                    <a:pt x="4805" y="270"/>
                    <a:pt x="5016" y="438"/>
                    <a:pt x="5058" y="768"/>
                  </a:cubicBezTo>
                  <a:cubicBezTo>
                    <a:pt x="5135" y="1568"/>
                    <a:pt x="5119" y="2392"/>
                    <a:pt x="5013" y="3240"/>
                  </a:cubicBezTo>
                  <a:cubicBezTo>
                    <a:pt x="4936" y="3256"/>
                    <a:pt x="4822" y="3280"/>
                    <a:pt x="4669" y="3312"/>
                  </a:cubicBezTo>
                  <a:cubicBezTo>
                    <a:pt x="4425" y="3376"/>
                    <a:pt x="4242" y="3424"/>
                    <a:pt x="4120" y="3456"/>
                  </a:cubicBezTo>
                  <a:cubicBezTo>
                    <a:pt x="4151" y="3456"/>
                    <a:pt x="4173" y="3472"/>
                    <a:pt x="4189" y="3503"/>
                  </a:cubicBezTo>
                  <a:cubicBezTo>
                    <a:pt x="4204" y="3487"/>
                    <a:pt x="4242" y="3480"/>
                    <a:pt x="4303" y="3480"/>
                  </a:cubicBezTo>
                  <a:cubicBezTo>
                    <a:pt x="4334" y="3464"/>
                    <a:pt x="4364" y="3456"/>
                    <a:pt x="4395" y="3456"/>
                  </a:cubicBezTo>
                  <a:cubicBezTo>
                    <a:pt x="4593" y="3456"/>
                    <a:pt x="4692" y="3567"/>
                    <a:pt x="4692" y="3791"/>
                  </a:cubicBezTo>
                  <a:cubicBezTo>
                    <a:pt x="4677" y="3855"/>
                    <a:pt x="4677" y="4071"/>
                    <a:pt x="4692" y="4439"/>
                  </a:cubicBezTo>
                  <a:cubicBezTo>
                    <a:pt x="4692" y="4551"/>
                    <a:pt x="4692" y="4623"/>
                    <a:pt x="4692" y="4655"/>
                  </a:cubicBezTo>
                  <a:cubicBezTo>
                    <a:pt x="4723" y="4783"/>
                    <a:pt x="4852" y="4839"/>
                    <a:pt x="5081" y="4823"/>
                  </a:cubicBezTo>
                  <a:cubicBezTo>
                    <a:pt x="5280" y="4743"/>
                    <a:pt x="5448" y="4631"/>
                    <a:pt x="5585" y="4487"/>
                  </a:cubicBezTo>
                  <a:cubicBezTo>
                    <a:pt x="5615" y="4535"/>
                    <a:pt x="5646" y="4583"/>
                    <a:pt x="5676" y="4631"/>
                  </a:cubicBezTo>
                  <a:cubicBezTo>
                    <a:pt x="5463" y="4919"/>
                    <a:pt x="5188" y="5111"/>
                    <a:pt x="4852" y="5207"/>
                  </a:cubicBezTo>
                  <a:cubicBezTo>
                    <a:pt x="4440" y="5335"/>
                    <a:pt x="4196" y="5183"/>
                    <a:pt x="4120" y="4751"/>
                  </a:cubicBezTo>
                  <a:cubicBezTo>
                    <a:pt x="4120" y="4527"/>
                    <a:pt x="4120" y="4255"/>
                    <a:pt x="4120" y="3935"/>
                  </a:cubicBezTo>
                  <a:cubicBezTo>
                    <a:pt x="3845" y="4591"/>
                    <a:pt x="3616" y="5055"/>
                    <a:pt x="3433" y="5327"/>
                  </a:cubicBezTo>
                  <a:cubicBezTo>
                    <a:pt x="3403" y="5327"/>
                    <a:pt x="3349" y="5319"/>
                    <a:pt x="3273" y="5303"/>
                  </a:cubicBezTo>
                  <a:cubicBezTo>
                    <a:pt x="3090" y="5271"/>
                    <a:pt x="2937" y="5255"/>
                    <a:pt x="2815" y="5255"/>
                  </a:cubicBezTo>
                  <a:cubicBezTo>
                    <a:pt x="2846" y="5223"/>
                    <a:pt x="2899" y="5127"/>
                    <a:pt x="2976" y="4967"/>
                  </a:cubicBezTo>
                  <a:cubicBezTo>
                    <a:pt x="3037" y="4855"/>
                    <a:pt x="3090" y="4767"/>
                    <a:pt x="3136" y="4703"/>
                  </a:cubicBezTo>
                  <a:cubicBezTo>
                    <a:pt x="2495" y="4799"/>
                    <a:pt x="1686" y="5055"/>
                    <a:pt x="709" y="5471"/>
                  </a:cubicBezTo>
                  <a:cubicBezTo>
                    <a:pt x="709" y="5007"/>
                    <a:pt x="717" y="4631"/>
                    <a:pt x="732" y="4343"/>
                  </a:cubicBezTo>
                  <a:cubicBezTo>
                    <a:pt x="717" y="4391"/>
                    <a:pt x="694" y="4431"/>
                    <a:pt x="664" y="4463"/>
                  </a:cubicBezTo>
                  <a:cubicBezTo>
                    <a:pt x="481" y="4447"/>
                    <a:pt x="259" y="4455"/>
                    <a:pt x="0" y="4487"/>
                  </a:cubicBezTo>
                  <a:cubicBezTo>
                    <a:pt x="412" y="3831"/>
                    <a:pt x="717" y="3272"/>
                    <a:pt x="915" y="2808"/>
                  </a:cubicBezTo>
                  <a:cubicBezTo>
                    <a:pt x="923" y="2800"/>
                    <a:pt x="931" y="2792"/>
                    <a:pt x="938" y="2784"/>
                  </a:cubicBezTo>
                  <a:cubicBezTo>
                    <a:pt x="908" y="2800"/>
                    <a:pt x="862" y="2824"/>
                    <a:pt x="801" y="2856"/>
                  </a:cubicBezTo>
                  <a:cubicBezTo>
                    <a:pt x="740" y="2888"/>
                    <a:pt x="641" y="2928"/>
                    <a:pt x="503" y="2976"/>
                  </a:cubicBezTo>
                  <a:cubicBezTo>
                    <a:pt x="503" y="2832"/>
                    <a:pt x="496" y="2616"/>
                    <a:pt x="481" y="2328"/>
                  </a:cubicBezTo>
                  <a:cubicBezTo>
                    <a:pt x="481" y="2072"/>
                    <a:pt x="481" y="1888"/>
                    <a:pt x="481" y="1776"/>
                  </a:cubicBezTo>
                  <a:cubicBezTo>
                    <a:pt x="481" y="1664"/>
                    <a:pt x="534" y="1600"/>
                    <a:pt x="641" y="1584"/>
                  </a:cubicBezTo>
                  <a:cubicBezTo>
                    <a:pt x="702" y="1584"/>
                    <a:pt x="755" y="1592"/>
                    <a:pt x="801" y="1608"/>
                  </a:cubicBezTo>
                  <a:cubicBezTo>
                    <a:pt x="908" y="1544"/>
                    <a:pt x="1030" y="1512"/>
                    <a:pt x="1167" y="1512"/>
                  </a:cubicBezTo>
                  <a:cubicBezTo>
                    <a:pt x="1457" y="1496"/>
                    <a:pt x="1602" y="1608"/>
                    <a:pt x="1602" y="1848"/>
                  </a:cubicBezTo>
                  <a:cubicBezTo>
                    <a:pt x="1602" y="1976"/>
                    <a:pt x="1587" y="2136"/>
                    <a:pt x="1556" y="2328"/>
                  </a:cubicBezTo>
                  <a:cubicBezTo>
                    <a:pt x="1602" y="2312"/>
                    <a:pt x="1648" y="2304"/>
                    <a:pt x="1694" y="2304"/>
                  </a:cubicBezTo>
                  <a:cubicBezTo>
                    <a:pt x="1709" y="2360"/>
                    <a:pt x="1724" y="2416"/>
                    <a:pt x="1739" y="2472"/>
                  </a:cubicBezTo>
                  <a:cubicBezTo>
                    <a:pt x="1724" y="2472"/>
                    <a:pt x="1694" y="2480"/>
                    <a:pt x="1648" y="2496"/>
                  </a:cubicBezTo>
                  <a:cubicBezTo>
                    <a:pt x="1541" y="2528"/>
                    <a:pt x="1404" y="2576"/>
                    <a:pt x="1236" y="2640"/>
                  </a:cubicBezTo>
                  <a:cubicBezTo>
                    <a:pt x="1251" y="2640"/>
                    <a:pt x="1266" y="2640"/>
                    <a:pt x="1282" y="2640"/>
                  </a:cubicBezTo>
                  <a:cubicBezTo>
                    <a:pt x="1297" y="2656"/>
                    <a:pt x="1305" y="2664"/>
                    <a:pt x="1305" y="2664"/>
                  </a:cubicBezTo>
                  <a:cubicBezTo>
                    <a:pt x="1442" y="2712"/>
                    <a:pt x="1488" y="2832"/>
                    <a:pt x="1442" y="3024"/>
                  </a:cubicBezTo>
                  <a:cubicBezTo>
                    <a:pt x="1472" y="3024"/>
                    <a:pt x="1526" y="3008"/>
                    <a:pt x="1602" y="2976"/>
                  </a:cubicBezTo>
                  <a:cubicBezTo>
                    <a:pt x="1709" y="2960"/>
                    <a:pt x="1793" y="2944"/>
                    <a:pt x="1854" y="2928"/>
                  </a:cubicBezTo>
                  <a:cubicBezTo>
                    <a:pt x="1854" y="2912"/>
                    <a:pt x="1854" y="2896"/>
                    <a:pt x="1854" y="2880"/>
                  </a:cubicBezTo>
                  <a:cubicBezTo>
                    <a:pt x="1839" y="2864"/>
                    <a:pt x="1831" y="2856"/>
                    <a:pt x="1831" y="2856"/>
                  </a:cubicBezTo>
                  <a:cubicBezTo>
                    <a:pt x="1785" y="2712"/>
                    <a:pt x="1839" y="2632"/>
                    <a:pt x="1991" y="2616"/>
                  </a:cubicBezTo>
                  <a:cubicBezTo>
                    <a:pt x="2159" y="2584"/>
                    <a:pt x="2274" y="2600"/>
                    <a:pt x="2335" y="2664"/>
                  </a:cubicBezTo>
                  <a:cubicBezTo>
                    <a:pt x="2350" y="2680"/>
                    <a:pt x="2373" y="2712"/>
                    <a:pt x="2403" y="2760"/>
                  </a:cubicBezTo>
                  <a:cubicBezTo>
                    <a:pt x="2419" y="2792"/>
                    <a:pt x="2434" y="2824"/>
                    <a:pt x="2449" y="2856"/>
                  </a:cubicBezTo>
                  <a:cubicBezTo>
                    <a:pt x="2586" y="2840"/>
                    <a:pt x="2792" y="2832"/>
                    <a:pt x="3067" y="2832"/>
                  </a:cubicBezTo>
                  <a:cubicBezTo>
                    <a:pt x="3075" y="2904"/>
                    <a:pt x="3082" y="2976"/>
                    <a:pt x="3090" y="3048"/>
                  </a:cubicBezTo>
                  <a:cubicBezTo>
                    <a:pt x="2876" y="3064"/>
                    <a:pt x="2678" y="3096"/>
                    <a:pt x="2495" y="3144"/>
                  </a:cubicBezTo>
                  <a:cubicBezTo>
                    <a:pt x="2495" y="3160"/>
                    <a:pt x="2495" y="3184"/>
                    <a:pt x="2495" y="3216"/>
                  </a:cubicBezTo>
                  <a:cubicBezTo>
                    <a:pt x="2495" y="3296"/>
                    <a:pt x="2495" y="3376"/>
                    <a:pt x="2495" y="3456"/>
                  </a:cubicBezTo>
                  <a:cubicBezTo>
                    <a:pt x="2708" y="3440"/>
                    <a:pt x="2884" y="3432"/>
                    <a:pt x="3021" y="3432"/>
                  </a:cubicBezTo>
                  <a:cubicBezTo>
                    <a:pt x="3044" y="3487"/>
                    <a:pt x="3067" y="3543"/>
                    <a:pt x="3090" y="3599"/>
                  </a:cubicBezTo>
                  <a:cubicBezTo>
                    <a:pt x="2876" y="3647"/>
                    <a:pt x="2678" y="3687"/>
                    <a:pt x="2495" y="3719"/>
                  </a:cubicBezTo>
                  <a:cubicBezTo>
                    <a:pt x="2495" y="3807"/>
                    <a:pt x="2495" y="3895"/>
                    <a:pt x="2495" y="3983"/>
                  </a:cubicBezTo>
                  <a:cubicBezTo>
                    <a:pt x="2525" y="3983"/>
                    <a:pt x="2564" y="3975"/>
                    <a:pt x="2609" y="3959"/>
                  </a:cubicBezTo>
                  <a:cubicBezTo>
                    <a:pt x="2731" y="3943"/>
                    <a:pt x="2869" y="3935"/>
                    <a:pt x="3021" y="3935"/>
                  </a:cubicBezTo>
                  <a:cubicBezTo>
                    <a:pt x="3037" y="3991"/>
                    <a:pt x="3052" y="4047"/>
                    <a:pt x="3067" y="4103"/>
                  </a:cubicBezTo>
                  <a:cubicBezTo>
                    <a:pt x="2869" y="4151"/>
                    <a:pt x="2678" y="4199"/>
                    <a:pt x="2495" y="4247"/>
                  </a:cubicBezTo>
                  <a:cubicBezTo>
                    <a:pt x="2495" y="4367"/>
                    <a:pt x="2495" y="4487"/>
                    <a:pt x="2495" y="4607"/>
                  </a:cubicBezTo>
                  <a:cubicBezTo>
                    <a:pt x="2617" y="4575"/>
                    <a:pt x="2785" y="4543"/>
                    <a:pt x="2998" y="4511"/>
                  </a:cubicBezTo>
                  <a:cubicBezTo>
                    <a:pt x="3059" y="4495"/>
                    <a:pt x="3098" y="4487"/>
                    <a:pt x="3113" y="4487"/>
                  </a:cubicBezTo>
                  <a:cubicBezTo>
                    <a:pt x="3128" y="4551"/>
                    <a:pt x="3143" y="4615"/>
                    <a:pt x="3159" y="4679"/>
                  </a:cubicBezTo>
                  <a:cubicBezTo>
                    <a:pt x="3204" y="4583"/>
                    <a:pt x="3281" y="4431"/>
                    <a:pt x="3388" y="4223"/>
                  </a:cubicBezTo>
                  <a:cubicBezTo>
                    <a:pt x="3555" y="3855"/>
                    <a:pt x="3655" y="3639"/>
                    <a:pt x="3685" y="3575"/>
                  </a:cubicBezTo>
                  <a:cubicBezTo>
                    <a:pt x="3532" y="3607"/>
                    <a:pt x="3372" y="3647"/>
                    <a:pt x="3204" y="3695"/>
                  </a:cubicBezTo>
                  <a:cubicBezTo>
                    <a:pt x="3235" y="2816"/>
                    <a:pt x="3235" y="1800"/>
                    <a:pt x="3204" y="648"/>
                  </a:cubicBezTo>
                  <a:cubicBezTo>
                    <a:pt x="3189" y="424"/>
                    <a:pt x="3273" y="312"/>
                    <a:pt x="3456" y="312"/>
                  </a:cubicBezTo>
                  <a:cubicBezTo>
                    <a:pt x="3609" y="296"/>
                    <a:pt x="3708" y="336"/>
                    <a:pt x="3754" y="432"/>
                  </a:cubicBezTo>
                  <a:cubicBezTo>
                    <a:pt x="3983" y="320"/>
                    <a:pt x="4181" y="264"/>
                    <a:pt x="4349" y="264"/>
                  </a:cubicBezTo>
                  <a:cubicBezTo>
                    <a:pt x="4376" y="263"/>
                    <a:pt x="4402" y="263"/>
                    <a:pt x="4427" y="264"/>
                  </a:cubicBezTo>
                  <a:close/>
                  <a:moveTo>
                    <a:pt x="2403" y="0"/>
                  </a:moveTo>
                  <a:cubicBezTo>
                    <a:pt x="2571" y="16"/>
                    <a:pt x="2663" y="104"/>
                    <a:pt x="2678" y="264"/>
                  </a:cubicBezTo>
                  <a:cubicBezTo>
                    <a:pt x="2678" y="312"/>
                    <a:pt x="2678" y="360"/>
                    <a:pt x="2678" y="408"/>
                  </a:cubicBezTo>
                  <a:cubicBezTo>
                    <a:pt x="2770" y="392"/>
                    <a:pt x="2907" y="384"/>
                    <a:pt x="3090" y="384"/>
                  </a:cubicBezTo>
                  <a:cubicBezTo>
                    <a:pt x="3113" y="448"/>
                    <a:pt x="3136" y="512"/>
                    <a:pt x="3159" y="576"/>
                  </a:cubicBezTo>
                  <a:cubicBezTo>
                    <a:pt x="2976" y="592"/>
                    <a:pt x="2808" y="616"/>
                    <a:pt x="2655" y="648"/>
                  </a:cubicBezTo>
                  <a:cubicBezTo>
                    <a:pt x="2655" y="840"/>
                    <a:pt x="2655" y="1016"/>
                    <a:pt x="2655" y="1176"/>
                  </a:cubicBezTo>
                  <a:cubicBezTo>
                    <a:pt x="2426" y="1160"/>
                    <a:pt x="2251" y="1176"/>
                    <a:pt x="2129" y="1224"/>
                  </a:cubicBezTo>
                  <a:cubicBezTo>
                    <a:pt x="2129" y="1080"/>
                    <a:pt x="2129" y="920"/>
                    <a:pt x="2129" y="744"/>
                  </a:cubicBezTo>
                  <a:cubicBezTo>
                    <a:pt x="1900" y="792"/>
                    <a:pt x="1694" y="848"/>
                    <a:pt x="1511" y="912"/>
                  </a:cubicBezTo>
                  <a:cubicBezTo>
                    <a:pt x="1511" y="1056"/>
                    <a:pt x="1511" y="1208"/>
                    <a:pt x="1511" y="1368"/>
                  </a:cubicBezTo>
                  <a:cubicBezTo>
                    <a:pt x="1434" y="1368"/>
                    <a:pt x="1312" y="1384"/>
                    <a:pt x="1144" y="1416"/>
                  </a:cubicBezTo>
                  <a:cubicBezTo>
                    <a:pt x="1038" y="1432"/>
                    <a:pt x="961" y="1440"/>
                    <a:pt x="915" y="1440"/>
                  </a:cubicBezTo>
                  <a:cubicBezTo>
                    <a:pt x="915" y="1328"/>
                    <a:pt x="915" y="1224"/>
                    <a:pt x="915" y="1128"/>
                  </a:cubicBezTo>
                  <a:cubicBezTo>
                    <a:pt x="778" y="1192"/>
                    <a:pt x="656" y="1264"/>
                    <a:pt x="549" y="1344"/>
                  </a:cubicBezTo>
                  <a:cubicBezTo>
                    <a:pt x="320" y="1440"/>
                    <a:pt x="183" y="1392"/>
                    <a:pt x="137" y="1200"/>
                  </a:cubicBezTo>
                  <a:cubicBezTo>
                    <a:pt x="91" y="1024"/>
                    <a:pt x="160" y="880"/>
                    <a:pt x="343" y="768"/>
                  </a:cubicBezTo>
                  <a:cubicBezTo>
                    <a:pt x="481" y="688"/>
                    <a:pt x="671" y="624"/>
                    <a:pt x="915" y="576"/>
                  </a:cubicBezTo>
                  <a:cubicBezTo>
                    <a:pt x="915" y="512"/>
                    <a:pt x="915" y="448"/>
                    <a:pt x="915" y="384"/>
                  </a:cubicBezTo>
                  <a:cubicBezTo>
                    <a:pt x="915" y="160"/>
                    <a:pt x="999" y="48"/>
                    <a:pt x="1167" y="48"/>
                  </a:cubicBezTo>
                  <a:cubicBezTo>
                    <a:pt x="1350" y="32"/>
                    <a:pt x="1457" y="112"/>
                    <a:pt x="1488" y="288"/>
                  </a:cubicBezTo>
                  <a:cubicBezTo>
                    <a:pt x="1488" y="368"/>
                    <a:pt x="1488" y="432"/>
                    <a:pt x="1488" y="480"/>
                  </a:cubicBezTo>
                  <a:cubicBezTo>
                    <a:pt x="1686" y="448"/>
                    <a:pt x="1907" y="432"/>
                    <a:pt x="2151" y="432"/>
                  </a:cubicBezTo>
                  <a:cubicBezTo>
                    <a:pt x="2151" y="384"/>
                    <a:pt x="2151" y="336"/>
                    <a:pt x="2151" y="288"/>
                  </a:cubicBezTo>
                  <a:cubicBezTo>
                    <a:pt x="2151" y="96"/>
                    <a:pt x="2235" y="0"/>
                    <a:pt x="240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33A0D1"/>
                </a:solidFill>
              </a:endParaRPr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xmlns="" id="{685465FD-376C-4082-B1F2-7E0A8E9E74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4" y="3330"/>
              <a:ext cx="280" cy="354"/>
            </a:xfrm>
            <a:custGeom>
              <a:avLst/>
              <a:gdLst>
                <a:gd name="T0" fmla="*/ 3441 w 4669"/>
                <a:gd name="T1" fmla="*/ 4849 h 5881"/>
                <a:gd name="T2" fmla="*/ 3876 w 4669"/>
                <a:gd name="T3" fmla="*/ 5809 h 5881"/>
                <a:gd name="T4" fmla="*/ 2983 w 4669"/>
                <a:gd name="T5" fmla="*/ 4849 h 5881"/>
                <a:gd name="T6" fmla="*/ 3670 w 4669"/>
                <a:gd name="T7" fmla="*/ 4033 h 5881"/>
                <a:gd name="T8" fmla="*/ 1518 w 4669"/>
                <a:gd name="T9" fmla="*/ 4705 h 5881"/>
                <a:gd name="T10" fmla="*/ 3670 w 4669"/>
                <a:gd name="T11" fmla="*/ 4033 h 5881"/>
                <a:gd name="T12" fmla="*/ 1495 w 4669"/>
                <a:gd name="T13" fmla="*/ 4033 h 5881"/>
                <a:gd name="T14" fmla="*/ 3670 w 4669"/>
                <a:gd name="T15" fmla="*/ 3841 h 5881"/>
                <a:gd name="T16" fmla="*/ 3647 w 4669"/>
                <a:gd name="T17" fmla="*/ 3530 h 5881"/>
                <a:gd name="T18" fmla="*/ 1449 w 4669"/>
                <a:gd name="T19" fmla="*/ 3554 h 5881"/>
                <a:gd name="T20" fmla="*/ 2937 w 4669"/>
                <a:gd name="T21" fmla="*/ 3410 h 5881"/>
                <a:gd name="T22" fmla="*/ 3120 w 4669"/>
                <a:gd name="T23" fmla="*/ 3074 h 5881"/>
                <a:gd name="T24" fmla="*/ 4265 w 4669"/>
                <a:gd name="T25" fmla="*/ 3602 h 5881"/>
                <a:gd name="T26" fmla="*/ 2090 w 4669"/>
                <a:gd name="T27" fmla="*/ 4969 h 5881"/>
                <a:gd name="T28" fmla="*/ 1839 w 4669"/>
                <a:gd name="T29" fmla="*/ 5809 h 5881"/>
                <a:gd name="T30" fmla="*/ 1701 w 4669"/>
                <a:gd name="T31" fmla="*/ 5089 h 5881"/>
                <a:gd name="T32" fmla="*/ 946 w 4669"/>
                <a:gd name="T33" fmla="*/ 5281 h 5881"/>
                <a:gd name="T34" fmla="*/ 831 w 4669"/>
                <a:gd name="T35" fmla="*/ 3530 h 5881"/>
                <a:gd name="T36" fmla="*/ 1358 w 4669"/>
                <a:gd name="T37" fmla="*/ 3218 h 5881"/>
                <a:gd name="T38" fmla="*/ 2731 w 4669"/>
                <a:gd name="T39" fmla="*/ 1850 h 5881"/>
                <a:gd name="T40" fmla="*/ 1678 w 4669"/>
                <a:gd name="T41" fmla="*/ 2522 h 5881"/>
                <a:gd name="T42" fmla="*/ 2914 w 4669"/>
                <a:gd name="T43" fmla="*/ 2282 h 5881"/>
                <a:gd name="T44" fmla="*/ 2731 w 4669"/>
                <a:gd name="T45" fmla="*/ 1850 h 5881"/>
                <a:gd name="T46" fmla="*/ 3647 w 4669"/>
                <a:gd name="T47" fmla="*/ 2066 h 5881"/>
                <a:gd name="T48" fmla="*/ 3555 w 4669"/>
                <a:gd name="T49" fmla="*/ 2378 h 5881"/>
                <a:gd name="T50" fmla="*/ 1037 w 4669"/>
                <a:gd name="T51" fmla="*/ 2162 h 5881"/>
                <a:gd name="T52" fmla="*/ 1541 w 4669"/>
                <a:gd name="T53" fmla="*/ 1850 h 5881"/>
                <a:gd name="T54" fmla="*/ 919 w 4669"/>
                <a:gd name="T55" fmla="*/ 377 h 5881"/>
                <a:gd name="T56" fmla="*/ 1564 w 4669"/>
                <a:gd name="T57" fmla="*/ 1082 h 5881"/>
                <a:gd name="T58" fmla="*/ 671 w 4669"/>
                <a:gd name="T59" fmla="*/ 746 h 5881"/>
                <a:gd name="T60" fmla="*/ 740 w 4669"/>
                <a:gd name="T61" fmla="*/ 434 h 5881"/>
                <a:gd name="T62" fmla="*/ 3598 w 4669"/>
                <a:gd name="T63" fmla="*/ 193 h 5881"/>
                <a:gd name="T64" fmla="*/ 3899 w 4669"/>
                <a:gd name="T65" fmla="*/ 506 h 5881"/>
                <a:gd name="T66" fmla="*/ 2983 w 4669"/>
                <a:gd name="T67" fmla="*/ 938 h 5881"/>
                <a:gd name="T68" fmla="*/ 3598 w 4669"/>
                <a:gd name="T69" fmla="*/ 193 h 5881"/>
                <a:gd name="T70" fmla="*/ 2113 w 4669"/>
                <a:gd name="T71" fmla="*/ 3 h 5881"/>
                <a:gd name="T72" fmla="*/ 2457 w 4669"/>
                <a:gd name="T73" fmla="*/ 1082 h 5881"/>
                <a:gd name="T74" fmla="*/ 4517 w 4669"/>
                <a:gd name="T75" fmla="*/ 1946 h 5881"/>
                <a:gd name="T76" fmla="*/ 3372 w 4669"/>
                <a:gd name="T77" fmla="*/ 1250 h 5881"/>
                <a:gd name="T78" fmla="*/ 694 w 4669"/>
                <a:gd name="T79" fmla="*/ 2018 h 5881"/>
                <a:gd name="T80" fmla="*/ 145 w 4669"/>
                <a:gd name="T81" fmla="*/ 2402 h 5881"/>
                <a:gd name="T82" fmla="*/ 30 w 4669"/>
                <a:gd name="T83" fmla="*/ 1658 h 5881"/>
                <a:gd name="T84" fmla="*/ 625 w 4669"/>
                <a:gd name="T85" fmla="*/ 1466 h 5881"/>
                <a:gd name="T86" fmla="*/ 1816 w 4669"/>
                <a:gd name="T87" fmla="*/ 315 h 5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69" h="5881">
                  <a:moveTo>
                    <a:pt x="3212" y="4765"/>
                  </a:moveTo>
                  <a:cubicBezTo>
                    <a:pt x="3288" y="4765"/>
                    <a:pt x="3364" y="4793"/>
                    <a:pt x="3441" y="4849"/>
                  </a:cubicBezTo>
                  <a:cubicBezTo>
                    <a:pt x="3776" y="5105"/>
                    <a:pt x="4173" y="5377"/>
                    <a:pt x="4631" y="5665"/>
                  </a:cubicBezTo>
                  <a:cubicBezTo>
                    <a:pt x="4311" y="5713"/>
                    <a:pt x="4059" y="5761"/>
                    <a:pt x="3876" y="5809"/>
                  </a:cubicBezTo>
                  <a:cubicBezTo>
                    <a:pt x="3616" y="5633"/>
                    <a:pt x="3311" y="5417"/>
                    <a:pt x="2960" y="5161"/>
                  </a:cubicBezTo>
                  <a:cubicBezTo>
                    <a:pt x="2823" y="5081"/>
                    <a:pt x="2830" y="4977"/>
                    <a:pt x="2983" y="4849"/>
                  </a:cubicBezTo>
                  <a:cubicBezTo>
                    <a:pt x="3059" y="4793"/>
                    <a:pt x="3136" y="4765"/>
                    <a:pt x="3212" y="4765"/>
                  </a:cubicBezTo>
                  <a:close/>
                  <a:moveTo>
                    <a:pt x="3670" y="4033"/>
                  </a:moveTo>
                  <a:cubicBezTo>
                    <a:pt x="2739" y="4193"/>
                    <a:pt x="2022" y="4353"/>
                    <a:pt x="1518" y="4513"/>
                  </a:cubicBezTo>
                  <a:cubicBezTo>
                    <a:pt x="1518" y="4593"/>
                    <a:pt x="1518" y="4657"/>
                    <a:pt x="1518" y="4705"/>
                  </a:cubicBezTo>
                  <a:cubicBezTo>
                    <a:pt x="2312" y="4561"/>
                    <a:pt x="3014" y="4457"/>
                    <a:pt x="3624" y="4393"/>
                  </a:cubicBezTo>
                  <a:cubicBezTo>
                    <a:pt x="3654" y="4297"/>
                    <a:pt x="3670" y="4177"/>
                    <a:pt x="3670" y="4033"/>
                  </a:cubicBezTo>
                  <a:close/>
                  <a:moveTo>
                    <a:pt x="3647" y="3530"/>
                  </a:moveTo>
                  <a:cubicBezTo>
                    <a:pt x="2945" y="3642"/>
                    <a:pt x="2228" y="3810"/>
                    <a:pt x="1495" y="4033"/>
                  </a:cubicBezTo>
                  <a:cubicBezTo>
                    <a:pt x="1495" y="4081"/>
                    <a:pt x="1495" y="4121"/>
                    <a:pt x="1495" y="4153"/>
                  </a:cubicBezTo>
                  <a:cubicBezTo>
                    <a:pt x="2167" y="4025"/>
                    <a:pt x="2891" y="3921"/>
                    <a:pt x="3670" y="3841"/>
                  </a:cubicBezTo>
                  <a:cubicBezTo>
                    <a:pt x="3670" y="3746"/>
                    <a:pt x="3670" y="3658"/>
                    <a:pt x="3670" y="3578"/>
                  </a:cubicBezTo>
                  <a:cubicBezTo>
                    <a:pt x="3654" y="3562"/>
                    <a:pt x="3647" y="3546"/>
                    <a:pt x="3647" y="3530"/>
                  </a:cubicBezTo>
                  <a:close/>
                  <a:moveTo>
                    <a:pt x="3120" y="3074"/>
                  </a:moveTo>
                  <a:cubicBezTo>
                    <a:pt x="2617" y="3106"/>
                    <a:pt x="2060" y="3266"/>
                    <a:pt x="1449" y="3554"/>
                  </a:cubicBezTo>
                  <a:cubicBezTo>
                    <a:pt x="1449" y="3602"/>
                    <a:pt x="1457" y="3642"/>
                    <a:pt x="1472" y="3674"/>
                  </a:cubicBezTo>
                  <a:cubicBezTo>
                    <a:pt x="1777" y="3610"/>
                    <a:pt x="2266" y="3522"/>
                    <a:pt x="2937" y="3410"/>
                  </a:cubicBezTo>
                  <a:cubicBezTo>
                    <a:pt x="3227" y="3362"/>
                    <a:pt x="3433" y="3330"/>
                    <a:pt x="3555" y="3314"/>
                  </a:cubicBezTo>
                  <a:cubicBezTo>
                    <a:pt x="3464" y="3170"/>
                    <a:pt x="3319" y="3090"/>
                    <a:pt x="3120" y="3074"/>
                  </a:cubicBezTo>
                  <a:close/>
                  <a:moveTo>
                    <a:pt x="3189" y="2882"/>
                  </a:moveTo>
                  <a:cubicBezTo>
                    <a:pt x="3891" y="2882"/>
                    <a:pt x="4250" y="3122"/>
                    <a:pt x="4265" y="3602"/>
                  </a:cubicBezTo>
                  <a:cubicBezTo>
                    <a:pt x="4295" y="3953"/>
                    <a:pt x="4272" y="4273"/>
                    <a:pt x="4196" y="4561"/>
                  </a:cubicBezTo>
                  <a:cubicBezTo>
                    <a:pt x="3540" y="4609"/>
                    <a:pt x="2838" y="4745"/>
                    <a:pt x="2090" y="4969"/>
                  </a:cubicBezTo>
                  <a:cubicBezTo>
                    <a:pt x="2273" y="5017"/>
                    <a:pt x="2334" y="5113"/>
                    <a:pt x="2273" y="5257"/>
                  </a:cubicBezTo>
                  <a:cubicBezTo>
                    <a:pt x="2167" y="5417"/>
                    <a:pt x="2022" y="5601"/>
                    <a:pt x="1839" y="5809"/>
                  </a:cubicBezTo>
                  <a:cubicBezTo>
                    <a:pt x="1701" y="5793"/>
                    <a:pt x="1442" y="5817"/>
                    <a:pt x="1060" y="5881"/>
                  </a:cubicBezTo>
                  <a:cubicBezTo>
                    <a:pt x="1304" y="5641"/>
                    <a:pt x="1518" y="5377"/>
                    <a:pt x="1701" y="5089"/>
                  </a:cubicBezTo>
                  <a:cubicBezTo>
                    <a:pt x="1640" y="5105"/>
                    <a:pt x="1541" y="5129"/>
                    <a:pt x="1404" y="5161"/>
                  </a:cubicBezTo>
                  <a:cubicBezTo>
                    <a:pt x="1205" y="5209"/>
                    <a:pt x="1053" y="5249"/>
                    <a:pt x="946" y="5281"/>
                  </a:cubicBezTo>
                  <a:cubicBezTo>
                    <a:pt x="946" y="5233"/>
                    <a:pt x="938" y="5161"/>
                    <a:pt x="923" y="5065"/>
                  </a:cubicBezTo>
                  <a:cubicBezTo>
                    <a:pt x="892" y="4361"/>
                    <a:pt x="862" y="3849"/>
                    <a:pt x="831" y="3530"/>
                  </a:cubicBezTo>
                  <a:cubicBezTo>
                    <a:pt x="770" y="3290"/>
                    <a:pt x="847" y="3154"/>
                    <a:pt x="1060" y="3122"/>
                  </a:cubicBezTo>
                  <a:cubicBezTo>
                    <a:pt x="1167" y="3090"/>
                    <a:pt x="1266" y="3122"/>
                    <a:pt x="1358" y="3218"/>
                  </a:cubicBezTo>
                  <a:cubicBezTo>
                    <a:pt x="1953" y="3010"/>
                    <a:pt x="2563" y="2898"/>
                    <a:pt x="3189" y="2882"/>
                  </a:cubicBezTo>
                  <a:close/>
                  <a:moveTo>
                    <a:pt x="2731" y="1850"/>
                  </a:moveTo>
                  <a:cubicBezTo>
                    <a:pt x="2380" y="1850"/>
                    <a:pt x="2022" y="1978"/>
                    <a:pt x="1655" y="2234"/>
                  </a:cubicBezTo>
                  <a:cubicBezTo>
                    <a:pt x="1671" y="2330"/>
                    <a:pt x="1678" y="2426"/>
                    <a:pt x="1678" y="2522"/>
                  </a:cubicBezTo>
                  <a:cubicBezTo>
                    <a:pt x="1755" y="2506"/>
                    <a:pt x="1877" y="2482"/>
                    <a:pt x="2045" y="2450"/>
                  </a:cubicBezTo>
                  <a:cubicBezTo>
                    <a:pt x="2472" y="2354"/>
                    <a:pt x="2762" y="2298"/>
                    <a:pt x="2914" y="2282"/>
                  </a:cubicBezTo>
                  <a:cubicBezTo>
                    <a:pt x="2930" y="2218"/>
                    <a:pt x="2937" y="2138"/>
                    <a:pt x="2937" y="2042"/>
                  </a:cubicBezTo>
                  <a:cubicBezTo>
                    <a:pt x="2937" y="1914"/>
                    <a:pt x="2869" y="1850"/>
                    <a:pt x="2731" y="1850"/>
                  </a:cubicBezTo>
                  <a:close/>
                  <a:moveTo>
                    <a:pt x="2869" y="1586"/>
                  </a:moveTo>
                  <a:cubicBezTo>
                    <a:pt x="3448" y="1602"/>
                    <a:pt x="3708" y="1762"/>
                    <a:pt x="3647" y="2066"/>
                  </a:cubicBezTo>
                  <a:cubicBezTo>
                    <a:pt x="3632" y="2130"/>
                    <a:pt x="3609" y="2202"/>
                    <a:pt x="3578" y="2282"/>
                  </a:cubicBezTo>
                  <a:cubicBezTo>
                    <a:pt x="3563" y="2330"/>
                    <a:pt x="3555" y="2362"/>
                    <a:pt x="3555" y="2378"/>
                  </a:cubicBezTo>
                  <a:cubicBezTo>
                    <a:pt x="2838" y="2554"/>
                    <a:pt x="2022" y="2778"/>
                    <a:pt x="1106" y="3050"/>
                  </a:cubicBezTo>
                  <a:cubicBezTo>
                    <a:pt x="1106" y="2650"/>
                    <a:pt x="1083" y="2354"/>
                    <a:pt x="1037" y="2162"/>
                  </a:cubicBezTo>
                  <a:cubicBezTo>
                    <a:pt x="992" y="1922"/>
                    <a:pt x="1076" y="1794"/>
                    <a:pt x="1289" y="1778"/>
                  </a:cubicBezTo>
                  <a:cubicBezTo>
                    <a:pt x="1381" y="1762"/>
                    <a:pt x="1465" y="1786"/>
                    <a:pt x="1541" y="1850"/>
                  </a:cubicBezTo>
                  <a:cubicBezTo>
                    <a:pt x="1953" y="1706"/>
                    <a:pt x="2395" y="1618"/>
                    <a:pt x="2869" y="1586"/>
                  </a:cubicBezTo>
                  <a:close/>
                  <a:moveTo>
                    <a:pt x="919" y="377"/>
                  </a:moveTo>
                  <a:cubicBezTo>
                    <a:pt x="1013" y="373"/>
                    <a:pt x="1098" y="416"/>
                    <a:pt x="1175" y="506"/>
                  </a:cubicBezTo>
                  <a:cubicBezTo>
                    <a:pt x="1327" y="698"/>
                    <a:pt x="1457" y="890"/>
                    <a:pt x="1564" y="1082"/>
                  </a:cubicBezTo>
                  <a:cubicBezTo>
                    <a:pt x="1350" y="1082"/>
                    <a:pt x="1129" y="1082"/>
                    <a:pt x="900" y="1082"/>
                  </a:cubicBezTo>
                  <a:cubicBezTo>
                    <a:pt x="808" y="938"/>
                    <a:pt x="732" y="826"/>
                    <a:pt x="671" y="746"/>
                  </a:cubicBezTo>
                  <a:cubicBezTo>
                    <a:pt x="595" y="666"/>
                    <a:pt x="564" y="610"/>
                    <a:pt x="580" y="578"/>
                  </a:cubicBezTo>
                  <a:cubicBezTo>
                    <a:pt x="580" y="530"/>
                    <a:pt x="633" y="482"/>
                    <a:pt x="740" y="434"/>
                  </a:cubicBezTo>
                  <a:cubicBezTo>
                    <a:pt x="803" y="398"/>
                    <a:pt x="862" y="379"/>
                    <a:pt x="919" y="377"/>
                  </a:cubicBezTo>
                  <a:close/>
                  <a:moveTo>
                    <a:pt x="3598" y="193"/>
                  </a:moveTo>
                  <a:cubicBezTo>
                    <a:pt x="3642" y="194"/>
                    <a:pt x="3689" y="203"/>
                    <a:pt x="3738" y="219"/>
                  </a:cubicBezTo>
                  <a:cubicBezTo>
                    <a:pt x="3891" y="283"/>
                    <a:pt x="3944" y="378"/>
                    <a:pt x="3899" y="506"/>
                  </a:cubicBezTo>
                  <a:cubicBezTo>
                    <a:pt x="3838" y="634"/>
                    <a:pt x="3761" y="762"/>
                    <a:pt x="3670" y="890"/>
                  </a:cubicBezTo>
                  <a:cubicBezTo>
                    <a:pt x="3426" y="890"/>
                    <a:pt x="3197" y="906"/>
                    <a:pt x="2983" y="938"/>
                  </a:cubicBezTo>
                  <a:cubicBezTo>
                    <a:pt x="3059" y="842"/>
                    <a:pt x="3158" y="658"/>
                    <a:pt x="3281" y="386"/>
                  </a:cubicBezTo>
                  <a:cubicBezTo>
                    <a:pt x="3361" y="255"/>
                    <a:pt x="3467" y="190"/>
                    <a:pt x="3598" y="193"/>
                  </a:cubicBezTo>
                  <a:close/>
                  <a:moveTo>
                    <a:pt x="2038" y="2"/>
                  </a:moveTo>
                  <a:cubicBezTo>
                    <a:pt x="2062" y="0"/>
                    <a:pt x="2086" y="1"/>
                    <a:pt x="2113" y="3"/>
                  </a:cubicBezTo>
                  <a:cubicBezTo>
                    <a:pt x="2373" y="3"/>
                    <a:pt x="2487" y="107"/>
                    <a:pt x="2457" y="315"/>
                  </a:cubicBezTo>
                  <a:cubicBezTo>
                    <a:pt x="2457" y="522"/>
                    <a:pt x="2457" y="778"/>
                    <a:pt x="2457" y="1082"/>
                  </a:cubicBezTo>
                  <a:cubicBezTo>
                    <a:pt x="2746" y="1050"/>
                    <a:pt x="3052" y="1034"/>
                    <a:pt x="3372" y="1034"/>
                  </a:cubicBezTo>
                  <a:cubicBezTo>
                    <a:pt x="4288" y="1034"/>
                    <a:pt x="4669" y="1338"/>
                    <a:pt x="4517" y="1946"/>
                  </a:cubicBezTo>
                  <a:cubicBezTo>
                    <a:pt x="4303" y="1946"/>
                    <a:pt x="4082" y="1978"/>
                    <a:pt x="3853" y="2042"/>
                  </a:cubicBezTo>
                  <a:cubicBezTo>
                    <a:pt x="4051" y="1530"/>
                    <a:pt x="3891" y="1266"/>
                    <a:pt x="3372" y="1250"/>
                  </a:cubicBezTo>
                  <a:cubicBezTo>
                    <a:pt x="2319" y="1250"/>
                    <a:pt x="1427" y="1482"/>
                    <a:pt x="694" y="1946"/>
                  </a:cubicBezTo>
                  <a:cubicBezTo>
                    <a:pt x="694" y="1962"/>
                    <a:pt x="694" y="1986"/>
                    <a:pt x="694" y="2018"/>
                  </a:cubicBezTo>
                  <a:cubicBezTo>
                    <a:pt x="725" y="2242"/>
                    <a:pt x="755" y="2378"/>
                    <a:pt x="786" y="2426"/>
                  </a:cubicBezTo>
                  <a:cubicBezTo>
                    <a:pt x="648" y="2410"/>
                    <a:pt x="435" y="2402"/>
                    <a:pt x="145" y="2402"/>
                  </a:cubicBezTo>
                  <a:cubicBezTo>
                    <a:pt x="145" y="2370"/>
                    <a:pt x="137" y="2314"/>
                    <a:pt x="122" y="2234"/>
                  </a:cubicBezTo>
                  <a:cubicBezTo>
                    <a:pt x="91" y="2026"/>
                    <a:pt x="61" y="1834"/>
                    <a:pt x="30" y="1658"/>
                  </a:cubicBezTo>
                  <a:cubicBezTo>
                    <a:pt x="0" y="1434"/>
                    <a:pt x="91" y="1298"/>
                    <a:pt x="305" y="1250"/>
                  </a:cubicBezTo>
                  <a:cubicBezTo>
                    <a:pt x="458" y="1250"/>
                    <a:pt x="564" y="1322"/>
                    <a:pt x="625" y="1466"/>
                  </a:cubicBezTo>
                  <a:cubicBezTo>
                    <a:pt x="1037" y="1322"/>
                    <a:pt x="1434" y="1218"/>
                    <a:pt x="1816" y="1154"/>
                  </a:cubicBezTo>
                  <a:cubicBezTo>
                    <a:pt x="1816" y="898"/>
                    <a:pt x="1816" y="618"/>
                    <a:pt x="1816" y="315"/>
                  </a:cubicBezTo>
                  <a:cubicBezTo>
                    <a:pt x="1802" y="119"/>
                    <a:pt x="1877" y="14"/>
                    <a:pt x="2038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33A0D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>
            <a:extLst>
              <a:ext uri="{FF2B5EF4-FFF2-40B4-BE49-F238E27FC236}">
                <a16:creationId xmlns:a16="http://schemas.microsoft.com/office/drawing/2014/main" xmlns="" id="{927BF60E-E437-441F-8C03-8B66F4D6041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121401" y="1174750"/>
            <a:ext cx="923925" cy="850900"/>
          </a:xfrm>
          <a:custGeom>
            <a:avLst/>
            <a:gdLst>
              <a:gd name="connsiteX0" fmla="*/ 652730 w 2764608"/>
              <a:gd name="connsiteY0" fmla="*/ 0 h 2548726"/>
              <a:gd name="connsiteX1" fmla="*/ 2111878 w 2764608"/>
              <a:gd name="connsiteY1" fmla="*/ 0 h 2548726"/>
              <a:gd name="connsiteX2" fmla="*/ 2764608 w 2764608"/>
              <a:gd name="connsiteY2" fmla="*/ 652730 h 2548726"/>
              <a:gd name="connsiteX3" fmla="*/ 2764608 w 2764608"/>
              <a:gd name="connsiteY3" fmla="*/ 1434805 h 2548726"/>
              <a:gd name="connsiteX4" fmla="*/ 2111878 w 2764608"/>
              <a:gd name="connsiteY4" fmla="*/ 2087535 h 2548726"/>
              <a:gd name="connsiteX5" fmla="*/ 1915333 w 2764608"/>
              <a:gd name="connsiteY5" fmla="*/ 2087535 h 2548726"/>
              <a:gd name="connsiteX6" fmla="*/ 2025468 w 2764608"/>
              <a:gd name="connsiteY6" fmla="*/ 2548726 h 2548726"/>
              <a:gd name="connsiteX7" fmla="*/ 1436563 w 2764608"/>
              <a:gd name="connsiteY7" fmla="*/ 2087535 h 2548726"/>
              <a:gd name="connsiteX8" fmla="*/ 652730 w 2764608"/>
              <a:gd name="connsiteY8" fmla="*/ 2087535 h 2548726"/>
              <a:gd name="connsiteX9" fmla="*/ 0 w 2764608"/>
              <a:gd name="connsiteY9" fmla="*/ 1434805 h 2548726"/>
              <a:gd name="connsiteX10" fmla="*/ 0 w 2764608"/>
              <a:gd name="connsiteY10" fmla="*/ 652730 h 2548726"/>
              <a:gd name="connsiteX11" fmla="*/ 652730 w 2764608"/>
              <a:gd name="connsiteY11" fmla="*/ 0 h 254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rgbClr val="F9A9A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任意多边形 4">
            <a:extLst>
              <a:ext uri="{FF2B5EF4-FFF2-40B4-BE49-F238E27FC236}">
                <a16:creationId xmlns:a16="http://schemas.microsoft.com/office/drawing/2014/main" xmlns="" id="{23263F80-8267-42C3-A4A5-AC6B05DBB94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543425" y="2106614"/>
            <a:ext cx="2763838" cy="2549525"/>
          </a:xfrm>
          <a:custGeom>
            <a:avLst/>
            <a:gdLst>
              <a:gd name="connsiteX0" fmla="*/ 652730 w 2764608"/>
              <a:gd name="connsiteY0" fmla="*/ 0 h 2548726"/>
              <a:gd name="connsiteX1" fmla="*/ 2111878 w 2764608"/>
              <a:gd name="connsiteY1" fmla="*/ 0 h 2548726"/>
              <a:gd name="connsiteX2" fmla="*/ 2764608 w 2764608"/>
              <a:gd name="connsiteY2" fmla="*/ 652730 h 2548726"/>
              <a:gd name="connsiteX3" fmla="*/ 2764608 w 2764608"/>
              <a:gd name="connsiteY3" fmla="*/ 1434805 h 2548726"/>
              <a:gd name="connsiteX4" fmla="*/ 2111878 w 2764608"/>
              <a:gd name="connsiteY4" fmla="*/ 2087535 h 2548726"/>
              <a:gd name="connsiteX5" fmla="*/ 1915333 w 2764608"/>
              <a:gd name="connsiteY5" fmla="*/ 2087535 h 2548726"/>
              <a:gd name="connsiteX6" fmla="*/ 2025468 w 2764608"/>
              <a:gd name="connsiteY6" fmla="*/ 2548726 h 2548726"/>
              <a:gd name="connsiteX7" fmla="*/ 1436563 w 2764608"/>
              <a:gd name="connsiteY7" fmla="*/ 2087535 h 2548726"/>
              <a:gd name="connsiteX8" fmla="*/ 652730 w 2764608"/>
              <a:gd name="connsiteY8" fmla="*/ 2087535 h 2548726"/>
              <a:gd name="connsiteX9" fmla="*/ 0 w 2764608"/>
              <a:gd name="connsiteY9" fmla="*/ 1434805 h 2548726"/>
              <a:gd name="connsiteX10" fmla="*/ 0 w 2764608"/>
              <a:gd name="connsiteY10" fmla="*/ 652730 h 2548726"/>
              <a:gd name="connsiteX11" fmla="*/ 652730 w 2764608"/>
              <a:gd name="connsiteY11" fmla="*/ 0 h 254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rgbClr val="C6D20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anchor="ctr"/>
          <a:lstStyle/>
          <a:p>
            <a:pPr algn="ctr">
              <a:defRPr/>
            </a:pPr>
            <a:r>
              <a:rPr lang="en-US" altLang="zh-CN" sz="3600">
                <a:solidFill>
                  <a:srgbClr val="FFFFFF"/>
                </a:solidFill>
                <a:latin typeface="Arial Black" panose="020B0A04020102020204" pitchFamily="34" charset="0"/>
              </a:rPr>
              <a:t>THANKS</a:t>
            </a:r>
            <a:endParaRPr lang="zh-CN" altLang="en-US" sz="36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任意多边形 5">
            <a:extLst>
              <a:ext uri="{FF2B5EF4-FFF2-40B4-BE49-F238E27FC236}">
                <a16:creationId xmlns:a16="http://schemas.microsoft.com/office/drawing/2014/main" xmlns="" id="{8C32213E-7E60-4305-B55C-4671AF0952F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H="1">
            <a:off x="6507164" y="1687514"/>
            <a:ext cx="1220787" cy="1125537"/>
          </a:xfrm>
          <a:custGeom>
            <a:avLst/>
            <a:gdLst>
              <a:gd name="connsiteX0" fmla="*/ 652730 w 2764608"/>
              <a:gd name="connsiteY0" fmla="*/ 0 h 2548726"/>
              <a:gd name="connsiteX1" fmla="*/ 2111878 w 2764608"/>
              <a:gd name="connsiteY1" fmla="*/ 0 h 2548726"/>
              <a:gd name="connsiteX2" fmla="*/ 2764608 w 2764608"/>
              <a:gd name="connsiteY2" fmla="*/ 652730 h 2548726"/>
              <a:gd name="connsiteX3" fmla="*/ 2764608 w 2764608"/>
              <a:gd name="connsiteY3" fmla="*/ 1434805 h 2548726"/>
              <a:gd name="connsiteX4" fmla="*/ 2111878 w 2764608"/>
              <a:gd name="connsiteY4" fmla="*/ 2087535 h 2548726"/>
              <a:gd name="connsiteX5" fmla="*/ 1915333 w 2764608"/>
              <a:gd name="connsiteY5" fmla="*/ 2087535 h 2548726"/>
              <a:gd name="connsiteX6" fmla="*/ 2025468 w 2764608"/>
              <a:gd name="connsiteY6" fmla="*/ 2548726 h 2548726"/>
              <a:gd name="connsiteX7" fmla="*/ 1436563 w 2764608"/>
              <a:gd name="connsiteY7" fmla="*/ 2087535 h 2548726"/>
              <a:gd name="connsiteX8" fmla="*/ 652730 w 2764608"/>
              <a:gd name="connsiteY8" fmla="*/ 2087535 h 2548726"/>
              <a:gd name="connsiteX9" fmla="*/ 0 w 2764608"/>
              <a:gd name="connsiteY9" fmla="*/ 1434805 h 2548726"/>
              <a:gd name="connsiteX10" fmla="*/ 0 w 2764608"/>
              <a:gd name="connsiteY10" fmla="*/ 652730 h 2548726"/>
              <a:gd name="connsiteX11" fmla="*/ 652730 w 2764608"/>
              <a:gd name="connsiteY11" fmla="*/ 0 h 254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rgbClr val="52D8D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31FF8CC-AF0C-4C8B-A347-AD050DF4AD3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457825" y="4765675"/>
            <a:ext cx="1893888" cy="369888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altLang="zh-CN" sz="1600" spc="200">
                <a:solidFill>
                  <a:srgbClr val="9F9F9F"/>
                </a:solidFill>
                <a:latin typeface="Bell MT" panose="02020503060305020303" pitchFamily="18" charset="0"/>
              </a:rPr>
              <a:t>@YourName</a:t>
            </a:r>
            <a:endParaRPr lang="zh-CN" altLang="en-US" sz="1600" spc="200">
              <a:solidFill>
                <a:srgbClr val="9F9F9F"/>
              </a:solidFill>
              <a:latin typeface="Bell MT" panose="02020503060305020303" pitchFamily="18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>
            <a:extLst>
              <a:ext uri="{FF2B5EF4-FFF2-40B4-BE49-F238E27FC236}">
                <a16:creationId xmlns:a16="http://schemas.microsoft.com/office/drawing/2014/main" xmlns="" id="{F2FA613B-56C0-46C1-BA97-2D031243A32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844925" y="2360613"/>
            <a:ext cx="4800600" cy="639762"/>
          </a:xfrm>
          <a:custGeom>
            <a:avLst/>
            <a:gdLst>
              <a:gd name="connsiteX0" fmla="*/ 304800 w 4800600"/>
              <a:gd name="connsiteY0" fmla="*/ 0 h 640080"/>
              <a:gd name="connsiteX1" fmla="*/ 4800600 w 4800600"/>
              <a:gd name="connsiteY1" fmla="*/ 7620 h 640080"/>
              <a:gd name="connsiteX2" fmla="*/ 4495800 w 4800600"/>
              <a:gd name="connsiteY2" fmla="*/ 640080 h 640080"/>
              <a:gd name="connsiteX3" fmla="*/ 0 w 4800600"/>
              <a:gd name="connsiteY3" fmla="*/ 640080 h 640080"/>
              <a:gd name="connsiteX4" fmla="*/ 304800 w 4800600"/>
              <a:gd name="connsiteY4" fmla="*/ 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0600" h="640080">
                <a:moveTo>
                  <a:pt x="304800" y="0"/>
                </a:moveTo>
                <a:lnTo>
                  <a:pt x="4800600" y="7620"/>
                </a:lnTo>
                <a:lnTo>
                  <a:pt x="4495800" y="640080"/>
                </a:lnTo>
                <a:lnTo>
                  <a:pt x="0" y="640080"/>
                </a:lnTo>
                <a:lnTo>
                  <a:pt x="304800" y="0"/>
                </a:lnTo>
                <a:close/>
              </a:path>
            </a:pathLst>
          </a:custGeom>
          <a:solidFill>
            <a:srgbClr val="E86E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400" i="1" dirty="0">
              <a:solidFill>
                <a:srgbClr val="FFFFFF"/>
              </a:solidFill>
              <a:latin typeface="Bodoni MT Black" panose="02070A03080606020203" pitchFamily="18" charset="0"/>
              <a:ea typeface="HanWangWCL10" panose="02020500000000000000" pitchFamily="18" charset="-120"/>
              <a:cs typeface="Aharoni" panose="02010803020104030203" pitchFamily="2" charset="-79"/>
            </a:endParaRPr>
          </a:p>
        </p:txBody>
      </p:sp>
      <p:sp>
        <p:nvSpPr>
          <p:cNvPr id="4" name="任意多边形 3">
            <a:extLst>
              <a:ext uri="{FF2B5EF4-FFF2-40B4-BE49-F238E27FC236}">
                <a16:creationId xmlns:a16="http://schemas.microsoft.com/office/drawing/2014/main" xmlns="" id="{C28CE6AD-122F-486A-84D1-7BA692A6747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377239" y="2535239"/>
            <a:ext cx="693737" cy="549275"/>
          </a:xfrm>
          <a:custGeom>
            <a:avLst/>
            <a:gdLst>
              <a:gd name="connsiteX0" fmla="*/ 274320 w 693420"/>
              <a:gd name="connsiteY0" fmla="*/ 0 h 548640"/>
              <a:gd name="connsiteX1" fmla="*/ 693420 w 693420"/>
              <a:gd name="connsiteY1" fmla="*/ 7620 h 548640"/>
              <a:gd name="connsiteX2" fmla="*/ 449580 w 693420"/>
              <a:gd name="connsiteY2" fmla="*/ 259080 h 548640"/>
              <a:gd name="connsiteX3" fmla="*/ 571500 w 693420"/>
              <a:gd name="connsiteY3" fmla="*/ 548640 h 548640"/>
              <a:gd name="connsiteX4" fmla="*/ 0 w 693420"/>
              <a:gd name="connsiteY4" fmla="*/ 533400 h 548640"/>
              <a:gd name="connsiteX5" fmla="*/ 274320 w 693420"/>
              <a:gd name="connsiteY5" fmla="*/ 0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3420" h="548640">
                <a:moveTo>
                  <a:pt x="274320" y="0"/>
                </a:moveTo>
                <a:lnTo>
                  <a:pt x="693420" y="7620"/>
                </a:lnTo>
                <a:lnTo>
                  <a:pt x="449580" y="259080"/>
                </a:lnTo>
                <a:lnTo>
                  <a:pt x="571500" y="548640"/>
                </a:lnTo>
                <a:lnTo>
                  <a:pt x="0" y="533400"/>
                </a:lnTo>
                <a:lnTo>
                  <a:pt x="274320" y="0"/>
                </a:lnTo>
                <a:close/>
              </a:path>
            </a:pathLst>
          </a:custGeom>
          <a:solidFill>
            <a:srgbClr val="E86E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任意多边形 4">
            <a:extLst>
              <a:ext uri="{FF2B5EF4-FFF2-40B4-BE49-F238E27FC236}">
                <a16:creationId xmlns:a16="http://schemas.microsoft.com/office/drawing/2014/main" xmlns="" id="{9C01024C-21B8-4983-9491-E592227163C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H="1" flipV="1">
            <a:off x="3435350" y="2254250"/>
            <a:ext cx="692150" cy="547688"/>
          </a:xfrm>
          <a:custGeom>
            <a:avLst/>
            <a:gdLst>
              <a:gd name="connsiteX0" fmla="*/ 274320 w 693420"/>
              <a:gd name="connsiteY0" fmla="*/ 0 h 548640"/>
              <a:gd name="connsiteX1" fmla="*/ 693420 w 693420"/>
              <a:gd name="connsiteY1" fmla="*/ 7620 h 548640"/>
              <a:gd name="connsiteX2" fmla="*/ 449580 w 693420"/>
              <a:gd name="connsiteY2" fmla="*/ 259080 h 548640"/>
              <a:gd name="connsiteX3" fmla="*/ 571500 w 693420"/>
              <a:gd name="connsiteY3" fmla="*/ 548640 h 548640"/>
              <a:gd name="connsiteX4" fmla="*/ 0 w 693420"/>
              <a:gd name="connsiteY4" fmla="*/ 533400 h 548640"/>
              <a:gd name="connsiteX5" fmla="*/ 274320 w 693420"/>
              <a:gd name="connsiteY5" fmla="*/ 0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3420" h="548640">
                <a:moveTo>
                  <a:pt x="274320" y="0"/>
                </a:moveTo>
                <a:lnTo>
                  <a:pt x="693420" y="7620"/>
                </a:lnTo>
                <a:lnTo>
                  <a:pt x="449580" y="259080"/>
                </a:lnTo>
                <a:lnTo>
                  <a:pt x="571500" y="548640"/>
                </a:lnTo>
                <a:lnTo>
                  <a:pt x="0" y="533400"/>
                </a:lnTo>
                <a:lnTo>
                  <a:pt x="274320" y="0"/>
                </a:lnTo>
                <a:close/>
              </a:path>
            </a:pathLst>
          </a:custGeom>
          <a:solidFill>
            <a:srgbClr val="E86E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5" name="文本框 6">
            <a:extLst>
              <a:ext uri="{FF2B5EF4-FFF2-40B4-BE49-F238E27FC236}">
                <a16:creationId xmlns:a16="http://schemas.microsoft.com/office/drawing/2014/main" xmlns="" id="{79C8EFEE-71A3-407A-9655-992B3165732E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86363" y="4294189"/>
            <a:ext cx="2095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i="1">
                <a:solidFill>
                  <a:srgbClr val="E86E6D"/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@YourName</a:t>
            </a:r>
            <a:endParaRPr lang="zh-CN" altLang="en-US" sz="1600" i="1">
              <a:solidFill>
                <a:srgbClr val="E86E6D"/>
              </a:solidFill>
              <a:latin typeface="Bodoni MT Black" panose="02070A03080606020203" pitchFamily="18" charset="0"/>
              <a:ea typeface="微软雅黑" panose="020B0503020204020204" pitchFamily="34" charset="-122"/>
            </a:endParaRPr>
          </a:p>
        </p:txBody>
      </p:sp>
      <p:sp>
        <p:nvSpPr>
          <p:cNvPr id="5126" name="Freeform 5">
            <a:extLst>
              <a:ext uri="{FF2B5EF4-FFF2-40B4-BE49-F238E27FC236}">
                <a16:creationId xmlns:a16="http://schemas.microsoft.com/office/drawing/2014/main" xmlns="" id="{2B266C10-C9ED-4695-AFC3-7326A51F2846}"/>
              </a:ext>
            </a:extLst>
          </p:cNvPr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4630738" y="2427288"/>
            <a:ext cx="3270250" cy="552450"/>
          </a:xfrm>
          <a:custGeom>
            <a:avLst/>
            <a:gdLst>
              <a:gd name="T0" fmla="*/ 2147483646 w 17153"/>
              <a:gd name="T1" fmla="*/ 2147483646 h 2886"/>
              <a:gd name="T2" fmla="*/ 2147483646 w 17153"/>
              <a:gd name="T3" fmla="*/ 2147483646 h 2886"/>
              <a:gd name="T4" fmla="*/ 2147483646 w 17153"/>
              <a:gd name="T5" fmla="*/ 2147483646 h 2886"/>
              <a:gd name="T6" fmla="*/ 2147483646 w 17153"/>
              <a:gd name="T7" fmla="*/ 2147483646 h 2886"/>
              <a:gd name="T8" fmla="*/ 2147483646 w 17153"/>
              <a:gd name="T9" fmla="*/ 2147483646 h 2886"/>
              <a:gd name="T10" fmla="*/ 2147483646 w 17153"/>
              <a:gd name="T11" fmla="*/ 2147483646 h 2886"/>
              <a:gd name="T12" fmla="*/ 2147483646 w 17153"/>
              <a:gd name="T13" fmla="*/ 2147483646 h 2886"/>
              <a:gd name="T14" fmla="*/ 2147483646 w 17153"/>
              <a:gd name="T15" fmla="*/ 2147483646 h 2886"/>
              <a:gd name="T16" fmla="*/ 2147483646 w 17153"/>
              <a:gd name="T17" fmla="*/ 2147483646 h 2886"/>
              <a:gd name="T18" fmla="*/ 2147483646 w 17153"/>
              <a:gd name="T19" fmla="*/ 2147483646 h 2886"/>
              <a:gd name="T20" fmla="*/ 2147483646 w 17153"/>
              <a:gd name="T21" fmla="*/ 2147483646 h 2886"/>
              <a:gd name="T22" fmla="*/ 2147483646 w 17153"/>
              <a:gd name="T23" fmla="*/ 2147483646 h 2886"/>
              <a:gd name="T24" fmla="*/ 2147483646 w 17153"/>
              <a:gd name="T25" fmla="*/ 2147483646 h 2886"/>
              <a:gd name="T26" fmla="*/ 2147483646 w 17153"/>
              <a:gd name="T27" fmla="*/ 2147483646 h 2886"/>
              <a:gd name="T28" fmla="*/ 2147483646 w 17153"/>
              <a:gd name="T29" fmla="*/ 2147483646 h 2886"/>
              <a:gd name="T30" fmla="*/ 2147483646 w 17153"/>
              <a:gd name="T31" fmla="*/ 2147483646 h 2886"/>
              <a:gd name="T32" fmla="*/ 2147483646 w 17153"/>
              <a:gd name="T33" fmla="*/ 2147483646 h 2886"/>
              <a:gd name="T34" fmla="*/ 2147483646 w 17153"/>
              <a:gd name="T35" fmla="*/ 2147483646 h 2886"/>
              <a:gd name="T36" fmla="*/ 2147483646 w 17153"/>
              <a:gd name="T37" fmla="*/ 2147483646 h 2886"/>
              <a:gd name="T38" fmla="*/ 2147483646 w 17153"/>
              <a:gd name="T39" fmla="*/ 2147483646 h 2886"/>
              <a:gd name="T40" fmla="*/ 2147483646 w 17153"/>
              <a:gd name="T41" fmla="*/ 2147483646 h 2886"/>
              <a:gd name="T42" fmla="*/ 2147483646 w 17153"/>
              <a:gd name="T43" fmla="*/ 2147483646 h 2886"/>
              <a:gd name="T44" fmla="*/ 2147483646 w 17153"/>
              <a:gd name="T45" fmla="*/ 2147483646 h 2886"/>
              <a:gd name="T46" fmla="*/ 2147483646 w 17153"/>
              <a:gd name="T47" fmla="*/ 2147483646 h 2886"/>
              <a:gd name="T48" fmla="*/ 2147483646 w 17153"/>
              <a:gd name="T49" fmla="*/ 2147483646 h 2886"/>
              <a:gd name="T50" fmla="*/ 2147483646 w 17153"/>
              <a:gd name="T51" fmla="*/ 2147483646 h 2886"/>
              <a:gd name="T52" fmla="*/ 2147483646 w 17153"/>
              <a:gd name="T53" fmla="*/ 2147483646 h 2886"/>
              <a:gd name="T54" fmla="*/ 2147483646 w 17153"/>
              <a:gd name="T55" fmla="*/ 2147483646 h 2886"/>
              <a:gd name="T56" fmla="*/ 2147483646 w 17153"/>
              <a:gd name="T57" fmla="*/ 2147483646 h 2886"/>
              <a:gd name="T58" fmla="*/ 2147483646 w 17153"/>
              <a:gd name="T59" fmla="*/ 2147483646 h 2886"/>
              <a:gd name="T60" fmla="*/ 2147483646 w 17153"/>
              <a:gd name="T61" fmla="*/ 2147483646 h 2886"/>
              <a:gd name="T62" fmla="*/ 2147483646 w 17153"/>
              <a:gd name="T63" fmla="*/ 2147483646 h 2886"/>
              <a:gd name="T64" fmla="*/ 2147483646 w 17153"/>
              <a:gd name="T65" fmla="*/ 2147483646 h 2886"/>
              <a:gd name="T66" fmla="*/ 2147483646 w 17153"/>
              <a:gd name="T67" fmla="*/ 2147483646 h 2886"/>
              <a:gd name="T68" fmla="*/ 2147483646 w 17153"/>
              <a:gd name="T69" fmla="*/ 2147483646 h 2886"/>
              <a:gd name="T70" fmla="*/ 2147483646 w 17153"/>
              <a:gd name="T71" fmla="*/ 2147483646 h 2886"/>
              <a:gd name="T72" fmla="*/ 2147483646 w 17153"/>
              <a:gd name="T73" fmla="*/ 2147483646 h 2886"/>
              <a:gd name="T74" fmla="*/ 2147483646 w 17153"/>
              <a:gd name="T75" fmla="*/ 2147483646 h 2886"/>
              <a:gd name="T76" fmla="*/ 2147483646 w 17153"/>
              <a:gd name="T77" fmla="*/ 2147483646 h 2886"/>
              <a:gd name="T78" fmla="*/ 2147483646 w 17153"/>
              <a:gd name="T79" fmla="*/ 2147483646 h 2886"/>
              <a:gd name="T80" fmla="*/ 2147483646 w 17153"/>
              <a:gd name="T81" fmla="*/ 2147483646 h 2886"/>
              <a:gd name="T82" fmla="*/ 2147483646 w 17153"/>
              <a:gd name="T83" fmla="*/ 2147483646 h 2886"/>
              <a:gd name="T84" fmla="*/ 2147483646 w 17153"/>
              <a:gd name="T85" fmla="*/ 2147483646 h 2886"/>
              <a:gd name="T86" fmla="*/ 2147483646 w 17153"/>
              <a:gd name="T87" fmla="*/ 2147483646 h 2886"/>
              <a:gd name="T88" fmla="*/ 2147483646 w 17153"/>
              <a:gd name="T89" fmla="*/ 2147483646 h 2886"/>
              <a:gd name="T90" fmla="*/ 2147483646 w 17153"/>
              <a:gd name="T91" fmla="*/ 2147483646 h 2886"/>
              <a:gd name="T92" fmla="*/ 2147483646 w 17153"/>
              <a:gd name="T93" fmla="*/ 2147483646 h 2886"/>
              <a:gd name="T94" fmla="*/ 2147483646 w 17153"/>
              <a:gd name="T95" fmla="*/ 2147483646 h 2886"/>
              <a:gd name="T96" fmla="*/ 2147483646 w 17153"/>
              <a:gd name="T97" fmla="*/ 2147483646 h 2886"/>
              <a:gd name="T98" fmla="*/ 2147483646 w 17153"/>
              <a:gd name="T99" fmla="*/ 2147483646 h 2886"/>
              <a:gd name="T100" fmla="*/ 2147483646 w 17153"/>
              <a:gd name="T101" fmla="*/ 2147483646 h 2886"/>
              <a:gd name="T102" fmla="*/ 2147483646 w 17153"/>
              <a:gd name="T103" fmla="*/ 2147483646 h 2886"/>
              <a:gd name="T104" fmla="*/ 2147483646 w 17153"/>
              <a:gd name="T105" fmla="*/ 2147483646 h 2886"/>
              <a:gd name="T106" fmla="*/ 2147483646 w 17153"/>
              <a:gd name="T107" fmla="*/ 0 h 2886"/>
              <a:gd name="T108" fmla="*/ 2147483646 w 17153"/>
              <a:gd name="T109" fmla="*/ 2147483646 h 2886"/>
              <a:gd name="T110" fmla="*/ 2147483646 w 17153"/>
              <a:gd name="T111" fmla="*/ 2147483646 h 2886"/>
              <a:gd name="T112" fmla="*/ 2147483646 w 17153"/>
              <a:gd name="T113" fmla="*/ 2147483646 h 2886"/>
              <a:gd name="T114" fmla="*/ 2147483646 w 17153"/>
              <a:gd name="T115" fmla="*/ 2147483646 h 2886"/>
              <a:gd name="T116" fmla="*/ 2147483646 w 17153"/>
              <a:gd name="T117" fmla="*/ 2147483646 h 2886"/>
              <a:gd name="T118" fmla="*/ 2147483646 w 17153"/>
              <a:gd name="T119" fmla="*/ 2147483646 h 2886"/>
              <a:gd name="T120" fmla="*/ 2147483646 w 17153"/>
              <a:gd name="T121" fmla="*/ 2147483646 h 2886"/>
              <a:gd name="T122" fmla="*/ 2147483646 w 17153"/>
              <a:gd name="T123" fmla="*/ 2147483646 h 28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7153" h="2886">
                <a:moveTo>
                  <a:pt x="5348" y="905"/>
                </a:moveTo>
                <a:cubicBezTo>
                  <a:pt x="5315" y="905"/>
                  <a:pt x="5286" y="919"/>
                  <a:pt x="5262" y="947"/>
                </a:cubicBezTo>
                <a:cubicBezTo>
                  <a:pt x="5237" y="975"/>
                  <a:pt x="5217" y="1016"/>
                  <a:pt x="5202" y="1068"/>
                </a:cubicBezTo>
                <a:cubicBezTo>
                  <a:pt x="5127" y="1322"/>
                  <a:pt x="5051" y="1576"/>
                  <a:pt x="4976" y="1830"/>
                </a:cubicBezTo>
                <a:cubicBezTo>
                  <a:pt x="4963" y="1874"/>
                  <a:pt x="4956" y="1914"/>
                  <a:pt x="4956" y="1951"/>
                </a:cubicBezTo>
                <a:cubicBezTo>
                  <a:pt x="4956" y="2003"/>
                  <a:pt x="4976" y="2029"/>
                  <a:pt x="5016" y="2029"/>
                </a:cubicBezTo>
                <a:cubicBezTo>
                  <a:pt x="5067" y="2029"/>
                  <a:pt x="5141" y="1983"/>
                  <a:pt x="5238" y="1891"/>
                </a:cubicBezTo>
                <a:cubicBezTo>
                  <a:pt x="5240" y="1835"/>
                  <a:pt x="5256" y="1755"/>
                  <a:pt x="5285" y="1653"/>
                </a:cubicBezTo>
                <a:cubicBezTo>
                  <a:pt x="5351" y="1427"/>
                  <a:pt x="5418" y="1202"/>
                  <a:pt x="5484" y="977"/>
                </a:cubicBezTo>
                <a:cubicBezTo>
                  <a:pt x="5439" y="929"/>
                  <a:pt x="5394" y="905"/>
                  <a:pt x="5348" y="905"/>
                </a:cubicBezTo>
                <a:close/>
                <a:moveTo>
                  <a:pt x="14384" y="895"/>
                </a:moveTo>
                <a:cubicBezTo>
                  <a:pt x="14343" y="895"/>
                  <a:pt x="14310" y="912"/>
                  <a:pt x="14286" y="945"/>
                </a:cubicBezTo>
                <a:cubicBezTo>
                  <a:pt x="14261" y="978"/>
                  <a:pt x="14239" y="1024"/>
                  <a:pt x="14222" y="1082"/>
                </a:cubicBezTo>
                <a:cubicBezTo>
                  <a:pt x="14139" y="1359"/>
                  <a:pt x="14056" y="1636"/>
                  <a:pt x="13973" y="1912"/>
                </a:cubicBezTo>
                <a:cubicBezTo>
                  <a:pt x="13957" y="1961"/>
                  <a:pt x="13950" y="2004"/>
                  <a:pt x="13950" y="2040"/>
                </a:cubicBezTo>
                <a:cubicBezTo>
                  <a:pt x="13950" y="2071"/>
                  <a:pt x="13959" y="2097"/>
                  <a:pt x="13979" y="2117"/>
                </a:cubicBezTo>
                <a:cubicBezTo>
                  <a:pt x="13998" y="2137"/>
                  <a:pt x="14023" y="2148"/>
                  <a:pt x="14052" y="2148"/>
                </a:cubicBezTo>
                <a:cubicBezTo>
                  <a:pt x="14088" y="2148"/>
                  <a:pt x="14118" y="2136"/>
                  <a:pt x="14141" y="2114"/>
                </a:cubicBezTo>
                <a:cubicBezTo>
                  <a:pt x="14164" y="2091"/>
                  <a:pt x="14183" y="2061"/>
                  <a:pt x="14200" y="2021"/>
                </a:cubicBezTo>
                <a:cubicBezTo>
                  <a:pt x="14216" y="1981"/>
                  <a:pt x="14256" y="1853"/>
                  <a:pt x="14320" y="1634"/>
                </a:cubicBezTo>
                <a:cubicBezTo>
                  <a:pt x="14383" y="1416"/>
                  <a:pt x="14428" y="1265"/>
                  <a:pt x="14454" y="1182"/>
                </a:cubicBezTo>
                <a:cubicBezTo>
                  <a:pt x="14480" y="1098"/>
                  <a:pt x="14493" y="1039"/>
                  <a:pt x="14493" y="1002"/>
                </a:cubicBezTo>
                <a:cubicBezTo>
                  <a:pt x="14493" y="974"/>
                  <a:pt x="14482" y="948"/>
                  <a:pt x="14461" y="927"/>
                </a:cubicBezTo>
                <a:cubicBezTo>
                  <a:pt x="14440" y="906"/>
                  <a:pt x="14415" y="895"/>
                  <a:pt x="14384" y="895"/>
                </a:cubicBezTo>
                <a:close/>
                <a:moveTo>
                  <a:pt x="11987" y="842"/>
                </a:moveTo>
                <a:cubicBezTo>
                  <a:pt x="12083" y="842"/>
                  <a:pt x="12159" y="864"/>
                  <a:pt x="12216" y="906"/>
                </a:cubicBezTo>
                <a:cubicBezTo>
                  <a:pt x="12274" y="949"/>
                  <a:pt x="12302" y="1003"/>
                  <a:pt x="12302" y="1068"/>
                </a:cubicBezTo>
                <a:cubicBezTo>
                  <a:pt x="12302" y="1099"/>
                  <a:pt x="12291" y="1153"/>
                  <a:pt x="12270" y="1230"/>
                </a:cubicBezTo>
                <a:cubicBezTo>
                  <a:pt x="12206" y="1459"/>
                  <a:pt x="12142" y="1689"/>
                  <a:pt x="12078" y="1918"/>
                </a:cubicBezTo>
                <a:cubicBezTo>
                  <a:pt x="12070" y="1944"/>
                  <a:pt x="12066" y="1970"/>
                  <a:pt x="12066" y="1997"/>
                </a:cubicBezTo>
                <a:cubicBezTo>
                  <a:pt x="12066" y="2018"/>
                  <a:pt x="12075" y="2029"/>
                  <a:pt x="12093" y="2029"/>
                </a:cubicBezTo>
                <a:cubicBezTo>
                  <a:pt x="12133" y="2029"/>
                  <a:pt x="12216" y="1978"/>
                  <a:pt x="12342" y="1875"/>
                </a:cubicBezTo>
                <a:cubicBezTo>
                  <a:pt x="12441" y="1542"/>
                  <a:pt x="12540" y="1209"/>
                  <a:pt x="12639" y="876"/>
                </a:cubicBezTo>
                <a:cubicBezTo>
                  <a:pt x="12873" y="876"/>
                  <a:pt x="13108" y="876"/>
                  <a:pt x="13342" y="876"/>
                </a:cubicBezTo>
                <a:cubicBezTo>
                  <a:pt x="13213" y="1312"/>
                  <a:pt x="13083" y="1748"/>
                  <a:pt x="12953" y="2184"/>
                </a:cubicBezTo>
                <a:cubicBezTo>
                  <a:pt x="12868" y="2465"/>
                  <a:pt x="12729" y="2652"/>
                  <a:pt x="12535" y="2746"/>
                </a:cubicBezTo>
                <a:cubicBezTo>
                  <a:pt x="12341" y="2839"/>
                  <a:pt x="12125" y="2886"/>
                  <a:pt x="11886" y="2886"/>
                </a:cubicBezTo>
                <a:cubicBezTo>
                  <a:pt x="11695" y="2886"/>
                  <a:pt x="11537" y="2849"/>
                  <a:pt x="11413" y="2775"/>
                </a:cubicBezTo>
                <a:cubicBezTo>
                  <a:pt x="11289" y="2702"/>
                  <a:pt x="11227" y="2609"/>
                  <a:pt x="11227" y="2498"/>
                </a:cubicBezTo>
                <a:cubicBezTo>
                  <a:pt x="11227" y="2431"/>
                  <a:pt x="11250" y="2373"/>
                  <a:pt x="11298" y="2324"/>
                </a:cubicBezTo>
                <a:cubicBezTo>
                  <a:pt x="11346" y="2275"/>
                  <a:pt x="11402" y="2250"/>
                  <a:pt x="11466" y="2250"/>
                </a:cubicBezTo>
                <a:cubicBezTo>
                  <a:pt x="11534" y="2250"/>
                  <a:pt x="11590" y="2275"/>
                  <a:pt x="11636" y="2325"/>
                </a:cubicBezTo>
                <a:cubicBezTo>
                  <a:pt x="11681" y="2375"/>
                  <a:pt x="11704" y="2439"/>
                  <a:pt x="11704" y="2516"/>
                </a:cubicBezTo>
                <a:cubicBezTo>
                  <a:pt x="11704" y="2622"/>
                  <a:pt x="11656" y="2702"/>
                  <a:pt x="11560" y="2758"/>
                </a:cubicBezTo>
                <a:cubicBezTo>
                  <a:pt x="11619" y="2793"/>
                  <a:pt x="11685" y="2811"/>
                  <a:pt x="11758" y="2811"/>
                </a:cubicBezTo>
                <a:cubicBezTo>
                  <a:pt x="11831" y="2811"/>
                  <a:pt x="11896" y="2795"/>
                  <a:pt x="11952" y="2763"/>
                </a:cubicBezTo>
                <a:cubicBezTo>
                  <a:pt x="12009" y="2731"/>
                  <a:pt x="12055" y="2684"/>
                  <a:pt x="12091" y="2622"/>
                </a:cubicBezTo>
                <a:cubicBezTo>
                  <a:pt x="12126" y="2560"/>
                  <a:pt x="12161" y="2473"/>
                  <a:pt x="12194" y="2362"/>
                </a:cubicBezTo>
                <a:cubicBezTo>
                  <a:pt x="12233" y="2235"/>
                  <a:pt x="12273" y="2108"/>
                  <a:pt x="12312" y="1981"/>
                </a:cubicBezTo>
                <a:cubicBezTo>
                  <a:pt x="12310" y="1979"/>
                  <a:pt x="12307" y="1977"/>
                  <a:pt x="12305" y="1975"/>
                </a:cubicBezTo>
                <a:cubicBezTo>
                  <a:pt x="12094" y="2136"/>
                  <a:pt x="11910" y="2216"/>
                  <a:pt x="11752" y="2216"/>
                </a:cubicBezTo>
                <a:cubicBezTo>
                  <a:pt x="11653" y="2216"/>
                  <a:pt x="11572" y="2189"/>
                  <a:pt x="11508" y="2134"/>
                </a:cubicBezTo>
                <a:cubicBezTo>
                  <a:pt x="11444" y="2079"/>
                  <a:pt x="11412" y="2010"/>
                  <a:pt x="11412" y="1928"/>
                </a:cubicBezTo>
                <a:cubicBezTo>
                  <a:pt x="11412" y="1866"/>
                  <a:pt x="11427" y="1785"/>
                  <a:pt x="11458" y="1685"/>
                </a:cubicBezTo>
                <a:cubicBezTo>
                  <a:pt x="11499" y="1547"/>
                  <a:pt x="11540" y="1409"/>
                  <a:pt x="11581" y="1271"/>
                </a:cubicBezTo>
                <a:cubicBezTo>
                  <a:pt x="11588" y="1250"/>
                  <a:pt x="11592" y="1230"/>
                  <a:pt x="11592" y="1212"/>
                </a:cubicBezTo>
                <a:cubicBezTo>
                  <a:pt x="11592" y="1184"/>
                  <a:pt x="11584" y="1171"/>
                  <a:pt x="11566" y="1171"/>
                </a:cubicBezTo>
                <a:cubicBezTo>
                  <a:pt x="11530" y="1171"/>
                  <a:pt x="11477" y="1243"/>
                  <a:pt x="11406" y="1387"/>
                </a:cubicBezTo>
                <a:cubicBezTo>
                  <a:pt x="11386" y="1376"/>
                  <a:pt x="11365" y="1365"/>
                  <a:pt x="11344" y="1355"/>
                </a:cubicBezTo>
                <a:cubicBezTo>
                  <a:pt x="11417" y="1190"/>
                  <a:pt x="11510" y="1064"/>
                  <a:pt x="11624" y="975"/>
                </a:cubicBezTo>
                <a:cubicBezTo>
                  <a:pt x="11737" y="886"/>
                  <a:pt x="11859" y="842"/>
                  <a:pt x="11987" y="842"/>
                </a:cubicBezTo>
                <a:close/>
                <a:moveTo>
                  <a:pt x="5230" y="826"/>
                </a:moveTo>
                <a:cubicBezTo>
                  <a:pt x="5347" y="826"/>
                  <a:pt x="5438" y="856"/>
                  <a:pt x="5505" y="914"/>
                </a:cubicBezTo>
                <a:cubicBezTo>
                  <a:pt x="5508" y="901"/>
                  <a:pt x="5510" y="889"/>
                  <a:pt x="5513" y="876"/>
                </a:cubicBezTo>
                <a:cubicBezTo>
                  <a:pt x="5746" y="876"/>
                  <a:pt x="5979" y="876"/>
                  <a:pt x="6211" y="876"/>
                </a:cubicBezTo>
                <a:cubicBezTo>
                  <a:pt x="6030" y="1488"/>
                  <a:pt x="5932" y="1818"/>
                  <a:pt x="5917" y="1866"/>
                </a:cubicBezTo>
                <a:cubicBezTo>
                  <a:pt x="5901" y="1914"/>
                  <a:pt x="5894" y="1947"/>
                  <a:pt x="5894" y="1967"/>
                </a:cubicBezTo>
                <a:cubicBezTo>
                  <a:pt x="5894" y="1977"/>
                  <a:pt x="5898" y="1987"/>
                  <a:pt x="5907" y="1996"/>
                </a:cubicBezTo>
                <a:cubicBezTo>
                  <a:pt x="5916" y="2005"/>
                  <a:pt x="5925" y="2010"/>
                  <a:pt x="5933" y="2010"/>
                </a:cubicBezTo>
                <a:cubicBezTo>
                  <a:pt x="5955" y="2010"/>
                  <a:pt x="5987" y="1979"/>
                  <a:pt x="6028" y="1916"/>
                </a:cubicBezTo>
                <a:cubicBezTo>
                  <a:pt x="6070" y="1854"/>
                  <a:pt x="6108" y="1781"/>
                  <a:pt x="6140" y="1699"/>
                </a:cubicBezTo>
                <a:cubicBezTo>
                  <a:pt x="6159" y="1709"/>
                  <a:pt x="6178" y="1718"/>
                  <a:pt x="6197" y="1728"/>
                </a:cubicBezTo>
                <a:cubicBezTo>
                  <a:pt x="6076" y="2054"/>
                  <a:pt x="5886" y="2216"/>
                  <a:pt x="5628" y="2216"/>
                </a:cubicBezTo>
                <a:cubicBezTo>
                  <a:pt x="5542" y="2216"/>
                  <a:pt x="5464" y="2193"/>
                  <a:pt x="5396" y="2148"/>
                </a:cubicBezTo>
                <a:cubicBezTo>
                  <a:pt x="5327" y="2102"/>
                  <a:pt x="5279" y="2040"/>
                  <a:pt x="5253" y="1963"/>
                </a:cubicBezTo>
                <a:cubicBezTo>
                  <a:pt x="5091" y="2132"/>
                  <a:pt x="4916" y="2216"/>
                  <a:pt x="4728" y="2216"/>
                </a:cubicBezTo>
                <a:cubicBezTo>
                  <a:pt x="4590" y="2216"/>
                  <a:pt x="4477" y="2173"/>
                  <a:pt x="4388" y="2087"/>
                </a:cubicBezTo>
                <a:cubicBezTo>
                  <a:pt x="4299" y="2000"/>
                  <a:pt x="4255" y="1890"/>
                  <a:pt x="4255" y="1757"/>
                </a:cubicBezTo>
                <a:cubicBezTo>
                  <a:pt x="4255" y="1522"/>
                  <a:pt x="4355" y="1308"/>
                  <a:pt x="4556" y="1115"/>
                </a:cubicBezTo>
                <a:cubicBezTo>
                  <a:pt x="4757" y="923"/>
                  <a:pt x="4982" y="826"/>
                  <a:pt x="5230" y="826"/>
                </a:cubicBezTo>
                <a:close/>
                <a:moveTo>
                  <a:pt x="14324" y="823"/>
                </a:moveTo>
                <a:cubicBezTo>
                  <a:pt x="14550" y="823"/>
                  <a:pt x="14734" y="877"/>
                  <a:pt x="14876" y="986"/>
                </a:cubicBezTo>
                <a:cubicBezTo>
                  <a:pt x="15018" y="1094"/>
                  <a:pt x="15090" y="1232"/>
                  <a:pt x="15090" y="1400"/>
                </a:cubicBezTo>
                <a:cubicBezTo>
                  <a:pt x="15090" y="1630"/>
                  <a:pt x="14994" y="1824"/>
                  <a:pt x="14804" y="1981"/>
                </a:cubicBezTo>
                <a:cubicBezTo>
                  <a:pt x="14614" y="2138"/>
                  <a:pt x="14376" y="2216"/>
                  <a:pt x="14092" y="2216"/>
                </a:cubicBezTo>
                <a:cubicBezTo>
                  <a:pt x="13872" y="2216"/>
                  <a:pt x="13695" y="2158"/>
                  <a:pt x="13561" y="2043"/>
                </a:cubicBezTo>
                <a:cubicBezTo>
                  <a:pt x="13427" y="1927"/>
                  <a:pt x="13360" y="1776"/>
                  <a:pt x="13360" y="1590"/>
                </a:cubicBezTo>
                <a:cubicBezTo>
                  <a:pt x="13360" y="1373"/>
                  <a:pt x="13452" y="1191"/>
                  <a:pt x="13637" y="1044"/>
                </a:cubicBezTo>
                <a:cubicBezTo>
                  <a:pt x="13822" y="897"/>
                  <a:pt x="14051" y="823"/>
                  <a:pt x="14324" y="823"/>
                </a:cubicBezTo>
                <a:close/>
                <a:moveTo>
                  <a:pt x="16227" y="810"/>
                </a:moveTo>
                <a:cubicBezTo>
                  <a:pt x="16047" y="1419"/>
                  <a:pt x="15952" y="1739"/>
                  <a:pt x="15942" y="1772"/>
                </a:cubicBezTo>
                <a:cubicBezTo>
                  <a:pt x="15932" y="1805"/>
                  <a:pt x="15927" y="1828"/>
                  <a:pt x="15927" y="1843"/>
                </a:cubicBezTo>
                <a:cubicBezTo>
                  <a:pt x="15927" y="1871"/>
                  <a:pt x="15938" y="1885"/>
                  <a:pt x="15961" y="1885"/>
                </a:cubicBezTo>
                <a:cubicBezTo>
                  <a:pt x="15973" y="1885"/>
                  <a:pt x="15989" y="1879"/>
                  <a:pt x="16007" y="1867"/>
                </a:cubicBezTo>
                <a:cubicBezTo>
                  <a:pt x="16025" y="1855"/>
                  <a:pt x="16044" y="1840"/>
                  <a:pt x="16066" y="1820"/>
                </a:cubicBezTo>
                <a:cubicBezTo>
                  <a:pt x="16087" y="1800"/>
                  <a:pt x="16108" y="1779"/>
                  <a:pt x="16129" y="1755"/>
                </a:cubicBezTo>
                <a:cubicBezTo>
                  <a:pt x="16149" y="1732"/>
                  <a:pt x="16170" y="1707"/>
                  <a:pt x="16190" y="1681"/>
                </a:cubicBezTo>
                <a:cubicBezTo>
                  <a:pt x="16196" y="1675"/>
                  <a:pt x="16202" y="1669"/>
                  <a:pt x="16208" y="1662"/>
                </a:cubicBezTo>
                <a:cubicBezTo>
                  <a:pt x="16213" y="1656"/>
                  <a:pt x="16233" y="1593"/>
                  <a:pt x="16268" y="1475"/>
                </a:cubicBezTo>
                <a:cubicBezTo>
                  <a:pt x="16327" y="1275"/>
                  <a:pt x="16387" y="1075"/>
                  <a:pt x="16446" y="876"/>
                </a:cubicBezTo>
                <a:cubicBezTo>
                  <a:pt x="16682" y="876"/>
                  <a:pt x="16918" y="876"/>
                  <a:pt x="17153" y="876"/>
                </a:cubicBezTo>
                <a:cubicBezTo>
                  <a:pt x="17087" y="1097"/>
                  <a:pt x="17021" y="1319"/>
                  <a:pt x="16956" y="1540"/>
                </a:cubicBezTo>
                <a:cubicBezTo>
                  <a:pt x="16894" y="1751"/>
                  <a:pt x="16862" y="1862"/>
                  <a:pt x="16858" y="1875"/>
                </a:cubicBezTo>
                <a:cubicBezTo>
                  <a:pt x="16855" y="1888"/>
                  <a:pt x="16853" y="1900"/>
                  <a:pt x="16853" y="1912"/>
                </a:cubicBezTo>
                <a:cubicBezTo>
                  <a:pt x="16853" y="1944"/>
                  <a:pt x="16864" y="1960"/>
                  <a:pt x="16887" y="1960"/>
                </a:cubicBezTo>
                <a:cubicBezTo>
                  <a:pt x="16914" y="1960"/>
                  <a:pt x="16948" y="1931"/>
                  <a:pt x="16988" y="1871"/>
                </a:cubicBezTo>
                <a:cubicBezTo>
                  <a:pt x="17028" y="1812"/>
                  <a:pt x="17061" y="1739"/>
                  <a:pt x="17087" y="1653"/>
                </a:cubicBezTo>
                <a:cubicBezTo>
                  <a:pt x="17109" y="1660"/>
                  <a:pt x="17131" y="1668"/>
                  <a:pt x="17153" y="1675"/>
                </a:cubicBezTo>
                <a:cubicBezTo>
                  <a:pt x="17031" y="2036"/>
                  <a:pt x="16822" y="2216"/>
                  <a:pt x="16527" y="2216"/>
                </a:cubicBezTo>
                <a:cubicBezTo>
                  <a:pt x="16419" y="2216"/>
                  <a:pt x="16332" y="2190"/>
                  <a:pt x="16267" y="2136"/>
                </a:cubicBezTo>
                <a:cubicBezTo>
                  <a:pt x="16202" y="2083"/>
                  <a:pt x="16170" y="2012"/>
                  <a:pt x="16170" y="1925"/>
                </a:cubicBezTo>
                <a:cubicBezTo>
                  <a:pt x="16170" y="1895"/>
                  <a:pt x="16175" y="1854"/>
                  <a:pt x="16186" y="1803"/>
                </a:cubicBezTo>
                <a:cubicBezTo>
                  <a:pt x="16184" y="1801"/>
                  <a:pt x="16182" y="1799"/>
                  <a:pt x="16180" y="1797"/>
                </a:cubicBezTo>
                <a:cubicBezTo>
                  <a:pt x="15942" y="2077"/>
                  <a:pt x="15729" y="2216"/>
                  <a:pt x="15541" y="2216"/>
                </a:cubicBezTo>
                <a:cubicBezTo>
                  <a:pt x="15445" y="2216"/>
                  <a:pt x="15367" y="2189"/>
                  <a:pt x="15307" y="2133"/>
                </a:cubicBezTo>
                <a:cubicBezTo>
                  <a:pt x="15247" y="2078"/>
                  <a:pt x="15217" y="2006"/>
                  <a:pt x="15217" y="1918"/>
                </a:cubicBezTo>
                <a:cubicBezTo>
                  <a:pt x="15217" y="1872"/>
                  <a:pt x="15229" y="1807"/>
                  <a:pt x="15254" y="1726"/>
                </a:cubicBezTo>
                <a:cubicBezTo>
                  <a:pt x="15331" y="1464"/>
                  <a:pt x="15409" y="1202"/>
                  <a:pt x="15486" y="940"/>
                </a:cubicBezTo>
                <a:cubicBezTo>
                  <a:pt x="15422" y="940"/>
                  <a:pt x="15357" y="940"/>
                  <a:pt x="15292" y="940"/>
                </a:cubicBezTo>
                <a:cubicBezTo>
                  <a:pt x="15298" y="919"/>
                  <a:pt x="15304" y="897"/>
                  <a:pt x="15311" y="876"/>
                </a:cubicBezTo>
                <a:cubicBezTo>
                  <a:pt x="15667" y="876"/>
                  <a:pt x="15972" y="854"/>
                  <a:pt x="16227" y="810"/>
                </a:cubicBezTo>
                <a:close/>
                <a:moveTo>
                  <a:pt x="7400" y="810"/>
                </a:moveTo>
                <a:cubicBezTo>
                  <a:pt x="7356" y="950"/>
                  <a:pt x="7311" y="1090"/>
                  <a:pt x="7266" y="1230"/>
                </a:cubicBezTo>
                <a:cubicBezTo>
                  <a:pt x="7268" y="1232"/>
                  <a:pt x="7270" y="1234"/>
                  <a:pt x="7272" y="1236"/>
                </a:cubicBezTo>
                <a:cubicBezTo>
                  <a:pt x="7492" y="963"/>
                  <a:pt x="7710" y="826"/>
                  <a:pt x="7924" y="826"/>
                </a:cubicBezTo>
                <a:cubicBezTo>
                  <a:pt x="8011" y="826"/>
                  <a:pt x="8084" y="852"/>
                  <a:pt x="8144" y="902"/>
                </a:cubicBezTo>
                <a:cubicBezTo>
                  <a:pt x="8203" y="953"/>
                  <a:pt x="8233" y="1015"/>
                  <a:pt x="8233" y="1089"/>
                </a:cubicBezTo>
                <a:cubicBezTo>
                  <a:pt x="8233" y="1146"/>
                  <a:pt x="8216" y="1235"/>
                  <a:pt x="8180" y="1355"/>
                </a:cubicBezTo>
                <a:cubicBezTo>
                  <a:pt x="8134" y="1511"/>
                  <a:pt x="8088" y="1666"/>
                  <a:pt x="8041" y="1822"/>
                </a:cubicBezTo>
                <a:cubicBezTo>
                  <a:pt x="8030" y="1862"/>
                  <a:pt x="8024" y="1895"/>
                  <a:pt x="8024" y="1922"/>
                </a:cubicBezTo>
                <a:cubicBezTo>
                  <a:pt x="8024" y="1931"/>
                  <a:pt x="8028" y="1940"/>
                  <a:pt x="8035" y="1948"/>
                </a:cubicBezTo>
                <a:cubicBezTo>
                  <a:pt x="8042" y="1956"/>
                  <a:pt x="8050" y="1960"/>
                  <a:pt x="8059" y="1960"/>
                </a:cubicBezTo>
                <a:cubicBezTo>
                  <a:pt x="8086" y="1960"/>
                  <a:pt x="8119" y="1932"/>
                  <a:pt x="8158" y="1874"/>
                </a:cubicBezTo>
                <a:cubicBezTo>
                  <a:pt x="8196" y="1817"/>
                  <a:pt x="8230" y="1743"/>
                  <a:pt x="8258" y="1653"/>
                </a:cubicBezTo>
                <a:cubicBezTo>
                  <a:pt x="8280" y="1661"/>
                  <a:pt x="8302" y="1670"/>
                  <a:pt x="8324" y="1678"/>
                </a:cubicBezTo>
                <a:cubicBezTo>
                  <a:pt x="8215" y="2037"/>
                  <a:pt x="8010" y="2216"/>
                  <a:pt x="7709" y="2216"/>
                </a:cubicBezTo>
                <a:cubicBezTo>
                  <a:pt x="7597" y="2216"/>
                  <a:pt x="7507" y="2191"/>
                  <a:pt x="7439" y="2139"/>
                </a:cubicBezTo>
                <a:cubicBezTo>
                  <a:pt x="7371" y="2087"/>
                  <a:pt x="7338" y="2019"/>
                  <a:pt x="7338" y="1935"/>
                </a:cubicBezTo>
                <a:cubicBezTo>
                  <a:pt x="7338" y="1890"/>
                  <a:pt x="7345" y="1841"/>
                  <a:pt x="7360" y="1787"/>
                </a:cubicBezTo>
                <a:cubicBezTo>
                  <a:pt x="7409" y="1618"/>
                  <a:pt x="7459" y="1450"/>
                  <a:pt x="7509" y="1281"/>
                </a:cubicBezTo>
                <a:cubicBezTo>
                  <a:pt x="7522" y="1235"/>
                  <a:pt x="7529" y="1201"/>
                  <a:pt x="7529" y="1180"/>
                </a:cubicBezTo>
                <a:cubicBezTo>
                  <a:pt x="7529" y="1153"/>
                  <a:pt x="7518" y="1140"/>
                  <a:pt x="7496" y="1140"/>
                </a:cubicBezTo>
                <a:cubicBezTo>
                  <a:pt x="7484" y="1140"/>
                  <a:pt x="7469" y="1145"/>
                  <a:pt x="7452" y="1155"/>
                </a:cubicBezTo>
                <a:cubicBezTo>
                  <a:pt x="7435" y="1165"/>
                  <a:pt x="7416" y="1180"/>
                  <a:pt x="7395" y="1199"/>
                </a:cubicBezTo>
                <a:cubicBezTo>
                  <a:pt x="7374" y="1219"/>
                  <a:pt x="7351" y="1243"/>
                  <a:pt x="7325" y="1271"/>
                </a:cubicBezTo>
                <a:cubicBezTo>
                  <a:pt x="7299" y="1300"/>
                  <a:pt x="7270" y="1334"/>
                  <a:pt x="7237" y="1374"/>
                </a:cubicBezTo>
                <a:cubicBezTo>
                  <a:pt x="7234" y="1378"/>
                  <a:pt x="7206" y="1469"/>
                  <a:pt x="7153" y="1646"/>
                </a:cubicBezTo>
                <a:cubicBezTo>
                  <a:pt x="7098" y="1833"/>
                  <a:pt x="7042" y="2020"/>
                  <a:pt x="6986" y="2207"/>
                </a:cubicBezTo>
                <a:cubicBezTo>
                  <a:pt x="6752" y="2207"/>
                  <a:pt x="6517" y="2207"/>
                  <a:pt x="6282" y="2207"/>
                </a:cubicBezTo>
                <a:cubicBezTo>
                  <a:pt x="6407" y="1784"/>
                  <a:pt x="6532" y="1362"/>
                  <a:pt x="6657" y="940"/>
                </a:cubicBezTo>
                <a:cubicBezTo>
                  <a:pt x="6592" y="940"/>
                  <a:pt x="6527" y="940"/>
                  <a:pt x="6462" y="940"/>
                </a:cubicBezTo>
                <a:cubicBezTo>
                  <a:pt x="6469" y="919"/>
                  <a:pt x="6476" y="897"/>
                  <a:pt x="6483" y="876"/>
                </a:cubicBezTo>
                <a:cubicBezTo>
                  <a:pt x="6495" y="876"/>
                  <a:pt x="6507" y="876"/>
                  <a:pt x="6520" y="876"/>
                </a:cubicBezTo>
                <a:cubicBezTo>
                  <a:pt x="6629" y="876"/>
                  <a:pt x="6776" y="870"/>
                  <a:pt x="6962" y="857"/>
                </a:cubicBezTo>
                <a:cubicBezTo>
                  <a:pt x="7148" y="845"/>
                  <a:pt x="7294" y="829"/>
                  <a:pt x="7400" y="810"/>
                </a:cubicBezTo>
                <a:close/>
                <a:moveTo>
                  <a:pt x="306" y="59"/>
                </a:moveTo>
                <a:cubicBezTo>
                  <a:pt x="1030" y="59"/>
                  <a:pt x="1754" y="59"/>
                  <a:pt x="2479" y="59"/>
                </a:cubicBezTo>
                <a:cubicBezTo>
                  <a:pt x="2412" y="283"/>
                  <a:pt x="2345" y="506"/>
                  <a:pt x="2278" y="730"/>
                </a:cubicBezTo>
                <a:cubicBezTo>
                  <a:pt x="2254" y="730"/>
                  <a:pt x="2231" y="730"/>
                  <a:pt x="2207" y="730"/>
                </a:cubicBezTo>
                <a:cubicBezTo>
                  <a:pt x="2207" y="725"/>
                  <a:pt x="2207" y="719"/>
                  <a:pt x="2207" y="714"/>
                </a:cubicBezTo>
                <a:cubicBezTo>
                  <a:pt x="2207" y="569"/>
                  <a:pt x="2171" y="444"/>
                  <a:pt x="2101" y="338"/>
                </a:cubicBezTo>
                <a:cubicBezTo>
                  <a:pt x="2030" y="233"/>
                  <a:pt x="1932" y="165"/>
                  <a:pt x="1807" y="134"/>
                </a:cubicBezTo>
                <a:cubicBezTo>
                  <a:pt x="1612" y="800"/>
                  <a:pt x="1416" y="1466"/>
                  <a:pt x="1220" y="2132"/>
                </a:cubicBezTo>
                <a:cubicBezTo>
                  <a:pt x="1332" y="2132"/>
                  <a:pt x="1444" y="2132"/>
                  <a:pt x="1555" y="2132"/>
                </a:cubicBezTo>
                <a:cubicBezTo>
                  <a:pt x="1548" y="2157"/>
                  <a:pt x="1540" y="2182"/>
                  <a:pt x="1532" y="2207"/>
                </a:cubicBezTo>
                <a:cubicBezTo>
                  <a:pt x="1021" y="2207"/>
                  <a:pt x="511" y="2207"/>
                  <a:pt x="0" y="2207"/>
                </a:cubicBezTo>
                <a:cubicBezTo>
                  <a:pt x="7" y="2182"/>
                  <a:pt x="15" y="2157"/>
                  <a:pt x="22" y="2132"/>
                </a:cubicBezTo>
                <a:cubicBezTo>
                  <a:pt x="124" y="2132"/>
                  <a:pt x="226" y="2132"/>
                  <a:pt x="328" y="2132"/>
                </a:cubicBezTo>
                <a:cubicBezTo>
                  <a:pt x="522" y="1466"/>
                  <a:pt x="717" y="800"/>
                  <a:pt x="912" y="134"/>
                </a:cubicBezTo>
                <a:cubicBezTo>
                  <a:pt x="785" y="142"/>
                  <a:pt x="655" y="201"/>
                  <a:pt x="522" y="313"/>
                </a:cubicBezTo>
                <a:cubicBezTo>
                  <a:pt x="388" y="424"/>
                  <a:pt x="277" y="568"/>
                  <a:pt x="189" y="744"/>
                </a:cubicBezTo>
                <a:cubicBezTo>
                  <a:pt x="163" y="744"/>
                  <a:pt x="137" y="744"/>
                  <a:pt x="111" y="744"/>
                </a:cubicBezTo>
                <a:cubicBezTo>
                  <a:pt x="176" y="516"/>
                  <a:pt x="241" y="287"/>
                  <a:pt x="306" y="59"/>
                </a:cubicBezTo>
                <a:close/>
                <a:moveTo>
                  <a:pt x="9737" y="0"/>
                </a:moveTo>
                <a:cubicBezTo>
                  <a:pt x="9598" y="468"/>
                  <a:pt x="9459" y="937"/>
                  <a:pt x="9320" y="1406"/>
                </a:cubicBezTo>
                <a:cubicBezTo>
                  <a:pt x="9392" y="1404"/>
                  <a:pt x="9471" y="1310"/>
                  <a:pt x="9557" y="1124"/>
                </a:cubicBezTo>
                <a:cubicBezTo>
                  <a:pt x="9596" y="1037"/>
                  <a:pt x="9629" y="975"/>
                  <a:pt x="9656" y="939"/>
                </a:cubicBezTo>
                <a:cubicBezTo>
                  <a:pt x="9682" y="903"/>
                  <a:pt x="9718" y="873"/>
                  <a:pt x="9761" y="848"/>
                </a:cubicBezTo>
                <a:cubicBezTo>
                  <a:pt x="9804" y="823"/>
                  <a:pt x="9850" y="810"/>
                  <a:pt x="9898" y="810"/>
                </a:cubicBezTo>
                <a:cubicBezTo>
                  <a:pt x="9962" y="810"/>
                  <a:pt x="10016" y="831"/>
                  <a:pt x="10059" y="873"/>
                </a:cubicBezTo>
                <a:cubicBezTo>
                  <a:pt x="10102" y="914"/>
                  <a:pt x="10123" y="966"/>
                  <a:pt x="10123" y="1026"/>
                </a:cubicBezTo>
                <a:cubicBezTo>
                  <a:pt x="10123" y="1088"/>
                  <a:pt x="10106" y="1139"/>
                  <a:pt x="10070" y="1179"/>
                </a:cubicBezTo>
                <a:cubicBezTo>
                  <a:pt x="10035" y="1219"/>
                  <a:pt x="9990" y="1239"/>
                  <a:pt x="9934" y="1239"/>
                </a:cubicBezTo>
                <a:cubicBezTo>
                  <a:pt x="9881" y="1239"/>
                  <a:pt x="9835" y="1219"/>
                  <a:pt x="9797" y="1179"/>
                </a:cubicBezTo>
                <a:cubicBezTo>
                  <a:pt x="9759" y="1138"/>
                  <a:pt x="9740" y="1089"/>
                  <a:pt x="9740" y="1033"/>
                </a:cubicBezTo>
                <a:cubicBezTo>
                  <a:pt x="9740" y="1002"/>
                  <a:pt x="9747" y="971"/>
                  <a:pt x="9760" y="940"/>
                </a:cubicBezTo>
                <a:cubicBezTo>
                  <a:pt x="9728" y="955"/>
                  <a:pt x="9702" y="977"/>
                  <a:pt x="9683" y="1007"/>
                </a:cubicBezTo>
                <a:cubicBezTo>
                  <a:pt x="9664" y="1037"/>
                  <a:pt x="9632" y="1103"/>
                  <a:pt x="9586" y="1206"/>
                </a:cubicBezTo>
                <a:cubicBezTo>
                  <a:pt x="9568" y="1250"/>
                  <a:pt x="9536" y="1297"/>
                  <a:pt x="9491" y="1347"/>
                </a:cubicBezTo>
                <a:cubicBezTo>
                  <a:pt x="9495" y="1348"/>
                  <a:pt x="9499" y="1349"/>
                  <a:pt x="9503" y="1350"/>
                </a:cubicBezTo>
                <a:cubicBezTo>
                  <a:pt x="9535" y="1342"/>
                  <a:pt x="9567" y="1334"/>
                  <a:pt x="9599" y="1326"/>
                </a:cubicBezTo>
                <a:cubicBezTo>
                  <a:pt x="9629" y="1318"/>
                  <a:pt x="9658" y="1315"/>
                  <a:pt x="9686" y="1315"/>
                </a:cubicBezTo>
                <a:cubicBezTo>
                  <a:pt x="9786" y="1315"/>
                  <a:pt x="9871" y="1340"/>
                  <a:pt x="9939" y="1392"/>
                </a:cubicBezTo>
                <a:cubicBezTo>
                  <a:pt x="10008" y="1443"/>
                  <a:pt x="10043" y="1505"/>
                  <a:pt x="10043" y="1577"/>
                </a:cubicBezTo>
                <a:cubicBezTo>
                  <a:pt x="10043" y="1606"/>
                  <a:pt x="10037" y="1641"/>
                  <a:pt x="10025" y="1681"/>
                </a:cubicBezTo>
                <a:cubicBezTo>
                  <a:pt x="10006" y="1749"/>
                  <a:pt x="9986" y="1817"/>
                  <a:pt x="9967" y="1885"/>
                </a:cubicBezTo>
                <a:cubicBezTo>
                  <a:pt x="9955" y="1924"/>
                  <a:pt x="9949" y="1952"/>
                  <a:pt x="9949" y="1967"/>
                </a:cubicBezTo>
                <a:cubicBezTo>
                  <a:pt x="9949" y="1983"/>
                  <a:pt x="9956" y="1991"/>
                  <a:pt x="9969" y="1991"/>
                </a:cubicBezTo>
                <a:cubicBezTo>
                  <a:pt x="9998" y="1991"/>
                  <a:pt x="10041" y="1916"/>
                  <a:pt x="10100" y="1768"/>
                </a:cubicBezTo>
                <a:cubicBezTo>
                  <a:pt x="10117" y="1775"/>
                  <a:pt x="10135" y="1783"/>
                  <a:pt x="10152" y="1790"/>
                </a:cubicBezTo>
                <a:cubicBezTo>
                  <a:pt x="10084" y="1974"/>
                  <a:pt x="10013" y="2091"/>
                  <a:pt x="9939" y="2141"/>
                </a:cubicBezTo>
                <a:cubicBezTo>
                  <a:pt x="9865" y="2191"/>
                  <a:pt x="9776" y="2216"/>
                  <a:pt x="9674" y="2216"/>
                </a:cubicBezTo>
                <a:cubicBezTo>
                  <a:pt x="9569" y="2216"/>
                  <a:pt x="9488" y="2193"/>
                  <a:pt x="9430" y="2148"/>
                </a:cubicBezTo>
                <a:cubicBezTo>
                  <a:pt x="9372" y="2102"/>
                  <a:pt x="9343" y="2038"/>
                  <a:pt x="9343" y="1957"/>
                </a:cubicBezTo>
                <a:cubicBezTo>
                  <a:pt x="9343" y="1911"/>
                  <a:pt x="9351" y="1860"/>
                  <a:pt x="9368" y="1805"/>
                </a:cubicBezTo>
                <a:cubicBezTo>
                  <a:pt x="9385" y="1746"/>
                  <a:pt x="9402" y="1686"/>
                  <a:pt x="9419" y="1627"/>
                </a:cubicBezTo>
                <a:cubicBezTo>
                  <a:pt x="9425" y="1607"/>
                  <a:pt x="9428" y="1588"/>
                  <a:pt x="9428" y="1571"/>
                </a:cubicBezTo>
                <a:cubicBezTo>
                  <a:pt x="9428" y="1507"/>
                  <a:pt x="9385" y="1475"/>
                  <a:pt x="9299" y="1475"/>
                </a:cubicBezTo>
                <a:cubicBezTo>
                  <a:pt x="9226" y="1719"/>
                  <a:pt x="9153" y="1963"/>
                  <a:pt x="9080" y="2207"/>
                </a:cubicBezTo>
                <a:cubicBezTo>
                  <a:pt x="8844" y="2207"/>
                  <a:pt x="8609" y="2207"/>
                  <a:pt x="8373" y="2207"/>
                </a:cubicBezTo>
                <a:cubicBezTo>
                  <a:pt x="8582" y="1513"/>
                  <a:pt x="8791" y="819"/>
                  <a:pt x="8999" y="125"/>
                </a:cubicBezTo>
                <a:cubicBezTo>
                  <a:pt x="8935" y="125"/>
                  <a:pt x="8871" y="125"/>
                  <a:pt x="8808" y="125"/>
                </a:cubicBezTo>
                <a:cubicBezTo>
                  <a:pt x="8813" y="103"/>
                  <a:pt x="8819" y="81"/>
                  <a:pt x="8825" y="59"/>
                </a:cubicBezTo>
                <a:cubicBezTo>
                  <a:pt x="8832" y="59"/>
                  <a:pt x="8839" y="59"/>
                  <a:pt x="8846" y="59"/>
                </a:cubicBezTo>
                <a:cubicBezTo>
                  <a:pt x="8950" y="59"/>
                  <a:pt x="9100" y="54"/>
                  <a:pt x="9296" y="44"/>
                </a:cubicBezTo>
                <a:cubicBezTo>
                  <a:pt x="9491" y="34"/>
                  <a:pt x="9638" y="19"/>
                  <a:pt x="9737" y="0"/>
                </a:cubicBezTo>
                <a:close/>
                <a:moveTo>
                  <a:pt x="3462" y="0"/>
                </a:moveTo>
                <a:cubicBezTo>
                  <a:pt x="3339" y="412"/>
                  <a:pt x="3215" y="824"/>
                  <a:pt x="3091" y="1236"/>
                </a:cubicBezTo>
                <a:cubicBezTo>
                  <a:pt x="3311" y="963"/>
                  <a:pt x="3529" y="826"/>
                  <a:pt x="3743" y="826"/>
                </a:cubicBezTo>
                <a:cubicBezTo>
                  <a:pt x="3830" y="826"/>
                  <a:pt x="3903" y="852"/>
                  <a:pt x="3963" y="902"/>
                </a:cubicBezTo>
                <a:cubicBezTo>
                  <a:pt x="4022" y="953"/>
                  <a:pt x="4052" y="1015"/>
                  <a:pt x="4052" y="1089"/>
                </a:cubicBezTo>
                <a:cubicBezTo>
                  <a:pt x="4052" y="1146"/>
                  <a:pt x="4035" y="1235"/>
                  <a:pt x="3999" y="1355"/>
                </a:cubicBezTo>
                <a:cubicBezTo>
                  <a:pt x="3953" y="1511"/>
                  <a:pt x="3907" y="1666"/>
                  <a:pt x="3860" y="1822"/>
                </a:cubicBezTo>
                <a:cubicBezTo>
                  <a:pt x="3849" y="1862"/>
                  <a:pt x="3843" y="1895"/>
                  <a:pt x="3843" y="1922"/>
                </a:cubicBezTo>
                <a:cubicBezTo>
                  <a:pt x="3843" y="1931"/>
                  <a:pt x="3847" y="1940"/>
                  <a:pt x="3854" y="1948"/>
                </a:cubicBezTo>
                <a:cubicBezTo>
                  <a:pt x="3861" y="1956"/>
                  <a:pt x="3869" y="1960"/>
                  <a:pt x="3878" y="1960"/>
                </a:cubicBezTo>
                <a:cubicBezTo>
                  <a:pt x="3905" y="1960"/>
                  <a:pt x="3938" y="1932"/>
                  <a:pt x="3977" y="1874"/>
                </a:cubicBezTo>
                <a:cubicBezTo>
                  <a:pt x="4015" y="1817"/>
                  <a:pt x="4049" y="1743"/>
                  <a:pt x="4077" y="1653"/>
                </a:cubicBezTo>
                <a:cubicBezTo>
                  <a:pt x="4099" y="1661"/>
                  <a:pt x="4121" y="1670"/>
                  <a:pt x="4143" y="1678"/>
                </a:cubicBezTo>
                <a:cubicBezTo>
                  <a:pt x="4034" y="2037"/>
                  <a:pt x="3829" y="2216"/>
                  <a:pt x="3528" y="2216"/>
                </a:cubicBezTo>
                <a:cubicBezTo>
                  <a:pt x="3416" y="2216"/>
                  <a:pt x="3326" y="2191"/>
                  <a:pt x="3258" y="2139"/>
                </a:cubicBezTo>
                <a:cubicBezTo>
                  <a:pt x="3190" y="2087"/>
                  <a:pt x="3157" y="2019"/>
                  <a:pt x="3157" y="1935"/>
                </a:cubicBezTo>
                <a:cubicBezTo>
                  <a:pt x="3157" y="1890"/>
                  <a:pt x="3164" y="1841"/>
                  <a:pt x="3179" y="1787"/>
                </a:cubicBezTo>
                <a:cubicBezTo>
                  <a:pt x="3228" y="1618"/>
                  <a:pt x="3278" y="1450"/>
                  <a:pt x="3328" y="1281"/>
                </a:cubicBezTo>
                <a:cubicBezTo>
                  <a:pt x="3341" y="1235"/>
                  <a:pt x="3348" y="1201"/>
                  <a:pt x="3348" y="1180"/>
                </a:cubicBezTo>
                <a:cubicBezTo>
                  <a:pt x="3348" y="1153"/>
                  <a:pt x="3337" y="1140"/>
                  <a:pt x="3315" y="1140"/>
                </a:cubicBezTo>
                <a:cubicBezTo>
                  <a:pt x="3303" y="1140"/>
                  <a:pt x="3289" y="1145"/>
                  <a:pt x="3271" y="1155"/>
                </a:cubicBezTo>
                <a:cubicBezTo>
                  <a:pt x="3254" y="1165"/>
                  <a:pt x="3235" y="1180"/>
                  <a:pt x="3214" y="1199"/>
                </a:cubicBezTo>
                <a:cubicBezTo>
                  <a:pt x="3193" y="1219"/>
                  <a:pt x="3170" y="1243"/>
                  <a:pt x="3144" y="1271"/>
                </a:cubicBezTo>
                <a:cubicBezTo>
                  <a:pt x="3118" y="1300"/>
                  <a:pt x="3089" y="1334"/>
                  <a:pt x="3056" y="1374"/>
                </a:cubicBezTo>
                <a:cubicBezTo>
                  <a:pt x="3053" y="1378"/>
                  <a:pt x="3025" y="1469"/>
                  <a:pt x="2972" y="1646"/>
                </a:cubicBezTo>
                <a:cubicBezTo>
                  <a:pt x="2917" y="1833"/>
                  <a:pt x="2861" y="2020"/>
                  <a:pt x="2805" y="2207"/>
                </a:cubicBezTo>
                <a:cubicBezTo>
                  <a:pt x="2570" y="2207"/>
                  <a:pt x="2334" y="2207"/>
                  <a:pt x="2099" y="2207"/>
                </a:cubicBezTo>
                <a:cubicBezTo>
                  <a:pt x="2307" y="1513"/>
                  <a:pt x="2516" y="819"/>
                  <a:pt x="2725" y="125"/>
                </a:cubicBezTo>
                <a:cubicBezTo>
                  <a:pt x="2661" y="125"/>
                  <a:pt x="2597" y="125"/>
                  <a:pt x="2533" y="125"/>
                </a:cubicBezTo>
                <a:cubicBezTo>
                  <a:pt x="2539" y="103"/>
                  <a:pt x="2545" y="81"/>
                  <a:pt x="2551" y="59"/>
                </a:cubicBezTo>
                <a:cubicBezTo>
                  <a:pt x="2558" y="59"/>
                  <a:pt x="2564" y="59"/>
                  <a:pt x="2571" y="59"/>
                </a:cubicBezTo>
                <a:cubicBezTo>
                  <a:pt x="2676" y="59"/>
                  <a:pt x="2826" y="54"/>
                  <a:pt x="3021" y="44"/>
                </a:cubicBezTo>
                <a:cubicBezTo>
                  <a:pt x="3217" y="34"/>
                  <a:pt x="3364" y="19"/>
                  <a:pt x="346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303760" y="2322782"/>
            <a:ext cx="5660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spc="500">
                <a:gradFill>
                  <a:gsLst>
                    <a:gs pos="0">
                      <a:srgbClr val="21C5FF"/>
                    </a:gs>
                    <a:gs pos="100000">
                      <a:srgbClr val="005D7E"/>
                    </a:gs>
                  </a:gsLst>
                  <a:lin ang="4800000" scaled="0"/>
                </a:gradFill>
                <a:latin typeface="Arial Black" panose="020B0A04020102020204" pitchFamily="34" charset="0"/>
                <a:ea typeface="微软雅黑" panose="020B0503020204020204" pitchFamily="34" charset="-122"/>
              </a:rPr>
              <a:t>THANKS</a:t>
            </a:r>
            <a:endParaRPr lang="zh-CN" altLang="en-US" sz="7200" spc="500">
              <a:gradFill>
                <a:gsLst>
                  <a:gs pos="0">
                    <a:srgbClr val="21C5FF"/>
                  </a:gs>
                  <a:gs pos="100000">
                    <a:srgbClr val="005D7E"/>
                  </a:gs>
                </a:gsLst>
                <a:lin ang="4800000" scaled="0"/>
              </a:gra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>
            <p:custDataLst>
              <p:tags r:id="rId3"/>
            </p:custDataLst>
          </p:nvPr>
        </p:nvSpPr>
        <p:spPr>
          <a:xfrm>
            <a:off x="3822700" y="3436044"/>
            <a:ext cx="4572000" cy="369332"/>
          </a:xfrm>
          <a:prstGeom prst="roundRect">
            <a:avLst>
              <a:gd name="adj" fmla="val 50000"/>
            </a:avLst>
          </a:prstGeom>
          <a:solidFill>
            <a:srgbClr val="92D050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latin typeface="Bell MT" panose="02020503060305020303" pitchFamily="18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>
            <a:off x="4524154" y="3441164"/>
            <a:ext cx="1599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E1F2CE"/>
                </a:solidFill>
                <a:latin typeface="Bell MT" panose="02020503060305020303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13812345678</a:t>
            </a:r>
            <a:endParaRPr lang="zh-CN" altLang="en-US" sz="1600" dirty="0">
              <a:solidFill>
                <a:srgbClr val="E1F2CE"/>
              </a:solidFill>
              <a:latin typeface="Bell MT" panose="02020503060305020303" pitchFamily="18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KSO_Shape"/>
          <p:cNvSpPr/>
          <p:nvPr>
            <p:custDataLst>
              <p:tags r:id="rId5"/>
            </p:custDataLst>
          </p:nvPr>
        </p:nvSpPr>
        <p:spPr>
          <a:xfrm>
            <a:off x="4260389" y="3510857"/>
            <a:ext cx="258430" cy="23601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F6FBEF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/>
          </a:p>
        </p:txBody>
      </p:sp>
      <p:sp>
        <p:nvSpPr>
          <p:cNvPr id="18" name="KSO_Shape"/>
          <p:cNvSpPr/>
          <p:nvPr>
            <p:custDataLst>
              <p:tags r:id="rId6"/>
            </p:custDataLst>
          </p:nvPr>
        </p:nvSpPr>
        <p:spPr>
          <a:xfrm>
            <a:off x="6539657" y="3492543"/>
            <a:ext cx="302222" cy="237546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rgbClr val="F6FBEF">
              <a:alpha val="4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/>
          </a:p>
        </p:txBody>
      </p:sp>
      <p:cxnSp>
        <p:nvCxnSpPr>
          <p:cNvPr id="19" name="直接连接符 18"/>
          <p:cNvCxnSpPr/>
          <p:nvPr>
            <p:custDataLst>
              <p:tags r:id="rId7"/>
            </p:custDataLst>
          </p:nvPr>
        </p:nvCxnSpPr>
        <p:spPr>
          <a:xfrm flipV="1">
            <a:off x="6152358" y="3507439"/>
            <a:ext cx="0" cy="222650"/>
          </a:xfrm>
          <a:prstGeom prst="line">
            <a:avLst/>
          </a:prstGeom>
          <a:solidFill>
            <a:srgbClr val="FFEDB3">
              <a:alpha val="44706"/>
            </a:srgbClr>
          </a:solidFill>
          <a:ln>
            <a:solidFill>
              <a:srgbClr val="F6FB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841880" y="3441164"/>
            <a:ext cx="1451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E1F2CE"/>
                </a:solidFill>
                <a:latin typeface="Bell MT" panose="02020503060305020303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@YourName</a:t>
            </a:r>
            <a:endParaRPr lang="zh-CN" altLang="en-US" sz="1600" dirty="0">
              <a:solidFill>
                <a:srgbClr val="E1F2CE"/>
              </a:solidFill>
              <a:latin typeface="Bell MT" panose="02020503060305020303" pitchFamily="18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4170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接连接符 30"/>
          <p:cNvCxnSpPr/>
          <p:nvPr>
            <p:custDataLst>
              <p:tags r:id="rId2"/>
            </p:custDataLst>
          </p:nvPr>
        </p:nvCxnSpPr>
        <p:spPr>
          <a:xfrm rot="5400000">
            <a:off x="736183" y="3420164"/>
            <a:ext cx="6840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>
            <p:custDataLst>
              <p:tags r:id="rId3"/>
            </p:custDataLst>
          </p:nvPr>
        </p:nvCxnSpPr>
        <p:spPr>
          <a:xfrm rot="5400000">
            <a:off x="941311" y="3420164"/>
            <a:ext cx="6840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4"/>
            </p:custDataLst>
          </p:nvPr>
        </p:nvCxnSpPr>
        <p:spPr>
          <a:xfrm>
            <a:off x="1524000" y="3805485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5"/>
            </p:custDataLst>
          </p:nvPr>
        </p:nvCxnSpPr>
        <p:spPr>
          <a:xfrm>
            <a:off x="1524000" y="3971597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>
            <p:custDataLst>
              <p:tags r:id="rId6"/>
            </p:custDataLst>
          </p:nvPr>
        </p:nvCxnSpPr>
        <p:spPr>
          <a:xfrm>
            <a:off x="1524000" y="4386699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>
            <p:custDataLst>
              <p:tags r:id="rId7"/>
            </p:custDataLst>
          </p:nvPr>
        </p:nvCxnSpPr>
        <p:spPr>
          <a:xfrm>
            <a:off x="1524000" y="4550431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>
            <p:custDataLst>
              <p:tags r:id="rId8"/>
            </p:custDataLst>
          </p:nvPr>
        </p:nvGrpSpPr>
        <p:grpSpPr>
          <a:xfrm>
            <a:off x="3991083" y="3807491"/>
            <a:ext cx="539750" cy="743879"/>
            <a:chOff x="2467083" y="3299490"/>
            <a:chExt cx="539750" cy="743879"/>
          </a:xfrm>
        </p:grpSpPr>
        <p:sp>
          <p:nvSpPr>
            <p:cNvPr id="11" name="矩形 10"/>
            <p:cNvSpPr/>
            <p:nvPr/>
          </p:nvSpPr>
          <p:spPr>
            <a:xfrm>
              <a:off x="2467876" y="3598068"/>
              <a:ext cx="533400" cy="15001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467083" y="3299491"/>
              <a:ext cx="165100" cy="74294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50800" dist="127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841733" y="3299490"/>
              <a:ext cx="165100" cy="74387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50800" dist="12700" dir="108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>
            <p:custDataLst>
              <p:tags r:id="rId9"/>
            </p:custDataLst>
          </p:nvPr>
        </p:nvGrpSpPr>
        <p:grpSpPr>
          <a:xfrm>
            <a:off x="3305429" y="3807492"/>
            <a:ext cx="533400" cy="745331"/>
            <a:chOff x="1781429" y="3299491"/>
            <a:chExt cx="533400" cy="745331"/>
          </a:xfrm>
        </p:grpSpPr>
        <p:sp>
          <p:nvSpPr>
            <p:cNvPr id="4" name="矩形 3"/>
            <p:cNvSpPr/>
            <p:nvPr/>
          </p:nvSpPr>
          <p:spPr>
            <a:xfrm>
              <a:off x="1965579" y="3428872"/>
              <a:ext cx="171450" cy="615950"/>
            </a:xfrm>
            <a:prstGeom prst="rect">
              <a:avLst/>
            </a:prstGeom>
            <a:solidFill>
              <a:srgbClr val="E44A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781429" y="3299491"/>
              <a:ext cx="533400" cy="165100"/>
            </a:xfrm>
            <a:prstGeom prst="rect">
              <a:avLst/>
            </a:prstGeom>
            <a:solidFill>
              <a:srgbClr val="E44A8C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>
            <p:custDataLst>
              <p:tags r:id="rId10"/>
            </p:custDataLst>
          </p:nvPr>
        </p:nvGrpSpPr>
        <p:grpSpPr>
          <a:xfrm>
            <a:off x="4680670" y="3767996"/>
            <a:ext cx="372214" cy="824410"/>
            <a:chOff x="3156670" y="3259996"/>
            <a:chExt cx="372214" cy="824410"/>
          </a:xfrm>
        </p:grpSpPr>
        <p:sp>
          <p:nvSpPr>
            <p:cNvPr id="19" name="任意多边形 18"/>
            <p:cNvSpPr/>
            <p:nvPr/>
          </p:nvSpPr>
          <p:spPr>
            <a:xfrm rot="20653324" flipH="1">
              <a:off x="3363784" y="3267206"/>
              <a:ext cx="165100" cy="817200"/>
            </a:xfrm>
            <a:custGeom>
              <a:avLst/>
              <a:gdLst>
                <a:gd name="connsiteX0" fmla="*/ 0 w 165100"/>
                <a:gd name="connsiteY0" fmla="*/ 46650 h 803016"/>
                <a:gd name="connsiteX1" fmla="*/ 165100 w 165100"/>
                <a:gd name="connsiteY1" fmla="*/ 0 h 803016"/>
                <a:gd name="connsiteX2" fmla="*/ 165100 w 165100"/>
                <a:gd name="connsiteY2" fmla="*/ 756366 h 803016"/>
                <a:gd name="connsiteX3" fmla="*/ 0 w 165100"/>
                <a:gd name="connsiteY3" fmla="*/ 803016 h 803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00" h="803016">
                  <a:moveTo>
                    <a:pt x="0" y="46650"/>
                  </a:moveTo>
                  <a:lnTo>
                    <a:pt x="165100" y="0"/>
                  </a:lnTo>
                  <a:lnTo>
                    <a:pt x="165100" y="756366"/>
                  </a:lnTo>
                  <a:lnTo>
                    <a:pt x="0" y="803016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rot="946676">
              <a:off x="3156670" y="3259996"/>
              <a:ext cx="165100" cy="820800"/>
            </a:xfrm>
            <a:custGeom>
              <a:avLst/>
              <a:gdLst>
                <a:gd name="connsiteX0" fmla="*/ 0 w 165100"/>
                <a:gd name="connsiteY0" fmla="*/ 46650 h 803016"/>
                <a:gd name="connsiteX1" fmla="*/ 165100 w 165100"/>
                <a:gd name="connsiteY1" fmla="*/ 0 h 803016"/>
                <a:gd name="connsiteX2" fmla="*/ 165100 w 165100"/>
                <a:gd name="connsiteY2" fmla="*/ 756366 h 803016"/>
                <a:gd name="connsiteX3" fmla="*/ 0 w 165100"/>
                <a:gd name="connsiteY3" fmla="*/ 803016 h 803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00" h="803016">
                  <a:moveTo>
                    <a:pt x="0" y="46650"/>
                  </a:moveTo>
                  <a:lnTo>
                    <a:pt x="165100" y="0"/>
                  </a:lnTo>
                  <a:lnTo>
                    <a:pt x="165100" y="756366"/>
                  </a:lnTo>
                  <a:lnTo>
                    <a:pt x="0" y="803016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50800" dist="12700" dir="6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>
            <p:custDataLst>
              <p:tags r:id="rId11"/>
            </p:custDataLst>
          </p:nvPr>
        </p:nvGrpSpPr>
        <p:grpSpPr>
          <a:xfrm>
            <a:off x="5900771" y="3718304"/>
            <a:ext cx="397565" cy="917396"/>
            <a:chOff x="4376770" y="3210304"/>
            <a:chExt cx="397565" cy="917396"/>
          </a:xfrm>
        </p:grpSpPr>
        <p:sp>
          <p:nvSpPr>
            <p:cNvPr id="9" name="矩形 8"/>
            <p:cNvSpPr/>
            <p:nvPr/>
          </p:nvSpPr>
          <p:spPr>
            <a:xfrm>
              <a:off x="4376770" y="3299491"/>
              <a:ext cx="165100" cy="745200"/>
            </a:xfrm>
            <a:prstGeom prst="rect">
              <a:avLst/>
            </a:prstGeom>
            <a:solidFill>
              <a:srgbClr val="E44A8C"/>
            </a:solidFill>
            <a:ln>
              <a:noFill/>
            </a:ln>
            <a:effectLst>
              <a:outerShdw blurRad="50800" dist="127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 rot="19577384" flipH="1">
              <a:off x="4633589" y="3556267"/>
              <a:ext cx="140746" cy="571433"/>
            </a:xfrm>
            <a:custGeom>
              <a:avLst/>
              <a:gdLst>
                <a:gd name="connsiteX0" fmla="*/ 0 w 140625"/>
                <a:gd name="connsiteY0" fmla="*/ 34686 h 568792"/>
                <a:gd name="connsiteX1" fmla="*/ 0 w 140625"/>
                <a:gd name="connsiteY1" fmla="*/ 568792 h 568792"/>
                <a:gd name="connsiteX2" fmla="*/ 41733 w 140625"/>
                <a:gd name="connsiteY2" fmla="*/ 547251 h 568792"/>
                <a:gd name="connsiteX3" fmla="*/ 140625 w 140625"/>
                <a:gd name="connsiteY3" fmla="*/ 481273 h 568792"/>
                <a:gd name="connsiteX4" fmla="*/ 140625 w 140625"/>
                <a:gd name="connsiteY4" fmla="*/ 0 h 568792"/>
                <a:gd name="connsiteX0" fmla="*/ 3299 w 143924"/>
                <a:gd name="connsiteY0" fmla="*/ 34686 h 576719"/>
                <a:gd name="connsiteX1" fmla="*/ 0 w 143924"/>
                <a:gd name="connsiteY1" fmla="*/ 576719 h 576719"/>
                <a:gd name="connsiteX2" fmla="*/ 45032 w 143924"/>
                <a:gd name="connsiteY2" fmla="*/ 547251 h 576719"/>
                <a:gd name="connsiteX3" fmla="*/ 143924 w 143924"/>
                <a:gd name="connsiteY3" fmla="*/ 481273 h 576719"/>
                <a:gd name="connsiteX4" fmla="*/ 143924 w 143924"/>
                <a:gd name="connsiteY4" fmla="*/ 0 h 576719"/>
                <a:gd name="connsiteX5" fmla="*/ 3299 w 143924"/>
                <a:gd name="connsiteY5" fmla="*/ 34686 h 576719"/>
                <a:gd name="connsiteX0" fmla="*/ 121 w 140746"/>
                <a:gd name="connsiteY0" fmla="*/ 34686 h 571433"/>
                <a:gd name="connsiteX1" fmla="*/ 4745 w 140746"/>
                <a:gd name="connsiteY1" fmla="*/ 571433 h 571433"/>
                <a:gd name="connsiteX2" fmla="*/ 41854 w 140746"/>
                <a:gd name="connsiteY2" fmla="*/ 547251 h 571433"/>
                <a:gd name="connsiteX3" fmla="*/ 140746 w 140746"/>
                <a:gd name="connsiteY3" fmla="*/ 481273 h 571433"/>
                <a:gd name="connsiteX4" fmla="*/ 140746 w 140746"/>
                <a:gd name="connsiteY4" fmla="*/ 0 h 571433"/>
                <a:gd name="connsiteX5" fmla="*/ 121 w 140746"/>
                <a:gd name="connsiteY5" fmla="*/ 34686 h 57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746" h="571433">
                  <a:moveTo>
                    <a:pt x="121" y="34686"/>
                  </a:moveTo>
                  <a:cubicBezTo>
                    <a:pt x="-979" y="215364"/>
                    <a:pt x="5845" y="390755"/>
                    <a:pt x="4745" y="571433"/>
                  </a:cubicBezTo>
                  <a:lnTo>
                    <a:pt x="41854" y="547251"/>
                  </a:lnTo>
                  <a:lnTo>
                    <a:pt x="140746" y="481273"/>
                  </a:lnTo>
                  <a:lnTo>
                    <a:pt x="140746" y="0"/>
                  </a:lnTo>
                  <a:lnTo>
                    <a:pt x="121" y="34686"/>
                  </a:lnTo>
                  <a:close/>
                </a:path>
              </a:pathLst>
            </a:custGeom>
            <a:solidFill>
              <a:srgbClr val="E44A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 rot="2022616" flipH="1" flipV="1">
              <a:off x="4627500" y="3210304"/>
              <a:ext cx="140625" cy="572703"/>
            </a:xfrm>
            <a:custGeom>
              <a:avLst/>
              <a:gdLst>
                <a:gd name="connsiteX0" fmla="*/ 140625 w 140625"/>
                <a:gd name="connsiteY0" fmla="*/ 478871 h 567419"/>
                <a:gd name="connsiteX1" fmla="*/ 34632 w 140625"/>
                <a:gd name="connsiteY1" fmla="*/ 549587 h 567419"/>
                <a:gd name="connsiteX2" fmla="*/ 0 w 140625"/>
                <a:gd name="connsiteY2" fmla="*/ 567419 h 567419"/>
                <a:gd name="connsiteX3" fmla="*/ 0 w 140625"/>
                <a:gd name="connsiteY3" fmla="*/ 34602 h 567419"/>
                <a:gd name="connsiteX4" fmla="*/ 140625 w 140625"/>
                <a:gd name="connsiteY4" fmla="*/ 0 h 567419"/>
                <a:gd name="connsiteX0" fmla="*/ 140625 w 140625"/>
                <a:gd name="connsiteY0" fmla="*/ 478871 h 567419"/>
                <a:gd name="connsiteX1" fmla="*/ 34632 w 140625"/>
                <a:gd name="connsiteY1" fmla="*/ 549587 h 567419"/>
                <a:gd name="connsiteX2" fmla="*/ 0 w 140625"/>
                <a:gd name="connsiteY2" fmla="*/ 567419 h 567419"/>
                <a:gd name="connsiteX3" fmla="*/ 0 w 140625"/>
                <a:gd name="connsiteY3" fmla="*/ 34602 h 567419"/>
                <a:gd name="connsiteX4" fmla="*/ 140625 w 140625"/>
                <a:gd name="connsiteY4" fmla="*/ 0 h 567419"/>
                <a:gd name="connsiteX5" fmla="*/ 140625 w 140625"/>
                <a:gd name="connsiteY5" fmla="*/ 478871 h 567419"/>
                <a:gd name="connsiteX0" fmla="*/ 140625 w 140625"/>
                <a:gd name="connsiteY0" fmla="*/ 478871 h 572703"/>
                <a:gd name="connsiteX1" fmla="*/ 34632 w 140625"/>
                <a:gd name="connsiteY1" fmla="*/ 549587 h 572703"/>
                <a:gd name="connsiteX2" fmla="*/ 662 w 140625"/>
                <a:gd name="connsiteY2" fmla="*/ 572703 h 572703"/>
                <a:gd name="connsiteX3" fmla="*/ 0 w 140625"/>
                <a:gd name="connsiteY3" fmla="*/ 34602 h 572703"/>
                <a:gd name="connsiteX4" fmla="*/ 140625 w 140625"/>
                <a:gd name="connsiteY4" fmla="*/ 0 h 572703"/>
                <a:gd name="connsiteX5" fmla="*/ 140625 w 140625"/>
                <a:gd name="connsiteY5" fmla="*/ 478871 h 57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625" h="572703">
                  <a:moveTo>
                    <a:pt x="140625" y="478871"/>
                  </a:moveTo>
                  <a:lnTo>
                    <a:pt x="34632" y="549587"/>
                  </a:lnTo>
                  <a:lnTo>
                    <a:pt x="662" y="572703"/>
                  </a:lnTo>
                  <a:cubicBezTo>
                    <a:pt x="441" y="393336"/>
                    <a:pt x="221" y="213969"/>
                    <a:pt x="0" y="34602"/>
                  </a:cubicBezTo>
                  <a:lnTo>
                    <a:pt x="140625" y="0"/>
                  </a:lnTo>
                  <a:lnTo>
                    <a:pt x="140625" y="478871"/>
                  </a:lnTo>
                  <a:close/>
                </a:path>
              </a:pathLst>
            </a:custGeom>
            <a:solidFill>
              <a:srgbClr val="E44A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>
            <p:custDataLst>
              <p:tags r:id="rId12"/>
            </p:custDataLst>
          </p:nvPr>
        </p:nvGrpSpPr>
        <p:grpSpPr>
          <a:xfrm>
            <a:off x="6470312" y="3748226"/>
            <a:ext cx="528705" cy="884627"/>
            <a:chOff x="4946311" y="3240225"/>
            <a:chExt cx="528705" cy="884627"/>
          </a:xfrm>
        </p:grpSpPr>
        <p:sp>
          <p:nvSpPr>
            <p:cNvPr id="12" name="矩形 11"/>
            <p:cNvSpPr/>
            <p:nvPr/>
          </p:nvSpPr>
          <p:spPr>
            <a:xfrm>
              <a:off x="4997973" y="3299491"/>
              <a:ext cx="477043" cy="1651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25400" dist="12700" dir="10800000" algn="t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946311" y="3879722"/>
              <a:ext cx="456475" cy="1651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rot="19318059" flipH="1">
              <a:off x="5109070" y="3240225"/>
              <a:ext cx="172591" cy="884627"/>
            </a:xfrm>
            <a:custGeom>
              <a:avLst/>
              <a:gdLst>
                <a:gd name="connsiteX0" fmla="*/ 26795 w 172591"/>
                <a:gd name="connsiteY0" fmla="*/ 0 h 884627"/>
                <a:gd name="connsiteX1" fmla="*/ 0 w 172591"/>
                <a:gd name="connsiteY1" fmla="*/ 20959 h 884627"/>
                <a:gd name="connsiteX2" fmla="*/ 0 w 172591"/>
                <a:gd name="connsiteY2" fmla="*/ 814160 h 884627"/>
                <a:gd name="connsiteX3" fmla="*/ 106651 w 172591"/>
                <a:gd name="connsiteY3" fmla="*/ 884627 h 884627"/>
                <a:gd name="connsiteX4" fmla="*/ 172591 w 172591"/>
                <a:gd name="connsiteY4" fmla="*/ 832304 h 884627"/>
                <a:gd name="connsiteX5" fmla="*/ 172591 w 172591"/>
                <a:gd name="connsiteY5" fmla="*/ 96332 h 884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2591" h="884627">
                  <a:moveTo>
                    <a:pt x="26795" y="0"/>
                  </a:moveTo>
                  <a:lnTo>
                    <a:pt x="0" y="20959"/>
                  </a:lnTo>
                  <a:lnTo>
                    <a:pt x="0" y="814160"/>
                  </a:lnTo>
                  <a:lnTo>
                    <a:pt x="106651" y="884627"/>
                  </a:lnTo>
                  <a:lnTo>
                    <a:pt x="172591" y="832304"/>
                  </a:lnTo>
                  <a:lnTo>
                    <a:pt x="172591" y="9633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508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>
            <p:custDataLst>
              <p:tags r:id="rId13"/>
            </p:custDataLst>
          </p:nvPr>
        </p:nvGrpSpPr>
        <p:grpSpPr>
          <a:xfrm>
            <a:off x="7251900" y="3807492"/>
            <a:ext cx="165100" cy="745331"/>
            <a:chOff x="5727900" y="3299491"/>
            <a:chExt cx="165100" cy="745331"/>
          </a:xfrm>
        </p:grpSpPr>
        <p:sp>
          <p:nvSpPr>
            <p:cNvPr id="10" name="矩形 9"/>
            <p:cNvSpPr/>
            <p:nvPr/>
          </p:nvSpPr>
          <p:spPr>
            <a:xfrm>
              <a:off x="5727900" y="3299491"/>
              <a:ext cx="165100" cy="53694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25400" dist="127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727900" y="3879722"/>
              <a:ext cx="165100" cy="1651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25400" dist="127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>
            <p:custDataLst>
              <p:tags r:id="rId14"/>
            </p:custDataLst>
          </p:nvPr>
        </p:nvGrpSpPr>
        <p:grpSpPr>
          <a:xfrm>
            <a:off x="5203209" y="3722366"/>
            <a:ext cx="547688" cy="904312"/>
            <a:chOff x="3679209" y="3214366"/>
            <a:chExt cx="547688" cy="904312"/>
          </a:xfrm>
        </p:grpSpPr>
        <p:sp>
          <p:nvSpPr>
            <p:cNvPr id="7" name="矩形 6"/>
            <p:cNvSpPr/>
            <p:nvPr/>
          </p:nvSpPr>
          <p:spPr>
            <a:xfrm>
              <a:off x="3679209" y="3299491"/>
              <a:ext cx="165100" cy="745200"/>
            </a:xfrm>
            <a:prstGeom prst="rect">
              <a:avLst/>
            </a:prstGeom>
            <a:solidFill>
              <a:srgbClr val="4FC9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rot="19848040" flipH="1">
              <a:off x="3864430" y="3214366"/>
              <a:ext cx="169748" cy="904312"/>
            </a:xfrm>
            <a:custGeom>
              <a:avLst/>
              <a:gdLst>
                <a:gd name="connsiteX0" fmla="*/ 141593 w 165100"/>
                <a:gd name="connsiteY0" fmla="*/ 0 h 904312"/>
                <a:gd name="connsiteX1" fmla="*/ 0 w 165100"/>
                <a:gd name="connsiteY1" fmla="*/ 79132 h 904312"/>
                <a:gd name="connsiteX2" fmla="*/ 0 w 165100"/>
                <a:gd name="connsiteY2" fmla="*/ 868605 h 904312"/>
                <a:gd name="connsiteX3" fmla="*/ 19955 w 165100"/>
                <a:gd name="connsiteY3" fmla="*/ 904312 h 904312"/>
                <a:gd name="connsiteX4" fmla="*/ 165100 w 165100"/>
                <a:gd name="connsiteY4" fmla="*/ 823196 h 904312"/>
                <a:gd name="connsiteX5" fmla="*/ 165100 w 165100"/>
                <a:gd name="connsiteY5" fmla="*/ 42063 h 904312"/>
                <a:gd name="connsiteX0" fmla="*/ 141593 w 169748"/>
                <a:gd name="connsiteY0" fmla="*/ 0 h 904312"/>
                <a:gd name="connsiteX1" fmla="*/ 0 w 169748"/>
                <a:gd name="connsiteY1" fmla="*/ 79132 h 904312"/>
                <a:gd name="connsiteX2" fmla="*/ 0 w 169748"/>
                <a:gd name="connsiteY2" fmla="*/ 868605 h 904312"/>
                <a:gd name="connsiteX3" fmla="*/ 19955 w 169748"/>
                <a:gd name="connsiteY3" fmla="*/ 904312 h 904312"/>
                <a:gd name="connsiteX4" fmla="*/ 169748 w 169748"/>
                <a:gd name="connsiteY4" fmla="*/ 831511 h 904312"/>
                <a:gd name="connsiteX5" fmla="*/ 165100 w 169748"/>
                <a:gd name="connsiteY5" fmla="*/ 42063 h 904312"/>
                <a:gd name="connsiteX6" fmla="*/ 141593 w 169748"/>
                <a:gd name="connsiteY6" fmla="*/ 0 h 90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748" h="904312">
                  <a:moveTo>
                    <a:pt x="141593" y="0"/>
                  </a:moveTo>
                  <a:lnTo>
                    <a:pt x="0" y="79132"/>
                  </a:lnTo>
                  <a:lnTo>
                    <a:pt x="0" y="868605"/>
                  </a:lnTo>
                  <a:lnTo>
                    <a:pt x="19955" y="904312"/>
                  </a:lnTo>
                  <a:lnTo>
                    <a:pt x="169748" y="831511"/>
                  </a:lnTo>
                  <a:cubicBezTo>
                    <a:pt x="168199" y="568362"/>
                    <a:pt x="166649" y="305212"/>
                    <a:pt x="165100" y="42063"/>
                  </a:cubicBezTo>
                  <a:lnTo>
                    <a:pt x="141593" y="0"/>
                  </a:lnTo>
                  <a:close/>
                </a:path>
              </a:pathLst>
            </a:custGeom>
            <a:solidFill>
              <a:srgbClr val="4FC986"/>
            </a:solidFill>
            <a:ln>
              <a:noFill/>
            </a:ln>
            <a:effectLst>
              <a:outerShdw blurRad="50800" dist="12700" dir="60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061797" y="3297485"/>
              <a:ext cx="165100" cy="745885"/>
            </a:xfrm>
            <a:prstGeom prst="rect">
              <a:avLst/>
            </a:prstGeom>
            <a:solidFill>
              <a:srgbClr val="4FC986"/>
            </a:solidFill>
            <a:ln>
              <a:noFill/>
            </a:ln>
            <a:effectLst>
              <a:outerShdw blurRad="50800" dist="12700" dir="108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11045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>
            <a:extLst>
              <a:ext uri="{FF2B5EF4-FFF2-40B4-BE49-F238E27FC236}">
                <a16:creationId xmlns:a16="http://schemas.microsoft.com/office/drawing/2014/main" xmlns="" id="{3150989C-28B2-4D03-9FB1-8321B418C3B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9073519">
            <a:off x="4722814" y="1458914"/>
            <a:ext cx="3360737" cy="4294187"/>
          </a:xfrm>
          <a:custGeom>
            <a:avLst/>
            <a:gdLst>
              <a:gd name="connsiteX0" fmla="*/ 2806420 w 3359925"/>
              <a:gd name="connsiteY0" fmla="*/ 433639 h 4294428"/>
              <a:gd name="connsiteX1" fmla="*/ 2926287 w 3359925"/>
              <a:gd name="connsiteY1" fmla="*/ 2806421 h 4294428"/>
              <a:gd name="connsiteX2" fmla="*/ 2238926 w 3359925"/>
              <a:gd name="connsiteY2" fmla="*/ 3264536 h 4294428"/>
              <a:gd name="connsiteX3" fmla="*/ 2110490 w 3359925"/>
              <a:gd name="connsiteY3" fmla="*/ 3302855 h 4294428"/>
              <a:gd name="connsiteX4" fmla="*/ 2110489 w 3359925"/>
              <a:gd name="connsiteY4" fmla="*/ 3957010 h 4294428"/>
              <a:gd name="connsiteX5" fmla="*/ 1773071 w 3359925"/>
              <a:gd name="connsiteY5" fmla="*/ 4294428 h 4294428"/>
              <a:gd name="connsiteX6" fmla="*/ 1773072 w 3359925"/>
              <a:gd name="connsiteY6" fmla="*/ 4294427 h 4294428"/>
              <a:gd name="connsiteX7" fmla="*/ 1435654 w 3359925"/>
              <a:gd name="connsiteY7" fmla="*/ 3957009 h 4294428"/>
              <a:gd name="connsiteX8" fmla="*/ 1435654 w 3359925"/>
              <a:gd name="connsiteY8" fmla="*/ 3341898 h 4294428"/>
              <a:gd name="connsiteX9" fmla="*/ 1283535 w 3359925"/>
              <a:gd name="connsiteY9" fmla="*/ 3312800 h 4294428"/>
              <a:gd name="connsiteX10" fmla="*/ 553505 w 3359925"/>
              <a:gd name="connsiteY10" fmla="*/ 2926288 h 4294428"/>
              <a:gd name="connsiteX11" fmla="*/ 433638 w 3359925"/>
              <a:gd name="connsiteY11" fmla="*/ 553506 h 4294428"/>
              <a:gd name="connsiteX12" fmla="*/ 2806420 w 3359925"/>
              <a:gd name="connsiteY12" fmla="*/ 433639 h 429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59925" h="4294428">
                <a:moveTo>
                  <a:pt x="2806420" y="433639"/>
                </a:moveTo>
                <a:cubicBezTo>
                  <a:pt x="3494746" y="1055764"/>
                  <a:pt x="3548413" y="2118095"/>
                  <a:pt x="2926287" y="2806421"/>
                </a:cubicBezTo>
                <a:cubicBezTo>
                  <a:pt x="2731873" y="3021523"/>
                  <a:pt x="2494470" y="3174647"/>
                  <a:pt x="2238926" y="3264536"/>
                </a:cubicBezTo>
                <a:lnTo>
                  <a:pt x="2110490" y="3302855"/>
                </a:lnTo>
                <a:lnTo>
                  <a:pt x="2110489" y="3957010"/>
                </a:lnTo>
                <a:cubicBezTo>
                  <a:pt x="2110489" y="4143361"/>
                  <a:pt x="1959422" y="4294428"/>
                  <a:pt x="1773071" y="4294428"/>
                </a:cubicBezTo>
                <a:lnTo>
                  <a:pt x="1773072" y="4294427"/>
                </a:lnTo>
                <a:cubicBezTo>
                  <a:pt x="1586721" y="4294427"/>
                  <a:pt x="1435654" y="4143360"/>
                  <a:pt x="1435654" y="3957009"/>
                </a:cubicBezTo>
                <a:lnTo>
                  <a:pt x="1435654" y="3341898"/>
                </a:lnTo>
                <a:lnTo>
                  <a:pt x="1283535" y="3312800"/>
                </a:lnTo>
                <a:cubicBezTo>
                  <a:pt x="1020233" y="3249121"/>
                  <a:pt x="768607" y="3120702"/>
                  <a:pt x="553505" y="2926288"/>
                </a:cubicBezTo>
                <a:cubicBezTo>
                  <a:pt x="-134821" y="2304163"/>
                  <a:pt x="-188488" y="1241832"/>
                  <a:pt x="433638" y="553506"/>
                </a:cubicBezTo>
                <a:cubicBezTo>
                  <a:pt x="1055763" y="-134821"/>
                  <a:pt x="2118094" y="-188487"/>
                  <a:pt x="2806420" y="433639"/>
                </a:cubicBezTo>
                <a:close/>
              </a:path>
            </a:pathLst>
          </a:custGeom>
          <a:solidFill>
            <a:srgbClr val="30C5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ABD104B9-FDD5-44F4-913F-C5135B28204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565651" y="1712914"/>
            <a:ext cx="3038475" cy="303688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24" name="文本框 10">
            <a:extLst>
              <a:ext uri="{FF2B5EF4-FFF2-40B4-BE49-F238E27FC236}">
                <a16:creationId xmlns:a16="http://schemas.microsoft.com/office/drawing/2014/main" xmlns="" id="{A31EA8B5-45C9-4A1A-9C14-EB46789A10F0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9939" y="3414714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rgbClr val="BEBEB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haroni" panose="02010803020104030203" pitchFamily="2" charset="-79"/>
              </a:rPr>
              <a:t>谢谢观看</a:t>
            </a:r>
          </a:p>
        </p:txBody>
      </p:sp>
      <p:sp>
        <p:nvSpPr>
          <p:cNvPr id="5125" name="Freeform 5">
            <a:extLst>
              <a:ext uri="{FF2B5EF4-FFF2-40B4-BE49-F238E27FC236}">
                <a16:creationId xmlns:a16="http://schemas.microsoft.com/office/drawing/2014/main" xmlns="" id="{FCA89F9D-48A4-4B25-84A8-776FDA9E7543}"/>
              </a:ext>
            </a:extLst>
          </p:cNvPr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4751388" y="2819401"/>
            <a:ext cx="2703512" cy="461963"/>
          </a:xfrm>
          <a:custGeom>
            <a:avLst/>
            <a:gdLst>
              <a:gd name="T0" fmla="*/ 2147483646 w 29643"/>
              <a:gd name="T1" fmla="*/ 2147483646 h 4833"/>
              <a:gd name="T2" fmla="*/ 2147483646 w 29643"/>
              <a:gd name="T3" fmla="*/ 1337915390 h 4833"/>
              <a:gd name="T4" fmla="*/ 2147483646 w 29643"/>
              <a:gd name="T5" fmla="*/ 96938438 h 4833"/>
              <a:gd name="T6" fmla="*/ 2147483646 w 29643"/>
              <a:gd name="T7" fmla="*/ 96938438 h 4833"/>
              <a:gd name="T8" fmla="*/ 2147483646 w 29643"/>
              <a:gd name="T9" fmla="*/ 1997270601 h 4833"/>
              <a:gd name="T10" fmla="*/ 2147483646 w 29643"/>
              <a:gd name="T11" fmla="*/ 2147483646 h 4833"/>
              <a:gd name="T12" fmla="*/ 2147483646 w 29643"/>
              <a:gd name="T13" fmla="*/ 2147483646 h 4833"/>
              <a:gd name="T14" fmla="*/ 2147483646 w 29643"/>
              <a:gd name="T15" fmla="*/ 96938438 h 4833"/>
              <a:gd name="T16" fmla="*/ 2147483646 w 29643"/>
              <a:gd name="T17" fmla="*/ 96938438 h 4833"/>
              <a:gd name="T18" fmla="*/ 2147483646 w 29643"/>
              <a:gd name="T19" fmla="*/ 96938438 h 4833"/>
              <a:gd name="T20" fmla="*/ 2147483646 w 29643"/>
              <a:gd name="T21" fmla="*/ 2147483646 h 4833"/>
              <a:gd name="T22" fmla="*/ 2147483646 w 29643"/>
              <a:gd name="T23" fmla="*/ 1653189318 h 4833"/>
              <a:gd name="T24" fmla="*/ 2147483646 w 29643"/>
              <a:gd name="T25" fmla="*/ 2147483646 h 4833"/>
              <a:gd name="T26" fmla="*/ 2147483646 w 29643"/>
              <a:gd name="T27" fmla="*/ 96938438 h 4833"/>
              <a:gd name="T28" fmla="*/ 2147483646 w 29643"/>
              <a:gd name="T29" fmla="*/ 2147483646 h 4833"/>
              <a:gd name="T30" fmla="*/ 2147483646 w 29643"/>
              <a:gd name="T31" fmla="*/ 2147483646 h 4833"/>
              <a:gd name="T32" fmla="*/ 2147483646 w 29643"/>
              <a:gd name="T33" fmla="*/ 2147483646 h 4833"/>
              <a:gd name="T34" fmla="*/ 2147483646 w 29643"/>
              <a:gd name="T35" fmla="*/ 96938438 h 4833"/>
              <a:gd name="T36" fmla="*/ 2147483646 w 29643"/>
              <a:gd name="T37" fmla="*/ 96938438 h 4833"/>
              <a:gd name="T38" fmla="*/ 2147483646 w 29643"/>
              <a:gd name="T39" fmla="*/ 1647076935 h 4833"/>
              <a:gd name="T40" fmla="*/ 2147483646 w 29643"/>
              <a:gd name="T41" fmla="*/ 96938438 h 4833"/>
              <a:gd name="T42" fmla="*/ 2147483646 w 29643"/>
              <a:gd name="T43" fmla="*/ 2147483646 h 4833"/>
              <a:gd name="T44" fmla="*/ 2147483646 w 29643"/>
              <a:gd name="T45" fmla="*/ 2147483646 h 4833"/>
              <a:gd name="T46" fmla="*/ 2147483646 w 29643"/>
              <a:gd name="T47" fmla="*/ 2147483646 h 4833"/>
              <a:gd name="T48" fmla="*/ 0 w 29643"/>
              <a:gd name="T49" fmla="*/ 96938438 h 4833"/>
              <a:gd name="T50" fmla="*/ 2147483646 w 29643"/>
              <a:gd name="T51" fmla="*/ 967630491 h 4833"/>
              <a:gd name="T52" fmla="*/ 1792218873 w 29643"/>
              <a:gd name="T53" fmla="*/ 2147483646 h 4833"/>
              <a:gd name="T54" fmla="*/ 804296781 w 29643"/>
              <a:gd name="T55" fmla="*/ 967630491 h 4833"/>
              <a:gd name="T56" fmla="*/ 0 w 29643"/>
              <a:gd name="T57" fmla="*/ 96938438 h 4833"/>
              <a:gd name="T58" fmla="*/ 2147483646 w 29643"/>
              <a:gd name="T59" fmla="*/ 326621414 h 4833"/>
              <a:gd name="T60" fmla="*/ 2147483646 w 29643"/>
              <a:gd name="T61" fmla="*/ 870692053 h 4833"/>
              <a:gd name="T62" fmla="*/ 2147483646 w 29643"/>
              <a:gd name="T63" fmla="*/ 1215659601 h 4833"/>
              <a:gd name="T64" fmla="*/ 2147483646 w 29643"/>
              <a:gd name="T65" fmla="*/ 1673271374 h 4833"/>
              <a:gd name="T66" fmla="*/ 2147483646 w 29643"/>
              <a:gd name="T67" fmla="*/ 2147483646 h 4833"/>
              <a:gd name="T68" fmla="*/ 2147483646 w 29643"/>
              <a:gd name="T69" fmla="*/ 2147483646 h 4833"/>
              <a:gd name="T70" fmla="*/ 2147483646 w 29643"/>
              <a:gd name="T71" fmla="*/ 2147483646 h 4833"/>
              <a:gd name="T72" fmla="*/ 2147483646 w 29643"/>
              <a:gd name="T73" fmla="*/ 2147483646 h 4833"/>
              <a:gd name="T74" fmla="*/ 2147483646 w 29643"/>
              <a:gd name="T75" fmla="*/ 2147483646 h 4833"/>
              <a:gd name="T76" fmla="*/ 2147483646 w 29643"/>
              <a:gd name="T77" fmla="*/ 2147483646 h 4833"/>
              <a:gd name="T78" fmla="*/ 2147483646 w 29643"/>
              <a:gd name="T79" fmla="*/ 1357129533 h 4833"/>
              <a:gd name="T80" fmla="*/ 2147483646 w 29643"/>
              <a:gd name="T81" fmla="*/ 0 h 483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9643" h="4833">
                <a:moveTo>
                  <a:pt x="11704" y="1532"/>
                </a:moveTo>
                <a:cubicBezTo>
                  <a:pt x="11522" y="2021"/>
                  <a:pt x="11340" y="2509"/>
                  <a:pt x="11158" y="2997"/>
                </a:cubicBezTo>
                <a:cubicBezTo>
                  <a:pt x="11520" y="2997"/>
                  <a:pt x="11882" y="2997"/>
                  <a:pt x="12243" y="2997"/>
                </a:cubicBezTo>
                <a:cubicBezTo>
                  <a:pt x="12064" y="2509"/>
                  <a:pt x="11884" y="2021"/>
                  <a:pt x="11704" y="1532"/>
                </a:cubicBezTo>
                <a:close/>
                <a:moveTo>
                  <a:pt x="20917" y="111"/>
                </a:moveTo>
                <a:cubicBezTo>
                  <a:pt x="21351" y="111"/>
                  <a:pt x="21785" y="111"/>
                  <a:pt x="22219" y="111"/>
                </a:cubicBezTo>
                <a:cubicBezTo>
                  <a:pt x="22219" y="743"/>
                  <a:pt x="22219" y="1375"/>
                  <a:pt x="22219" y="2007"/>
                </a:cubicBezTo>
                <a:cubicBezTo>
                  <a:pt x="22748" y="1375"/>
                  <a:pt x="23277" y="743"/>
                  <a:pt x="23806" y="111"/>
                </a:cubicBezTo>
                <a:cubicBezTo>
                  <a:pt x="24341" y="111"/>
                  <a:pt x="24875" y="111"/>
                  <a:pt x="25409" y="111"/>
                </a:cubicBezTo>
                <a:cubicBezTo>
                  <a:pt x="24748" y="836"/>
                  <a:pt x="24086" y="1561"/>
                  <a:pt x="23425" y="2287"/>
                </a:cubicBezTo>
                <a:cubicBezTo>
                  <a:pt x="24148" y="3094"/>
                  <a:pt x="24870" y="3901"/>
                  <a:pt x="25592" y="4708"/>
                </a:cubicBezTo>
                <a:cubicBezTo>
                  <a:pt x="25031" y="4708"/>
                  <a:pt x="24470" y="4708"/>
                  <a:pt x="23909" y="4708"/>
                </a:cubicBezTo>
                <a:cubicBezTo>
                  <a:pt x="23346" y="4044"/>
                  <a:pt x="22782" y="3379"/>
                  <a:pt x="22219" y="2714"/>
                </a:cubicBezTo>
                <a:cubicBezTo>
                  <a:pt x="22219" y="3379"/>
                  <a:pt x="22219" y="4044"/>
                  <a:pt x="22219" y="4708"/>
                </a:cubicBezTo>
                <a:cubicBezTo>
                  <a:pt x="21785" y="4708"/>
                  <a:pt x="21351" y="4708"/>
                  <a:pt x="20917" y="4708"/>
                </a:cubicBezTo>
                <a:cubicBezTo>
                  <a:pt x="20917" y="3176"/>
                  <a:pt x="20917" y="1643"/>
                  <a:pt x="20917" y="111"/>
                </a:cubicBezTo>
                <a:close/>
                <a:moveTo>
                  <a:pt x="14876" y="111"/>
                </a:moveTo>
                <a:cubicBezTo>
                  <a:pt x="15310" y="111"/>
                  <a:pt x="15743" y="111"/>
                  <a:pt x="16177" y="111"/>
                </a:cubicBezTo>
                <a:cubicBezTo>
                  <a:pt x="16976" y="1048"/>
                  <a:pt x="17774" y="1986"/>
                  <a:pt x="18572" y="2923"/>
                </a:cubicBezTo>
                <a:cubicBezTo>
                  <a:pt x="18572" y="1986"/>
                  <a:pt x="18572" y="1048"/>
                  <a:pt x="18572" y="111"/>
                </a:cubicBezTo>
                <a:cubicBezTo>
                  <a:pt x="19006" y="111"/>
                  <a:pt x="19440" y="111"/>
                  <a:pt x="19874" y="111"/>
                </a:cubicBezTo>
                <a:cubicBezTo>
                  <a:pt x="19874" y="1643"/>
                  <a:pt x="19874" y="3176"/>
                  <a:pt x="19874" y="4708"/>
                </a:cubicBezTo>
                <a:cubicBezTo>
                  <a:pt x="19440" y="4708"/>
                  <a:pt x="19006" y="4708"/>
                  <a:pt x="18572" y="4708"/>
                </a:cubicBezTo>
                <a:cubicBezTo>
                  <a:pt x="17774" y="3770"/>
                  <a:pt x="16976" y="2831"/>
                  <a:pt x="16177" y="1893"/>
                </a:cubicBezTo>
                <a:cubicBezTo>
                  <a:pt x="16177" y="2831"/>
                  <a:pt x="16177" y="3770"/>
                  <a:pt x="16177" y="4708"/>
                </a:cubicBezTo>
                <a:cubicBezTo>
                  <a:pt x="15743" y="4708"/>
                  <a:pt x="15310" y="4708"/>
                  <a:pt x="14876" y="4708"/>
                </a:cubicBezTo>
                <a:cubicBezTo>
                  <a:pt x="14876" y="3176"/>
                  <a:pt x="14876" y="1643"/>
                  <a:pt x="14876" y="111"/>
                </a:cubicBezTo>
                <a:close/>
                <a:moveTo>
                  <a:pt x="11004" y="111"/>
                </a:moveTo>
                <a:cubicBezTo>
                  <a:pt x="11477" y="111"/>
                  <a:pt x="11950" y="111"/>
                  <a:pt x="12423" y="111"/>
                </a:cubicBezTo>
                <a:cubicBezTo>
                  <a:pt x="13051" y="1643"/>
                  <a:pt x="13680" y="3176"/>
                  <a:pt x="14308" y="4708"/>
                </a:cubicBezTo>
                <a:cubicBezTo>
                  <a:pt x="13845" y="4708"/>
                  <a:pt x="13381" y="4708"/>
                  <a:pt x="12918" y="4708"/>
                </a:cubicBezTo>
                <a:cubicBezTo>
                  <a:pt x="12811" y="4441"/>
                  <a:pt x="12703" y="4174"/>
                  <a:pt x="12596" y="3907"/>
                </a:cubicBezTo>
                <a:cubicBezTo>
                  <a:pt x="11997" y="3907"/>
                  <a:pt x="11398" y="3907"/>
                  <a:pt x="10799" y="3907"/>
                </a:cubicBezTo>
                <a:cubicBezTo>
                  <a:pt x="10684" y="4174"/>
                  <a:pt x="10569" y="4441"/>
                  <a:pt x="10454" y="4708"/>
                </a:cubicBezTo>
                <a:cubicBezTo>
                  <a:pt x="9996" y="4708"/>
                  <a:pt x="9537" y="4708"/>
                  <a:pt x="9079" y="4708"/>
                </a:cubicBezTo>
                <a:cubicBezTo>
                  <a:pt x="9721" y="3176"/>
                  <a:pt x="10362" y="1643"/>
                  <a:pt x="11004" y="111"/>
                </a:cubicBezTo>
                <a:close/>
                <a:moveTo>
                  <a:pt x="4011" y="111"/>
                </a:moveTo>
                <a:cubicBezTo>
                  <a:pt x="4445" y="111"/>
                  <a:pt x="4879" y="111"/>
                  <a:pt x="5313" y="111"/>
                </a:cubicBezTo>
                <a:cubicBezTo>
                  <a:pt x="5313" y="702"/>
                  <a:pt x="5313" y="1294"/>
                  <a:pt x="5313" y="1886"/>
                </a:cubicBezTo>
                <a:cubicBezTo>
                  <a:pt x="5939" y="1886"/>
                  <a:pt x="6565" y="1886"/>
                  <a:pt x="7191" y="1886"/>
                </a:cubicBezTo>
                <a:cubicBezTo>
                  <a:pt x="7191" y="1294"/>
                  <a:pt x="7191" y="702"/>
                  <a:pt x="7191" y="111"/>
                </a:cubicBezTo>
                <a:cubicBezTo>
                  <a:pt x="7624" y="111"/>
                  <a:pt x="8058" y="111"/>
                  <a:pt x="8492" y="111"/>
                </a:cubicBezTo>
                <a:cubicBezTo>
                  <a:pt x="8492" y="1643"/>
                  <a:pt x="8492" y="3176"/>
                  <a:pt x="8492" y="4708"/>
                </a:cubicBezTo>
                <a:cubicBezTo>
                  <a:pt x="8058" y="4708"/>
                  <a:pt x="7624" y="4708"/>
                  <a:pt x="7191" y="4708"/>
                </a:cubicBezTo>
                <a:cubicBezTo>
                  <a:pt x="7191" y="4071"/>
                  <a:pt x="7191" y="3433"/>
                  <a:pt x="7191" y="2795"/>
                </a:cubicBezTo>
                <a:cubicBezTo>
                  <a:pt x="6565" y="2795"/>
                  <a:pt x="5939" y="2795"/>
                  <a:pt x="5313" y="2795"/>
                </a:cubicBezTo>
                <a:cubicBezTo>
                  <a:pt x="5313" y="3433"/>
                  <a:pt x="5313" y="4071"/>
                  <a:pt x="5313" y="4708"/>
                </a:cubicBezTo>
                <a:cubicBezTo>
                  <a:pt x="4879" y="4708"/>
                  <a:pt x="4445" y="4708"/>
                  <a:pt x="4011" y="4708"/>
                </a:cubicBezTo>
                <a:cubicBezTo>
                  <a:pt x="4011" y="3176"/>
                  <a:pt x="4011" y="1643"/>
                  <a:pt x="4011" y="111"/>
                </a:cubicBezTo>
                <a:close/>
                <a:moveTo>
                  <a:pt x="0" y="111"/>
                </a:moveTo>
                <a:cubicBezTo>
                  <a:pt x="1147" y="111"/>
                  <a:pt x="2293" y="111"/>
                  <a:pt x="3440" y="111"/>
                </a:cubicBezTo>
                <a:cubicBezTo>
                  <a:pt x="3440" y="443"/>
                  <a:pt x="3440" y="775"/>
                  <a:pt x="3440" y="1108"/>
                </a:cubicBezTo>
                <a:cubicBezTo>
                  <a:pt x="3080" y="1108"/>
                  <a:pt x="2721" y="1108"/>
                  <a:pt x="2362" y="1108"/>
                </a:cubicBezTo>
                <a:cubicBezTo>
                  <a:pt x="2362" y="2308"/>
                  <a:pt x="2362" y="3508"/>
                  <a:pt x="2362" y="4708"/>
                </a:cubicBezTo>
                <a:cubicBezTo>
                  <a:pt x="1928" y="4708"/>
                  <a:pt x="1494" y="4708"/>
                  <a:pt x="1060" y="4708"/>
                </a:cubicBezTo>
                <a:cubicBezTo>
                  <a:pt x="1060" y="3508"/>
                  <a:pt x="1060" y="2308"/>
                  <a:pt x="1060" y="1108"/>
                </a:cubicBezTo>
                <a:cubicBezTo>
                  <a:pt x="707" y="1108"/>
                  <a:pt x="354" y="1108"/>
                  <a:pt x="0" y="1108"/>
                </a:cubicBezTo>
                <a:cubicBezTo>
                  <a:pt x="0" y="775"/>
                  <a:pt x="0" y="443"/>
                  <a:pt x="0" y="111"/>
                </a:cubicBezTo>
                <a:close/>
                <a:moveTo>
                  <a:pt x="27853" y="0"/>
                </a:moveTo>
                <a:cubicBezTo>
                  <a:pt x="28394" y="0"/>
                  <a:pt x="28923" y="124"/>
                  <a:pt x="29441" y="374"/>
                </a:cubicBezTo>
                <a:cubicBezTo>
                  <a:pt x="29268" y="683"/>
                  <a:pt x="29094" y="993"/>
                  <a:pt x="28920" y="1303"/>
                </a:cubicBezTo>
                <a:cubicBezTo>
                  <a:pt x="28636" y="1099"/>
                  <a:pt x="28349" y="997"/>
                  <a:pt x="28060" y="997"/>
                </a:cubicBezTo>
                <a:cubicBezTo>
                  <a:pt x="27920" y="997"/>
                  <a:pt x="27795" y="1029"/>
                  <a:pt x="27685" y="1095"/>
                </a:cubicBezTo>
                <a:cubicBezTo>
                  <a:pt x="27560" y="1169"/>
                  <a:pt x="27498" y="1268"/>
                  <a:pt x="27498" y="1392"/>
                </a:cubicBezTo>
                <a:cubicBezTo>
                  <a:pt x="27498" y="1514"/>
                  <a:pt x="27580" y="1619"/>
                  <a:pt x="27744" y="1707"/>
                </a:cubicBezTo>
                <a:cubicBezTo>
                  <a:pt x="27817" y="1747"/>
                  <a:pt x="28038" y="1817"/>
                  <a:pt x="28405" y="1916"/>
                </a:cubicBezTo>
                <a:cubicBezTo>
                  <a:pt x="28865" y="2040"/>
                  <a:pt x="29193" y="2215"/>
                  <a:pt x="29389" y="2442"/>
                </a:cubicBezTo>
                <a:cubicBezTo>
                  <a:pt x="29558" y="2636"/>
                  <a:pt x="29643" y="2884"/>
                  <a:pt x="29643" y="3187"/>
                </a:cubicBezTo>
                <a:cubicBezTo>
                  <a:pt x="29643" y="3965"/>
                  <a:pt x="29271" y="4472"/>
                  <a:pt x="28528" y="4708"/>
                </a:cubicBezTo>
                <a:cubicBezTo>
                  <a:pt x="28269" y="4791"/>
                  <a:pt x="27990" y="4833"/>
                  <a:pt x="27692" y="4833"/>
                </a:cubicBezTo>
                <a:cubicBezTo>
                  <a:pt x="27066" y="4833"/>
                  <a:pt x="26486" y="4659"/>
                  <a:pt x="25950" y="4311"/>
                </a:cubicBezTo>
                <a:cubicBezTo>
                  <a:pt x="26136" y="3990"/>
                  <a:pt x="26322" y="3669"/>
                  <a:pt x="26508" y="3348"/>
                </a:cubicBezTo>
                <a:cubicBezTo>
                  <a:pt x="26900" y="3673"/>
                  <a:pt x="27283" y="3836"/>
                  <a:pt x="27658" y="3836"/>
                </a:cubicBezTo>
                <a:cubicBezTo>
                  <a:pt x="27827" y="3836"/>
                  <a:pt x="27970" y="3800"/>
                  <a:pt x="28088" y="3727"/>
                </a:cubicBezTo>
                <a:cubicBezTo>
                  <a:pt x="28225" y="3645"/>
                  <a:pt x="28293" y="3530"/>
                  <a:pt x="28293" y="3380"/>
                </a:cubicBezTo>
                <a:cubicBezTo>
                  <a:pt x="28293" y="3244"/>
                  <a:pt x="28217" y="3131"/>
                  <a:pt x="28066" y="3040"/>
                </a:cubicBezTo>
                <a:cubicBezTo>
                  <a:pt x="27953" y="2972"/>
                  <a:pt x="27763" y="2903"/>
                  <a:pt x="27496" y="2832"/>
                </a:cubicBezTo>
                <a:cubicBezTo>
                  <a:pt x="27173" y="2745"/>
                  <a:pt x="26970" y="2684"/>
                  <a:pt x="26887" y="2651"/>
                </a:cubicBezTo>
                <a:cubicBezTo>
                  <a:pt x="26754" y="2599"/>
                  <a:pt x="26642" y="2539"/>
                  <a:pt x="26549" y="2469"/>
                </a:cubicBezTo>
                <a:cubicBezTo>
                  <a:pt x="26282" y="2267"/>
                  <a:pt x="26148" y="1962"/>
                  <a:pt x="26148" y="1554"/>
                </a:cubicBezTo>
                <a:cubicBezTo>
                  <a:pt x="26148" y="1128"/>
                  <a:pt x="26286" y="775"/>
                  <a:pt x="26563" y="494"/>
                </a:cubicBezTo>
                <a:cubicBezTo>
                  <a:pt x="26885" y="165"/>
                  <a:pt x="27316" y="0"/>
                  <a:pt x="27853" y="0"/>
                </a:cubicBezTo>
                <a:close/>
              </a:path>
            </a:pathLst>
          </a:custGeom>
          <a:solidFill>
            <a:srgbClr val="27A19E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3950382" y="3147692"/>
            <a:ext cx="4188732" cy="3710308"/>
          </a:xfrm>
          <a:prstGeom prst="rect">
            <a:avLst/>
          </a:prstGeom>
          <a:solidFill>
            <a:srgbClr val="2D96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9" name="矩形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967075" y="1"/>
            <a:ext cx="4171220" cy="1811021"/>
          </a:xfrm>
          <a:prstGeom prst="rect">
            <a:avLst/>
          </a:prstGeom>
          <a:solidFill>
            <a:srgbClr val="2D96C5"/>
          </a:solidFill>
          <a:ln>
            <a:noFill/>
          </a:ln>
        </p:spPr>
        <p:txBody>
          <a:bodyPr rot="10800000"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</a:endParaRPr>
          </a:p>
        </p:txBody>
      </p:sp>
      <p:sp>
        <p:nvSpPr>
          <p:cNvPr id="31" name="矩形 30"/>
          <p:cNvSpPr/>
          <p:nvPr>
            <p:custDataLst>
              <p:tags r:id="rId4"/>
            </p:custDataLst>
          </p:nvPr>
        </p:nvSpPr>
        <p:spPr>
          <a:xfrm>
            <a:off x="3967075" y="1808844"/>
            <a:ext cx="4171220" cy="1339075"/>
          </a:xfrm>
          <a:prstGeom prst="rect">
            <a:avLst/>
          </a:prstGeom>
          <a:solidFill>
            <a:srgbClr val="C4E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numCol="1" rtlCol="0" anchor="ctr">
            <a:prstTxWarp prst="textPlain">
              <a:avLst/>
            </a:prstTxWarp>
          </a:bodyPr>
          <a:lstStyle/>
          <a:p>
            <a:pPr algn="ctr"/>
            <a:r>
              <a:rPr lang="en-US" altLang="zh-CN" sz="8800" spc="300" dirty="0">
                <a:ln w="3175">
                  <a:noFill/>
                </a:ln>
                <a:solidFill>
                  <a:srgbClr val="1E6484"/>
                </a:solidFill>
                <a:latin typeface="Impact" panose="020B0806030902050204" pitchFamily="34" charset="0"/>
                <a:ea typeface="段宁毛笔行书" panose="03000509000000000000" pitchFamily="65" charset="-122"/>
                <a:cs typeface="Aharoni" panose="02010803020104030203" pitchFamily="2" charset="-79"/>
              </a:rPr>
              <a:t>THANKS</a:t>
            </a:r>
            <a:endParaRPr lang="zh-CN" altLang="en-US" sz="3200" spc="300" dirty="0">
              <a:ln w="3175">
                <a:noFill/>
              </a:ln>
              <a:solidFill>
                <a:srgbClr val="1E6484"/>
              </a:solidFill>
              <a:latin typeface="Impact" panose="020B0806030902050204" pitchFamily="34" charset="0"/>
              <a:ea typeface="段宁毛笔行书" panose="03000509000000000000" pitchFamily="65" charset="-122"/>
              <a:cs typeface="Aharoni" panose="02010803020104030203" pitchFamily="2" charset="-79"/>
            </a:endParaRPr>
          </a:p>
        </p:txBody>
      </p:sp>
      <p:sp>
        <p:nvSpPr>
          <p:cNvPr id="18" name="KSO_Shape"/>
          <p:cNvSpPr/>
          <p:nvPr>
            <p:custDataLst>
              <p:tags r:id="rId5"/>
            </p:custDataLst>
          </p:nvPr>
        </p:nvSpPr>
        <p:spPr>
          <a:xfrm>
            <a:off x="5098852" y="3750825"/>
            <a:ext cx="208598" cy="246861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rgbClr val="C4E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/>
          </a:p>
        </p:txBody>
      </p:sp>
      <p:sp>
        <p:nvSpPr>
          <p:cNvPr id="21" name="KSO_Shape"/>
          <p:cNvSpPr/>
          <p:nvPr>
            <p:custDataLst>
              <p:tags r:id="rId6"/>
            </p:custDataLst>
          </p:nvPr>
        </p:nvSpPr>
        <p:spPr>
          <a:xfrm>
            <a:off x="5093903" y="4184317"/>
            <a:ext cx="247319" cy="187552"/>
          </a:xfrm>
          <a:custGeom>
            <a:avLst/>
            <a:gdLst>
              <a:gd name="connsiteX0" fmla="*/ 367281 w 529316"/>
              <a:gd name="connsiteY0" fmla="*/ 196274 h 401026"/>
              <a:gd name="connsiteX1" fmla="*/ 355293 w 529316"/>
              <a:gd name="connsiteY1" fmla="*/ 208263 h 401026"/>
              <a:gd name="connsiteX2" fmla="*/ 465090 w 529316"/>
              <a:gd name="connsiteY2" fmla="*/ 318060 h 401026"/>
              <a:gd name="connsiteX3" fmla="*/ 466739 w 529316"/>
              <a:gd name="connsiteY3" fmla="*/ 320716 h 401026"/>
              <a:gd name="connsiteX4" fmla="*/ 491723 w 529316"/>
              <a:gd name="connsiteY4" fmla="*/ 320716 h 401026"/>
              <a:gd name="connsiteX5" fmla="*/ 162035 w 529316"/>
              <a:gd name="connsiteY5" fmla="*/ 196274 h 401026"/>
              <a:gd name="connsiteX6" fmla="*/ 37593 w 529316"/>
              <a:gd name="connsiteY6" fmla="*/ 320716 h 401026"/>
              <a:gd name="connsiteX7" fmla="*/ 62577 w 529316"/>
              <a:gd name="connsiteY7" fmla="*/ 320716 h 401026"/>
              <a:gd name="connsiteX8" fmla="*/ 64225 w 529316"/>
              <a:gd name="connsiteY8" fmla="*/ 318061 h 401026"/>
              <a:gd name="connsiteX9" fmla="*/ 174023 w 529316"/>
              <a:gd name="connsiteY9" fmla="*/ 208263 h 401026"/>
              <a:gd name="connsiteX10" fmla="*/ 46349 w 529316"/>
              <a:gd name="connsiteY10" fmla="*/ 80311 h 401026"/>
              <a:gd name="connsiteX11" fmla="*/ 222791 w 529316"/>
              <a:gd name="connsiteY11" fmla="*/ 256753 h 401026"/>
              <a:gd name="connsiteX12" fmla="*/ 263500 w 529316"/>
              <a:gd name="connsiteY12" fmla="*/ 273616 h 401026"/>
              <a:gd name="connsiteX13" fmla="*/ 264659 w 529316"/>
              <a:gd name="connsiteY13" fmla="*/ 273504 h 401026"/>
              <a:gd name="connsiteX14" fmla="*/ 306525 w 529316"/>
              <a:gd name="connsiteY14" fmla="*/ 256753 h 401026"/>
              <a:gd name="connsiteX15" fmla="*/ 482968 w 529316"/>
              <a:gd name="connsiteY15" fmla="*/ 80311 h 401026"/>
              <a:gd name="connsiteX16" fmla="*/ 458990 w 529316"/>
              <a:gd name="connsiteY16" fmla="*/ 80311 h 401026"/>
              <a:gd name="connsiteX17" fmla="*/ 300904 w 529316"/>
              <a:gd name="connsiteY17" fmla="*/ 238397 h 401026"/>
              <a:gd name="connsiteX18" fmla="*/ 264659 w 529316"/>
              <a:gd name="connsiteY18" fmla="*/ 252899 h 401026"/>
              <a:gd name="connsiteX19" fmla="*/ 263656 w 529316"/>
              <a:gd name="connsiteY19" fmla="*/ 252995 h 401026"/>
              <a:gd name="connsiteX20" fmla="*/ 228412 w 529316"/>
              <a:gd name="connsiteY20" fmla="*/ 238397 h 401026"/>
              <a:gd name="connsiteX21" fmla="*/ 70326 w 529316"/>
              <a:gd name="connsiteY21" fmla="*/ 80311 h 401026"/>
              <a:gd name="connsiteX22" fmla="*/ 92015 w 529316"/>
              <a:gd name="connsiteY22" fmla="*/ 0 h 401026"/>
              <a:gd name="connsiteX23" fmla="*/ 437301 w 529316"/>
              <a:gd name="connsiteY23" fmla="*/ 0 h 401026"/>
              <a:gd name="connsiteX24" fmla="*/ 529316 w 529316"/>
              <a:gd name="connsiteY24" fmla="*/ 92015 h 401026"/>
              <a:gd name="connsiteX25" fmla="*/ 529316 w 529316"/>
              <a:gd name="connsiteY25" fmla="*/ 309011 h 401026"/>
              <a:gd name="connsiteX26" fmla="*/ 437301 w 529316"/>
              <a:gd name="connsiteY26" fmla="*/ 401026 h 401026"/>
              <a:gd name="connsiteX27" fmla="*/ 92015 w 529316"/>
              <a:gd name="connsiteY27" fmla="*/ 401026 h 401026"/>
              <a:gd name="connsiteX28" fmla="*/ 0 w 529316"/>
              <a:gd name="connsiteY28" fmla="*/ 309011 h 401026"/>
              <a:gd name="connsiteX29" fmla="*/ 0 w 529316"/>
              <a:gd name="connsiteY29" fmla="*/ 92015 h 401026"/>
              <a:gd name="connsiteX30" fmla="*/ 92015 w 529316"/>
              <a:gd name="connsiteY30" fmla="*/ 0 h 40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rgbClr val="C4E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23" name="KSO_Shape"/>
          <p:cNvSpPr/>
          <p:nvPr>
            <p:custDataLst>
              <p:tags r:id="rId7"/>
            </p:custDataLst>
          </p:nvPr>
        </p:nvSpPr>
        <p:spPr>
          <a:xfrm>
            <a:off x="5093986" y="4558501"/>
            <a:ext cx="246660" cy="229803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C4E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25" name="KSO_Shape"/>
          <p:cNvSpPr/>
          <p:nvPr>
            <p:custDataLst>
              <p:tags r:id="rId8"/>
            </p:custDataLst>
          </p:nvPr>
        </p:nvSpPr>
        <p:spPr>
          <a:xfrm>
            <a:off x="5092700" y="4974936"/>
            <a:ext cx="256727" cy="208805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rgbClr val="C4E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5400410" y="3708172"/>
            <a:ext cx="1277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C4E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13812345678</a:t>
            </a:r>
            <a:endParaRPr lang="zh-CN" altLang="en-US" sz="1400" dirty="0">
              <a:solidFill>
                <a:srgbClr val="C4E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10"/>
            </p:custDataLst>
          </p:nvPr>
        </p:nvSpPr>
        <p:spPr>
          <a:xfrm>
            <a:off x="5400410" y="4109747"/>
            <a:ext cx="1661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C4E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Name@email.com</a:t>
            </a:r>
            <a:endParaRPr lang="zh-CN" altLang="en-US" sz="1400" dirty="0">
              <a:solidFill>
                <a:srgbClr val="C4E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11"/>
            </p:custDataLst>
          </p:nvPr>
        </p:nvSpPr>
        <p:spPr>
          <a:xfrm>
            <a:off x="5400411" y="4511323"/>
            <a:ext cx="1024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C4E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YourName</a:t>
            </a:r>
            <a:endParaRPr lang="zh-CN" altLang="en-US" sz="1400" dirty="0">
              <a:solidFill>
                <a:srgbClr val="C4E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12"/>
            </p:custDataLst>
          </p:nvPr>
        </p:nvSpPr>
        <p:spPr>
          <a:xfrm>
            <a:off x="5400411" y="4912899"/>
            <a:ext cx="1206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C4E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@YourName</a:t>
            </a:r>
            <a:endParaRPr lang="zh-CN" altLang="en-US" sz="1400" dirty="0">
              <a:solidFill>
                <a:srgbClr val="C4E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1387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550859E-51D3-4AC4-BFC4-1A88EFB1DAF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3168ABF-79B5-4F31-AC0F-8A7A2695774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09715" y="1828122"/>
            <a:ext cx="5660571" cy="126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numCol="1" anchor="ctr">
            <a:prstTxWarp prst="textPlain">
              <a:avLst/>
            </a:prstTxWarp>
          </a:bodyPr>
          <a:lstStyle/>
          <a:p>
            <a:pPr algn="ctr">
              <a:defRPr/>
            </a:pPr>
            <a:r>
              <a:rPr lang="en-US" altLang="zh-CN" sz="9600">
                <a:solidFill>
                  <a:srgbClr val="FCFCFC"/>
                </a:solidFill>
                <a:latin typeface="Impact" panose="020B0806030902050204" pitchFamily="34" charset="0"/>
                <a:ea typeface="HanWangWCL10" panose="02020500000000000000" pitchFamily="18" charset="-120"/>
              </a:rPr>
              <a:t>THANKS</a:t>
            </a:r>
            <a:endParaRPr lang="zh-CN" altLang="en-US" sz="9600">
              <a:solidFill>
                <a:srgbClr val="FCFCFC"/>
              </a:solidFill>
              <a:latin typeface="Impact" panose="020B0806030902050204" pitchFamily="34" charset="0"/>
              <a:ea typeface="HanWangWCL10" panose="02020500000000000000" pitchFamily="18" charset="-120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E3CF4DD-EB17-49E0-B99E-FA84AE1C1F04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1514475" y="3163888"/>
            <a:ext cx="5670550" cy="0"/>
          </a:xfrm>
          <a:prstGeom prst="line">
            <a:avLst/>
          </a:prstGeom>
          <a:ln w="3175">
            <a:solidFill>
              <a:srgbClr val="BEE3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F376ED21-44F7-4CF3-AEC8-2DA4217F7C28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4803775" y="4037013"/>
            <a:ext cx="5868988" cy="0"/>
          </a:xfrm>
          <a:prstGeom prst="line">
            <a:avLst/>
          </a:prstGeom>
          <a:ln w="3175">
            <a:solidFill>
              <a:srgbClr val="BEE3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5BE2E683-15AA-4545-B37A-54413FA642F2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611688" y="3259138"/>
            <a:ext cx="2551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zh-CN" altLang="en-US" sz="2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3D5B16C-047B-41C0-8742-E2073E7958C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716919" y="3286126"/>
            <a:ext cx="2467654" cy="644698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  <a:spAutoFit/>
          </a:bodyPr>
          <a:lstStyle/>
          <a:p>
            <a:pPr>
              <a:defRPr/>
            </a:pPr>
            <a:r>
              <a:rPr lang="zh-CN" altLang="en-US" sz="4400" dirty="0">
                <a:solidFill>
                  <a:srgbClr val="E3F3D1"/>
                </a:solidFill>
                <a:latin typeface="微软雅黑" panose="020B0503020204020204" pitchFamily="34" charset="-122"/>
              </a:rPr>
              <a:t>谢谢观看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1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9"/>
  <p:tag name="MH_LIBRARY" val="GRAPHIC"/>
  <p:tag name="MH_ORDER" val="任意多边形 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9"/>
  <p:tag name="MH_LIBRARY" val="GRAPHIC"/>
  <p:tag name="MH_ORDER" val="任意多边形 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9"/>
  <p:tag name="MH_LIBRARY" val="GRAPHIC"/>
  <p:tag name="MH_ORDER" val="任意多边形 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9"/>
  <p:tag name="MH_LIBRARY" val="GRAPHIC"/>
  <p:tag name="MH_ORDER" val="TextBox 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34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34"/>
  <p:tag name="MH_LIBRARY" val="GRAPHIC"/>
  <p:tag name="MH_ORDER" val="任意多边形 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34"/>
  <p:tag name="MH_LIBRARY" val="GRAPHIC"/>
  <p:tag name="MH_ORDER" val="任意多边形 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34"/>
  <p:tag name="MH_LIBRARY" val="GRAPHIC"/>
  <p:tag name="MH_ORDER" val="任意多边形 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34"/>
  <p:tag name="MH_LIBRARY" val="GRAPHIC"/>
  <p:tag name="MH_ORDER" val="文本框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34"/>
  <p:tag name="MH_LIBRARY" val="GRAPHIC"/>
  <p:tag name="MH_ORDER" val="Freeform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1"/>
  <p:tag name="MH_LIBRARY" val="GRAPHIC"/>
  <p:tag name="MH_ORDER" val="文本框 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3"/>
  <p:tag name="MH_LIBRARY" val="GRAPHIC"/>
  <p:tag name="MH_ORDER" val="TextBox 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3"/>
  <p:tag name="MH_LIBRARY" val="GRAPHIC"/>
  <p:tag name="MH_ORDER" val="圆角矩形 1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3"/>
  <p:tag name="MH_LIBRARY" val="GRAPHIC"/>
  <p:tag name="MH_ORDER" val="TextBox 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3"/>
  <p:tag name="MH_LIBRARY" val="GRAPHIC"/>
  <p:tag name="MH_ORDER" val="Shap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3"/>
  <p:tag name="MH_LIBRARY" val="GRAPHIC"/>
  <p:tag name="MH_ORDER" val="Shap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3"/>
  <p:tag name="MH_LIBRARY" val="GRAPHIC"/>
  <p:tag name="MH_ORDER" val="Straight Connector 1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243"/>
  <p:tag name="MH_LIBRARY" val="GRAPHIC"/>
  <p:tag name="MH_ORDER" val="TextBox 1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Straight Connector 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1"/>
  <p:tag name="MH_LIBRARY" val="GRAPHIC"/>
  <p:tag name="MH_ORDER" val="图片 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Straight Connector 3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Straight Connector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Straight Connector 3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Straight Connector 4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Straight Connector 4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Group 1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Group 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Group 1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Group 1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Group 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5"/>
  <p:tag name="MH_LIBRARY" val="GRAPHIC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Group 2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9"/>
  <p:tag name="MH_LIBRARY" val="GRAPHIC"/>
  <p:tag name="MH_ORDER" val="Group 1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2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2"/>
  <p:tag name="MH_LIBRARY" val="GRAPHIC"/>
  <p:tag name="MH_ORDER" val="任意多边形 1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2"/>
  <p:tag name="MH_LIBRARY" val="GRAPHIC"/>
  <p:tag name="MH_ORDER" val="Oval 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2"/>
  <p:tag name="MH_LIBRARY" val="GRAPHIC"/>
  <p:tag name="MH_ORDER" val="文本框 1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42"/>
  <p:tag name="MH_LIBRARY" val="GRAPHIC"/>
  <p:tag name="MH_ORDER" val="Freeform 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Rectangle 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矩形 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5"/>
  <p:tag name="MH_LIBRARY" val="GRAPHIC"/>
  <p:tag name="MH_ORDER" val="Rectangle 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Rectangle 3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Shap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Shap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Shap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Shap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TextBox 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TextBox 2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TextBox 3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01"/>
  <p:tag name="MH_LIBRARY" val="GRAPHIC"/>
  <p:tag name="MH_ORDER" val="TextBox 3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11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5"/>
  <p:tag name="MH_LIBRARY" val="GRAPHIC"/>
  <p:tag name="MH_ORDER" val="Rectangle 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11"/>
  <p:tag name="MH_LIBRARY" val="GRAPHIC"/>
  <p:tag name="MH_ORDER" val="Rectangle 1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11"/>
  <p:tag name="MH_LIBRARY" val="GRAPHIC"/>
  <p:tag name="MH_ORDER" val="Rectangle 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11"/>
  <p:tag name="MH_LIBRARY" val="GRAPHIC"/>
  <p:tag name="MH_ORDER" val="Straight Connector 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11"/>
  <p:tag name="MH_LIBRARY" val="GRAPHIC"/>
  <p:tag name="MH_ORDER" val="Straight Connector 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11"/>
  <p:tag name="MH_LIBRARY" val="GRAPHIC"/>
  <p:tag name="MH_ORDER" val="Rectangle 1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11"/>
  <p:tag name="MH_LIBRARY" val="GRAPHIC"/>
  <p:tag name="MH_ORDER" val="TextBox 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5"/>
  <p:tag name="MH_LIBRARY" val="GRAPHIC"/>
  <p:tag name="MH_ORDER" val="Shap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5"/>
  <p:tag name="MH_LIBRARY" val="GRAPHIC"/>
  <p:tag name="MH_ORDER" val="Group 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549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249</Words>
  <Application>Microsoft Office PowerPoint</Application>
  <PresentationFormat>自定义</PresentationFormat>
  <Paragraphs>36</Paragraphs>
  <Slides>10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谢谢观看</dc:title>
  <dc:creator>第一PPT</dc:creator>
  <cp:keywords>www.1ppt.com</cp:keywords>
  <cp:lastModifiedBy>Windows User</cp:lastModifiedBy>
  <cp:revision>7</cp:revision>
  <dcterms:created xsi:type="dcterms:W3CDTF">2018-08-20T04:25:53Z</dcterms:created>
  <dcterms:modified xsi:type="dcterms:W3CDTF">2019-07-14T15:18:16Z</dcterms:modified>
</cp:coreProperties>
</file>