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3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3" r:id="rId2"/>
    <p:sldId id="278" r:id="rId3"/>
    <p:sldId id="289" r:id="rId4"/>
    <p:sldId id="290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2" autoAdjust="0"/>
  </p:normalViewPr>
  <p:slideViewPr>
    <p:cSldViewPr snapToGrid="0" showGuides="1">
      <p:cViewPr>
        <p:scale>
          <a:sx n="66" d="100"/>
          <a:sy n="66" d="100"/>
        </p:scale>
        <p:origin x="180" y="-9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F4139-50B6-4F8F-BB81-C8599B94639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1A8B4-2A7C-415E-A4D0-9EBDE4E3B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854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745A5E45-83EC-440E-9A3E-3FB3D75E555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16E8541D-59BC-48CA-B87A-1F049E62384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0A83FCCA-63E0-4FA7-9619-88C5C20B44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B1E7018-0CBE-407E-803C-FFEE65409354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FF732C3F-7274-4828-ACDB-EC7CD3B9BF4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5B609862-A765-4FC7-AC17-9DF8ECC5F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1CA70746-F856-4B36-A5B9-C485D293295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BF2A966F-AFB0-444C-BEE2-9258931EAC3C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B75F7DD4-9F9E-4846-8C7A-38FAE9CFA9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05E800AA-1C26-4E85-8CBC-9FCEAE89914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3AE9FBFC-861B-44A3-9FD8-3178950C67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88F5CA7-0D73-4AC9-A7D0-AD7DE2211C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F7B3C71F-BDC8-4BB1-9F98-72EE7106F6F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943E810A-29E5-41FF-9E0D-6756CCA3E98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BC257BD9-1C23-466F-9879-88B5A4761B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7528D04-70C7-4EEE-8A11-4E769A6912E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C325171-7D19-4DDD-9244-C589ABBB2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047DCB58-FEB4-4CAC-83EB-62E25E2026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F8A95B7-F712-456A-B52B-C236E055F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EF3D-7E11-461F-BA06-C1B5CDA0CEC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797A023-AE49-450F-9D50-3F62663FB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3CA7BCE-2626-4351-A8BD-1AB6F6F88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B6B-5307-4CE9-8A34-F76066C17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36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36E381F-14F1-4E8F-8971-BD43C1065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9610983-9B53-4820-8A00-F105454071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0E8B1D2-5FB0-494F-98C1-AB67547CA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EF3D-7E11-461F-BA06-C1B5CDA0CEC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4592192-F358-4589-B502-9B61EEE7F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7EDC2F8-8C01-443F-8246-F1ABC67E9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B6B-5307-4CE9-8A34-F76066C17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254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0B2A557-6696-47E4-A9E4-18E61EB79D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041C895-7698-49D0-9AE2-A9CE83C74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FE0B916-3CA7-4248-A69B-73780CD4F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EF3D-7E11-461F-BA06-C1B5CDA0CEC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A85CD8B-D4B6-4E17-91B2-503B09101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D8E275B-B69C-496C-874B-7408544EE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B6B-5307-4CE9-8A34-F76066C17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992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CCE86E4-851F-49C2-9832-9C5C6D5FD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57938DF-2F53-4984-A477-473264187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CE47A94-AB05-4B65-8511-CA4434880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EF3D-7E11-461F-BA06-C1B5CDA0CEC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1B54E6C-6357-451D-81B7-36A866EC7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58CE353-BEF4-417B-B84A-7A21ADFA3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B6B-5307-4CE9-8A34-F76066C17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811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4570432-7EE5-400C-8F03-3BB10B368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41325B8-0F6D-49F2-894B-858E1BFB2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C1245D5-5FE4-4A30-8ACF-5A4036D55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EF3D-7E11-461F-BA06-C1B5CDA0CEC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5322414-F2DC-439C-A4A0-62AD4F16A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F3FE807-734A-458B-BFBE-24AFFB493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B6B-5307-4CE9-8A34-F76066C17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152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7E2B713-3791-4F13-B826-E3961357A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5CD7E2C-DBC9-4A74-9722-113D61B75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4F2E921-2310-4EEB-A87F-7AFB9B76ED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FF93595-BABB-4548-AF31-FA8058619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EF3D-7E11-461F-BA06-C1B5CDA0CEC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7AA17CD-6142-409A-B51F-EA7CD8240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0FFE659-D266-49D1-96BE-5C21501CD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B6B-5307-4CE9-8A34-F76066C17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161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86D8715-7A8A-4CFB-ADA6-1A4DEDF36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8781F48-2CDA-4931-81E9-B10DAF600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E42FF7B-DA38-49A5-A5DD-149E8D5D7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349C20E8-DD2F-4C21-AD78-ED8DA9D161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6B0498D8-C9DD-4376-A9C0-D6C881C4CF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9EFB123-AAED-4C7E-92FA-FDF467A4F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EF3D-7E11-461F-BA06-C1B5CDA0CEC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E5D2F89B-7DEA-426B-B7D5-5DA93EACD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ED48F560-CB6A-41A0-9A2E-B6376E6D2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B6B-5307-4CE9-8A34-F76066C17BD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693528" y="63930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0077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C993D50-A2DC-4AE7-AA0E-4E7345421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A7A63FA5-216A-4FD3-BC19-1888D33CA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EF3D-7E11-461F-BA06-C1B5CDA0CEC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C837C4C-8740-4A65-83C3-8173AB7BB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8B4751A-3E4A-4A87-B914-116F46448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B6B-5307-4CE9-8A34-F76066C17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90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6F1EDC56-B3CB-4513-8961-D07F736EE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EF3D-7E11-461F-BA06-C1B5CDA0CEC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D51BE64-22DE-4119-AB69-951CAF302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303EBB2A-970C-4716-9CC8-77DB15386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B6B-5307-4CE9-8A34-F76066C17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455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CA16753-9E5C-4D59-9AFD-07D39417E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536B461-C11D-4470-B416-421F0EB6E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922A9B1-304B-4BD0-A02F-B0C7476267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5FC004C-7399-4548-9B99-627395290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EF3D-7E11-461F-BA06-C1B5CDA0CEC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F1186BB-F5E3-41D8-867C-08D6ABFAE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C0CE7D4-D27B-4A52-BACE-2D8D63634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B6B-5307-4CE9-8A34-F76066C17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023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9402D6A-67D8-4E81-9A97-7D40E519A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688E17E6-EFBC-4A16-AA30-ADB16DFC5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DD53D15-80AC-4252-8560-00F4422C5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8B9FC21-498C-473A-9E38-BFD3A0AF5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EF3D-7E11-461F-BA06-C1B5CDA0CEC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BA103CA-FA46-4194-97EC-FDE9D59CE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F8ACA7D-DB7C-4A75-9DF6-53A75D594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B6B-5307-4CE9-8A34-F76066C17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534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0A74A28-0114-4C21-A5DB-555EE0958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184AC17-71E0-476F-865C-F5933E24A9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B92B3A-EF27-49D1-A145-53E29EC9D5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DEF3D-7E11-461F-BA06-C1B5CDA0CEC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2F7B2CA-26F2-462D-8624-2792B71AE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8465367-5BE8-4A62-8A32-E91ED4BDE5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D7B6B-5307-4CE9-8A34-F76066C17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342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6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tags" Target="../tags/tag40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tags" Target="../tags/tag39.xml"/><Relationship Id="rId17" Type="http://schemas.openxmlformats.org/officeDocument/2006/relationships/image" Target="../media/image1.jpeg"/><Relationship Id="rId2" Type="http://schemas.openxmlformats.org/officeDocument/2006/relationships/tags" Target="../tags/tag29.xml"/><Relationship Id="rId16" Type="http://schemas.openxmlformats.org/officeDocument/2006/relationships/notesSlide" Target="../notesSlides/notesSlide3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5" Type="http://schemas.openxmlformats.org/officeDocument/2006/relationships/tags" Target="../tags/tag32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37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tags" Target="../tags/tag4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notesSlide" Target="../notesSlides/notesSlide4.xml"/><Relationship Id="rId5" Type="http://schemas.openxmlformats.org/officeDocument/2006/relationships/tags" Target="../tags/tag46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45.xml"/><Relationship Id="rId9" Type="http://schemas.openxmlformats.org/officeDocument/2006/relationships/tags" Target="../tags/tag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>
            <a:extLst>
              <a:ext uri="{FF2B5EF4-FFF2-40B4-BE49-F238E27FC236}">
                <a16:creationId xmlns:a16="http://schemas.microsoft.com/office/drawing/2014/main" xmlns="" id="{62640E18-B0A4-41C6-B193-A5BCF4C6323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421189" y="2609850"/>
            <a:ext cx="471487" cy="1365250"/>
          </a:xfrm>
          <a:custGeom>
            <a:avLst/>
            <a:gdLst>
              <a:gd name="connsiteX0" fmla="*/ 0 w 269082"/>
              <a:gd name="connsiteY0" fmla="*/ 0 h 1114425"/>
              <a:gd name="connsiteX1" fmla="*/ 269082 w 269082"/>
              <a:gd name="connsiteY1" fmla="*/ 188119 h 1114425"/>
              <a:gd name="connsiteX2" fmla="*/ 185738 w 269082"/>
              <a:gd name="connsiteY2" fmla="*/ 1114425 h 1114425"/>
              <a:gd name="connsiteX3" fmla="*/ 0 w 269082"/>
              <a:gd name="connsiteY3" fmla="*/ 0 h 1114425"/>
              <a:gd name="connsiteX0" fmla="*/ 0 w 269082"/>
              <a:gd name="connsiteY0" fmla="*/ 0 h 1114425"/>
              <a:gd name="connsiteX1" fmla="*/ 269082 w 269082"/>
              <a:gd name="connsiteY1" fmla="*/ 188119 h 1114425"/>
              <a:gd name="connsiteX2" fmla="*/ 182563 w 269082"/>
              <a:gd name="connsiteY2" fmla="*/ 1114425 h 1114425"/>
              <a:gd name="connsiteX3" fmla="*/ 0 w 269082"/>
              <a:gd name="connsiteY3" fmla="*/ 0 h 1114425"/>
              <a:gd name="connsiteX0" fmla="*/ 0 w 389732"/>
              <a:gd name="connsiteY0" fmla="*/ 0 h 1114425"/>
              <a:gd name="connsiteX1" fmla="*/ 389732 w 389732"/>
              <a:gd name="connsiteY1" fmla="*/ 207169 h 1114425"/>
              <a:gd name="connsiteX2" fmla="*/ 182563 w 389732"/>
              <a:gd name="connsiteY2" fmla="*/ 1114425 h 1114425"/>
              <a:gd name="connsiteX3" fmla="*/ 0 w 389732"/>
              <a:gd name="connsiteY3" fmla="*/ 0 h 1114425"/>
              <a:gd name="connsiteX0" fmla="*/ 0 w 389732"/>
              <a:gd name="connsiteY0" fmla="*/ 0 h 1112485"/>
              <a:gd name="connsiteX1" fmla="*/ 389732 w 389732"/>
              <a:gd name="connsiteY1" fmla="*/ 207169 h 1112485"/>
              <a:gd name="connsiteX2" fmla="*/ 190325 w 389732"/>
              <a:gd name="connsiteY2" fmla="*/ 1112485 h 1112485"/>
              <a:gd name="connsiteX3" fmla="*/ 0 w 389732"/>
              <a:gd name="connsiteY3" fmla="*/ 0 h 1112485"/>
              <a:gd name="connsiteX0" fmla="*/ 0 w 383911"/>
              <a:gd name="connsiteY0" fmla="*/ 0 h 1112485"/>
              <a:gd name="connsiteX1" fmla="*/ 383911 w 383911"/>
              <a:gd name="connsiteY1" fmla="*/ 207169 h 1112485"/>
              <a:gd name="connsiteX2" fmla="*/ 184504 w 383911"/>
              <a:gd name="connsiteY2" fmla="*/ 1112485 h 1112485"/>
              <a:gd name="connsiteX3" fmla="*/ 0 w 383911"/>
              <a:gd name="connsiteY3" fmla="*/ 0 h 1112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911" h="1112485">
                <a:moveTo>
                  <a:pt x="0" y="0"/>
                </a:moveTo>
                <a:lnTo>
                  <a:pt x="383911" y="207169"/>
                </a:lnTo>
                <a:lnTo>
                  <a:pt x="184504" y="1112485"/>
                </a:lnTo>
                <a:lnTo>
                  <a:pt x="0" y="0"/>
                </a:lnTo>
                <a:close/>
              </a:path>
            </a:pathLst>
          </a:custGeom>
          <a:solidFill>
            <a:srgbClr val="D473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任意多边形 6">
            <a:extLst>
              <a:ext uri="{FF2B5EF4-FFF2-40B4-BE49-F238E27FC236}">
                <a16:creationId xmlns:a16="http://schemas.microsoft.com/office/drawing/2014/main" xmlns="" id="{D137FAA4-FC83-4FF3-A47D-2518C0C74B7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148388" y="2649538"/>
            <a:ext cx="190500" cy="1370012"/>
          </a:xfrm>
          <a:custGeom>
            <a:avLst/>
            <a:gdLst>
              <a:gd name="connsiteX0" fmla="*/ 26193 w 164306"/>
              <a:gd name="connsiteY0" fmla="*/ 0 h 1112043"/>
              <a:gd name="connsiteX1" fmla="*/ 0 w 164306"/>
              <a:gd name="connsiteY1" fmla="*/ 1112043 h 1112043"/>
              <a:gd name="connsiteX2" fmla="*/ 164306 w 164306"/>
              <a:gd name="connsiteY2" fmla="*/ 890587 h 1112043"/>
              <a:gd name="connsiteX3" fmla="*/ 26193 w 164306"/>
              <a:gd name="connsiteY3" fmla="*/ 0 h 1112043"/>
              <a:gd name="connsiteX0" fmla="*/ 26193 w 164306"/>
              <a:gd name="connsiteY0" fmla="*/ 0 h 1115218"/>
              <a:gd name="connsiteX1" fmla="*/ 0 w 164306"/>
              <a:gd name="connsiteY1" fmla="*/ 1115218 h 1115218"/>
              <a:gd name="connsiteX2" fmla="*/ 164306 w 164306"/>
              <a:gd name="connsiteY2" fmla="*/ 890587 h 1115218"/>
              <a:gd name="connsiteX3" fmla="*/ 26193 w 164306"/>
              <a:gd name="connsiteY3" fmla="*/ 0 h 1115218"/>
              <a:gd name="connsiteX0" fmla="*/ 33955 w 164306"/>
              <a:gd name="connsiteY0" fmla="*/ 0 h 1115218"/>
              <a:gd name="connsiteX1" fmla="*/ 0 w 164306"/>
              <a:gd name="connsiteY1" fmla="*/ 1115218 h 1115218"/>
              <a:gd name="connsiteX2" fmla="*/ 164306 w 164306"/>
              <a:gd name="connsiteY2" fmla="*/ 890587 h 1115218"/>
              <a:gd name="connsiteX3" fmla="*/ 33955 w 164306"/>
              <a:gd name="connsiteY3" fmla="*/ 0 h 1115218"/>
              <a:gd name="connsiteX0" fmla="*/ 24252 w 154603"/>
              <a:gd name="connsiteY0" fmla="*/ 0 h 1121044"/>
              <a:gd name="connsiteX1" fmla="*/ 0 w 154603"/>
              <a:gd name="connsiteY1" fmla="*/ 1121044 h 1121044"/>
              <a:gd name="connsiteX2" fmla="*/ 154603 w 154603"/>
              <a:gd name="connsiteY2" fmla="*/ 890587 h 1121044"/>
              <a:gd name="connsiteX3" fmla="*/ 24252 w 154603"/>
              <a:gd name="connsiteY3" fmla="*/ 0 h 1121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603" h="1121044">
                <a:moveTo>
                  <a:pt x="24252" y="0"/>
                </a:moveTo>
                <a:lnTo>
                  <a:pt x="0" y="1121044"/>
                </a:lnTo>
                <a:lnTo>
                  <a:pt x="154603" y="890587"/>
                </a:lnTo>
                <a:lnTo>
                  <a:pt x="24252" y="0"/>
                </a:lnTo>
                <a:close/>
              </a:path>
            </a:pathLst>
          </a:custGeom>
          <a:solidFill>
            <a:srgbClr val="B315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任意多边形 27">
            <a:extLst>
              <a:ext uri="{FF2B5EF4-FFF2-40B4-BE49-F238E27FC236}">
                <a16:creationId xmlns:a16="http://schemas.microsoft.com/office/drawing/2014/main" xmlns="" id="{47575552-1D60-48BF-9B56-0D3B7400A01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169026" y="2451101"/>
            <a:ext cx="1630363" cy="1495425"/>
          </a:xfrm>
          <a:custGeom>
            <a:avLst/>
            <a:gdLst>
              <a:gd name="connsiteX0" fmla="*/ 1458158 w 1630564"/>
              <a:gd name="connsiteY0" fmla="*/ 0 h 1496145"/>
              <a:gd name="connsiteX1" fmla="*/ 1630564 w 1630564"/>
              <a:gd name="connsiteY1" fmla="*/ 1358803 h 1496145"/>
              <a:gd name="connsiteX2" fmla="*/ 166563 w 1630564"/>
              <a:gd name="connsiteY2" fmla="*/ 1496145 h 1496145"/>
              <a:gd name="connsiteX3" fmla="*/ 0 w 1630564"/>
              <a:gd name="connsiteY3" fmla="*/ 149029 h 1496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564" h="1496145">
                <a:moveTo>
                  <a:pt x="1458158" y="0"/>
                </a:moveTo>
                <a:lnTo>
                  <a:pt x="1630564" y="1358803"/>
                </a:lnTo>
                <a:lnTo>
                  <a:pt x="166563" y="1496145"/>
                </a:lnTo>
                <a:lnTo>
                  <a:pt x="0" y="149029"/>
                </a:lnTo>
                <a:close/>
              </a:path>
            </a:pathLst>
          </a:custGeom>
          <a:solidFill>
            <a:srgbClr val="2CAA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0" anchor="ctr"/>
          <a:lstStyle/>
          <a:p>
            <a:pPr algn="ctr">
              <a:defRPr/>
            </a:pPr>
            <a:r>
              <a:rPr lang="zh-CN" altLang="en-US" sz="6600">
                <a:solidFill>
                  <a:srgbClr val="FFFF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观</a:t>
            </a:r>
          </a:p>
        </p:txBody>
      </p:sp>
      <p:sp>
        <p:nvSpPr>
          <p:cNvPr id="9" name="任意多边形 8">
            <a:extLst>
              <a:ext uri="{FF2B5EF4-FFF2-40B4-BE49-F238E27FC236}">
                <a16:creationId xmlns:a16="http://schemas.microsoft.com/office/drawing/2014/main" xmlns="" id="{6C24D47D-1F39-48DB-B628-523D7E1E871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620001" y="2449514"/>
            <a:ext cx="214313" cy="1050925"/>
          </a:xfrm>
          <a:custGeom>
            <a:avLst/>
            <a:gdLst>
              <a:gd name="connsiteX0" fmla="*/ 0 w 180975"/>
              <a:gd name="connsiteY0" fmla="*/ 0 h 852487"/>
              <a:gd name="connsiteX1" fmla="*/ 180975 w 180975"/>
              <a:gd name="connsiteY1" fmla="*/ 85725 h 852487"/>
              <a:gd name="connsiteX2" fmla="*/ 119062 w 180975"/>
              <a:gd name="connsiteY2" fmla="*/ 852487 h 852487"/>
              <a:gd name="connsiteX3" fmla="*/ 0 w 180975"/>
              <a:gd name="connsiteY3" fmla="*/ 0 h 852487"/>
              <a:gd name="connsiteX0" fmla="*/ 0 w 174625"/>
              <a:gd name="connsiteY0" fmla="*/ 0 h 855662"/>
              <a:gd name="connsiteX1" fmla="*/ 174625 w 174625"/>
              <a:gd name="connsiteY1" fmla="*/ 88900 h 855662"/>
              <a:gd name="connsiteX2" fmla="*/ 112712 w 174625"/>
              <a:gd name="connsiteY2" fmla="*/ 855662 h 855662"/>
              <a:gd name="connsiteX3" fmla="*/ 0 w 174625"/>
              <a:gd name="connsiteY3" fmla="*/ 0 h 85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25" h="855662">
                <a:moveTo>
                  <a:pt x="0" y="0"/>
                </a:moveTo>
                <a:lnTo>
                  <a:pt x="174625" y="88900"/>
                </a:lnTo>
                <a:lnTo>
                  <a:pt x="112712" y="855662"/>
                </a:lnTo>
                <a:lnTo>
                  <a:pt x="0" y="0"/>
                </a:lnTo>
                <a:close/>
              </a:path>
            </a:pathLst>
          </a:custGeom>
          <a:solidFill>
            <a:srgbClr val="1B6F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任意多边形 10">
            <a:extLst>
              <a:ext uri="{FF2B5EF4-FFF2-40B4-BE49-F238E27FC236}">
                <a16:creationId xmlns:a16="http://schemas.microsoft.com/office/drawing/2014/main" xmlns="" id="{459181C9-13F5-4EE5-860B-4247ADF1CC4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9180514" y="2579689"/>
            <a:ext cx="211137" cy="1362075"/>
          </a:xfrm>
          <a:custGeom>
            <a:avLst/>
            <a:gdLst>
              <a:gd name="connsiteX0" fmla="*/ 95250 w 171450"/>
              <a:gd name="connsiteY0" fmla="*/ 0 h 1102519"/>
              <a:gd name="connsiteX1" fmla="*/ 171450 w 171450"/>
              <a:gd name="connsiteY1" fmla="*/ 245269 h 1102519"/>
              <a:gd name="connsiteX2" fmla="*/ 0 w 171450"/>
              <a:gd name="connsiteY2" fmla="*/ 1102519 h 1102519"/>
              <a:gd name="connsiteX3" fmla="*/ 95250 w 171450"/>
              <a:gd name="connsiteY3" fmla="*/ 0 h 1102519"/>
              <a:gd name="connsiteX0" fmla="*/ 92075 w 171450"/>
              <a:gd name="connsiteY0" fmla="*/ 0 h 1105694"/>
              <a:gd name="connsiteX1" fmla="*/ 171450 w 171450"/>
              <a:gd name="connsiteY1" fmla="*/ 248444 h 1105694"/>
              <a:gd name="connsiteX2" fmla="*/ 0 w 171450"/>
              <a:gd name="connsiteY2" fmla="*/ 1105694 h 1105694"/>
              <a:gd name="connsiteX3" fmla="*/ 92075 w 171450"/>
              <a:gd name="connsiteY3" fmla="*/ 0 h 1105694"/>
              <a:gd name="connsiteX0" fmla="*/ 101600 w 171450"/>
              <a:gd name="connsiteY0" fmla="*/ 0 h 1108869"/>
              <a:gd name="connsiteX1" fmla="*/ 171450 w 171450"/>
              <a:gd name="connsiteY1" fmla="*/ 251619 h 1108869"/>
              <a:gd name="connsiteX2" fmla="*/ 0 w 171450"/>
              <a:gd name="connsiteY2" fmla="*/ 1108869 h 1108869"/>
              <a:gd name="connsiteX3" fmla="*/ 101600 w 171450"/>
              <a:gd name="connsiteY3" fmla="*/ 0 h 1108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" h="1108869">
                <a:moveTo>
                  <a:pt x="101600" y="0"/>
                </a:moveTo>
                <a:lnTo>
                  <a:pt x="171450" y="251619"/>
                </a:lnTo>
                <a:lnTo>
                  <a:pt x="0" y="1108869"/>
                </a:lnTo>
                <a:lnTo>
                  <a:pt x="101600" y="0"/>
                </a:lnTo>
                <a:close/>
              </a:path>
            </a:pathLst>
          </a:custGeom>
          <a:solidFill>
            <a:srgbClr val="739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任意多边形 11">
            <a:extLst>
              <a:ext uri="{FF2B5EF4-FFF2-40B4-BE49-F238E27FC236}">
                <a16:creationId xmlns:a16="http://schemas.microsoft.com/office/drawing/2014/main" xmlns="" id="{0744750D-2492-4475-A5FF-2E6E57E3EC8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159500" y="4097338"/>
            <a:ext cx="198438" cy="163512"/>
          </a:xfrm>
          <a:custGeom>
            <a:avLst/>
            <a:gdLst>
              <a:gd name="connsiteX0" fmla="*/ 0 w 161925"/>
              <a:gd name="connsiteY0" fmla="*/ 0 h 133350"/>
              <a:gd name="connsiteX1" fmla="*/ 95250 w 161925"/>
              <a:gd name="connsiteY1" fmla="*/ 133350 h 133350"/>
              <a:gd name="connsiteX2" fmla="*/ 161925 w 161925"/>
              <a:gd name="connsiteY2" fmla="*/ 25400 h 133350"/>
              <a:gd name="connsiteX3" fmla="*/ 0 w 161925"/>
              <a:gd name="connsiteY3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25" h="133350">
                <a:moveTo>
                  <a:pt x="0" y="0"/>
                </a:moveTo>
                <a:lnTo>
                  <a:pt x="95250" y="133350"/>
                </a:lnTo>
                <a:lnTo>
                  <a:pt x="161925" y="25400"/>
                </a:lnTo>
                <a:lnTo>
                  <a:pt x="0" y="0"/>
                </a:lnTo>
                <a:close/>
              </a:path>
            </a:pathLst>
          </a:custGeom>
          <a:solidFill>
            <a:srgbClr val="2CAA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任意多边形 12">
            <a:extLst>
              <a:ext uri="{FF2B5EF4-FFF2-40B4-BE49-F238E27FC236}">
                <a16:creationId xmlns:a16="http://schemas.microsoft.com/office/drawing/2014/main" xmlns="" id="{5FDCA7F8-BEA5-4F2B-BB9E-8B682695030B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9388476" y="3524250"/>
            <a:ext cx="125413" cy="230188"/>
          </a:xfrm>
          <a:custGeom>
            <a:avLst/>
            <a:gdLst>
              <a:gd name="connsiteX0" fmla="*/ 101600 w 101600"/>
              <a:gd name="connsiteY0" fmla="*/ 0 h 187325"/>
              <a:gd name="connsiteX1" fmla="*/ 101600 w 101600"/>
              <a:gd name="connsiteY1" fmla="*/ 187325 h 187325"/>
              <a:gd name="connsiteX2" fmla="*/ 0 w 101600"/>
              <a:gd name="connsiteY2" fmla="*/ 79375 h 187325"/>
              <a:gd name="connsiteX3" fmla="*/ 101600 w 101600"/>
              <a:gd name="connsiteY3" fmla="*/ 0 h 18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87325">
                <a:moveTo>
                  <a:pt x="101600" y="0"/>
                </a:moveTo>
                <a:lnTo>
                  <a:pt x="101600" y="187325"/>
                </a:lnTo>
                <a:lnTo>
                  <a:pt x="0" y="79375"/>
                </a:lnTo>
                <a:lnTo>
                  <a:pt x="101600" y="0"/>
                </a:lnTo>
                <a:close/>
              </a:path>
            </a:pathLst>
          </a:custGeom>
          <a:solidFill>
            <a:srgbClr val="90C4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任意多边形 13">
            <a:extLst>
              <a:ext uri="{FF2B5EF4-FFF2-40B4-BE49-F238E27FC236}">
                <a16:creationId xmlns:a16="http://schemas.microsoft.com/office/drawing/2014/main" xmlns="" id="{874171EA-D3B2-432A-A066-2BDD7CCB2F1F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9221789" y="2328864"/>
            <a:ext cx="142875" cy="217487"/>
          </a:xfrm>
          <a:custGeom>
            <a:avLst/>
            <a:gdLst>
              <a:gd name="connsiteX0" fmla="*/ 60325 w 117475"/>
              <a:gd name="connsiteY0" fmla="*/ 0 h 177800"/>
              <a:gd name="connsiteX1" fmla="*/ 117475 w 117475"/>
              <a:gd name="connsiteY1" fmla="*/ 123825 h 177800"/>
              <a:gd name="connsiteX2" fmla="*/ 0 w 117475"/>
              <a:gd name="connsiteY2" fmla="*/ 177800 h 177800"/>
              <a:gd name="connsiteX3" fmla="*/ 60325 w 117475"/>
              <a:gd name="connsiteY3" fmla="*/ 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475" h="177800">
                <a:moveTo>
                  <a:pt x="60325" y="0"/>
                </a:moveTo>
                <a:lnTo>
                  <a:pt x="117475" y="123825"/>
                </a:lnTo>
                <a:lnTo>
                  <a:pt x="0" y="177800"/>
                </a:lnTo>
                <a:lnTo>
                  <a:pt x="60325" y="0"/>
                </a:lnTo>
                <a:close/>
              </a:path>
            </a:pathLst>
          </a:custGeom>
          <a:solidFill>
            <a:srgbClr val="90C4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任意多边形 14">
            <a:extLst>
              <a:ext uri="{FF2B5EF4-FFF2-40B4-BE49-F238E27FC236}">
                <a16:creationId xmlns:a16="http://schemas.microsoft.com/office/drawing/2014/main" xmlns="" id="{5670F872-5DC1-47BD-AA64-1D98A053ADAE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510089" y="4097339"/>
            <a:ext cx="268287" cy="238125"/>
          </a:xfrm>
          <a:custGeom>
            <a:avLst/>
            <a:gdLst>
              <a:gd name="connsiteX0" fmla="*/ 177800 w 219075"/>
              <a:gd name="connsiteY0" fmla="*/ 0 h 193675"/>
              <a:gd name="connsiteX1" fmla="*/ 219075 w 219075"/>
              <a:gd name="connsiteY1" fmla="*/ 193675 h 193675"/>
              <a:gd name="connsiteX2" fmla="*/ 0 w 219075"/>
              <a:gd name="connsiteY2" fmla="*/ 155575 h 193675"/>
              <a:gd name="connsiteX3" fmla="*/ 177800 w 219075"/>
              <a:gd name="connsiteY3" fmla="*/ 0 h 19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75" h="193675">
                <a:moveTo>
                  <a:pt x="177800" y="0"/>
                </a:moveTo>
                <a:lnTo>
                  <a:pt x="219075" y="193675"/>
                </a:lnTo>
                <a:lnTo>
                  <a:pt x="0" y="155575"/>
                </a:lnTo>
                <a:lnTo>
                  <a:pt x="177800" y="0"/>
                </a:lnTo>
                <a:close/>
              </a:path>
            </a:pathLst>
          </a:custGeom>
          <a:solidFill>
            <a:srgbClr val="EF3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任意多边形 15">
            <a:extLst>
              <a:ext uri="{FF2B5EF4-FFF2-40B4-BE49-F238E27FC236}">
                <a16:creationId xmlns:a16="http://schemas.microsoft.com/office/drawing/2014/main" xmlns="" id="{6E45794E-5A53-4836-BC39-5720ECFA62CE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2646363" y="2540001"/>
            <a:ext cx="342900" cy="265113"/>
          </a:xfrm>
          <a:custGeom>
            <a:avLst/>
            <a:gdLst>
              <a:gd name="connsiteX0" fmla="*/ 0 w 279400"/>
              <a:gd name="connsiteY0" fmla="*/ 0 h 215900"/>
              <a:gd name="connsiteX1" fmla="*/ 279400 w 279400"/>
              <a:gd name="connsiteY1" fmla="*/ 98425 h 215900"/>
              <a:gd name="connsiteX2" fmla="*/ 187325 w 279400"/>
              <a:gd name="connsiteY2" fmla="*/ 215900 h 215900"/>
              <a:gd name="connsiteX3" fmla="*/ 0 w 279400"/>
              <a:gd name="connsiteY3" fmla="*/ 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400" h="215900">
                <a:moveTo>
                  <a:pt x="0" y="0"/>
                </a:moveTo>
                <a:lnTo>
                  <a:pt x="279400" y="98425"/>
                </a:lnTo>
                <a:lnTo>
                  <a:pt x="187325" y="215900"/>
                </a:lnTo>
                <a:lnTo>
                  <a:pt x="0" y="0"/>
                </a:lnTo>
                <a:close/>
              </a:path>
            </a:pathLst>
          </a:custGeom>
          <a:solidFill>
            <a:srgbClr val="F191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任意多边形 16">
            <a:extLst>
              <a:ext uri="{FF2B5EF4-FFF2-40B4-BE49-F238E27FC236}">
                <a16:creationId xmlns:a16="http://schemas.microsoft.com/office/drawing/2014/main" xmlns="" id="{187AB811-F5E0-469F-B75C-D4FF43E50CDF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2679701" y="3001964"/>
            <a:ext cx="284163" cy="350837"/>
          </a:xfrm>
          <a:custGeom>
            <a:avLst/>
            <a:gdLst>
              <a:gd name="connsiteX0" fmla="*/ 0 w 231775"/>
              <a:gd name="connsiteY0" fmla="*/ 6350 h 285750"/>
              <a:gd name="connsiteX1" fmla="*/ 19050 w 231775"/>
              <a:gd name="connsiteY1" fmla="*/ 285750 h 285750"/>
              <a:gd name="connsiteX2" fmla="*/ 231775 w 231775"/>
              <a:gd name="connsiteY2" fmla="*/ 0 h 285750"/>
              <a:gd name="connsiteX3" fmla="*/ 0 w 231775"/>
              <a:gd name="connsiteY3" fmla="*/ 63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775" h="285750">
                <a:moveTo>
                  <a:pt x="0" y="6350"/>
                </a:moveTo>
                <a:lnTo>
                  <a:pt x="19050" y="285750"/>
                </a:lnTo>
                <a:lnTo>
                  <a:pt x="231775" y="0"/>
                </a:lnTo>
                <a:lnTo>
                  <a:pt x="0" y="6350"/>
                </a:lnTo>
                <a:close/>
              </a:path>
            </a:pathLst>
          </a:custGeom>
          <a:solidFill>
            <a:srgbClr val="F191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任意多边形 22">
            <a:extLst>
              <a:ext uri="{FF2B5EF4-FFF2-40B4-BE49-F238E27FC236}">
                <a16:creationId xmlns:a16="http://schemas.microsoft.com/office/drawing/2014/main" xmlns="" id="{A330718B-B4B5-4CB2-BD43-67E4136A5ED2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 rot="20909277">
            <a:off x="3065463" y="2689225"/>
            <a:ext cx="1504950" cy="1435100"/>
          </a:xfrm>
          <a:custGeom>
            <a:avLst/>
            <a:gdLst>
              <a:gd name="connsiteX0" fmla="*/ 1505606 w 1505606"/>
              <a:gd name="connsiteY0" fmla="*/ 56639 h 1435877"/>
              <a:gd name="connsiteX1" fmla="*/ 1454320 w 1505606"/>
              <a:gd name="connsiteY1" fmla="*/ 1435877 h 1435877"/>
              <a:gd name="connsiteX2" fmla="*/ 0 w 1505606"/>
              <a:gd name="connsiteY2" fmla="*/ 1387192 h 1435877"/>
              <a:gd name="connsiteX3" fmla="*/ 70798 w 1505606"/>
              <a:gd name="connsiteY3" fmla="*/ 0 h 1435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5606" h="1435877">
                <a:moveTo>
                  <a:pt x="1505606" y="56639"/>
                </a:moveTo>
                <a:lnTo>
                  <a:pt x="1454320" y="1435877"/>
                </a:lnTo>
                <a:lnTo>
                  <a:pt x="0" y="1387192"/>
                </a:lnTo>
                <a:lnTo>
                  <a:pt x="70798" y="0"/>
                </a:lnTo>
                <a:close/>
              </a:path>
            </a:pathLst>
          </a:custGeom>
          <a:solidFill>
            <a:srgbClr val="F191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0" anchor="ctr"/>
          <a:lstStyle/>
          <a:p>
            <a:pPr algn="ctr">
              <a:defRPr/>
            </a:pPr>
            <a:r>
              <a:rPr lang="zh-CN" altLang="en-US" sz="6600">
                <a:solidFill>
                  <a:srgbClr val="FFFF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谢</a:t>
            </a:r>
          </a:p>
        </p:txBody>
      </p:sp>
      <p:sp>
        <p:nvSpPr>
          <p:cNvPr id="32" name="任意多边形 31">
            <a:extLst>
              <a:ext uri="{FF2B5EF4-FFF2-40B4-BE49-F238E27FC236}">
                <a16:creationId xmlns:a16="http://schemas.microsoft.com/office/drawing/2014/main" xmlns="" id="{B6A6EDD4-3D6C-4D95-AAF7-031B97391AC5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 rot="346644">
            <a:off x="7754939" y="2508250"/>
            <a:ext cx="1500187" cy="1416050"/>
          </a:xfrm>
          <a:custGeom>
            <a:avLst/>
            <a:gdLst>
              <a:gd name="connsiteX0" fmla="*/ 0 w 1500122"/>
              <a:gd name="connsiteY0" fmla="*/ 59304 h 1417123"/>
              <a:gd name="connsiteX1" fmla="*/ 1486035 w 1500122"/>
              <a:gd name="connsiteY1" fmla="*/ 0 h 1417123"/>
              <a:gd name="connsiteX2" fmla="*/ 1500122 w 1500122"/>
              <a:gd name="connsiteY2" fmla="*/ 1358442 h 1417123"/>
              <a:gd name="connsiteX3" fmla="*/ 49268 w 1500122"/>
              <a:gd name="connsiteY3" fmla="*/ 1417123 h 1417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0122" h="1417123">
                <a:moveTo>
                  <a:pt x="0" y="59304"/>
                </a:moveTo>
                <a:lnTo>
                  <a:pt x="1486035" y="0"/>
                </a:lnTo>
                <a:lnTo>
                  <a:pt x="1500122" y="1358442"/>
                </a:lnTo>
                <a:lnTo>
                  <a:pt x="49268" y="1417123"/>
                </a:lnTo>
                <a:close/>
              </a:path>
            </a:pathLst>
          </a:custGeom>
          <a:solidFill>
            <a:srgbClr val="90C4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0" anchor="ctr"/>
          <a:lstStyle/>
          <a:p>
            <a:pPr algn="ctr">
              <a:defRPr/>
            </a:pPr>
            <a:r>
              <a:rPr lang="zh-CN" altLang="en-US" sz="6600">
                <a:solidFill>
                  <a:srgbClr val="FFFF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看</a:t>
            </a:r>
          </a:p>
        </p:txBody>
      </p:sp>
      <p:sp>
        <p:nvSpPr>
          <p:cNvPr id="36" name="任意多边形 35">
            <a:extLst>
              <a:ext uri="{FF2B5EF4-FFF2-40B4-BE49-F238E27FC236}">
                <a16:creationId xmlns:a16="http://schemas.microsoft.com/office/drawing/2014/main" xmlns="" id="{1A0D0278-D9B3-4591-9D7B-DB5DCE2A6B6D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 rot="226785">
            <a:off x="4667250" y="2601914"/>
            <a:ext cx="1525588" cy="1444625"/>
          </a:xfrm>
          <a:custGeom>
            <a:avLst/>
            <a:gdLst>
              <a:gd name="connsiteX0" fmla="*/ 0 w 1525086"/>
              <a:gd name="connsiteY0" fmla="*/ 47132 h 1444932"/>
              <a:gd name="connsiteX1" fmla="*/ 1467007 w 1525086"/>
              <a:gd name="connsiteY1" fmla="*/ 0 h 1444932"/>
              <a:gd name="connsiteX2" fmla="*/ 1525086 w 1525086"/>
              <a:gd name="connsiteY2" fmla="*/ 1366715 h 1444932"/>
              <a:gd name="connsiteX3" fmla="*/ 30847 w 1525086"/>
              <a:gd name="connsiteY3" fmla="*/ 1444932 h 1444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86" h="1444932">
                <a:moveTo>
                  <a:pt x="0" y="47132"/>
                </a:moveTo>
                <a:lnTo>
                  <a:pt x="1467007" y="0"/>
                </a:lnTo>
                <a:lnTo>
                  <a:pt x="1525086" y="1366715"/>
                </a:lnTo>
                <a:lnTo>
                  <a:pt x="30847" y="1444932"/>
                </a:lnTo>
                <a:close/>
              </a:path>
            </a:pathLst>
          </a:custGeom>
          <a:solidFill>
            <a:srgbClr val="F03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0" anchor="ctr"/>
          <a:lstStyle/>
          <a:p>
            <a:pPr algn="ctr">
              <a:defRPr/>
            </a:pPr>
            <a:r>
              <a:rPr lang="zh-CN" altLang="en-US" sz="6600">
                <a:solidFill>
                  <a:srgbClr val="FFFF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谢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">
            <a:extLst>
              <a:ext uri="{FF2B5EF4-FFF2-40B4-BE49-F238E27FC236}">
                <a16:creationId xmlns:a16="http://schemas.microsoft.com/office/drawing/2014/main" xmlns="" id="{C8492DFE-A09D-4219-AF63-5A5BA9B9A28F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rot="21210126">
            <a:off x="3881438" y="1962151"/>
            <a:ext cx="787400" cy="125412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感</a:t>
            </a:r>
          </a:p>
        </p:txBody>
      </p:sp>
      <p:sp>
        <p:nvSpPr>
          <p:cNvPr id="5123" name="矩形 3">
            <a:extLst>
              <a:ext uri="{FF2B5EF4-FFF2-40B4-BE49-F238E27FC236}">
                <a16:creationId xmlns:a16="http://schemas.microsoft.com/office/drawing/2014/main" xmlns="" id="{E3C1A316-0814-44C2-B12C-B1AE700D2F2C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rot="422379">
            <a:off x="4811713" y="1789114"/>
            <a:ext cx="787400" cy="12541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谢</a:t>
            </a:r>
          </a:p>
        </p:txBody>
      </p:sp>
      <p:sp>
        <p:nvSpPr>
          <p:cNvPr id="5124" name="矩形 4">
            <a:extLst>
              <a:ext uri="{FF2B5EF4-FFF2-40B4-BE49-F238E27FC236}">
                <a16:creationId xmlns:a16="http://schemas.microsoft.com/office/drawing/2014/main" xmlns="" id="{436C8F74-2180-459A-9C82-C251D4CEA3F7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rot="21179011">
            <a:off x="5741988" y="1962151"/>
            <a:ext cx="787400" cy="12541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聆</a:t>
            </a:r>
          </a:p>
        </p:txBody>
      </p:sp>
      <p:sp>
        <p:nvSpPr>
          <p:cNvPr id="5125" name="矩形 5">
            <a:extLst>
              <a:ext uri="{FF2B5EF4-FFF2-40B4-BE49-F238E27FC236}">
                <a16:creationId xmlns:a16="http://schemas.microsoft.com/office/drawing/2014/main" xmlns="" id="{F05D433A-74F7-48DA-A9B8-95B98058A62D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 rot="352131">
            <a:off x="6670675" y="1789114"/>
            <a:ext cx="788988" cy="125412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听</a:t>
            </a:r>
          </a:p>
        </p:txBody>
      </p:sp>
      <p:sp>
        <p:nvSpPr>
          <p:cNvPr id="5126" name="矩形 6">
            <a:extLst>
              <a:ext uri="{FF2B5EF4-FFF2-40B4-BE49-F238E27FC236}">
                <a16:creationId xmlns:a16="http://schemas.microsoft.com/office/drawing/2014/main" xmlns="" id="{BF87B564-E1A9-4E4F-A015-7E78497A4AE1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 rot="21112894">
            <a:off x="7600950" y="1962151"/>
            <a:ext cx="788988" cy="12541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400">
                <a:solidFill>
                  <a:srgbClr val="FFFFFF"/>
                </a:solidFill>
                <a:latin typeface="方正中倩_GBK"/>
                <a:ea typeface="方正中倩_GBK"/>
                <a:cs typeface="方正中倩_GBK"/>
              </a:rPr>
              <a:t>~</a:t>
            </a:r>
            <a:endParaRPr lang="zh-CN" altLang="en-US" sz="4400">
              <a:solidFill>
                <a:srgbClr val="FFFFFF"/>
              </a:solidFill>
              <a:latin typeface="方正中倩_GBK"/>
              <a:ea typeface="方正中倩_GBK"/>
              <a:cs typeface="方正中倩_GBK"/>
            </a:endParaRPr>
          </a:p>
        </p:txBody>
      </p:sp>
      <p:sp>
        <p:nvSpPr>
          <p:cNvPr id="5127" name="文本框 15">
            <a:extLst>
              <a:ext uri="{FF2B5EF4-FFF2-40B4-BE49-F238E27FC236}">
                <a16:creationId xmlns:a16="http://schemas.microsoft.com/office/drawing/2014/main" xmlns="" id="{8FC83800-0D91-4CB4-9FF7-FC976E80EDE8}"/>
              </a:ext>
            </a:extLst>
          </p:cNvPr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667375" y="4654551"/>
            <a:ext cx="1049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9D9D9D"/>
                </a:solidFill>
                <a:latin typeface="Bell MT" panose="02020503060305020303" pitchFamily="18" charset="0"/>
                <a:ea typeface="微软雅黑" panose="020B0503020204020204" pitchFamily="34" charset="-122"/>
                <a:cs typeface="Arial" panose="020B0604020202020204" pitchFamily="34" charset="0"/>
              </a:rPr>
              <a:t>13812345678</a:t>
            </a:r>
            <a:endParaRPr lang="zh-CN" altLang="en-US" sz="1400">
              <a:solidFill>
                <a:srgbClr val="9D9D9D"/>
              </a:solidFill>
              <a:latin typeface="Bell MT" panose="02020503060305020303" pitchFamily="18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28" name="文本框 17">
            <a:extLst>
              <a:ext uri="{FF2B5EF4-FFF2-40B4-BE49-F238E27FC236}">
                <a16:creationId xmlns:a16="http://schemas.microsoft.com/office/drawing/2014/main" xmlns="" id="{E80BD2D6-8EF0-4EDB-AE8D-BC5A5E2A3499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675313" y="4926013"/>
            <a:ext cx="14986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9D9D9D"/>
                </a:solidFill>
                <a:latin typeface="Bell MT" panose="02020503060305020303" pitchFamily="18" charset="0"/>
                <a:ea typeface="微软雅黑" panose="020B0503020204020204" pitchFamily="34" charset="-122"/>
                <a:cs typeface="Arial" panose="020B0604020202020204" pitchFamily="34" charset="0"/>
              </a:rPr>
              <a:t>name@163.com</a:t>
            </a:r>
            <a:endParaRPr lang="zh-CN" altLang="en-US" sz="1400" dirty="0">
              <a:solidFill>
                <a:srgbClr val="9D9D9D"/>
              </a:solidFill>
              <a:latin typeface="Bell MT" panose="02020503060305020303" pitchFamily="18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29" name="文本框 18">
            <a:extLst>
              <a:ext uri="{FF2B5EF4-FFF2-40B4-BE49-F238E27FC236}">
                <a16:creationId xmlns:a16="http://schemas.microsoft.com/office/drawing/2014/main" xmlns="" id="{94F985E9-CD17-4706-8120-B3DF6587B06F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675314" y="5199063"/>
            <a:ext cx="24844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9D9D9D"/>
                </a:solidFill>
                <a:latin typeface="Bell MT" panose="02020503060305020303" pitchFamily="18" charset="0"/>
                <a:ea typeface="微软雅黑" panose="020B0503020204020204" pitchFamily="34" charset="-122"/>
                <a:cs typeface="Arial" panose="020B0604020202020204" pitchFamily="34" charset="0"/>
              </a:rPr>
              <a:t>http</a:t>
            </a:r>
            <a:r>
              <a:rPr lang="en-US" altLang="zh-CN" sz="1400" dirty="0" smtClean="0">
                <a:solidFill>
                  <a:srgbClr val="9D9D9D"/>
                </a:solidFill>
                <a:latin typeface="Bell MT" panose="02020503060305020303" pitchFamily="18" charset="0"/>
                <a:ea typeface="微软雅黑" panose="020B0503020204020204" pitchFamily="34" charset="-122"/>
                <a:cs typeface="Arial" panose="020B0604020202020204" pitchFamily="34" charset="0"/>
              </a:rPr>
              <a:t>://www.1ppt.com</a:t>
            </a:r>
            <a:endParaRPr lang="zh-CN" altLang="en-US" sz="1400" dirty="0">
              <a:solidFill>
                <a:srgbClr val="9D9D9D"/>
              </a:solidFill>
              <a:latin typeface="Bell MT" panose="02020503060305020303" pitchFamily="18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30" name="KSO_Shape">
            <a:extLst>
              <a:ext uri="{FF2B5EF4-FFF2-40B4-BE49-F238E27FC236}">
                <a16:creationId xmlns:a16="http://schemas.microsoft.com/office/drawing/2014/main" xmlns="" id="{51E92176-F1B0-48E1-ACD9-785FE7C153F1}"/>
              </a:ext>
            </a:extLst>
          </p:cNvPr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5437189" y="5000626"/>
            <a:ext cx="147637" cy="98425"/>
          </a:xfrm>
          <a:custGeom>
            <a:avLst/>
            <a:gdLst>
              <a:gd name="T0" fmla="*/ 50 w 4974795"/>
              <a:gd name="T1" fmla="*/ 47 h 3320682"/>
              <a:gd name="T2" fmla="*/ 65 w 4974795"/>
              <a:gd name="T3" fmla="*/ 60 h 3320682"/>
              <a:gd name="T4" fmla="*/ 80 w 4974795"/>
              <a:gd name="T5" fmla="*/ 47 h 3320682"/>
              <a:gd name="T6" fmla="*/ 126 w 4974795"/>
              <a:gd name="T7" fmla="*/ 86 h 3320682"/>
              <a:gd name="T8" fmla="*/ 4 w 4974795"/>
              <a:gd name="T9" fmla="*/ 86 h 3320682"/>
              <a:gd name="T10" fmla="*/ 50 w 4974795"/>
              <a:gd name="T11" fmla="*/ 47 h 3320682"/>
              <a:gd name="T12" fmla="*/ 0 w 4974795"/>
              <a:gd name="T13" fmla="*/ 4 h 3320682"/>
              <a:gd name="T14" fmla="*/ 47 w 4974795"/>
              <a:gd name="T15" fmla="*/ 45 h 3320682"/>
              <a:gd name="T16" fmla="*/ 0 w 4974795"/>
              <a:gd name="T17" fmla="*/ 85 h 3320682"/>
              <a:gd name="T18" fmla="*/ 0 w 4974795"/>
              <a:gd name="T19" fmla="*/ 4 h 3320682"/>
              <a:gd name="T20" fmla="*/ 130 w 4974795"/>
              <a:gd name="T21" fmla="*/ 4 h 3320682"/>
              <a:gd name="T22" fmla="*/ 130 w 4974795"/>
              <a:gd name="T23" fmla="*/ 85 h 3320682"/>
              <a:gd name="T24" fmla="*/ 83 w 4974795"/>
              <a:gd name="T25" fmla="*/ 45 h 3320682"/>
              <a:gd name="T26" fmla="*/ 130 w 4974795"/>
              <a:gd name="T27" fmla="*/ 4 h 3320682"/>
              <a:gd name="T28" fmla="*/ 1 w 4974795"/>
              <a:gd name="T29" fmla="*/ 0 h 3320682"/>
              <a:gd name="T30" fmla="*/ 129 w 4974795"/>
              <a:gd name="T31" fmla="*/ 0 h 3320682"/>
              <a:gd name="T32" fmla="*/ 65 w 4974795"/>
              <a:gd name="T33" fmla="*/ 55 h 3320682"/>
              <a:gd name="T34" fmla="*/ 1 w 4974795"/>
              <a:gd name="T35" fmla="*/ 0 h 332068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lnTo>
                  <a:pt x="1897867" y="1805825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lnTo>
                  <a:pt x="0" y="159634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lnTo>
                  <a:pt x="4974795" y="156753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lnTo>
                  <a:pt x="35040" y="0"/>
                </a:lnTo>
                <a:close/>
              </a:path>
            </a:pathLst>
          </a:cu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31" name="KSO_Shape">
            <a:extLst>
              <a:ext uri="{FF2B5EF4-FFF2-40B4-BE49-F238E27FC236}">
                <a16:creationId xmlns:a16="http://schemas.microsoft.com/office/drawing/2014/main" xmlns="" id="{5CFC3B54-A83E-4123-8E8B-5BB8B707CDC0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5427664" y="5240339"/>
            <a:ext cx="166687" cy="173037"/>
          </a:xfrm>
          <a:custGeom>
            <a:avLst/>
            <a:gdLst>
              <a:gd name="T0" fmla="*/ 448 w 1119349"/>
              <a:gd name="T1" fmla="*/ 2735 h 1157433"/>
              <a:gd name="T2" fmla="*/ 358 w 1119349"/>
              <a:gd name="T3" fmla="*/ 3688 h 1157433"/>
              <a:gd name="T4" fmla="*/ 1443 w 1119349"/>
              <a:gd name="T5" fmla="*/ 3476 h 1157433"/>
              <a:gd name="T6" fmla="*/ 448 w 1119349"/>
              <a:gd name="T7" fmla="*/ 2735 h 1157433"/>
              <a:gd name="T8" fmla="*/ 1922 w 1119349"/>
              <a:gd name="T9" fmla="*/ 1155 h 1157433"/>
              <a:gd name="T10" fmla="*/ 1366 w 1119349"/>
              <a:gd name="T11" fmla="*/ 1655 h 1157433"/>
              <a:gd name="T12" fmla="*/ 2478 w 1119349"/>
              <a:gd name="T13" fmla="*/ 1655 h 1157433"/>
              <a:gd name="T14" fmla="*/ 1922 w 1119349"/>
              <a:gd name="T15" fmla="*/ 1155 h 1157433"/>
              <a:gd name="T16" fmla="*/ 3152 w 1119349"/>
              <a:gd name="T17" fmla="*/ 0 h 1157433"/>
              <a:gd name="T18" fmla="*/ 3572 w 1119349"/>
              <a:gd name="T19" fmla="*/ 138 h 1157433"/>
              <a:gd name="T20" fmla="*/ 3696 w 1119349"/>
              <a:gd name="T21" fmla="*/ 388 h 1157433"/>
              <a:gd name="T22" fmla="*/ 3611 w 1119349"/>
              <a:gd name="T23" fmla="*/ 272 h 1157433"/>
              <a:gd name="T24" fmla="*/ 2435 w 1119349"/>
              <a:gd name="T25" fmla="*/ 436 h 1157433"/>
              <a:gd name="T26" fmla="*/ 3605 w 1119349"/>
              <a:gd name="T27" fmla="*/ 1947 h 1157433"/>
              <a:gd name="T28" fmla="*/ 3584 w 1119349"/>
              <a:gd name="T29" fmla="*/ 2141 h 1157433"/>
              <a:gd name="T30" fmla="*/ 2496 w 1119349"/>
              <a:gd name="T31" fmla="*/ 2141 h 1157433"/>
              <a:gd name="T32" fmla="*/ 2375 w 1119349"/>
              <a:gd name="T33" fmla="*/ 2141 h 1157433"/>
              <a:gd name="T34" fmla="*/ 1348 w 1119349"/>
              <a:gd name="T35" fmla="*/ 2141 h 1157433"/>
              <a:gd name="T36" fmla="*/ 1922 w 1119349"/>
              <a:gd name="T37" fmla="*/ 2738 h 1157433"/>
              <a:gd name="T38" fmla="*/ 2396 w 1119349"/>
              <a:gd name="T39" fmla="*/ 2433 h 1157433"/>
              <a:gd name="T40" fmla="*/ 3516 w 1119349"/>
              <a:gd name="T41" fmla="*/ 2433 h 1157433"/>
              <a:gd name="T42" fmla="*/ 1910 w 1119349"/>
              <a:gd name="T43" fmla="*/ 3543 h 1157433"/>
              <a:gd name="T44" fmla="*/ 1554 w 1119349"/>
              <a:gd name="T45" fmla="*/ 3503 h 1157433"/>
              <a:gd name="T46" fmla="*/ 151 w 1119349"/>
              <a:gd name="T47" fmla="*/ 3730 h 1157433"/>
              <a:gd name="T48" fmla="*/ 410 w 1119349"/>
              <a:gd name="T49" fmla="*/ 2156 h 1157433"/>
              <a:gd name="T50" fmla="*/ 432 w 1119349"/>
              <a:gd name="T51" fmla="*/ 2120 h 1157433"/>
              <a:gd name="T52" fmla="*/ 539 w 1119349"/>
              <a:gd name="T53" fmla="*/ 1948 h 1157433"/>
              <a:gd name="T54" fmla="*/ 626 w 1119349"/>
              <a:gd name="T55" fmla="*/ 1829 h 1157433"/>
              <a:gd name="T56" fmla="*/ 823 w 1119349"/>
              <a:gd name="T57" fmla="*/ 1566 h 1157433"/>
              <a:gd name="T58" fmla="*/ 952 w 1119349"/>
              <a:gd name="T59" fmla="*/ 1419 h 1157433"/>
              <a:gd name="T60" fmla="*/ 1128 w 1119349"/>
              <a:gd name="T61" fmla="*/ 1219 h 1157433"/>
              <a:gd name="T62" fmla="*/ 1645 w 1119349"/>
              <a:gd name="T63" fmla="*/ 738 h 1157433"/>
              <a:gd name="T64" fmla="*/ 217 w 1119349"/>
              <a:gd name="T65" fmla="*/ 1936 h 1157433"/>
              <a:gd name="T66" fmla="*/ 1910 w 1119349"/>
              <a:gd name="T67" fmla="*/ 350 h 1157433"/>
              <a:gd name="T68" fmla="*/ 2153 w 1119349"/>
              <a:gd name="T69" fmla="*/ 373 h 1157433"/>
              <a:gd name="T70" fmla="*/ 3152 w 1119349"/>
              <a:gd name="T71" fmla="*/ 0 h 115743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32" name="KSO_Shape">
            <a:extLst>
              <a:ext uri="{FF2B5EF4-FFF2-40B4-BE49-F238E27FC236}">
                <a16:creationId xmlns:a16="http://schemas.microsoft.com/office/drawing/2014/main" xmlns="" id="{04B9E8A5-C31A-4DBC-A6D4-9857103C85EF}"/>
              </a:ext>
            </a:extLst>
          </p:cNvPr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5451476" y="4719638"/>
            <a:ext cx="117475" cy="138112"/>
          </a:xfrm>
          <a:custGeom>
            <a:avLst/>
            <a:gdLst>
              <a:gd name="T0" fmla="*/ 8515 w 396520"/>
              <a:gd name="T1" fmla="*/ 8023 h 469210"/>
              <a:gd name="T2" fmla="*/ 10247 w 396520"/>
              <a:gd name="T3" fmla="*/ 9737 h 469210"/>
              <a:gd name="T4" fmla="*/ 9803 w 396520"/>
              <a:gd name="T5" fmla="*/ 11245 h 469210"/>
              <a:gd name="T6" fmla="*/ 9166 w 396520"/>
              <a:gd name="T7" fmla="*/ 9779 h 469210"/>
              <a:gd name="T8" fmla="*/ 7467 w 396520"/>
              <a:gd name="T9" fmla="*/ 8635 h 469210"/>
              <a:gd name="T10" fmla="*/ 8515 w 396520"/>
              <a:gd name="T11" fmla="*/ 8023 h 469210"/>
              <a:gd name="T12" fmla="*/ 1154 w 396520"/>
              <a:gd name="T13" fmla="*/ 241 h 469210"/>
              <a:gd name="T14" fmla="*/ 2567 w 396520"/>
              <a:gd name="T15" fmla="*/ 2650 h 469210"/>
              <a:gd name="T16" fmla="*/ 2673 w 396520"/>
              <a:gd name="T17" fmla="*/ 4409 h 469210"/>
              <a:gd name="T18" fmla="*/ 2436 w 396520"/>
              <a:gd name="T19" fmla="*/ 4890 h 469210"/>
              <a:gd name="T20" fmla="*/ 6250 w 396520"/>
              <a:gd name="T21" fmla="*/ 8907 h 469210"/>
              <a:gd name="T22" fmla="*/ 7166 w 396520"/>
              <a:gd name="T23" fmla="*/ 8852 h 469210"/>
              <a:gd name="T24" fmla="*/ 7174 w 396520"/>
              <a:gd name="T25" fmla="*/ 8866 h 469210"/>
              <a:gd name="T26" fmla="*/ 9037 w 396520"/>
              <a:gd name="T27" fmla="*/ 9909 h 469210"/>
              <a:gd name="T28" fmla="*/ 9658 w 396520"/>
              <a:gd name="T29" fmla="*/ 11428 h 469210"/>
              <a:gd name="T30" fmla="*/ 7493 w 396520"/>
              <a:gd name="T31" fmla="*/ 11939 h 469210"/>
              <a:gd name="T32" fmla="*/ 17 w 396520"/>
              <a:gd name="T33" fmla="*/ 2291 h 469210"/>
              <a:gd name="T34" fmla="*/ 372 w 396520"/>
              <a:gd name="T35" fmla="*/ 1009 h 469210"/>
              <a:gd name="T36" fmla="*/ 1154 w 396520"/>
              <a:gd name="T37" fmla="*/ 241 h 469210"/>
              <a:gd name="T38" fmla="*/ 2232 w 396520"/>
              <a:gd name="T39" fmla="*/ 0 h 469210"/>
              <a:gd name="T40" fmla="*/ 3848 w 396520"/>
              <a:gd name="T41" fmla="*/ 3268 h 469210"/>
              <a:gd name="T42" fmla="*/ 2840 w 396520"/>
              <a:gd name="T43" fmla="*/ 4283 h 469210"/>
              <a:gd name="T44" fmla="*/ 2737 w 396520"/>
              <a:gd name="T45" fmla="*/ 2576 h 469210"/>
              <a:gd name="T46" fmla="*/ 1435 w 396520"/>
              <a:gd name="T47" fmla="*/ 130 h 469210"/>
              <a:gd name="T48" fmla="*/ 2232 w 396520"/>
              <a:gd name="T49" fmla="*/ 0 h 46921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直角三角形 38">
            <a:extLst>
              <a:ext uri="{FF2B5EF4-FFF2-40B4-BE49-F238E27FC236}">
                <a16:creationId xmlns:a16="http://schemas.microsoft.com/office/drawing/2014/main" xmlns="" id="{5F078F7A-350C-46D5-882D-925E61D5F0C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flipH="1">
            <a:off x="6170613" y="3368676"/>
            <a:ext cx="1765300" cy="1158875"/>
          </a:xfrm>
          <a:custGeom>
            <a:avLst/>
            <a:gdLst>
              <a:gd name="connsiteX0" fmla="*/ 0 w 188120"/>
              <a:gd name="connsiteY0" fmla="*/ 473869 h 473869"/>
              <a:gd name="connsiteX1" fmla="*/ 0 w 188120"/>
              <a:gd name="connsiteY1" fmla="*/ 0 h 473869"/>
              <a:gd name="connsiteX2" fmla="*/ 188120 w 188120"/>
              <a:gd name="connsiteY2" fmla="*/ 473869 h 473869"/>
              <a:gd name="connsiteX3" fmla="*/ 0 w 188120"/>
              <a:gd name="connsiteY3" fmla="*/ 473869 h 473869"/>
              <a:gd name="connsiteX0" fmla="*/ 0 w 280989"/>
              <a:gd name="connsiteY0" fmla="*/ 752475 h 752475"/>
              <a:gd name="connsiteX1" fmla="*/ 0 w 280989"/>
              <a:gd name="connsiteY1" fmla="*/ 278606 h 752475"/>
              <a:gd name="connsiteX2" fmla="*/ 280989 w 280989"/>
              <a:gd name="connsiteY2" fmla="*/ 0 h 752475"/>
              <a:gd name="connsiteX3" fmla="*/ 0 w 280989"/>
              <a:gd name="connsiteY3" fmla="*/ 752475 h 752475"/>
              <a:gd name="connsiteX0" fmla="*/ 0 w 559595"/>
              <a:gd name="connsiteY0" fmla="*/ 766763 h 766763"/>
              <a:gd name="connsiteX1" fmla="*/ 0 w 559595"/>
              <a:gd name="connsiteY1" fmla="*/ 292894 h 766763"/>
              <a:gd name="connsiteX2" fmla="*/ 559595 w 559595"/>
              <a:gd name="connsiteY2" fmla="*/ 0 h 766763"/>
              <a:gd name="connsiteX3" fmla="*/ 0 w 559595"/>
              <a:gd name="connsiteY3" fmla="*/ 766763 h 766763"/>
              <a:gd name="connsiteX0" fmla="*/ 0 w 1169108"/>
              <a:gd name="connsiteY0" fmla="*/ 751215 h 751215"/>
              <a:gd name="connsiteX1" fmla="*/ 0 w 1169108"/>
              <a:gd name="connsiteY1" fmla="*/ 277346 h 751215"/>
              <a:gd name="connsiteX2" fmla="*/ 1169108 w 1169108"/>
              <a:gd name="connsiteY2" fmla="*/ 0 h 751215"/>
              <a:gd name="connsiteX3" fmla="*/ 0 w 1169108"/>
              <a:gd name="connsiteY3" fmla="*/ 751215 h 751215"/>
              <a:gd name="connsiteX0" fmla="*/ 0 w 1169108"/>
              <a:gd name="connsiteY0" fmla="*/ 754324 h 754324"/>
              <a:gd name="connsiteX1" fmla="*/ 0 w 1169108"/>
              <a:gd name="connsiteY1" fmla="*/ 280455 h 754324"/>
              <a:gd name="connsiteX2" fmla="*/ 1169108 w 1169108"/>
              <a:gd name="connsiteY2" fmla="*/ 0 h 754324"/>
              <a:gd name="connsiteX3" fmla="*/ 0 w 1169108"/>
              <a:gd name="connsiteY3" fmla="*/ 754324 h 754324"/>
              <a:gd name="connsiteX0" fmla="*/ 0 w 1154301"/>
              <a:gd name="connsiteY0" fmla="*/ 758025 h 758025"/>
              <a:gd name="connsiteX1" fmla="*/ 0 w 1154301"/>
              <a:gd name="connsiteY1" fmla="*/ 284156 h 758025"/>
              <a:gd name="connsiteX2" fmla="*/ 1154301 w 1154301"/>
              <a:gd name="connsiteY2" fmla="*/ 0 h 758025"/>
              <a:gd name="connsiteX3" fmla="*/ 0 w 1154301"/>
              <a:gd name="connsiteY3" fmla="*/ 758025 h 75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4301" h="758025">
                <a:moveTo>
                  <a:pt x="0" y="758025"/>
                </a:moveTo>
                <a:lnTo>
                  <a:pt x="0" y="284156"/>
                </a:lnTo>
                <a:lnTo>
                  <a:pt x="1154301" y="0"/>
                </a:lnTo>
                <a:lnTo>
                  <a:pt x="0" y="758025"/>
                </a:lnTo>
                <a:close/>
              </a:path>
            </a:pathLst>
          </a:custGeom>
          <a:solidFill>
            <a:srgbClr val="A3E8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33" name="直角三角形 32">
            <a:extLst>
              <a:ext uri="{FF2B5EF4-FFF2-40B4-BE49-F238E27FC236}">
                <a16:creationId xmlns:a16="http://schemas.microsoft.com/office/drawing/2014/main" xmlns="" id="{D6864080-2F48-4C9B-B549-28947C9C901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365626" y="3355976"/>
            <a:ext cx="1776413" cy="1171575"/>
          </a:xfrm>
          <a:custGeom>
            <a:avLst/>
            <a:gdLst>
              <a:gd name="connsiteX0" fmla="*/ 0 w 238124"/>
              <a:gd name="connsiteY0" fmla="*/ 476251 h 476251"/>
              <a:gd name="connsiteX1" fmla="*/ 0 w 238124"/>
              <a:gd name="connsiteY1" fmla="*/ 0 h 476251"/>
              <a:gd name="connsiteX2" fmla="*/ 238124 w 238124"/>
              <a:gd name="connsiteY2" fmla="*/ 476251 h 476251"/>
              <a:gd name="connsiteX3" fmla="*/ 0 w 238124"/>
              <a:gd name="connsiteY3" fmla="*/ 476251 h 476251"/>
              <a:gd name="connsiteX0" fmla="*/ 0 w 577849"/>
              <a:gd name="connsiteY0" fmla="*/ 787400 h 787400"/>
              <a:gd name="connsiteX1" fmla="*/ 0 w 577849"/>
              <a:gd name="connsiteY1" fmla="*/ 311149 h 787400"/>
              <a:gd name="connsiteX2" fmla="*/ 577849 w 577849"/>
              <a:gd name="connsiteY2" fmla="*/ 0 h 787400"/>
              <a:gd name="connsiteX3" fmla="*/ 0 w 577849"/>
              <a:gd name="connsiteY3" fmla="*/ 787400 h 787400"/>
              <a:gd name="connsiteX0" fmla="*/ 0 w 577849"/>
              <a:gd name="connsiteY0" fmla="*/ 794543 h 794543"/>
              <a:gd name="connsiteX1" fmla="*/ 0 w 577849"/>
              <a:gd name="connsiteY1" fmla="*/ 318292 h 794543"/>
              <a:gd name="connsiteX2" fmla="*/ 577849 w 577849"/>
              <a:gd name="connsiteY2" fmla="*/ 0 h 794543"/>
              <a:gd name="connsiteX3" fmla="*/ 0 w 577849"/>
              <a:gd name="connsiteY3" fmla="*/ 794543 h 794543"/>
              <a:gd name="connsiteX0" fmla="*/ 0 w 580230"/>
              <a:gd name="connsiteY0" fmla="*/ 794543 h 794543"/>
              <a:gd name="connsiteX1" fmla="*/ 0 w 580230"/>
              <a:gd name="connsiteY1" fmla="*/ 318292 h 794543"/>
              <a:gd name="connsiteX2" fmla="*/ 580230 w 580230"/>
              <a:gd name="connsiteY2" fmla="*/ 0 h 794543"/>
              <a:gd name="connsiteX3" fmla="*/ 0 w 580230"/>
              <a:gd name="connsiteY3" fmla="*/ 794543 h 794543"/>
              <a:gd name="connsiteX0" fmla="*/ 0 w 1161755"/>
              <a:gd name="connsiteY0" fmla="*/ 766555 h 766555"/>
              <a:gd name="connsiteX1" fmla="*/ 0 w 1161755"/>
              <a:gd name="connsiteY1" fmla="*/ 290304 h 766555"/>
              <a:gd name="connsiteX2" fmla="*/ 1161755 w 1161755"/>
              <a:gd name="connsiteY2" fmla="*/ 0 h 766555"/>
              <a:gd name="connsiteX3" fmla="*/ 0 w 1161755"/>
              <a:gd name="connsiteY3" fmla="*/ 766555 h 766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1755" h="766555">
                <a:moveTo>
                  <a:pt x="0" y="766555"/>
                </a:moveTo>
                <a:lnTo>
                  <a:pt x="0" y="290304"/>
                </a:lnTo>
                <a:lnTo>
                  <a:pt x="1161755" y="0"/>
                </a:lnTo>
                <a:lnTo>
                  <a:pt x="0" y="766555"/>
                </a:lnTo>
                <a:close/>
              </a:path>
            </a:pathLst>
          </a:custGeom>
          <a:solidFill>
            <a:srgbClr val="FFD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A648B057-FE71-42D1-AAC6-52024F8656F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644901" y="3803650"/>
            <a:ext cx="720725" cy="723900"/>
          </a:xfrm>
          <a:prstGeom prst="rect">
            <a:avLst/>
          </a:prstGeom>
          <a:solidFill>
            <a:srgbClr val="EF7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>
                <a:solidFill>
                  <a:srgbClr val="FFFFFF"/>
                </a:solidFill>
                <a:latin typeface="华文琥珀" panose="02010800040101010101" pitchFamily="2" charset="-122"/>
                <a:ea typeface="华文琥珀" panose="02010800040101010101" pitchFamily="2" charset="-122"/>
                <a:cs typeface="Verdana" panose="020B0604030504040204" pitchFamily="34" charset="0"/>
              </a:rPr>
              <a:t>谢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9C6F2A45-27BE-469E-9B77-FD93005AED2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986339" y="3803650"/>
            <a:ext cx="727075" cy="723900"/>
          </a:xfrm>
          <a:prstGeom prst="rect">
            <a:avLst/>
          </a:prstGeom>
          <a:solidFill>
            <a:srgbClr val="4FC9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>
                <a:solidFill>
                  <a:srgbClr val="FFFFFF"/>
                </a:solidFill>
                <a:latin typeface="华文琥珀" panose="02010800040101010101" pitchFamily="2" charset="-122"/>
                <a:ea typeface="华文琥珀" panose="02010800040101010101" pitchFamily="2" charset="-122"/>
                <a:cs typeface="Verdana" panose="020B0604030504040204" pitchFamily="34" charset="0"/>
              </a:rPr>
              <a:t>谢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189EE445-8813-435A-B4B5-6823774E6A49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604001" y="3803650"/>
            <a:ext cx="720725" cy="723900"/>
          </a:xfrm>
          <a:prstGeom prst="rect">
            <a:avLst/>
          </a:prstGeom>
          <a:solidFill>
            <a:srgbClr val="E44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dirty="0" smtClean="0">
                <a:solidFill>
                  <a:srgbClr val="FFFFFF"/>
                </a:solidFill>
                <a:latin typeface="华文琥珀" panose="02010800040101010101" pitchFamily="2" charset="-122"/>
                <a:ea typeface="华文琥珀" panose="02010800040101010101" pitchFamily="2" charset="-122"/>
                <a:cs typeface="Verdana" panose="020B0604030504040204" pitchFamily="34" charset="0"/>
              </a:rPr>
              <a:t>观</a:t>
            </a:r>
            <a:endParaRPr lang="zh-CN" altLang="en-US" sz="3600" dirty="0">
              <a:solidFill>
                <a:srgbClr val="FFFFFF"/>
              </a:solidFill>
              <a:latin typeface="华文琥珀" panose="02010800040101010101" pitchFamily="2" charset="-122"/>
              <a:ea typeface="华文琥珀" panose="02010800040101010101" pitchFamily="2" charset="-122"/>
              <a:cs typeface="Verdana" panose="020B0604030504040204" pitchFamily="34" charset="0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C18D2DD3-F789-4C1A-B200-CE58FFA0EF49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932739" y="3803650"/>
            <a:ext cx="720725" cy="723900"/>
          </a:xfrm>
          <a:prstGeom prst="rect">
            <a:avLst/>
          </a:prstGeom>
          <a:solidFill>
            <a:srgbClr val="0AC3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600" dirty="0">
                <a:solidFill>
                  <a:srgbClr val="FFFFFF"/>
                </a:solidFill>
                <a:latin typeface="华文琥珀" panose="02010800040101010101" pitchFamily="2" charset="-122"/>
                <a:ea typeface="华文琥珀" panose="02010800040101010101" pitchFamily="2" charset="-122"/>
                <a:cs typeface="Verdana" panose="020B0604030504040204" pitchFamily="34" charset="0"/>
              </a:rPr>
              <a:t>看</a:t>
            </a:r>
            <a:endParaRPr lang="zh-CN" altLang="en-US" sz="3600" dirty="0">
              <a:solidFill>
                <a:srgbClr val="FFFFFF"/>
              </a:solidFill>
              <a:latin typeface="华文琥珀" panose="02010800040101010101" pitchFamily="2" charset="-122"/>
              <a:ea typeface="华文琥珀" panose="02010800040101010101" pitchFamily="2" charset="-122"/>
              <a:cs typeface="Verdana" panose="020B0604030504040204" pitchFamily="34" charset="0"/>
            </a:endParaRPr>
          </a:p>
        </p:txBody>
      </p:sp>
      <p:sp>
        <p:nvSpPr>
          <p:cNvPr id="31" name="直角三角形 30">
            <a:extLst>
              <a:ext uri="{FF2B5EF4-FFF2-40B4-BE49-F238E27FC236}">
                <a16:creationId xmlns:a16="http://schemas.microsoft.com/office/drawing/2014/main" xmlns="" id="{622768E4-2950-4603-98D1-FCDBE7DD03E1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flipH="1">
            <a:off x="3644900" y="3370264"/>
            <a:ext cx="2501900" cy="433387"/>
          </a:xfrm>
          <a:custGeom>
            <a:avLst/>
            <a:gdLst>
              <a:gd name="connsiteX0" fmla="*/ 0 w 471486"/>
              <a:gd name="connsiteY0" fmla="*/ 971549 h 971549"/>
              <a:gd name="connsiteX1" fmla="*/ 0 w 471486"/>
              <a:gd name="connsiteY1" fmla="*/ 0 h 971549"/>
              <a:gd name="connsiteX2" fmla="*/ 471486 w 471486"/>
              <a:gd name="connsiteY2" fmla="*/ 971549 h 971549"/>
              <a:gd name="connsiteX3" fmla="*/ 0 w 471486"/>
              <a:gd name="connsiteY3" fmla="*/ 971549 h 971549"/>
              <a:gd name="connsiteX0" fmla="*/ 501650 w 973136"/>
              <a:gd name="connsiteY0" fmla="*/ 279399 h 279399"/>
              <a:gd name="connsiteX1" fmla="*/ 0 w 973136"/>
              <a:gd name="connsiteY1" fmla="*/ 0 h 279399"/>
              <a:gd name="connsiteX2" fmla="*/ 973136 w 973136"/>
              <a:gd name="connsiteY2" fmla="*/ 279399 h 279399"/>
              <a:gd name="connsiteX3" fmla="*/ 501650 w 973136"/>
              <a:gd name="connsiteY3" fmla="*/ 279399 h 279399"/>
              <a:gd name="connsiteX0" fmla="*/ 581025 w 1052511"/>
              <a:gd name="connsiteY0" fmla="*/ 317499 h 317499"/>
              <a:gd name="connsiteX1" fmla="*/ 0 w 1052511"/>
              <a:gd name="connsiteY1" fmla="*/ 0 h 317499"/>
              <a:gd name="connsiteX2" fmla="*/ 1052511 w 1052511"/>
              <a:gd name="connsiteY2" fmla="*/ 317499 h 317499"/>
              <a:gd name="connsiteX3" fmla="*/ 581025 w 1052511"/>
              <a:gd name="connsiteY3" fmla="*/ 317499 h 317499"/>
              <a:gd name="connsiteX0" fmla="*/ 584200 w 1055686"/>
              <a:gd name="connsiteY0" fmla="*/ 317499 h 317499"/>
              <a:gd name="connsiteX1" fmla="*/ 0 w 1055686"/>
              <a:gd name="connsiteY1" fmla="*/ 0 h 317499"/>
              <a:gd name="connsiteX2" fmla="*/ 1055686 w 1055686"/>
              <a:gd name="connsiteY2" fmla="*/ 317499 h 317499"/>
              <a:gd name="connsiteX3" fmla="*/ 584200 w 1055686"/>
              <a:gd name="connsiteY3" fmla="*/ 317499 h 317499"/>
              <a:gd name="connsiteX0" fmla="*/ 586582 w 1058068"/>
              <a:gd name="connsiteY0" fmla="*/ 317499 h 317499"/>
              <a:gd name="connsiteX1" fmla="*/ 0 w 1058068"/>
              <a:gd name="connsiteY1" fmla="*/ 0 h 317499"/>
              <a:gd name="connsiteX2" fmla="*/ 1058068 w 1058068"/>
              <a:gd name="connsiteY2" fmla="*/ 317499 h 317499"/>
              <a:gd name="connsiteX3" fmla="*/ 586582 w 1058068"/>
              <a:gd name="connsiteY3" fmla="*/ 317499 h 317499"/>
              <a:gd name="connsiteX0" fmla="*/ 1164997 w 1636483"/>
              <a:gd name="connsiteY0" fmla="*/ 283291 h 283291"/>
              <a:gd name="connsiteX1" fmla="*/ 0 w 1636483"/>
              <a:gd name="connsiteY1" fmla="*/ 0 h 283291"/>
              <a:gd name="connsiteX2" fmla="*/ 1636483 w 1636483"/>
              <a:gd name="connsiteY2" fmla="*/ 283291 h 283291"/>
              <a:gd name="connsiteX3" fmla="*/ 1164997 w 1636483"/>
              <a:gd name="connsiteY3" fmla="*/ 283291 h 28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6483" h="283291">
                <a:moveTo>
                  <a:pt x="1164997" y="283291"/>
                </a:moveTo>
                <a:lnTo>
                  <a:pt x="0" y="0"/>
                </a:lnTo>
                <a:lnTo>
                  <a:pt x="1636483" y="283291"/>
                </a:lnTo>
                <a:lnTo>
                  <a:pt x="1164997" y="283291"/>
                </a:lnTo>
                <a:close/>
              </a:path>
            </a:pathLst>
          </a:custGeom>
          <a:solidFill>
            <a:srgbClr val="FFBA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34" name="直角三角形 30">
            <a:extLst>
              <a:ext uri="{FF2B5EF4-FFF2-40B4-BE49-F238E27FC236}">
                <a16:creationId xmlns:a16="http://schemas.microsoft.com/office/drawing/2014/main" xmlns="" id="{7A932104-520B-494A-B524-39CC10254EF2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 flipH="1">
            <a:off x="4984751" y="3365500"/>
            <a:ext cx="1177925" cy="438150"/>
          </a:xfrm>
          <a:custGeom>
            <a:avLst/>
            <a:gdLst>
              <a:gd name="connsiteX0" fmla="*/ 0 w 471486"/>
              <a:gd name="connsiteY0" fmla="*/ 971549 h 971549"/>
              <a:gd name="connsiteX1" fmla="*/ 0 w 471486"/>
              <a:gd name="connsiteY1" fmla="*/ 0 h 971549"/>
              <a:gd name="connsiteX2" fmla="*/ 471486 w 471486"/>
              <a:gd name="connsiteY2" fmla="*/ 971549 h 971549"/>
              <a:gd name="connsiteX3" fmla="*/ 0 w 471486"/>
              <a:gd name="connsiteY3" fmla="*/ 971549 h 971549"/>
              <a:gd name="connsiteX0" fmla="*/ 501650 w 973136"/>
              <a:gd name="connsiteY0" fmla="*/ 279399 h 279399"/>
              <a:gd name="connsiteX1" fmla="*/ 0 w 973136"/>
              <a:gd name="connsiteY1" fmla="*/ 0 h 279399"/>
              <a:gd name="connsiteX2" fmla="*/ 973136 w 973136"/>
              <a:gd name="connsiteY2" fmla="*/ 279399 h 279399"/>
              <a:gd name="connsiteX3" fmla="*/ 501650 w 973136"/>
              <a:gd name="connsiteY3" fmla="*/ 279399 h 279399"/>
              <a:gd name="connsiteX0" fmla="*/ 581025 w 1052511"/>
              <a:gd name="connsiteY0" fmla="*/ 317499 h 317499"/>
              <a:gd name="connsiteX1" fmla="*/ 0 w 1052511"/>
              <a:gd name="connsiteY1" fmla="*/ 0 h 317499"/>
              <a:gd name="connsiteX2" fmla="*/ 1052511 w 1052511"/>
              <a:gd name="connsiteY2" fmla="*/ 317499 h 317499"/>
              <a:gd name="connsiteX3" fmla="*/ 581025 w 1052511"/>
              <a:gd name="connsiteY3" fmla="*/ 317499 h 317499"/>
              <a:gd name="connsiteX0" fmla="*/ 584200 w 1055686"/>
              <a:gd name="connsiteY0" fmla="*/ 317499 h 317499"/>
              <a:gd name="connsiteX1" fmla="*/ 0 w 1055686"/>
              <a:gd name="connsiteY1" fmla="*/ 0 h 317499"/>
              <a:gd name="connsiteX2" fmla="*/ 1055686 w 1055686"/>
              <a:gd name="connsiteY2" fmla="*/ 317499 h 317499"/>
              <a:gd name="connsiteX3" fmla="*/ 584200 w 1055686"/>
              <a:gd name="connsiteY3" fmla="*/ 317499 h 317499"/>
              <a:gd name="connsiteX0" fmla="*/ 586582 w 1058068"/>
              <a:gd name="connsiteY0" fmla="*/ 317499 h 317499"/>
              <a:gd name="connsiteX1" fmla="*/ 0 w 1058068"/>
              <a:gd name="connsiteY1" fmla="*/ 0 h 317499"/>
              <a:gd name="connsiteX2" fmla="*/ 1058068 w 1058068"/>
              <a:gd name="connsiteY2" fmla="*/ 317499 h 317499"/>
              <a:gd name="connsiteX3" fmla="*/ 586582 w 1058068"/>
              <a:gd name="connsiteY3" fmla="*/ 317499 h 317499"/>
              <a:gd name="connsiteX0" fmla="*/ 253207 w 724693"/>
              <a:gd name="connsiteY0" fmla="*/ 272255 h 272255"/>
              <a:gd name="connsiteX1" fmla="*/ 0 w 724693"/>
              <a:gd name="connsiteY1" fmla="*/ 0 h 272255"/>
              <a:gd name="connsiteX2" fmla="*/ 724693 w 724693"/>
              <a:gd name="connsiteY2" fmla="*/ 272255 h 272255"/>
              <a:gd name="connsiteX3" fmla="*/ 253207 w 724693"/>
              <a:gd name="connsiteY3" fmla="*/ 272255 h 272255"/>
              <a:gd name="connsiteX0" fmla="*/ 272257 w 743743"/>
              <a:gd name="connsiteY0" fmla="*/ 262730 h 262730"/>
              <a:gd name="connsiteX1" fmla="*/ 0 w 743743"/>
              <a:gd name="connsiteY1" fmla="*/ 0 h 262730"/>
              <a:gd name="connsiteX2" fmla="*/ 743743 w 743743"/>
              <a:gd name="connsiteY2" fmla="*/ 262730 h 262730"/>
              <a:gd name="connsiteX3" fmla="*/ 272257 w 743743"/>
              <a:gd name="connsiteY3" fmla="*/ 262730 h 262730"/>
              <a:gd name="connsiteX0" fmla="*/ 267495 w 738981"/>
              <a:gd name="connsiteY0" fmla="*/ 265111 h 265111"/>
              <a:gd name="connsiteX1" fmla="*/ 0 w 738981"/>
              <a:gd name="connsiteY1" fmla="*/ 0 h 265111"/>
              <a:gd name="connsiteX2" fmla="*/ 738981 w 738981"/>
              <a:gd name="connsiteY2" fmla="*/ 265111 h 265111"/>
              <a:gd name="connsiteX3" fmla="*/ 267495 w 738981"/>
              <a:gd name="connsiteY3" fmla="*/ 265111 h 265111"/>
              <a:gd name="connsiteX0" fmla="*/ 286545 w 758031"/>
              <a:gd name="connsiteY0" fmla="*/ 262730 h 262730"/>
              <a:gd name="connsiteX1" fmla="*/ 0 w 758031"/>
              <a:gd name="connsiteY1" fmla="*/ 0 h 262730"/>
              <a:gd name="connsiteX2" fmla="*/ 758031 w 758031"/>
              <a:gd name="connsiteY2" fmla="*/ 262730 h 262730"/>
              <a:gd name="connsiteX3" fmla="*/ 286545 w 758031"/>
              <a:gd name="connsiteY3" fmla="*/ 262730 h 262730"/>
              <a:gd name="connsiteX0" fmla="*/ 300833 w 772319"/>
              <a:gd name="connsiteY0" fmla="*/ 286543 h 286543"/>
              <a:gd name="connsiteX1" fmla="*/ 0 w 772319"/>
              <a:gd name="connsiteY1" fmla="*/ 0 h 286543"/>
              <a:gd name="connsiteX2" fmla="*/ 772319 w 772319"/>
              <a:gd name="connsiteY2" fmla="*/ 286543 h 286543"/>
              <a:gd name="connsiteX3" fmla="*/ 300833 w 772319"/>
              <a:gd name="connsiteY3" fmla="*/ 286543 h 286543"/>
              <a:gd name="connsiteX0" fmla="*/ 288368 w 772319"/>
              <a:gd name="connsiteY0" fmla="*/ 286543 h 286543"/>
              <a:gd name="connsiteX1" fmla="*/ 0 w 772319"/>
              <a:gd name="connsiteY1" fmla="*/ 0 h 286543"/>
              <a:gd name="connsiteX2" fmla="*/ 772319 w 772319"/>
              <a:gd name="connsiteY2" fmla="*/ 286543 h 286543"/>
              <a:gd name="connsiteX3" fmla="*/ 288368 w 772319"/>
              <a:gd name="connsiteY3" fmla="*/ 286543 h 286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319" h="286543">
                <a:moveTo>
                  <a:pt x="288368" y="286543"/>
                </a:moveTo>
                <a:lnTo>
                  <a:pt x="0" y="0"/>
                </a:lnTo>
                <a:lnTo>
                  <a:pt x="772319" y="286543"/>
                </a:lnTo>
                <a:lnTo>
                  <a:pt x="288368" y="286543"/>
                </a:lnTo>
                <a:close/>
              </a:path>
            </a:pathLst>
          </a:custGeom>
          <a:solidFill>
            <a:srgbClr val="8CDC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35" name="直角三角形 32">
            <a:extLst>
              <a:ext uri="{FF2B5EF4-FFF2-40B4-BE49-F238E27FC236}">
                <a16:creationId xmlns:a16="http://schemas.microsoft.com/office/drawing/2014/main" xmlns="" id="{258CC70D-B1A9-495B-B1B1-75EBDF9AE974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5710239" y="3362326"/>
            <a:ext cx="452437" cy="1165225"/>
          </a:xfrm>
          <a:custGeom>
            <a:avLst/>
            <a:gdLst>
              <a:gd name="connsiteX0" fmla="*/ 0 w 238124"/>
              <a:gd name="connsiteY0" fmla="*/ 476251 h 476251"/>
              <a:gd name="connsiteX1" fmla="*/ 0 w 238124"/>
              <a:gd name="connsiteY1" fmla="*/ 0 h 476251"/>
              <a:gd name="connsiteX2" fmla="*/ 238124 w 238124"/>
              <a:gd name="connsiteY2" fmla="*/ 476251 h 476251"/>
              <a:gd name="connsiteX3" fmla="*/ 0 w 238124"/>
              <a:gd name="connsiteY3" fmla="*/ 476251 h 476251"/>
              <a:gd name="connsiteX0" fmla="*/ 0 w 577849"/>
              <a:gd name="connsiteY0" fmla="*/ 787400 h 787400"/>
              <a:gd name="connsiteX1" fmla="*/ 0 w 577849"/>
              <a:gd name="connsiteY1" fmla="*/ 311149 h 787400"/>
              <a:gd name="connsiteX2" fmla="*/ 577849 w 577849"/>
              <a:gd name="connsiteY2" fmla="*/ 0 h 787400"/>
              <a:gd name="connsiteX3" fmla="*/ 0 w 577849"/>
              <a:gd name="connsiteY3" fmla="*/ 787400 h 787400"/>
              <a:gd name="connsiteX0" fmla="*/ 0 w 577849"/>
              <a:gd name="connsiteY0" fmla="*/ 794543 h 794543"/>
              <a:gd name="connsiteX1" fmla="*/ 0 w 577849"/>
              <a:gd name="connsiteY1" fmla="*/ 318292 h 794543"/>
              <a:gd name="connsiteX2" fmla="*/ 577849 w 577849"/>
              <a:gd name="connsiteY2" fmla="*/ 0 h 794543"/>
              <a:gd name="connsiteX3" fmla="*/ 0 w 577849"/>
              <a:gd name="connsiteY3" fmla="*/ 794543 h 794543"/>
              <a:gd name="connsiteX0" fmla="*/ 0 w 580230"/>
              <a:gd name="connsiteY0" fmla="*/ 794543 h 794543"/>
              <a:gd name="connsiteX1" fmla="*/ 0 w 580230"/>
              <a:gd name="connsiteY1" fmla="*/ 318292 h 794543"/>
              <a:gd name="connsiteX2" fmla="*/ 580230 w 580230"/>
              <a:gd name="connsiteY2" fmla="*/ 0 h 794543"/>
              <a:gd name="connsiteX3" fmla="*/ 0 w 580230"/>
              <a:gd name="connsiteY3" fmla="*/ 794543 h 794543"/>
              <a:gd name="connsiteX0" fmla="*/ 0 w 284955"/>
              <a:gd name="connsiteY0" fmla="*/ 732631 h 732631"/>
              <a:gd name="connsiteX1" fmla="*/ 0 w 284955"/>
              <a:gd name="connsiteY1" fmla="*/ 256380 h 732631"/>
              <a:gd name="connsiteX2" fmla="*/ 284955 w 284955"/>
              <a:gd name="connsiteY2" fmla="*/ 0 h 732631"/>
              <a:gd name="connsiteX3" fmla="*/ 0 w 284955"/>
              <a:gd name="connsiteY3" fmla="*/ 732631 h 732631"/>
              <a:gd name="connsiteX0" fmla="*/ 0 w 306386"/>
              <a:gd name="connsiteY0" fmla="*/ 758825 h 758825"/>
              <a:gd name="connsiteX1" fmla="*/ 0 w 306386"/>
              <a:gd name="connsiteY1" fmla="*/ 282574 h 758825"/>
              <a:gd name="connsiteX2" fmla="*/ 306386 w 306386"/>
              <a:gd name="connsiteY2" fmla="*/ 0 h 758825"/>
              <a:gd name="connsiteX3" fmla="*/ 0 w 306386"/>
              <a:gd name="connsiteY3" fmla="*/ 758825 h 758825"/>
              <a:gd name="connsiteX0" fmla="*/ 0 w 301624"/>
              <a:gd name="connsiteY0" fmla="*/ 761207 h 761207"/>
              <a:gd name="connsiteX1" fmla="*/ 0 w 301624"/>
              <a:gd name="connsiteY1" fmla="*/ 284956 h 761207"/>
              <a:gd name="connsiteX2" fmla="*/ 301624 w 301624"/>
              <a:gd name="connsiteY2" fmla="*/ 0 h 761207"/>
              <a:gd name="connsiteX3" fmla="*/ 0 w 301624"/>
              <a:gd name="connsiteY3" fmla="*/ 761207 h 761207"/>
              <a:gd name="connsiteX0" fmla="*/ 0 w 299242"/>
              <a:gd name="connsiteY0" fmla="*/ 763589 h 763589"/>
              <a:gd name="connsiteX1" fmla="*/ 0 w 299242"/>
              <a:gd name="connsiteY1" fmla="*/ 287338 h 763589"/>
              <a:gd name="connsiteX2" fmla="*/ 299242 w 299242"/>
              <a:gd name="connsiteY2" fmla="*/ 0 h 763589"/>
              <a:gd name="connsiteX3" fmla="*/ 0 w 299242"/>
              <a:gd name="connsiteY3" fmla="*/ 763589 h 763589"/>
              <a:gd name="connsiteX0" fmla="*/ 0 w 296861"/>
              <a:gd name="connsiteY0" fmla="*/ 763589 h 763589"/>
              <a:gd name="connsiteX1" fmla="*/ 0 w 296861"/>
              <a:gd name="connsiteY1" fmla="*/ 287338 h 763589"/>
              <a:gd name="connsiteX2" fmla="*/ 296861 w 296861"/>
              <a:gd name="connsiteY2" fmla="*/ 0 h 763589"/>
              <a:gd name="connsiteX3" fmla="*/ 0 w 296861"/>
              <a:gd name="connsiteY3" fmla="*/ 763589 h 763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61" h="763589">
                <a:moveTo>
                  <a:pt x="0" y="763589"/>
                </a:moveTo>
                <a:lnTo>
                  <a:pt x="0" y="287338"/>
                </a:lnTo>
                <a:lnTo>
                  <a:pt x="296861" y="0"/>
                </a:lnTo>
                <a:lnTo>
                  <a:pt x="0" y="763589"/>
                </a:lnTo>
                <a:close/>
              </a:path>
            </a:pathLst>
          </a:custGeom>
          <a:solidFill>
            <a:srgbClr val="B0E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39" name="直角三角形 38">
            <a:extLst>
              <a:ext uri="{FF2B5EF4-FFF2-40B4-BE49-F238E27FC236}">
                <a16:creationId xmlns:a16="http://schemas.microsoft.com/office/drawing/2014/main" xmlns="" id="{78E977F2-1B5B-4756-9733-C9050FD0B4D7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 flipH="1">
            <a:off x="6137275" y="3376614"/>
            <a:ext cx="477838" cy="1150937"/>
          </a:xfrm>
          <a:custGeom>
            <a:avLst/>
            <a:gdLst>
              <a:gd name="connsiteX0" fmla="*/ 0 w 188120"/>
              <a:gd name="connsiteY0" fmla="*/ 473869 h 473869"/>
              <a:gd name="connsiteX1" fmla="*/ 0 w 188120"/>
              <a:gd name="connsiteY1" fmla="*/ 0 h 473869"/>
              <a:gd name="connsiteX2" fmla="*/ 188120 w 188120"/>
              <a:gd name="connsiteY2" fmla="*/ 473869 h 473869"/>
              <a:gd name="connsiteX3" fmla="*/ 0 w 188120"/>
              <a:gd name="connsiteY3" fmla="*/ 473869 h 473869"/>
              <a:gd name="connsiteX0" fmla="*/ 0 w 280989"/>
              <a:gd name="connsiteY0" fmla="*/ 752475 h 752475"/>
              <a:gd name="connsiteX1" fmla="*/ 0 w 280989"/>
              <a:gd name="connsiteY1" fmla="*/ 278606 h 752475"/>
              <a:gd name="connsiteX2" fmla="*/ 280989 w 280989"/>
              <a:gd name="connsiteY2" fmla="*/ 0 h 752475"/>
              <a:gd name="connsiteX3" fmla="*/ 0 w 280989"/>
              <a:gd name="connsiteY3" fmla="*/ 752475 h 752475"/>
              <a:gd name="connsiteX0" fmla="*/ 0 w 305867"/>
              <a:gd name="connsiteY0" fmla="*/ 752475 h 752475"/>
              <a:gd name="connsiteX1" fmla="*/ 0 w 305867"/>
              <a:gd name="connsiteY1" fmla="*/ 278606 h 752475"/>
              <a:gd name="connsiteX2" fmla="*/ 305867 w 305867"/>
              <a:gd name="connsiteY2" fmla="*/ 0 h 752475"/>
              <a:gd name="connsiteX3" fmla="*/ 0 w 305867"/>
              <a:gd name="connsiteY3" fmla="*/ 752475 h 752475"/>
              <a:gd name="connsiteX0" fmla="*/ 3701 w 309568"/>
              <a:gd name="connsiteY0" fmla="*/ 752475 h 752475"/>
              <a:gd name="connsiteX1" fmla="*/ 0 w 309568"/>
              <a:gd name="connsiteY1" fmla="*/ 274905 h 752475"/>
              <a:gd name="connsiteX2" fmla="*/ 309568 w 309568"/>
              <a:gd name="connsiteY2" fmla="*/ 0 h 752475"/>
              <a:gd name="connsiteX3" fmla="*/ 3701 w 309568"/>
              <a:gd name="connsiteY3" fmla="*/ 752475 h 752475"/>
              <a:gd name="connsiteX0" fmla="*/ 6816 w 312683"/>
              <a:gd name="connsiteY0" fmla="*/ 752475 h 752475"/>
              <a:gd name="connsiteX1" fmla="*/ 0 w 312683"/>
              <a:gd name="connsiteY1" fmla="*/ 274905 h 752475"/>
              <a:gd name="connsiteX2" fmla="*/ 312683 w 312683"/>
              <a:gd name="connsiteY2" fmla="*/ 0 h 752475"/>
              <a:gd name="connsiteX3" fmla="*/ 6816 w 312683"/>
              <a:gd name="connsiteY3" fmla="*/ 752475 h 752475"/>
              <a:gd name="connsiteX0" fmla="*/ 3701 w 312683"/>
              <a:gd name="connsiteY0" fmla="*/ 752475 h 752475"/>
              <a:gd name="connsiteX1" fmla="*/ 0 w 312683"/>
              <a:gd name="connsiteY1" fmla="*/ 274905 h 752475"/>
              <a:gd name="connsiteX2" fmla="*/ 312683 w 312683"/>
              <a:gd name="connsiteY2" fmla="*/ 0 h 752475"/>
              <a:gd name="connsiteX3" fmla="*/ 3701 w 312683"/>
              <a:gd name="connsiteY3" fmla="*/ 752475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683" h="752475">
                <a:moveTo>
                  <a:pt x="3701" y="752475"/>
                </a:moveTo>
                <a:cubicBezTo>
                  <a:pt x="2467" y="593285"/>
                  <a:pt x="1234" y="434095"/>
                  <a:pt x="0" y="274905"/>
                </a:cubicBezTo>
                <a:lnTo>
                  <a:pt x="312683" y="0"/>
                </a:lnTo>
                <a:lnTo>
                  <a:pt x="3701" y="752475"/>
                </a:lnTo>
                <a:close/>
              </a:path>
            </a:pathLst>
          </a:custGeom>
          <a:solidFill>
            <a:srgbClr val="F9D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41" name="直角三角形 30">
            <a:extLst>
              <a:ext uri="{FF2B5EF4-FFF2-40B4-BE49-F238E27FC236}">
                <a16:creationId xmlns:a16="http://schemas.microsoft.com/office/drawing/2014/main" xmlns="" id="{20D1EFA6-7B9D-4493-BBFB-1FA3580AE2BB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 flipH="1">
            <a:off x="6132513" y="3379788"/>
            <a:ext cx="1192212" cy="423862"/>
          </a:xfrm>
          <a:custGeom>
            <a:avLst/>
            <a:gdLst>
              <a:gd name="connsiteX0" fmla="*/ 0 w 471486"/>
              <a:gd name="connsiteY0" fmla="*/ 971549 h 971549"/>
              <a:gd name="connsiteX1" fmla="*/ 0 w 471486"/>
              <a:gd name="connsiteY1" fmla="*/ 0 h 971549"/>
              <a:gd name="connsiteX2" fmla="*/ 471486 w 471486"/>
              <a:gd name="connsiteY2" fmla="*/ 971549 h 971549"/>
              <a:gd name="connsiteX3" fmla="*/ 0 w 471486"/>
              <a:gd name="connsiteY3" fmla="*/ 971549 h 971549"/>
              <a:gd name="connsiteX0" fmla="*/ 501650 w 973136"/>
              <a:gd name="connsiteY0" fmla="*/ 279399 h 279399"/>
              <a:gd name="connsiteX1" fmla="*/ 0 w 973136"/>
              <a:gd name="connsiteY1" fmla="*/ 0 h 279399"/>
              <a:gd name="connsiteX2" fmla="*/ 973136 w 973136"/>
              <a:gd name="connsiteY2" fmla="*/ 279399 h 279399"/>
              <a:gd name="connsiteX3" fmla="*/ 501650 w 973136"/>
              <a:gd name="connsiteY3" fmla="*/ 279399 h 279399"/>
              <a:gd name="connsiteX0" fmla="*/ 581025 w 1052511"/>
              <a:gd name="connsiteY0" fmla="*/ 317499 h 317499"/>
              <a:gd name="connsiteX1" fmla="*/ 0 w 1052511"/>
              <a:gd name="connsiteY1" fmla="*/ 0 h 317499"/>
              <a:gd name="connsiteX2" fmla="*/ 1052511 w 1052511"/>
              <a:gd name="connsiteY2" fmla="*/ 317499 h 317499"/>
              <a:gd name="connsiteX3" fmla="*/ 581025 w 1052511"/>
              <a:gd name="connsiteY3" fmla="*/ 317499 h 317499"/>
              <a:gd name="connsiteX0" fmla="*/ 584200 w 1055686"/>
              <a:gd name="connsiteY0" fmla="*/ 317499 h 317499"/>
              <a:gd name="connsiteX1" fmla="*/ 0 w 1055686"/>
              <a:gd name="connsiteY1" fmla="*/ 0 h 317499"/>
              <a:gd name="connsiteX2" fmla="*/ 1055686 w 1055686"/>
              <a:gd name="connsiteY2" fmla="*/ 317499 h 317499"/>
              <a:gd name="connsiteX3" fmla="*/ 584200 w 1055686"/>
              <a:gd name="connsiteY3" fmla="*/ 317499 h 317499"/>
              <a:gd name="connsiteX0" fmla="*/ 586582 w 1058068"/>
              <a:gd name="connsiteY0" fmla="*/ 317499 h 317499"/>
              <a:gd name="connsiteX1" fmla="*/ 0 w 1058068"/>
              <a:gd name="connsiteY1" fmla="*/ 0 h 317499"/>
              <a:gd name="connsiteX2" fmla="*/ 1058068 w 1058068"/>
              <a:gd name="connsiteY2" fmla="*/ 317499 h 317499"/>
              <a:gd name="connsiteX3" fmla="*/ 586582 w 1058068"/>
              <a:gd name="connsiteY3" fmla="*/ 317499 h 317499"/>
              <a:gd name="connsiteX0" fmla="*/ 253207 w 724693"/>
              <a:gd name="connsiteY0" fmla="*/ 272255 h 272255"/>
              <a:gd name="connsiteX1" fmla="*/ 0 w 724693"/>
              <a:gd name="connsiteY1" fmla="*/ 0 h 272255"/>
              <a:gd name="connsiteX2" fmla="*/ 724693 w 724693"/>
              <a:gd name="connsiteY2" fmla="*/ 272255 h 272255"/>
              <a:gd name="connsiteX3" fmla="*/ 253207 w 724693"/>
              <a:gd name="connsiteY3" fmla="*/ 272255 h 272255"/>
              <a:gd name="connsiteX0" fmla="*/ 272257 w 743743"/>
              <a:gd name="connsiteY0" fmla="*/ 262730 h 262730"/>
              <a:gd name="connsiteX1" fmla="*/ 0 w 743743"/>
              <a:gd name="connsiteY1" fmla="*/ 0 h 262730"/>
              <a:gd name="connsiteX2" fmla="*/ 743743 w 743743"/>
              <a:gd name="connsiteY2" fmla="*/ 262730 h 262730"/>
              <a:gd name="connsiteX3" fmla="*/ 272257 w 743743"/>
              <a:gd name="connsiteY3" fmla="*/ 262730 h 262730"/>
              <a:gd name="connsiteX0" fmla="*/ 267495 w 738981"/>
              <a:gd name="connsiteY0" fmla="*/ 265111 h 265111"/>
              <a:gd name="connsiteX1" fmla="*/ 0 w 738981"/>
              <a:gd name="connsiteY1" fmla="*/ 0 h 265111"/>
              <a:gd name="connsiteX2" fmla="*/ 738981 w 738981"/>
              <a:gd name="connsiteY2" fmla="*/ 265111 h 265111"/>
              <a:gd name="connsiteX3" fmla="*/ 267495 w 738981"/>
              <a:gd name="connsiteY3" fmla="*/ 265111 h 265111"/>
              <a:gd name="connsiteX0" fmla="*/ 286545 w 758031"/>
              <a:gd name="connsiteY0" fmla="*/ 262730 h 262730"/>
              <a:gd name="connsiteX1" fmla="*/ 0 w 758031"/>
              <a:gd name="connsiteY1" fmla="*/ 0 h 262730"/>
              <a:gd name="connsiteX2" fmla="*/ 758031 w 758031"/>
              <a:gd name="connsiteY2" fmla="*/ 262730 h 262730"/>
              <a:gd name="connsiteX3" fmla="*/ 286545 w 758031"/>
              <a:gd name="connsiteY3" fmla="*/ 262730 h 262730"/>
              <a:gd name="connsiteX0" fmla="*/ 300833 w 772319"/>
              <a:gd name="connsiteY0" fmla="*/ 286543 h 286543"/>
              <a:gd name="connsiteX1" fmla="*/ 0 w 772319"/>
              <a:gd name="connsiteY1" fmla="*/ 0 h 286543"/>
              <a:gd name="connsiteX2" fmla="*/ 772319 w 772319"/>
              <a:gd name="connsiteY2" fmla="*/ 286543 h 286543"/>
              <a:gd name="connsiteX3" fmla="*/ 300833 w 772319"/>
              <a:gd name="connsiteY3" fmla="*/ 286543 h 286543"/>
              <a:gd name="connsiteX0" fmla="*/ 0 w 761204"/>
              <a:gd name="connsiteY0" fmla="*/ 286543 h 286543"/>
              <a:gd name="connsiteX1" fmla="*/ 761204 w 761204"/>
              <a:gd name="connsiteY1" fmla="*/ 0 h 286543"/>
              <a:gd name="connsiteX2" fmla="*/ 471486 w 761204"/>
              <a:gd name="connsiteY2" fmla="*/ 286543 h 286543"/>
              <a:gd name="connsiteX3" fmla="*/ 0 w 761204"/>
              <a:gd name="connsiteY3" fmla="*/ 286543 h 286543"/>
              <a:gd name="connsiteX0" fmla="*/ 0 w 770533"/>
              <a:gd name="connsiteY0" fmla="*/ 283434 h 283434"/>
              <a:gd name="connsiteX1" fmla="*/ 770533 w 770533"/>
              <a:gd name="connsiteY1" fmla="*/ 0 h 283434"/>
              <a:gd name="connsiteX2" fmla="*/ 471486 w 770533"/>
              <a:gd name="connsiteY2" fmla="*/ 283434 h 283434"/>
              <a:gd name="connsiteX3" fmla="*/ 0 w 770533"/>
              <a:gd name="connsiteY3" fmla="*/ 283434 h 283434"/>
              <a:gd name="connsiteX0" fmla="*/ 0 w 779862"/>
              <a:gd name="connsiteY0" fmla="*/ 277214 h 277214"/>
              <a:gd name="connsiteX1" fmla="*/ 779862 w 779862"/>
              <a:gd name="connsiteY1" fmla="*/ 0 h 277214"/>
              <a:gd name="connsiteX2" fmla="*/ 471486 w 779862"/>
              <a:gd name="connsiteY2" fmla="*/ 277214 h 277214"/>
              <a:gd name="connsiteX3" fmla="*/ 0 w 779862"/>
              <a:gd name="connsiteY3" fmla="*/ 277214 h 277214"/>
              <a:gd name="connsiteX0" fmla="*/ 0 w 779862"/>
              <a:gd name="connsiteY0" fmla="*/ 277214 h 277214"/>
              <a:gd name="connsiteX1" fmla="*/ 779862 w 779862"/>
              <a:gd name="connsiteY1" fmla="*/ 0 h 277214"/>
              <a:gd name="connsiteX2" fmla="*/ 471486 w 779862"/>
              <a:gd name="connsiteY2" fmla="*/ 277214 h 277214"/>
              <a:gd name="connsiteX3" fmla="*/ 0 w 779862"/>
              <a:gd name="connsiteY3" fmla="*/ 277214 h 277214"/>
              <a:gd name="connsiteX0" fmla="*/ 0 w 779862"/>
              <a:gd name="connsiteY0" fmla="*/ 277214 h 277214"/>
              <a:gd name="connsiteX1" fmla="*/ 779862 w 779862"/>
              <a:gd name="connsiteY1" fmla="*/ 0 h 277214"/>
              <a:gd name="connsiteX2" fmla="*/ 466814 w 779862"/>
              <a:gd name="connsiteY2" fmla="*/ 277214 h 277214"/>
              <a:gd name="connsiteX3" fmla="*/ 0 w 779862"/>
              <a:gd name="connsiteY3" fmla="*/ 277214 h 27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9862" h="277214">
                <a:moveTo>
                  <a:pt x="0" y="277214"/>
                </a:moveTo>
                <a:lnTo>
                  <a:pt x="779862" y="0"/>
                </a:lnTo>
                <a:lnTo>
                  <a:pt x="466814" y="277214"/>
                </a:lnTo>
                <a:lnTo>
                  <a:pt x="0" y="277214"/>
                </a:lnTo>
                <a:close/>
              </a:path>
            </a:pathLst>
          </a:custGeom>
          <a:solidFill>
            <a:srgbClr val="F4B2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43" name="直角三角形 30">
            <a:extLst>
              <a:ext uri="{FF2B5EF4-FFF2-40B4-BE49-F238E27FC236}">
                <a16:creationId xmlns:a16="http://schemas.microsoft.com/office/drawing/2014/main" xmlns="" id="{F42F02F8-62AC-4FF6-9552-C1B3B45EA3E9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 flipH="1">
            <a:off x="6142038" y="3373439"/>
            <a:ext cx="2513012" cy="434975"/>
          </a:xfrm>
          <a:custGeom>
            <a:avLst/>
            <a:gdLst>
              <a:gd name="connsiteX0" fmla="*/ 0 w 471486"/>
              <a:gd name="connsiteY0" fmla="*/ 971549 h 971549"/>
              <a:gd name="connsiteX1" fmla="*/ 0 w 471486"/>
              <a:gd name="connsiteY1" fmla="*/ 0 h 971549"/>
              <a:gd name="connsiteX2" fmla="*/ 471486 w 471486"/>
              <a:gd name="connsiteY2" fmla="*/ 971549 h 971549"/>
              <a:gd name="connsiteX3" fmla="*/ 0 w 471486"/>
              <a:gd name="connsiteY3" fmla="*/ 971549 h 971549"/>
              <a:gd name="connsiteX0" fmla="*/ 501650 w 973136"/>
              <a:gd name="connsiteY0" fmla="*/ 279399 h 279399"/>
              <a:gd name="connsiteX1" fmla="*/ 0 w 973136"/>
              <a:gd name="connsiteY1" fmla="*/ 0 h 279399"/>
              <a:gd name="connsiteX2" fmla="*/ 973136 w 973136"/>
              <a:gd name="connsiteY2" fmla="*/ 279399 h 279399"/>
              <a:gd name="connsiteX3" fmla="*/ 501650 w 973136"/>
              <a:gd name="connsiteY3" fmla="*/ 279399 h 279399"/>
              <a:gd name="connsiteX0" fmla="*/ 581025 w 1052511"/>
              <a:gd name="connsiteY0" fmla="*/ 317499 h 317499"/>
              <a:gd name="connsiteX1" fmla="*/ 0 w 1052511"/>
              <a:gd name="connsiteY1" fmla="*/ 0 h 317499"/>
              <a:gd name="connsiteX2" fmla="*/ 1052511 w 1052511"/>
              <a:gd name="connsiteY2" fmla="*/ 317499 h 317499"/>
              <a:gd name="connsiteX3" fmla="*/ 581025 w 1052511"/>
              <a:gd name="connsiteY3" fmla="*/ 317499 h 317499"/>
              <a:gd name="connsiteX0" fmla="*/ 584200 w 1055686"/>
              <a:gd name="connsiteY0" fmla="*/ 317499 h 317499"/>
              <a:gd name="connsiteX1" fmla="*/ 0 w 1055686"/>
              <a:gd name="connsiteY1" fmla="*/ 0 h 317499"/>
              <a:gd name="connsiteX2" fmla="*/ 1055686 w 1055686"/>
              <a:gd name="connsiteY2" fmla="*/ 317499 h 317499"/>
              <a:gd name="connsiteX3" fmla="*/ 584200 w 1055686"/>
              <a:gd name="connsiteY3" fmla="*/ 317499 h 317499"/>
              <a:gd name="connsiteX0" fmla="*/ 586582 w 1058068"/>
              <a:gd name="connsiteY0" fmla="*/ 317499 h 317499"/>
              <a:gd name="connsiteX1" fmla="*/ 0 w 1058068"/>
              <a:gd name="connsiteY1" fmla="*/ 0 h 317499"/>
              <a:gd name="connsiteX2" fmla="*/ 1058068 w 1058068"/>
              <a:gd name="connsiteY2" fmla="*/ 317499 h 317499"/>
              <a:gd name="connsiteX3" fmla="*/ 586582 w 1058068"/>
              <a:gd name="connsiteY3" fmla="*/ 317499 h 317499"/>
              <a:gd name="connsiteX0" fmla="*/ 253207 w 724693"/>
              <a:gd name="connsiteY0" fmla="*/ 272255 h 272255"/>
              <a:gd name="connsiteX1" fmla="*/ 0 w 724693"/>
              <a:gd name="connsiteY1" fmla="*/ 0 h 272255"/>
              <a:gd name="connsiteX2" fmla="*/ 724693 w 724693"/>
              <a:gd name="connsiteY2" fmla="*/ 272255 h 272255"/>
              <a:gd name="connsiteX3" fmla="*/ 253207 w 724693"/>
              <a:gd name="connsiteY3" fmla="*/ 272255 h 272255"/>
              <a:gd name="connsiteX0" fmla="*/ 272257 w 743743"/>
              <a:gd name="connsiteY0" fmla="*/ 262730 h 262730"/>
              <a:gd name="connsiteX1" fmla="*/ 0 w 743743"/>
              <a:gd name="connsiteY1" fmla="*/ 0 h 262730"/>
              <a:gd name="connsiteX2" fmla="*/ 743743 w 743743"/>
              <a:gd name="connsiteY2" fmla="*/ 262730 h 262730"/>
              <a:gd name="connsiteX3" fmla="*/ 272257 w 743743"/>
              <a:gd name="connsiteY3" fmla="*/ 262730 h 262730"/>
              <a:gd name="connsiteX0" fmla="*/ 267495 w 738981"/>
              <a:gd name="connsiteY0" fmla="*/ 265111 h 265111"/>
              <a:gd name="connsiteX1" fmla="*/ 0 w 738981"/>
              <a:gd name="connsiteY1" fmla="*/ 0 h 265111"/>
              <a:gd name="connsiteX2" fmla="*/ 738981 w 738981"/>
              <a:gd name="connsiteY2" fmla="*/ 265111 h 265111"/>
              <a:gd name="connsiteX3" fmla="*/ 267495 w 738981"/>
              <a:gd name="connsiteY3" fmla="*/ 265111 h 265111"/>
              <a:gd name="connsiteX0" fmla="*/ 286545 w 758031"/>
              <a:gd name="connsiteY0" fmla="*/ 262730 h 262730"/>
              <a:gd name="connsiteX1" fmla="*/ 0 w 758031"/>
              <a:gd name="connsiteY1" fmla="*/ 0 h 262730"/>
              <a:gd name="connsiteX2" fmla="*/ 758031 w 758031"/>
              <a:gd name="connsiteY2" fmla="*/ 262730 h 262730"/>
              <a:gd name="connsiteX3" fmla="*/ 286545 w 758031"/>
              <a:gd name="connsiteY3" fmla="*/ 262730 h 262730"/>
              <a:gd name="connsiteX0" fmla="*/ 300833 w 772319"/>
              <a:gd name="connsiteY0" fmla="*/ 286543 h 286543"/>
              <a:gd name="connsiteX1" fmla="*/ 0 w 772319"/>
              <a:gd name="connsiteY1" fmla="*/ 0 h 286543"/>
              <a:gd name="connsiteX2" fmla="*/ 772319 w 772319"/>
              <a:gd name="connsiteY2" fmla="*/ 286543 h 286543"/>
              <a:gd name="connsiteX3" fmla="*/ 300833 w 772319"/>
              <a:gd name="connsiteY3" fmla="*/ 286543 h 286543"/>
              <a:gd name="connsiteX0" fmla="*/ 0 w 761204"/>
              <a:gd name="connsiteY0" fmla="*/ 286543 h 286543"/>
              <a:gd name="connsiteX1" fmla="*/ 761204 w 761204"/>
              <a:gd name="connsiteY1" fmla="*/ 0 h 286543"/>
              <a:gd name="connsiteX2" fmla="*/ 471486 w 761204"/>
              <a:gd name="connsiteY2" fmla="*/ 286543 h 286543"/>
              <a:gd name="connsiteX3" fmla="*/ 0 w 761204"/>
              <a:gd name="connsiteY3" fmla="*/ 286543 h 286543"/>
              <a:gd name="connsiteX0" fmla="*/ 0 w 1035048"/>
              <a:gd name="connsiteY0" fmla="*/ 296068 h 296068"/>
              <a:gd name="connsiteX1" fmla="*/ 1035048 w 1035048"/>
              <a:gd name="connsiteY1" fmla="*/ 0 h 296068"/>
              <a:gd name="connsiteX2" fmla="*/ 471486 w 1035048"/>
              <a:gd name="connsiteY2" fmla="*/ 296068 h 296068"/>
              <a:gd name="connsiteX3" fmla="*/ 0 w 1035048"/>
              <a:gd name="connsiteY3" fmla="*/ 296068 h 296068"/>
              <a:gd name="connsiteX0" fmla="*/ 0 w 1641451"/>
              <a:gd name="connsiteY0" fmla="*/ 283629 h 283629"/>
              <a:gd name="connsiteX1" fmla="*/ 1641451 w 1641451"/>
              <a:gd name="connsiteY1" fmla="*/ 0 h 283629"/>
              <a:gd name="connsiteX2" fmla="*/ 471486 w 1641451"/>
              <a:gd name="connsiteY2" fmla="*/ 283629 h 283629"/>
              <a:gd name="connsiteX3" fmla="*/ 0 w 1641451"/>
              <a:gd name="connsiteY3" fmla="*/ 283629 h 283629"/>
              <a:gd name="connsiteX0" fmla="*/ 0 w 1644561"/>
              <a:gd name="connsiteY0" fmla="*/ 280519 h 280519"/>
              <a:gd name="connsiteX1" fmla="*/ 1644561 w 1644561"/>
              <a:gd name="connsiteY1" fmla="*/ 0 h 280519"/>
              <a:gd name="connsiteX2" fmla="*/ 471486 w 1644561"/>
              <a:gd name="connsiteY2" fmla="*/ 280519 h 280519"/>
              <a:gd name="connsiteX3" fmla="*/ 0 w 1644561"/>
              <a:gd name="connsiteY3" fmla="*/ 280519 h 280519"/>
              <a:gd name="connsiteX0" fmla="*/ 0 w 1644561"/>
              <a:gd name="connsiteY0" fmla="*/ 280519 h 284220"/>
              <a:gd name="connsiteX1" fmla="*/ 1644561 w 1644561"/>
              <a:gd name="connsiteY1" fmla="*/ 0 h 284220"/>
              <a:gd name="connsiteX2" fmla="*/ 478890 w 1644561"/>
              <a:gd name="connsiteY2" fmla="*/ 284220 h 284220"/>
              <a:gd name="connsiteX3" fmla="*/ 0 w 1644561"/>
              <a:gd name="connsiteY3" fmla="*/ 280519 h 28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4561" h="284220">
                <a:moveTo>
                  <a:pt x="0" y="280519"/>
                </a:moveTo>
                <a:lnTo>
                  <a:pt x="1644561" y="0"/>
                </a:lnTo>
                <a:lnTo>
                  <a:pt x="478890" y="284220"/>
                </a:lnTo>
                <a:lnTo>
                  <a:pt x="0" y="280519"/>
                </a:lnTo>
                <a:close/>
              </a:path>
            </a:pathLst>
          </a:custGeom>
          <a:solidFill>
            <a:srgbClr val="5DD8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E97C5D4A-FBED-428E-B187-3E00CF40FE7F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5383214" y="2012951"/>
            <a:ext cx="1514475" cy="1514475"/>
          </a:xfrm>
          <a:prstGeom prst="ellipse">
            <a:avLst/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FFFFFF"/>
            </a:solidFill>
          </a:ln>
          <a:effectLst>
            <a:outerShdw blurRad="12700" dist="127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61">
            <a:extLst>
              <a:ext uri="{FF2B5EF4-FFF2-40B4-BE49-F238E27FC236}">
                <a16:creationId xmlns:a16="http://schemas.microsoft.com/office/drawing/2014/main" xmlns="" id="{A59C6F98-3EA2-4852-BD1A-A4D41516B56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9394674">
            <a:off x="7867385" y="3011832"/>
            <a:ext cx="921413" cy="1385639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椭圆 53">
            <a:extLst>
              <a:ext uri="{FF2B5EF4-FFF2-40B4-BE49-F238E27FC236}">
                <a16:creationId xmlns:a16="http://schemas.microsoft.com/office/drawing/2014/main" xmlns="" id="{E2883C8E-73DB-4B9D-8A67-A5358C824F1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366000" y="2555875"/>
            <a:ext cx="985838" cy="985838"/>
          </a:xfrm>
          <a:prstGeom prst="ellipse">
            <a:avLst/>
          </a:prstGeom>
          <a:solidFill>
            <a:srgbClr val="EEBB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4400">
                <a:solidFill>
                  <a:srgbClr val="FFFF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看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BD2752B1-A534-4D29-B732-A58C5D8ADA9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9394674">
            <a:off x="6612972" y="3011832"/>
            <a:ext cx="921413" cy="1385639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xmlns="" id="{21877FD3-69D5-4A38-B380-F1E85A780325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110289" y="2555875"/>
            <a:ext cx="985837" cy="985838"/>
          </a:xfrm>
          <a:prstGeom prst="ellipse">
            <a:avLst/>
          </a:prstGeom>
          <a:solidFill>
            <a:srgbClr val="EA727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4400">
                <a:solidFill>
                  <a:srgbClr val="FFFF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观</a:t>
            </a: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xmlns="" id="{8297AC71-37E0-4D59-B16B-4D50E71C24C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 rot="19394674">
            <a:off x="5358558" y="3011832"/>
            <a:ext cx="921413" cy="1385639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6" name="椭圆 65">
            <a:extLst>
              <a:ext uri="{FF2B5EF4-FFF2-40B4-BE49-F238E27FC236}">
                <a16:creationId xmlns:a16="http://schemas.microsoft.com/office/drawing/2014/main" xmlns="" id="{F396585B-2B64-45FA-88EC-4040D93442B0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856164" y="2555875"/>
            <a:ext cx="985837" cy="985838"/>
          </a:xfrm>
          <a:prstGeom prst="ellipse">
            <a:avLst/>
          </a:prstGeom>
          <a:solidFill>
            <a:srgbClr val="009EE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4400">
                <a:solidFill>
                  <a:srgbClr val="FFFF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谢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xmlns="" id="{C7EA82B1-9C0E-448D-B8F4-3D4FBBE72879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rot="19394674">
            <a:off x="4104144" y="3011832"/>
            <a:ext cx="921413" cy="1385639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8" name="椭圆 67">
            <a:extLst>
              <a:ext uri="{FF2B5EF4-FFF2-40B4-BE49-F238E27FC236}">
                <a16:creationId xmlns:a16="http://schemas.microsoft.com/office/drawing/2014/main" xmlns="" id="{CC928A94-2732-4FED-A18A-D698604030E7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3602039" y="2555875"/>
            <a:ext cx="985837" cy="985838"/>
          </a:xfrm>
          <a:prstGeom prst="ellipse">
            <a:avLst/>
          </a:prstGeom>
          <a:solidFill>
            <a:srgbClr val="40A12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4400">
                <a:solidFill>
                  <a:srgbClr val="FFFF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谢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1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1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2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3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3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22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22"/>
  <p:tag name="MH_LIBRARY" val="GRAPHIC"/>
  <p:tag name="MH_ORDER" val="矩形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22"/>
  <p:tag name="MH_LIBRARY" val="GRAPHIC"/>
  <p:tag name="MH_ORDER" val="矩形 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22"/>
  <p:tag name="MH_LIBRARY" val="GRAPHIC"/>
  <p:tag name="MH_ORDER" val="矩形 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22"/>
  <p:tag name="MH_LIBRARY" val="GRAPHIC"/>
  <p:tag name="MH_ORDER" val="矩形 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22"/>
  <p:tag name="MH_LIBRARY" val="GRAPHIC"/>
  <p:tag name="MH_ORDER" val="矩形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22"/>
  <p:tag name="MH_LIBRARY" val="GRAPHIC"/>
  <p:tag name="MH_ORDER" val="文本框 1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22"/>
  <p:tag name="MH_LIBRARY" val="GRAPHIC"/>
  <p:tag name="MH_ORDER" val="文本框 1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22"/>
  <p:tag name="MH_LIBRARY" val="GRAPHIC"/>
  <p:tag name="MH_ORDER" val="文本框 1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22"/>
  <p:tag name="MH_LIBRARY" val="GRAPHIC"/>
  <p:tag name="MH_ORDER" val="Shap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22"/>
  <p:tag name="MH_LIBRARY" val="GRAPHIC"/>
  <p:tag name="MH_ORDER" val="Shap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22"/>
  <p:tag name="MH_LIBRARY" val="GRAPHIC"/>
  <p:tag name="MH_ORDER" val="Shap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直角三角形 3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直角三角形 3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Rectangle 2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Rectangle 2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Rectangle 2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Rectangle 2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直角三角形 3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直角三角形 3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直角三角形 3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直角三角形 3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直角三角形 3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2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直角三角形 3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24"/>
  <p:tag name="MH_LIBRARY" val="GRAPHIC"/>
  <p:tag name="MH_ORDER" val="Oval 1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37"/>
  <p:tag name="MH_LIBRARY" val="GRAPHI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37"/>
  <p:tag name="MH_LIBRARY" val="GRAPHIC"/>
  <p:tag name="MH_ORDER" val="Rectangle 6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37"/>
  <p:tag name="MH_LIBRARY" val="GRAPHIC"/>
  <p:tag name="MH_ORDER" val="Oval 5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37"/>
  <p:tag name="MH_LIBRARY" val="GRAPHIC"/>
  <p:tag name="MH_ORDER" val="Rectangle 6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37"/>
  <p:tag name="MH_LIBRARY" val="GRAPHIC"/>
  <p:tag name="MH_ORDER" val="Oval 6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37"/>
  <p:tag name="MH_LIBRARY" val="GRAPHIC"/>
  <p:tag name="MH_ORDER" val="Rectangle 6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37"/>
  <p:tag name="MH_LIBRARY" val="GRAPHIC"/>
  <p:tag name="MH_ORDER" val="Oval 6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37"/>
  <p:tag name="MH_LIBRARY" val="GRAPHIC"/>
  <p:tag name="MH_ORDER" val="Rectangle 6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37"/>
  <p:tag name="MH_LIBRARY" val="GRAPHIC"/>
  <p:tag name="MH_ORDER" val="Oval 6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1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358"/>
  <p:tag name="MH_LIBRARY" val="GRAPHIC"/>
  <p:tag name="MH_ORDER" val="任意多边形 1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26</Words>
  <Application>Microsoft Office PowerPoint</Application>
  <PresentationFormat>自定义</PresentationFormat>
  <Paragraphs>24</Paragraphs>
  <Slides>4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谢谢观看</dc:title>
  <dc:creator>第一PPT</dc:creator>
  <cp:keywords>www.1ppt.com</cp:keywords>
  <cp:lastModifiedBy>Windows User</cp:lastModifiedBy>
  <cp:revision>5</cp:revision>
  <dcterms:created xsi:type="dcterms:W3CDTF">2018-08-20T07:56:26Z</dcterms:created>
  <dcterms:modified xsi:type="dcterms:W3CDTF">2019-07-14T15:10:57Z</dcterms:modified>
</cp:coreProperties>
</file>