
<file path=[Content_Types].xml><?xml version="1.0" encoding="utf-8"?>
<Types xmlns="http://schemas.openxmlformats.org/package/2006/content-types">
  <Default Extension="png" ContentType="image/png"/>
  <Default Extension="jpeg" ContentType="image/jpeg"/>
  <Default Extension="rels" ContentType="application/vnd.openxmlformats-package.relationships+xml"/>
  <Default Extension="xml" ContentType="application/xml"/>
  <Override PartName="/ppt/presentation.xml" ContentType="application/vnd.openxmlformats-officedocument.presentationml.presentation.main+xml"/>
  <Override PartName="/ppt/slideMasters/slideMaster1.xml" ContentType="application/vnd.openxmlformats-officedocument.presentationml.slideMaster+xml"/>
  <Override PartName="/ppt/slideMasters/slideMaster2.xml" ContentType="application/vnd.openxmlformats-officedocument.presentationml.slideMaster+xml"/>
  <Override PartName="/ppt/slides/slide1.xml" ContentType="application/vnd.openxmlformats-officedocument.presentationml.slide+xml"/>
  <Override PartName="/ppt/slides/slide2.xml" ContentType="application/vnd.openxmlformats-officedocument.presentationml.slide+xml"/>
  <Override PartName="/ppt/slides/slide3.xml" ContentType="application/vnd.openxmlformats-officedocument.presentationml.slide+xml"/>
  <Override PartName="/ppt/slides/slide4.xml" ContentType="application/vnd.openxmlformats-officedocument.presentationml.slide+xml"/>
  <Override PartName="/ppt/notesMasters/notesMaster1.xml" ContentType="application/vnd.openxmlformats-officedocument.presentationml.notesMaster+xml"/>
  <Override PartName="/ppt/presProps.xml" ContentType="application/vnd.openxmlformats-officedocument.presentationml.presProps+xml"/>
  <Override PartName="/ppt/viewProps.xml" ContentType="application/vnd.openxmlformats-officedocument.presentationml.viewProps+xml"/>
  <Override PartName="/ppt/theme/theme1.xml" ContentType="application/vnd.openxmlformats-officedocument.theme+xml"/>
  <Override PartName="/ppt/tableStyles.xml" ContentType="application/vnd.openxmlformats-officedocument.presentationml.tableStyles+xml"/>
  <Override PartName="/ppt/slideLayouts/slideLayout1.xml" ContentType="application/vnd.openxmlformats-officedocument.presentationml.slideLayout+xml"/>
  <Override PartName="/ppt/slideLayouts/slideLayout2.xml" ContentType="application/vnd.openxmlformats-officedocument.presentationml.slideLayout+xml"/>
  <Override PartName="/ppt/slideLayouts/slideLayout3.xml" ContentType="application/vnd.openxmlformats-officedocument.presentationml.slideLayout+xml"/>
  <Override PartName="/ppt/slideLayouts/slideLayout4.xml" ContentType="application/vnd.openxmlformats-officedocument.presentationml.slideLayout+xml"/>
  <Override PartName="/ppt/slideLayouts/slideLayout5.xml" ContentType="application/vnd.openxmlformats-officedocument.presentationml.slideLayout+xml"/>
  <Override PartName="/ppt/slideLayouts/slideLayout6.xml" ContentType="application/vnd.openxmlformats-officedocument.presentationml.slideLayout+xml"/>
  <Override PartName="/ppt/slideLayouts/slideLayout7.xml" ContentType="application/vnd.openxmlformats-officedocument.presentationml.slideLayout+xml"/>
  <Override PartName="/ppt/slideLayouts/slideLayout8.xml" ContentType="application/vnd.openxmlformats-officedocument.presentationml.slideLayout+xml"/>
  <Override PartName="/ppt/slideLayouts/slideLayout9.xml" ContentType="application/vnd.openxmlformats-officedocument.presentationml.slideLayout+xml"/>
  <Override PartName="/ppt/slideLayouts/slideLayout10.xml" ContentType="application/vnd.openxmlformats-officedocument.presentationml.slideLayout+xml"/>
  <Override PartName="/ppt/slideLayouts/slideLayout11.xml" ContentType="application/vnd.openxmlformats-officedocument.presentationml.slideLayout+xml"/>
  <Override PartName="/ppt/slideLayouts/slideLayout12.xml" ContentType="application/vnd.openxmlformats-officedocument.presentationml.slideLayout+xml"/>
  <Override PartName="/ppt/slideLayouts/slideLayout13.xml" ContentType="application/vnd.openxmlformats-officedocument.presentationml.slideLayout+xml"/>
  <Override PartName="/ppt/slideLayouts/slideLayout14.xml" ContentType="application/vnd.openxmlformats-officedocument.presentationml.slideLayout+xml"/>
  <Override PartName="/ppt/slideLayouts/slideLayout15.xml" ContentType="application/vnd.openxmlformats-officedocument.presentationml.slideLayout+xml"/>
  <Override PartName="/ppt/slideLayouts/slideLayout16.xml" ContentType="application/vnd.openxmlformats-officedocument.presentationml.slideLayout+xml"/>
  <Override PartName="/ppt/slideLayouts/slideLayout17.xml" ContentType="application/vnd.openxmlformats-officedocument.presentationml.slideLayout+xml"/>
  <Override PartName="/ppt/slideLayouts/slideLayout18.xml" ContentType="application/vnd.openxmlformats-officedocument.presentationml.slideLayout+xml"/>
  <Override PartName="/ppt/slideLayouts/slideLayout19.xml" ContentType="application/vnd.openxmlformats-officedocument.presentationml.slideLayout+xml"/>
  <Override PartName="/ppt/slideLayouts/slideLayout20.xml" ContentType="application/vnd.openxmlformats-officedocument.presentationml.slideLayout+xml"/>
  <Override PartName="/ppt/slideLayouts/slideLayout21.xml" ContentType="application/vnd.openxmlformats-officedocument.presentationml.slideLayout+xml"/>
  <Override PartName="/ppt/slideLayouts/slideLayout22.xml" ContentType="application/vnd.openxmlformats-officedocument.presentationml.slideLayout+xml"/>
  <Override PartName="/ppt/theme/theme2.xml" ContentType="application/vnd.openxmlformats-officedocument.theme+xml"/>
  <Override PartName="/ppt/theme/theme3.xml" ContentType="application/vnd.openxmlformats-officedocument.theme+xml"/>
  <Override PartName="/ppt/tags/tag1.xml" ContentType="application/vnd.openxmlformats-officedocument.presentationml.tags+xml"/>
  <Override PartName="/ppt/tags/tag2.xml" ContentType="application/vnd.openxmlformats-officedocument.presentationml.tags+xml"/>
  <Override PartName="/ppt/tags/tag3.xml" ContentType="application/vnd.openxmlformats-officedocument.presentationml.tags+xml"/>
  <Override PartName="/ppt/tags/tag4.xml" ContentType="application/vnd.openxmlformats-officedocument.presentationml.tags+xml"/>
  <Override PartName="/ppt/tags/tag5.xml" ContentType="application/vnd.openxmlformats-officedocument.presentationml.tags+xml"/>
  <Override PartName="/ppt/tags/tag6.xml" ContentType="application/vnd.openxmlformats-officedocument.presentationml.tags+xml"/>
  <Override PartName="/ppt/tags/tag7.xml" ContentType="application/vnd.openxmlformats-officedocument.presentationml.tags+xml"/>
  <Override PartName="/ppt/tags/tag8.xml" ContentType="application/vnd.openxmlformats-officedocument.presentationml.tags+xml"/>
  <Override PartName="/ppt/tags/tag9.xml" ContentType="application/vnd.openxmlformats-officedocument.presentationml.tags+xml"/>
  <Override PartName="/ppt/tags/tag10.xml" ContentType="application/vnd.openxmlformats-officedocument.presentationml.tags+xml"/>
  <Override PartName="/ppt/tags/tag11.xml" ContentType="application/vnd.openxmlformats-officedocument.presentationml.tags+xml"/>
  <Override PartName="/ppt/tags/tag12.xml" ContentType="application/vnd.openxmlformats-officedocument.presentationml.tags+xml"/>
  <Override PartName="/ppt/tags/tag13.xml" ContentType="application/vnd.openxmlformats-officedocument.presentationml.tags+xml"/>
  <Override PartName="/ppt/tags/tag14.xml" ContentType="application/vnd.openxmlformats-officedocument.presentationml.tags+xml"/>
  <Override PartName="/ppt/tags/tag15.xml" ContentType="application/vnd.openxmlformats-officedocument.presentationml.tags+xml"/>
  <Override PartName="/ppt/tags/tag16.xml" ContentType="application/vnd.openxmlformats-officedocument.presentationml.tags+xml"/>
  <Override PartName="/ppt/tags/tag17.xml" ContentType="application/vnd.openxmlformats-officedocument.presentationml.tags+xml"/>
  <Override PartName="/ppt/tags/tag18.xml" ContentType="application/vnd.openxmlformats-officedocument.presentationml.tags+xml"/>
  <Override PartName="/ppt/tags/tag19.xml" ContentType="application/vnd.openxmlformats-officedocument.presentationml.tags+xml"/>
  <Override PartName="/ppt/tags/tag20.xml" ContentType="application/vnd.openxmlformats-officedocument.presentationml.tags+xml"/>
  <Override PartName="/ppt/tags/tag21.xml" ContentType="application/vnd.openxmlformats-officedocument.presentationml.tags+xml"/>
  <Override PartName="/ppt/tags/tag22.xml" ContentType="application/vnd.openxmlformats-officedocument.presentationml.tags+xml"/>
  <Override PartName="/ppt/tags/tag23.xml" ContentType="application/vnd.openxmlformats-officedocument.presentationml.tags+xml"/>
  <Override PartName="/ppt/tags/tag24.xml" ContentType="application/vnd.openxmlformats-officedocument.presentationml.tags+xml"/>
  <Override PartName="/ppt/tags/tag25.xml" ContentType="application/vnd.openxmlformats-officedocument.presentationml.tags+xml"/>
  <Override PartName="/ppt/tags/tag26.xml" ContentType="application/vnd.openxmlformats-officedocument.presentationml.tags+xml"/>
  <Override PartName="/ppt/tags/tag27.xml" ContentType="application/vnd.openxmlformats-officedocument.presentationml.tags+xml"/>
  <Override PartName="/ppt/tags/tag28.xml" ContentType="application/vnd.openxmlformats-officedocument.presentationml.tags+xml"/>
  <Override PartName="/ppt/tags/tag29.xml" ContentType="application/vnd.openxmlformats-officedocument.presentationml.tags+xml"/>
  <Override PartName="/ppt/tags/tag30.xml" ContentType="application/vnd.openxmlformats-officedocument.presentationml.tags+xml"/>
  <Override PartName="/ppt/tags/tag31.xml" ContentType="application/vnd.openxmlformats-officedocument.presentationml.tags+xml"/>
  <Override PartName="/ppt/tags/tag32.xml" ContentType="application/vnd.openxmlformats-officedocument.presentationml.tags+xml"/>
  <Override PartName="/ppt/tags/tag33.xml" ContentType="application/vnd.openxmlformats-officedocument.presentationml.tags+xml"/>
  <Override PartName="/ppt/tags/tag34.xml" ContentType="application/vnd.openxmlformats-officedocument.presentationml.tags+xml"/>
  <Override PartName="/ppt/tags/tag35.xml" ContentType="application/vnd.openxmlformats-officedocument.presentationml.tags+xml"/>
  <Override PartName="/ppt/tags/tag36.xml" ContentType="application/vnd.openxmlformats-officedocument.presentationml.tags+xml"/>
  <Override PartName="/ppt/tags/tag37.xml" ContentType="application/vnd.openxmlformats-officedocument.presentationml.tags+xml"/>
  <Override PartName="/ppt/tags/tag38.xml" ContentType="application/vnd.openxmlformats-officedocument.presentationml.tags+xml"/>
  <Override PartName="/ppt/tags/tag39.xml" ContentType="application/vnd.openxmlformats-officedocument.presentationml.tags+xml"/>
  <Override PartName="/ppt/tags/tag40.xml" ContentType="application/vnd.openxmlformats-officedocument.presentationml.tags+xml"/>
  <Override PartName="/ppt/tags/tag41.xml" ContentType="application/vnd.openxmlformats-officedocument.presentationml.tags+xml"/>
  <Override PartName="/ppt/notesSlides/notesSlide1.xml" ContentType="application/vnd.openxmlformats-officedocument.presentationml.notesSlide+xml"/>
  <Override PartName="/ppt/tags/tag42.xml" ContentType="application/vnd.openxmlformats-officedocument.presentationml.tags+xml"/>
  <Override PartName="/ppt/tags/tag43.xml" ContentType="application/vnd.openxmlformats-officedocument.presentationml.tags+xml"/>
  <Override PartName="/ppt/tags/tag44.xml" ContentType="application/vnd.openxmlformats-officedocument.presentationml.tags+xml"/>
  <Override PartName="/ppt/tags/tag45.xml" ContentType="application/vnd.openxmlformats-officedocument.presentationml.tags+xml"/>
  <Override PartName="/ppt/tags/tag46.xml" ContentType="application/vnd.openxmlformats-officedocument.presentationml.tags+xml"/>
  <Override PartName="/ppt/tags/tag47.xml" ContentType="application/vnd.openxmlformats-officedocument.presentationml.tags+xml"/>
  <Override PartName="/ppt/tags/tag48.xml" ContentType="application/vnd.openxmlformats-officedocument.presentationml.tags+xml"/>
  <Override PartName="/ppt/tags/tag49.xml" ContentType="application/vnd.openxmlformats-officedocument.presentationml.tags+xml"/>
  <Override PartName="/ppt/tags/tag50.xml" ContentType="application/vnd.openxmlformats-officedocument.presentationml.tags+xml"/>
  <Override PartName="/ppt/tags/tag51.xml" ContentType="application/vnd.openxmlformats-officedocument.presentationml.tags+xml"/>
  <Override PartName="/ppt/tags/tag52.xml" ContentType="application/vnd.openxmlformats-officedocument.presentationml.tags+xml"/>
  <Override PartName="/docProps/core.xml" ContentType="application/vnd.openxmlformats-package.core-properties+xml"/>
  <Override PartName="/docProps/app.xml" ContentType="application/vnd.openxmlformats-officedocument.extended-properties+xml"/>
</Types>
</file>

<file path=_rels/.rels><?xml version="1.0" encoding="UTF-8" standalone="yes"?>
<Relationships xmlns="http://schemas.openxmlformats.org/package/2006/relationships"><Relationship Id="rId3" Type="http://schemas.openxmlformats.org/package/2006/relationships/metadata/core-properties" Target="docProps/core.xml"/><Relationship Id="rId2" Type="http://schemas.openxmlformats.org/package/2006/relationships/metadata/thumbnail" Target="docProps/thumbnail.jpeg"/><Relationship Id="rId1" Type="http://schemas.openxmlformats.org/officeDocument/2006/relationships/officeDocument" Target="ppt/presentation.xml"/><Relationship Id="rId4" Type="http://schemas.openxmlformats.org/officeDocument/2006/relationships/extended-properties" Target="docProps/app.xml"/></Relationships>
</file>

<file path=ppt/presentation.xml><?xml version="1.0" encoding="utf-8"?>
<p:presentation xmlns:a="http://schemas.openxmlformats.org/drawingml/2006/main" xmlns:r="http://schemas.openxmlformats.org/officeDocument/2006/relationships" xmlns:p="http://schemas.openxmlformats.org/presentationml/2006/main" saveSubsetFonts="1">
  <p:sldMasterIdLst>
    <p:sldMasterId id="2147483648" r:id="rId1"/>
    <p:sldMasterId id="2147483660" r:id="rId2"/>
  </p:sldMasterIdLst>
  <p:notesMasterIdLst>
    <p:notesMasterId r:id="rId7"/>
  </p:notesMasterIdLst>
  <p:sldIdLst>
    <p:sldId id="257" r:id="rId3"/>
    <p:sldId id="284" r:id="rId4"/>
    <p:sldId id="274" r:id="rId5"/>
    <p:sldId id="285" r:id="rId6"/>
  </p:sldIdLst>
  <p:sldSz cx="12192000" cy="6858000"/>
  <p:notesSz cx="6858000" cy="9144000"/>
  <p:defaultTextStyle>
    <a:defPPr>
      <a:defRPr lang="zh-CN"/>
    </a:defPPr>
    <a:lvl1pPr marL="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800" kern="1200">
        <a:solidFill>
          <a:schemeClr val="tx1"/>
        </a:solidFill>
        <a:latin typeface="+mn-lt"/>
        <a:ea typeface="+mn-ea"/>
        <a:cs typeface="+mn-cs"/>
      </a:defRPr>
    </a:lvl9pPr>
  </p:defaultTextStyle>
  <p:extLst>
    <p:ext uri="{EFAFB233-063F-42B5-8137-9DF3F51BA10A}">
      <p15:sldGuideLst xmlns:p15="http://schemas.microsoft.com/office/powerpoint/2012/main" xmlns="">
        <p15:guide id="1" orient="horz" pos="2160" userDrawn="1">
          <p15:clr>
            <a:srgbClr val="A4A3A4"/>
          </p15:clr>
        </p15:guide>
        <p15:guide id="2" pos="3840" userDrawn="1">
          <p15:clr>
            <a:srgbClr val="A4A3A4"/>
          </p15:clr>
        </p15:guide>
      </p15:sldGuideLst>
    </p:ext>
  </p:extLst>
</p:presentation>
</file>

<file path=ppt/presProps.xml><?xml version="1.0" encoding="utf-8"?>
<p:presentationPr xmlns:a="http://schemas.openxmlformats.org/drawingml/2006/main" xmlns:r="http://schemas.openxmlformats.org/officeDocument/2006/relationships" xmlns:p="http://schemas.openxmlformats.org/presentationml/2006/main">
  <p:showPr showNarration="1">
    <p:present/>
    <p:sldAll/>
    <p:penClr>
      <a:prstClr val="red"/>
    </p:penClr>
    <p:extLst>
      <p:ext uri="{EC167BDD-8182-4AB7-AECC-EB403E3ABB37}">
        <p14:laserClr xmlns:p14="http://schemas.microsoft.com/office/powerpoint/2010/main">
          <a:srgbClr val="FF0000"/>
        </p14:laserClr>
      </p:ext>
      <p:ext uri="{2FDB2607-1784-4EEB-B798-7EB5836EED8A}">
        <p14:showMediaCtrls xmlns:p14="http://schemas.microsoft.com/office/powerpoint/2010/main" val="1"/>
      </p:ext>
    </p:extLst>
  </p:showPr>
  <p:extLst>
    <p:ext uri="{E76CE94A-603C-4142-B9EB-6D1370010A27}">
      <p14:discardImageEditData xmlns:p14="http://schemas.microsoft.com/office/powerpoint/2010/main" val="0"/>
    </p:ext>
    <p:ext uri="{D31A062A-798A-4329-ABDD-BBA856620510}">
      <p14:defaultImageDpi xmlns:p14="http://schemas.microsoft.com/office/powerpoint/2010/main" val="32767"/>
    </p:ext>
    <p:ext uri="{FD5EFAAD-0ECE-453E-9831-46B23BE46B34}">
      <p15:chartTrackingRefBased xmlns:p15="http://schemas.microsoft.com/office/powerpoint/2012/main" xmlns="" val="1"/>
    </p:ext>
  </p:extLst>
</p:presentationPr>
</file>

<file path=ppt/tableStyles.xml><?xml version="1.0" encoding="utf-8"?>
<a:tblStyleLst xmlns:a="http://schemas.openxmlformats.org/drawingml/2006/main" def="{5C22544A-7EE6-4342-B048-85BDC9FD1C3A}"/>
</file>

<file path=ppt/viewProps.xml><?xml version="1.0" encoding="utf-8"?>
<p:viewPr xmlns:a="http://schemas.openxmlformats.org/drawingml/2006/main" xmlns:r="http://schemas.openxmlformats.org/officeDocument/2006/relationships" xmlns:p="http://schemas.openxmlformats.org/presentationml/2006/main">
  <p:normalViewPr>
    <p:restoredLeft sz="14995" autoAdjust="0"/>
    <p:restoredTop sz="94615" autoAdjust="0"/>
  </p:normalViewPr>
  <p:slideViewPr>
    <p:cSldViewPr snapToGrid="0" showGuides="1">
      <p:cViewPr>
        <p:scale>
          <a:sx n="50" d="100"/>
          <a:sy n="50" d="100"/>
        </p:scale>
        <p:origin x="-420" y="-1314"/>
      </p:cViewPr>
      <p:guideLst>
        <p:guide orient="horz" pos="2160"/>
        <p:guide pos="3840"/>
      </p:guideLst>
    </p:cSldViewPr>
  </p:slideViewPr>
  <p:notesTextViewPr>
    <p:cViewPr>
      <p:scale>
        <a:sx n="1" d="1"/>
        <a:sy n="1" d="1"/>
      </p:scale>
      <p:origin x="0" y="0"/>
    </p:cViewPr>
  </p:notesTextViewPr>
  <p:gridSpacing cx="72008" cy="72008"/>
</p:viewPr>
</file>

<file path=ppt/_rels/presentation.xml.rels><?xml version="1.0" encoding="UTF-8" standalone="yes"?>
<Relationships xmlns="http://schemas.openxmlformats.org/package/2006/relationships"><Relationship Id="rId8" Type="http://schemas.openxmlformats.org/officeDocument/2006/relationships/presProps" Target="presProps.xml"/><Relationship Id="rId3" Type="http://schemas.openxmlformats.org/officeDocument/2006/relationships/slide" Target="slides/slide1.xml"/><Relationship Id="rId7" Type="http://schemas.openxmlformats.org/officeDocument/2006/relationships/notesMaster" Target="notesMasters/notesMaster1.xml"/><Relationship Id="rId2" Type="http://schemas.openxmlformats.org/officeDocument/2006/relationships/slideMaster" Target="slideMasters/slideMaster2.xml"/><Relationship Id="rId1" Type="http://schemas.openxmlformats.org/officeDocument/2006/relationships/slideMaster" Target="slideMasters/slideMaster1.xml"/><Relationship Id="rId6" Type="http://schemas.openxmlformats.org/officeDocument/2006/relationships/slide" Target="slides/slide4.xml"/><Relationship Id="rId11" Type="http://schemas.openxmlformats.org/officeDocument/2006/relationships/tableStyles" Target="tableStyles.xml"/><Relationship Id="rId5" Type="http://schemas.openxmlformats.org/officeDocument/2006/relationships/slide" Target="slides/slide3.xml"/><Relationship Id="rId10" Type="http://schemas.openxmlformats.org/officeDocument/2006/relationships/theme" Target="theme/theme1.xml"/><Relationship Id="rId4" Type="http://schemas.openxmlformats.org/officeDocument/2006/relationships/slide" Target="slides/slide2.xml"/><Relationship Id="rId9" Type="http://schemas.openxmlformats.org/officeDocument/2006/relationships/viewProps" Target="viewProps.xml"/></Relationships>
</file>

<file path=ppt/media/image1.png>
</file>

<file path=ppt/media/image2.png>
</file>

<file path=ppt/media/image3.png>
</file>

<file path=ppt/notesMasters/_rels/notesMaster1.xml.rels><?xml version="1.0" encoding="UTF-8" standalone="yes"?>
<Relationships xmlns="http://schemas.openxmlformats.org/package/2006/relationships"><Relationship Id="rId1" Type="http://schemas.openxmlformats.org/officeDocument/2006/relationships/theme" Target="../theme/theme3.xml"/></Relationships>
</file>

<file path=ppt/notesMasters/notesMaster1.xml><?xml version="1.0" encoding="utf-8"?>
<p:notes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页眉占位符 1"/>
          <p:cNvSpPr>
            <a:spLocks noGrp="1"/>
          </p:cNvSpPr>
          <p:nvPr>
            <p:ph type="hdr" sz="quarter"/>
          </p:nvPr>
        </p:nvSpPr>
        <p:spPr>
          <a:xfrm>
            <a:off x="0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idx="1"/>
          </p:nvPr>
        </p:nvSpPr>
        <p:spPr>
          <a:xfrm>
            <a:off x="3884613" y="0"/>
            <a:ext cx="2971800" cy="458788"/>
          </a:xfrm>
          <a:prstGeom prst="rect">
            <a:avLst/>
          </a:prstGeom>
        </p:spPr>
        <p:txBody>
          <a:bodyPr vert="horz" lIns="91440" tIns="45720" rIns="91440" bIns="45720" rtlCol="0"/>
          <a:lstStyle>
            <a:lvl1pPr algn="r">
              <a:defRPr sz="1200"/>
            </a:lvl1pPr>
          </a:lstStyle>
          <a:p>
            <a:fld id="{5DFC2E8B-16BE-40DD-914A-F32C4DF55DE2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4" name="幻灯片图像占位符 3"/>
          <p:cNvSpPr>
            <a:spLocks noGrp="1" noRot="1" noChangeAspect="1"/>
          </p:cNvSpPr>
          <p:nvPr>
            <p:ph type="sldImg" idx="2"/>
          </p:nvPr>
        </p:nvSpPr>
        <p:spPr>
          <a:xfrm>
            <a:off x="685800" y="1143000"/>
            <a:ext cx="5486400" cy="3086100"/>
          </a:xfrm>
          <a:prstGeom prst="rect">
            <a:avLst/>
          </a:prstGeom>
          <a:noFill/>
          <a:ln w="12700">
            <a:solidFill>
              <a:prstClr val="black"/>
            </a:solidFill>
          </a:ln>
        </p:spPr>
        <p:txBody>
          <a:bodyPr vert="horz" lIns="91440" tIns="45720" rIns="91440" bIns="45720" rtlCol="0" anchor="ctr"/>
          <a:lstStyle/>
          <a:p>
            <a:endParaRPr lang="zh-CN" altLang="en-US"/>
          </a:p>
        </p:txBody>
      </p:sp>
      <p:sp>
        <p:nvSpPr>
          <p:cNvPr id="5" name="备注占位符 4"/>
          <p:cNvSpPr>
            <a:spLocks noGrp="1"/>
          </p:cNvSpPr>
          <p:nvPr>
            <p:ph type="body" sz="quarter" idx="3"/>
          </p:nvPr>
        </p:nvSpPr>
        <p:spPr>
          <a:xfrm>
            <a:off x="685800" y="4400550"/>
            <a:ext cx="5486400" cy="3600450"/>
          </a:xfrm>
          <a:prstGeom prst="rect">
            <a:avLst/>
          </a:prstGeom>
        </p:spPr>
        <p:txBody>
          <a:bodyPr vert="horz" lIns="91440" tIns="45720" rIns="91440" bIns="45720" rtlCol="0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4"/>
          </p:nvPr>
        </p:nvSpPr>
        <p:spPr>
          <a:xfrm>
            <a:off x="0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l">
              <a:defRPr sz="1200"/>
            </a:lvl1pPr>
          </a:lstStyle>
          <a:p>
            <a:endParaRPr lang="zh-CN" altLang="en-US"/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5"/>
          </p:nvPr>
        </p:nvSpPr>
        <p:spPr>
          <a:xfrm>
            <a:off x="3884613" y="8685213"/>
            <a:ext cx="2971800" cy="458787"/>
          </a:xfrm>
          <a:prstGeom prst="rect">
            <a:avLst/>
          </a:prstGeom>
        </p:spPr>
        <p:txBody>
          <a:bodyPr vert="horz" lIns="91440" tIns="45720" rIns="91440" bIns="45720" rtlCol="0" anchor="b"/>
          <a:lstStyle>
            <a:lvl1pPr algn="r">
              <a:defRPr sz="1200"/>
            </a:lvl1pPr>
          </a:lstStyle>
          <a:p>
            <a:fld id="{3E5CAAC0-AA53-4DAC-A582-D6FFC69F3DE3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5866405"/>
      </p:ext>
    </p:extLst>
  </p:cSld>
  <p:clrMap bg1="lt1" tx1="dk1" bg2="lt2" tx2="dk2" accent1="accent1" accent2="accent2" accent3="accent3" accent4="accent4" accent5="accent5" accent6="accent6" hlink="hlink" folHlink="folHlink"/>
  <p:notesStyle>
    <a:lvl1pPr marL="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1pPr>
    <a:lvl2pPr marL="457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2pPr>
    <a:lvl3pPr marL="914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3pPr>
    <a:lvl4pPr marL="1371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4pPr>
    <a:lvl5pPr marL="18288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5pPr>
    <a:lvl6pPr marL="22860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6pPr>
    <a:lvl7pPr marL="27432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7pPr>
    <a:lvl8pPr marL="32004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8pPr>
    <a:lvl9pPr marL="3657600" algn="l" defTabSz="914400" rtl="0" eaLnBrk="1" latinLnBrk="0" hangingPunct="1">
      <a:defRPr sz="1200" kern="1200">
        <a:solidFill>
          <a:schemeClr val="tx1"/>
        </a:solidFill>
        <a:latin typeface="+mn-lt"/>
        <a:ea typeface="+mn-ea"/>
        <a:cs typeface="+mn-cs"/>
      </a:defRPr>
    </a:lvl9pPr>
  </p:notesStyle>
</p:notesMaster>
</file>

<file path=ppt/notesSlides/_rels/notesSlide1.xml.rels><?xml version="1.0" encoding="UTF-8" standalone="yes"?>
<Relationships xmlns="http://schemas.openxmlformats.org/package/2006/relationships"><Relationship Id="rId2" Type="http://schemas.openxmlformats.org/officeDocument/2006/relationships/slide" Target="../slides/slide2.xml"/><Relationship Id="rId1" Type="http://schemas.openxmlformats.org/officeDocument/2006/relationships/notesMaster" Target="../notesMasters/notesMaster1.xml"/></Relationships>
</file>

<file path=ppt/notesSlides/notesSlide1.xml><?xml version="1.0" encoding="utf-8"?>
<p:notes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6146" name="幻灯片图像占位符 1">
            <a:extLst>
              <a:ext uri="{FF2B5EF4-FFF2-40B4-BE49-F238E27FC236}">
                <a16:creationId xmlns:a16="http://schemas.microsoft.com/office/drawing/2014/main" xmlns="" id="{7AB6CF57-4BCC-435D-87E3-CACAA9EE4302}"/>
              </a:ext>
            </a:extLst>
          </p:cNvPr>
          <p:cNvSpPr>
            <a:spLocks noGrp="1" noRot="1" noChangeAspect="1" noTextEdit="1"/>
          </p:cNvSpPr>
          <p:nvPr>
            <p:ph type="sldImg"/>
          </p:nvPr>
        </p:nvSpPr>
        <p:spPr bwMode="auto">
          <a:noFill/>
          <a:ln>
            <a:solidFill>
              <a:srgbClr val="000000"/>
            </a:solidFill>
            <a:miter lim="800000"/>
            <a:headEnd/>
            <a:tailEnd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</a:extLst>
        </p:spPr>
      </p:sp>
      <p:sp>
        <p:nvSpPr>
          <p:cNvPr id="6147" name="备注占位符 2">
            <a:extLst>
              <a:ext uri="{FF2B5EF4-FFF2-40B4-BE49-F238E27FC236}">
                <a16:creationId xmlns:a16="http://schemas.microsoft.com/office/drawing/2014/main" xmlns="" id="{A7C3831A-3343-4808-8457-A8F22A1E7C02}"/>
              </a:ext>
            </a:extLst>
          </p:cNvPr>
          <p:cNvSpPr>
            <a:spLocks noGrp="1"/>
          </p:cNvSpPr>
          <p:nvPr>
            <p:ph type="body" idx="1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="t" anchorCtr="0" compatLnSpc="1">
            <a:prstTxWarp prst="textNoShape">
              <a:avLst/>
            </a:prstTxWarp>
          </a:bodyPr>
          <a:lstStyle/>
          <a:p>
            <a:pPr eaLnBrk="1" hangingPunct="1">
              <a:spcBef>
                <a:spcPct val="0"/>
              </a:spcBef>
            </a:pPr>
            <a:endParaRPr lang="zh-CN" altLang="en-US" dirty="0"/>
          </a:p>
        </p:txBody>
      </p:sp>
      <p:sp>
        <p:nvSpPr>
          <p:cNvPr id="6148" name="灯片编号占位符 3">
            <a:extLst>
              <a:ext uri="{FF2B5EF4-FFF2-40B4-BE49-F238E27FC236}">
                <a16:creationId xmlns:a16="http://schemas.microsoft.com/office/drawing/2014/main" xmlns="" id="{461AB750-B79A-46BB-9244-2506E6A6AC0B}"/>
              </a:ext>
            </a:extLst>
          </p:cNvPr>
          <p:cNvSpPr>
            <a:spLocks noGrp="1"/>
          </p:cNvSpPr>
          <p:nvPr>
            <p:ph type="sldNum" sz="quarter" idx="5"/>
          </p:nvPr>
        </p:nvSpPr>
        <p:spPr bwMode="auto">
          <a:noFill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wrap="square" numCol="1" anchorCtr="0" compatLnSpc="1">
            <a:prstTxWarp prst="textNoShape">
              <a:avLst/>
            </a:prstTxWarp>
          </a:bodyPr>
          <a:lstStyle>
            <a:lvl1pPr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Arial Narrow" panose="020B0606020202030204" pitchFamily="34" charset="0"/>
                <a:ea typeface="微软雅黑" panose="020B0503020204020204" pitchFamily="34" charset="-122"/>
              </a:defRPr>
            </a:lvl9pPr>
          </a:lstStyle>
          <a:p>
            <a:pPr fontAlgn="base">
              <a:spcBef>
                <a:spcPct val="0"/>
              </a:spcBef>
              <a:spcAft>
                <a:spcPct val="0"/>
              </a:spcAft>
            </a:pPr>
            <a:fld id="{78AF2BF7-19AB-431F-A752-7670203F88CB}" type="slidenum">
              <a:rPr lang="zh-CN" altLang="en-US" smtClean="0">
                <a:latin typeface="Calibri" panose="020F0502020204030204" pitchFamily="34" charset="0"/>
                <a:ea typeface="宋体" panose="02010600030101010101" pitchFamily="2" charset="-122"/>
              </a:rPr>
              <a:pPr fontAlgn="base">
                <a:spcBef>
                  <a:spcPct val="0"/>
                </a:spcBef>
                <a:spcAft>
                  <a:spcPct val="0"/>
                </a:spcAft>
              </a:pPr>
              <a:t>2</a:t>
            </a:fld>
            <a:endParaRPr lang="zh-CN" altLang="en-US">
              <a:latin typeface="Calibri" panose="020F0502020204030204" pitchFamily="34" charset="0"/>
              <a:ea typeface="宋体" panose="02010600030101010101" pitchFamily="2" charset="-122"/>
            </a:endParaRPr>
          </a:p>
        </p:txBody>
      </p:sp>
    </p:spTree>
  </p:cSld>
  <p:clrMapOvr>
    <a:masterClrMapping/>
  </p:clrMapOvr>
</p:notes>
</file>

<file path=ppt/slideLayouts/_rels/slideLayout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1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1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20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1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22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2.xml"/></Relationships>
</file>

<file path=ppt/slideLayouts/_rels/slideLayout3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4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5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6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7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8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_rels/slideLayout9.xml.rels><?xml version="1.0" encoding="UTF-8" standalone="yes"?>
<Relationships xmlns="http://schemas.openxmlformats.org/package/2006/relationships"><Relationship Id="rId1" Type="http://schemas.openxmlformats.org/officeDocument/2006/relationships/slideMaster" Target="../slideMasters/slideMaster1.xml"/></Relationships>
</file>

<file path=ppt/slideLayouts/slideLayout1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9740303B-FD9C-4FF9-927E-E025B72A711F}"/>
              </a:ext>
            </a:extLst>
          </p:cNvPr>
          <p:cNvSpPr>
            <a:spLocks noGrp="1"/>
          </p:cNvSpPr>
          <p:nvPr>
            <p:ph type="ctrTitle"/>
          </p:nvPr>
        </p:nvSpPr>
        <p:spPr>
          <a:xfrm>
            <a:off x="1524000" y="1122363"/>
            <a:ext cx="9144000" cy="2387600"/>
          </a:xfrm>
        </p:spPr>
        <p:txBody>
          <a:bodyPr anchor="b"/>
          <a:lstStyle>
            <a:lvl1pPr algn="ctr"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副标题 2">
            <a:extLst>
              <a:ext uri="{FF2B5EF4-FFF2-40B4-BE49-F238E27FC236}">
                <a16:creationId xmlns:a16="http://schemas.microsoft.com/office/drawing/2014/main" xmlns="" id="{8DACF323-D2FB-4085-9982-41C80ED250FE}"/>
              </a:ext>
            </a:extLst>
          </p:cNvPr>
          <p:cNvSpPr>
            <a:spLocks noGrp="1"/>
          </p:cNvSpPr>
          <p:nvPr>
            <p:ph type="subTitle" idx="1"/>
          </p:nvPr>
        </p:nvSpPr>
        <p:spPr>
          <a:xfrm>
            <a:off x="1524000" y="3602038"/>
            <a:ext cx="9144000" cy="1655762"/>
          </a:xfrm>
        </p:spPr>
        <p:txBody>
          <a:bodyPr/>
          <a:lstStyle>
            <a:lvl1pPr marL="0" indent="0" algn="ctr">
              <a:buNone/>
              <a:defRPr sz="2400"/>
            </a:lvl1pPr>
            <a:lvl2pPr marL="457200" indent="0" algn="ctr">
              <a:buNone/>
              <a:defRPr sz="2000"/>
            </a:lvl2pPr>
            <a:lvl3pPr marL="914400" indent="0" algn="ctr">
              <a:buNone/>
              <a:defRPr sz="1800"/>
            </a:lvl3pPr>
            <a:lvl4pPr marL="1371600" indent="0" algn="ctr">
              <a:buNone/>
              <a:defRPr sz="1600"/>
            </a:lvl4pPr>
            <a:lvl5pPr marL="1828800" indent="0" algn="ctr">
              <a:buNone/>
              <a:defRPr sz="1600"/>
            </a:lvl5pPr>
            <a:lvl6pPr marL="2286000" indent="0" algn="ctr">
              <a:buNone/>
              <a:defRPr sz="1600"/>
            </a:lvl6pPr>
            <a:lvl7pPr marL="2743200" indent="0" algn="ctr">
              <a:buNone/>
              <a:defRPr sz="1600"/>
            </a:lvl7pPr>
            <a:lvl8pPr marL="3200400" indent="0" algn="ctr">
              <a:buNone/>
              <a:defRPr sz="1600"/>
            </a:lvl8pPr>
            <a:lvl9pPr marL="3657600" indent="0" algn="ctr">
              <a:buNone/>
              <a:defRPr sz="1600"/>
            </a:lvl9pPr>
          </a:lstStyle>
          <a:p>
            <a:r>
              <a:rPr lang="zh-CN" altLang="en-US"/>
              <a:t>单击此处编辑母版副标题样式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04DE86F8-6268-4093-B440-07F50D8D52F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91888D36-3DBD-4C73-B8AB-229854E003A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806C24E9-EA3B-463D-9540-5C1AFEB33EEF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12615743"/>
      </p:ext>
    </p:extLst>
  </p:cSld>
  <p:clrMapOvr>
    <a:masterClrMapping/>
  </p:clrMapOvr>
</p:sldLayout>
</file>

<file path=ppt/slideLayouts/slideLayout10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EB4B651B-786D-4CBA-B648-3571DB34591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xmlns="" id="{1F645B69-11C8-4126-BDCB-7741674130C0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162267F7-4855-406D-9E94-120325F8D29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C29B7098-69D8-423D-9391-0BBB0A084E60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A40B5791-A45B-44A5-8440-525777E4E48E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817585022"/>
      </p:ext>
    </p:extLst>
  </p:cSld>
  <p:clrMapOvr>
    <a:masterClrMapping/>
  </p:clrMapOvr>
</p:sldLayout>
</file>

<file path=ppt/slideLayouts/slideLayout1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竖排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>
            <a:extLst>
              <a:ext uri="{FF2B5EF4-FFF2-40B4-BE49-F238E27FC236}">
                <a16:creationId xmlns:a16="http://schemas.microsoft.com/office/drawing/2014/main" xmlns="" id="{3DBD9FE8-9D19-47A5-8880-8B3D40DEF4DA}"/>
              </a:ext>
            </a:extLst>
          </p:cNvPr>
          <p:cNvSpPr>
            <a:spLocks noGrp="1"/>
          </p:cNvSpPr>
          <p:nvPr>
            <p:ph type="title" orient="vert"/>
          </p:nvPr>
        </p:nvSpPr>
        <p:spPr>
          <a:xfrm>
            <a:off x="8724900" y="365125"/>
            <a:ext cx="2628900" cy="5811838"/>
          </a:xfrm>
        </p:spPr>
        <p:txBody>
          <a:bodyPr vert="eaVert"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竖排文字占位符 2">
            <a:extLst>
              <a:ext uri="{FF2B5EF4-FFF2-40B4-BE49-F238E27FC236}">
                <a16:creationId xmlns:a16="http://schemas.microsoft.com/office/drawing/2014/main" xmlns="" id="{E5E7E719-66C1-4EC7-A942-9527B62146ED}"/>
              </a:ext>
            </a:extLst>
          </p:cNvPr>
          <p:cNvSpPr>
            <a:spLocks noGrp="1"/>
          </p:cNvSpPr>
          <p:nvPr>
            <p:ph type="body" orient="vert" idx="1"/>
          </p:nvPr>
        </p:nvSpPr>
        <p:spPr>
          <a:xfrm>
            <a:off x="838200" y="365125"/>
            <a:ext cx="7734300" cy="5811838"/>
          </a:xfrm>
        </p:spPr>
        <p:txBody>
          <a:bodyPr vert="eaVert"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522112BE-76D5-486F-8E1D-8915039FB8F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CC5CCE71-8235-4EDB-B3ED-642EE655D79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521AD674-9F37-4F36-97D3-2ECA8549758C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725608003"/>
      </p:ext>
    </p:extLst>
  </p:cSld>
  <p:clrMapOvr>
    <a:masterClrMapping/>
  </p:clrMapOvr>
</p:sldLayout>
</file>

<file path=ppt/slideLayouts/slideLayout12.xml><?xml version="1.0" encoding="utf-8"?>
<p:sldLayout xmlns:a="http://schemas.openxmlformats.org/drawingml/2006/main" xmlns:r="http://schemas.openxmlformats.org/officeDocument/2006/relationships" xmlns:p="http://schemas.openxmlformats.org/presentationml/2006/main" type="title" preserve="1">
  <p:cSld name="标题幻灯片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ctrTitle"/>
          </p:nvPr>
        </p:nvSpPr>
        <p:spPr>
          <a:xfrm>
            <a:off x="914400" y="2130426"/>
            <a:ext cx="10363200" cy="1470025"/>
          </a:xfrm>
        </p:spPr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副标题 2"/>
          <p:cNvSpPr>
            <a:spLocks noGrp="1"/>
          </p:cNvSpPr>
          <p:nvPr>
            <p:ph type="subTitle" idx="1"/>
          </p:nvPr>
        </p:nvSpPr>
        <p:spPr>
          <a:xfrm>
            <a:off x="1828800" y="3886200"/>
            <a:ext cx="8534400" cy="1752600"/>
          </a:xfrm>
        </p:spPr>
        <p:txBody>
          <a:bodyPr/>
          <a:lstStyle>
            <a:lvl1pPr marL="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1pPr>
            <a:lvl2pPr marL="457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2pPr>
            <a:lvl3pPr marL="914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3pPr>
            <a:lvl4pPr marL="1371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4pPr>
            <a:lvl5pPr marL="18288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5pPr>
            <a:lvl6pPr marL="22860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6pPr>
            <a:lvl7pPr marL="27432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7pPr>
            <a:lvl8pPr marL="32004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8pPr>
            <a:lvl9pPr marL="3657600" indent="0" algn="ctr">
              <a:buNone/>
              <a:defRPr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r>
              <a:rPr lang="zh-CN" altLang="en-US" smtClean="0"/>
              <a:t>单击此处编辑母版副标题样式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085228090"/>
      </p:ext>
    </p:extLst>
  </p:cSld>
  <p:clrMapOvr>
    <a:masterClrMapping/>
  </p:clrMapOvr>
</p:sldLayout>
</file>

<file path=ppt/slideLayouts/slideLayout13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628576792"/>
      </p:ext>
    </p:extLst>
  </p:cSld>
  <p:clrMapOvr>
    <a:masterClrMapping/>
  </p:clrMapOvr>
</p:sldLayout>
</file>

<file path=ppt/slideLayouts/slideLayout14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963084" y="4406901"/>
            <a:ext cx="10363200" cy="1362075"/>
          </a:xfrm>
        </p:spPr>
        <p:txBody>
          <a:bodyPr anchor="t"/>
          <a:lstStyle>
            <a:lvl1pPr algn="l">
              <a:defRPr sz="4000" b="1" cap="all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963084" y="2906713"/>
            <a:ext cx="10363200" cy="1500187"/>
          </a:xfrm>
        </p:spPr>
        <p:txBody>
          <a:bodyPr anchor="b"/>
          <a:lstStyle>
            <a:lvl1pPr marL="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4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69241345"/>
      </p:ext>
    </p:extLst>
  </p:cSld>
  <p:clrMapOvr>
    <a:masterClrMapping/>
  </p:clrMapOvr>
</p:sldLayout>
</file>

<file path=ppt/slideLayouts/slideLayout15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sz="half" idx="1"/>
          </p:nvPr>
        </p:nvSpPr>
        <p:spPr>
          <a:xfrm>
            <a:off x="609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197600" y="1600201"/>
            <a:ext cx="5384800" cy="4525963"/>
          </a:xfrm>
        </p:spPr>
        <p:txBody>
          <a:bodyPr/>
          <a:lstStyle>
            <a:lvl1pPr>
              <a:defRPr sz="2800"/>
            </a:lvl1pPr>
            <a:lvl2pPr>
              <a:defRPr sz="2400"/>
            </a:lvl2pPr>
            <a:lvl3pPr>
              <a:defRPr sz="2000"/>
            </a:lvl3pPr>
            <a:lvl4pPr>
              <a:defRPr sz="1800"/>
            </a:lvl4pPr>
            <a:lvl5pPr>
              <a:defRPr sz="1800"/>
            </a:lvl5pPr>
            <a:lvl6pPr>
              <a:defRPr sz="1800"/>
            </a:lvl6pPr>
            <a:lvl7pPr>
              <a:defRPr sz="1800"/>
            </a:lvl7pPr>
            <a:lvl8pPr>
              <a:defRPr sz="1800"/>
            </a:lvl8pPr>
            <a:lvl9pPr>
              <a:defRPr sz="18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540433382"/>
      </p:ext>
    </p:extLst>
  </p:cSld>
  <p:clrMapOvr>
    <a:masterClrMapping/>
  </p:clrMapOvr>
</p:sldLayout>
</file>

<file path=ppt/slideLayouts/slideLayout16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>
            <a:lvl1pPr>
              <a:defRPr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535113"/>
            <a:ext cx="5386917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4" name="内容占位符 3"/>
          <p:cNvSpPr>
            <a:spLocks noGrp="1"/>
          </p:cNvSpPr>
          <p:nvPr>
            <p:ph sz="half" idx="2"/>
          </p:nvPr>
        </p:nvSpPr>
        <p:spPr>
          <a:xfrm>
            <a:off x="609600" y="2174875"/>
            <a:ext cx="5386917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5" name="文本占位符 4"/>
          <p:cNvSpPr>
            <a:spLocks noGrp="1"/>
          </p:cNvSpPr>
          <p:nvPr>
            <p:ph type="body" sz="quarter" idx="3"/>
          </p:nvPr>
        </p:nvSpPr>
        <p:spPr>
          <a:xfrm>
            <a:off x="6193368" y="1535113"/>
            <a:ext cx="5389033" cy="63976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6" name="内容占位符 5"/>
          <p:cNvSpPr>
            <a:spLocks noGrp="1"/>
          </p:cNvSpPr>
          <p:nvPr>
            <p:ph sz="quarter" idx="4"/>
          </p:nvPr>
        </p:nvSpPr>
        <p:spPr>
          <a:xfrm>
            <a:off x="6193368" y="2174875"/>
            <a:ext cx="5389033" cy="3951288"/>
          </a:xfrm>
        </p:spPr>
        <p:txBody>
          <a:bodyPr/>
          <a:lstStyle>
            <a:lvl1pPr>
              <a:defRPr sz="2400"/>
            </a:lvl1pPr>
            <a:lvl2pPr>
              <a:defRPr sz="2000"/>
            </a:lvl2pPr>
            <a:lvl3pPr>
              <a:defRPr sz="1800"/>
            </a:lvl3pPr>
            <a:lvl4pPr>
              <a:defRPr sz="1600"/>
            </a:lvl4pPr>
            <a:lvl5pPr>
              <a:defRPr sz="1600"/>
            </a:lvl5pPr>
            <a:lvl6pPr>
              <a:defRPr sz="1600"/>
            </a:lvl6pPr>
            <a:lvl7pPr>
              <a:defRPr sz="1600"/>
            </a:lvl7pPr>
            <a:lvl8pPr>
              <a:defRPr sz="1600"/>
            </a:lvl8pPr>
            <a:lvl9pPr>
              <a:defRPr sz="16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7" name="日期占位符 6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8" name="页脚占位符 7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9" name="灯片编号占位符 8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412664731"/>
      </p:ext>
    </p:extLst>
  </p:cSld>
  <p:clrMapOvr>
    <a:masterClrMapping/>
  </p:clrMapOvr>
</p:sldLayout>
</file>

<file path=ppt/slideLayouts/slideLayout17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日期占位符 2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页脚占位符 3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灯片编号占位符 4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3575697265"/>
      </p:ext>
    </p:extLst>
  </p:cSld>
  <p:clrMapOvr>
    <a:masterClrMapping/>
  </p:clrMapOvr>
</p:sldLayout>
</file>

<file path=ppt/slideLayouts/slideLayout18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3" name="页脚占位符 2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4" name="灯片编号占位符 3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627876082"/>
      </p:ext>
    </p:extLst>
  </p:cSld>
  <p:clrMapOvr>
    <a:masterClrMapping/>
  </p:clrMapOvr>
</p:sldLayout>
</file>

<file path=ppt/slideLayouts/slideLayout19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609601" y="273050"/>
            <a:ext cx="4011084" cy="1162050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内容占位符 2"/>
          <p:cNvSpPr>
            <a:spLocks noGrp="1"/>
          </p:cNvSpPr>
          <p:nvPr>
            <p:ph idx="1"/>
          </p:nvPr>
        </p:nvSpPr>
        <p:spPr>
          <a:xfrm>
            <a:off x="4766733" y="273051"/>
            <a:ext cx="6815667" cy="5853113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609601" y="1435101"/>
            <a:ext cx="4011084" cy="4691063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778676824"/>
      </p:ext>
    </p:extLst>
  </p:cSld>
  <p:clrMapOvr>
    <a:masterClrMapping/>
  </p:clrMapOvr>
</p:sldLayout>
</file>

<file path=ppt/slideLayouts/slideLayout2.xml><?xml version="1.0" encoding="utf-8"?>
<p:sldLayout xmlns:a="http://schemas.openxmlformats.org/drawingml/2006/main" xmlns:r="http://schemas.openxmlformats.org/officeDocument/2006/relationships" xmlns:p="http://schemas.openxmlformats.org/presentationml/2006/main" type="obj" preserve="1">
  <p:cSld name="标题和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B3D2040E-713D-4860-A1CB-FFEBB63FFA68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612403E8-A75A-40FF-907B-5FC731415120}"/>
              </a:ext>
            </a:extLst>
          </p:cNvPr>
          <p:cNvSpPr>
            <a:spLocks noGrp="1"/>
          </p:cNvSpPr>
          <p:nvPr>
            <p:ph idx="1"/>
          </p:nvPr>
        </p:nvSpPr>
        <p:spPr/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A5326291-D2D5-4C6E-ADD9-51BABE553FB6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3AE46F30-FA1A-4461-AEB2-4DE3D6C43EEC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47DEAA3B-2BA3-445D-94DC-FEBF67D4ADE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533131054"/>
      </p:ext>
    </p:extLst>
  </p:cSld>
  <p:clrMapOvr>
    <a:masterClrMapping/>
  </p:clrMapOvr>
</p:sldLayout>
</file>

<file path=ppt/slideLayouts/slideLayout20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>
          <a:xfrm>
            <a:off x="2389717" y="4800600"/>
            <a:ext cx="7315200" cy="566738"/>
          </a:xfrm>
        </p:spPr>
        <p:txBody>
          <a:bodyPr anchor="b"/>
          <a:lstStyle>
            <a:lvl1pPr algn="l">
              <a:defRPr sz="2000" b="1"/>
            </a:lvl1pPr>
          </a:lstStyle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图片占位符 2"/>
          <p:cNvSpPr>
            <a:spLocks noGrp="1"/>
          </p:cNvSpPr>
          <p:nvPr>
            <p:ph type="pic" idx="1"/>
          </p:nvPr>
        </p:nvSpPr>
        <p:spPr>
          <a:xfrm>
            <a:off x="2389717" y="612775"/>
            <a:ext cx="7315200" cy="4114800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/>
          <p:cNvSpPr>
            <a:spLocks noGrp="1"/>
          </p:cNvSpPr>
          <p:nvPr>
            <p:ph type="body" sz="half" idx="2"/>
          </p:nvPr>
        </p:nvSpPr>
        <p:spPr>
          <a:xfrm>
            <a:off x="2389717" y="5367338"/>
            <a:ext cx="7315200" cy="804862"/>
          </a:xfrm>
        </p:spPr>
        <p:txBody>
          <a:bodyPr/>
          <a:lstStyle>
            <a:lvl1pPr marL="0" indent="0">
              <a:buNone/>
              <a:defRPr sz="1400"/>
            </a:lvl1pPr>
            <a:lvl2pPr marL="457200" indent="0">
              <a:buNone/>
              <a:defRPr sz="1200"/>
            </a:lvl2pPr>
            <a:lvl3pPr marL="914400" indent="0">
              <a:buNone/>
              <a:defRPr sz="1000"/>
            </a:lvl3pPr>
            <a:lvl4pPr marL="1371600" indent="0">
              <a:buNone/>
              <a:defRPr sz="900"/>
            </a:lvl4pPr>
            <a:lvl5pPr marL="1828800" indent="0">
              <a:buNone/>
              <a:defRPr sz="900"/>
            </a:lvl5pPr>
            <a:lvl6pPr marL="2286000" indent="0">
              <a:buNone/>
              <a:defRPr sz="900"/>
            </a:lvl6pPr>
            <a:lvl7pPr marL="2743200" indent="0">
              <a:buNone/>
              <a:defRPr sz="900"/>
            </a:lvl7pPr>
            <a:lvl8pPr marL="3200400" indent="0">
              <a:buNone/>
              <a:defRPr sz="900"/>
            </a:lvl8pPr>
            <a:lvl9pPr marL="3657600" indent="0">
              <a:buNone/>
              <a:defRPr sz="900"/>
            </a:lvl9pPr>
          </a:lstStyle>
          <a:p>
            <a:pPr lvl="0"/>
            <a:r>
              <a:rPr lang="zh-CN" altLang="en-US" smtClean="0"/>
              <a:t>单击此处编辑母版文本样式</a:t>
            </a:r>
          </a:p>
        </p:txBody>
      </p:sp>
      <p:sp>
        <p:nvSpPr>
          <p:cNvPr id="5" name="日期占位符 4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页脚占位符 5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7" name="灯片编号占位符 6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89002376"/>
      </p:ext>
    </p:extLst>
  </p:cSld>
  <p:clrMapOvr>
    <a:masterClrMapping/>
  </p:clrMapOvr>
</p:sldLayout>
</file>

<file path=ppt/slideLayouts/slideLayout21.xml><?xml version="1.0" encoding="utf-8"?>
<p:sldLayout xmlns:a="http://schemas.openxmlformats.org/drawingml/2006/main" xmlns:r="http://schemas.openxmlformats.org/officeDocument/2006/relationships" xmlns:p="http://schemas.openxmlformats.org/presentationml/2006/main" type="vertTx" preserve="1">
  <p:cSld name="标题和竖排文字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/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/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600131618"/>
      </p:ext>
    </p:extLst>
  </p:cSld>
  <p:clrMapOvr>
    <a:masterClrMapping/>
  </p:clrMapOvr>
</p:sldLayout>
</file>

<file path=ppt/slideLayouts/slideLayout22.xml><?xml version="1.0" encoding="utf-8"?>
<p:sldLayout xmlns:a="http://schemas.openxmlformats.org/drawingml/2006/main" xmlns:r="http://schemas.openxmlformats.org/officeDocument/2006/relationships" xmlns:p="http://schemas.openxmlformats.org/presentationml/2006/main" type="vertTitleAndTx" preserve="1">
  <p:cSld name="垂直排列标题与文本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竖排标题 1"/>
          <p:cNvSpPr>
            <a:spLocks noGrp="1"/>
          </p:cNvSpPr>
          <p:nvPr>
            <p:ph type="title" orient="vert"/>
          </p:nvPr>
        </p:nvSpPr>
        <p:spPr>
          <a:xfrm>
            <a:off x="8839200" y="274639"/>
            <a:ext cx="2743200" cy="5851525"/>
          </a:xfrm>
        </p:spPr>
        <p:txBody>
          <a:bodyPr vert="eaVert"/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竖排文字占位符 2"/>
          <p:cNvSpPr>
            <a:spLocks noGrp="1"/>
          </p:cNvSpPr>
          <p:nvPr>
            <p:ph type="body" orient="vert" idx="1"/>
          </p:nvPr>
        </p:nvSpPr>
        <p:spPr>
          <a:xfrm>
            <a:off x="609600" y="274639"/>
            <a:ext cx="8026400" cy="5851525"/>
          </a:xfrm>
        </p:spPr>
        <p:txBody>
          <a:bodyPr vert="eaVert"/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2877938777"/>
      </p:ext>
    </p:extLst>
  </p:cSld>
  <p:clrMapOvr>
    <a:masterClrMapping/>
  </p:clrMapOvr>
</p:sldLayout>
</file>

<file path=ppt/slideLayouts/slideLayout3.xml><?xml version="1.0" encoding="utf-8"?>
<p:sldLayout xmlns:a="http://schemas.openxmlformats.org/drawingml/2006/main" xmlns:r="http://schemas.openxmlformats.org/officeDocument/2006/relationships" xmlns:p="http://schemas.openxmlformats.org/presentationml/2006/main" type="secHead" preserve="1">
  <p:cSld name="节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E101BA14-7311-437F-B701-2ACFCFCB8C9D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1850" y="1709738"/>
            <a:ext cx="10515600" cy="2852737"/>
          </a:xfrm>
        </p:spPr>
        <p:txBody>
          <a:bodyPr anchor="b"/>
          <a:lstStyle>
            <a:lvl1pPr>
              <a:defRPr sz="60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B90B609F-8467-49BA-97C5-6FA021526529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1850" y="4589463"/>
            <a:ext cx="10515600" cy="1500187"/>
          </a:xfrm>
        </p:spPr>
        <p:txBody>
          <a:bodyPr/>
          <a:lstStyle>
            <a:lvl1pPr marL="0" indent="0">
              <a:buNone/>
              <a:defRPr sz="2400">
                <a:solidFill>
                  <a:schemeClr val="tx1">
                    <a:tint val="75000"/>
                  </a:schemeClr>
                </a:solidFill>
              </a:defRPr>
            </a:lvl1pPr>
            <a:lvl2pPr marL="457200" indent="0">
              <a:buNone/>
              <a:defRPr sz="2000">
                <a:solidFill>
                  <a:schemeClr val="tx1">
                    <a:tint val="75000"/>
                  </a:schemeClr>
                </a:solidFill>
              </a:defRPr>
            </a:lvl2pPr>
            <a:lvl3pPr marL="914400" indent="0">
              <a:buNone/>
              <a:defRPr sz="1800">
                <a:solidFill>
                  <a:schemeClr val="tx1">
                    <a:tint val="75000"/>
                  </a:schemeClr>
                </a:solidFill>
              </a:defRPr>
            </a:lvl3pPr>
            <a:lvl4pPr marL="1371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4pPr>
            <a:lvl5pPr marL="18288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5pPr>
            <a:lvl6pPr marL="22860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6pPr>
            <a:lvl7pPr marL="27432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7pPr>
            <a:lvl8pPr marL="32004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8pPr>
            <a:lvl9pPr marL="3657600" indent="0">
              <a:buNone/>
              <a:defRPr sz="1600">
                <a:solidFill>
                  <a:schemeClr val="tx1">
                    <a:tint val="75000"/>
                  </a:schemeClr>
                </a:solidFill>
              </a:defRPr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83134A35-FC7A-4E82-89E5-33DC9F1081FC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FF1D3D66-9EA6-415C-903E-67F31407F419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DDF7884D-5628-4785-96DE-2FC6FD029D10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3816297076"/>
      </p:ext>
    </p:extLst>
  </p:cSld>
  <p:clrMapOvr>
    <a:masterClrMapping/>
  </p:clrMapOvr>
</p:sldLayout>
</file>

<file path=ppt/slideLayouts/slideLayout4.xml><?xml version="1.0" encoding="utf-8"?>
<p:sldLayout xmlns:a="http://schemas.openxmlformats.org/drawingml/2006/main" xmlns:r="http://schemas.openxmlformats.org/officeDocument/2006/relationships" xmlns:p="http://schemas.openxmlformats.org/presentationml/2006/main" type="twoObj" preserve="1">
  <p:cSld name="两栏内容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FC430EC3-03C8-437D-81D1-CDC8777F39A2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688AD868-1BDC-4FB9-B209-3B32DBA19164}"/>
              </a:ext>
            </a:extLst>
          </p:cNvPr>
          <p:cNvSpPr>
            <a:spLocks noGrp="1"/>
          </p:cNvSpPr>
          <p:nvPr>
            <p:ph sz="half" idx="1"/>
          </p:nvPr>
        </p:nvSpPr>
        <p:spPr>
          <a:xfrm>
            <a:off x="838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xmlns="" id="{41692BC8-C264-4E83-89D9-0DAD5E0C4C75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6172200" y="1825625"/>
            <a:ext cx="5181600" cy="435133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CF17B132-476B-4C59-848C-16F5FEDC6B1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0E0F3D62-617C-4577-BA81-FFAE4351F2AD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A3947990-84BB-4F27-A254-E4D6468E185A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806557056"/>
      </p:ext>
    </p:extLst>
  </p:cSld>
  <p:clrMapOvr>
    <a:masterClrMapping/>
  </p:clrMapOvr>
</p:sldLayout>
</file>

<file path=ppt/slideLayouts/slideLayout5.xml><?xml version="1.0" encoding="utf-8"?>
<p:sldLayout xmlns:a="http://schemas.openxmlformats.org/drawingml/2006/main" xmlns:r="http://schemas.openxmlformats.org/officeDocument/2006/relationships" xmlns:p="http://schemas.openxmlformats.org/presentationml/2006/main" type="twoTxTwoObj" preserve="1">
  <p:cSld name="比较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15BF6392-3108-4D60-9956-54667F41C56A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365125"/>
            <a:ext cx="10515600" cy="1325563"/>
          </a:xfrm>
        </p:spPr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E9F52FDA-6C50-45F0-9AC3-EACFEA9E76A4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9788" y="1681163"/>
            <a:ext cx="5157787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4" name="内容占位符 3">
            <a:extLst>
              <a:ext uri="{FF2B5EF4-FFF2-40B4-BE49-F238E27FC236}">
                <a16:creationId xmlns:a16="http://schemas.microsoft.com/office/drawing/2014/main" xmlns="" id="{FDEF0D46-188B-4BE6-B949-E3DDAC3AB837}"/>
              </a:ext>
            </a:extLst>
          </p:cNvPr>
          <p:cNvSpPr>
            <a:spLocks noGrp="1"/>
          </p:cNvSpPr>
          <p:nvPr>
            <p:ph sz="half" idx="2"/>
          </p:nvPr>
        </p:nvSpPr>
        <p:spPr>
          <a:xfrm>
            <a:off x="839788" y="2505075"/>
            <a:ext cx="5157787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5" name="文本占位符 4">
            <a:extLst>
              <a:ext uri="{FF2B5EF4-FFF2-40B4-BE49-F238E27FC236}">
                <a16:creationId xmlns:a16="http://schemas.microsoft.com/office/drawing/2014/main" xmlns="" id="{98F02836-54B9-4E96-B551-2BF97CC94838}"/>
              </a:ext>
            </a:extLst>
          </p:cNvPr>
          <p:cNvSpPr>
            <a:spLocks noGrp="1"/>
          </p:cNvSpPr>
          <p:nvPr>
            <p:ph type="body" sz="quarter" idx="3"/>
          </p:nvPr>
        </p:nvSpPr>
        <p:spPr>
          <a:xfrm>
            <a:off x="6172200" y="1681163"/>
            <a:ext cx="5183188" cy="823912"/>
          </a:xfrm>
        </p:spPr>
        <p:txBody>
          <a:bodyPr anchor="b"/>
          <a:lstStyle>
            <a:lvl1pPr marL="0" indent="0">
              <a:buNone/>
              <a:defRPr sz="2400" b="1"/>
            </a:lvl1pPr>
            <a:lvl2pPr marL="457200" indent="0">
              <a:buNone/>
              <a:defRPr sz="2000" b="1"/>
            </a:lvl2pPr>
            <a:lvl3pPr marL="914400" indent="0">
              <a:buNone/>
              <a:defRPr sz="1800" b="1"/>
            </a:lvl3pPr>
            <a:lvl4pPr marL="1371600" indent="0">
              <a:buNone/>
              <a:defRPr sz="1600" b="1"/>
            </a:lvl4pPr>
            <a:lvl5pPr marL="1828800" indent="0">
              <a:buNone/>
              <a:defRPr sz="1600" b="1"/>
            </a:lvl5pPr>
            <a:lvl6pPr marL="2286000" indent="0">
              <a:buNone/>
              <a:defRPr sz="1600" b="1"/>
            </a:lvl6pPr>
            <a:lvl7pPr marL="2743200" indent="0">
              <a:buNone/>
              <a:defRPr sz="1600" b="1"/>
            </a:lvl7pPr>
            <a:lvl8pPr marL="3200400" indent="0">
              <a:buNone/>
              <a:defRPr sz="1600" b="1"/>
            </a:lvl8pPr>
            <a:lvl9pPr marL="3657600" indent="0">
              <a:buNone/>
              <a:defRPr sz="1600" b="1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6" name="内容占位符 5">
            <a:extLst>
              <a:ext uri="{FF2B5EF4-FFF2-40B4-BE49-F238E27FC236}">
                <a16:creationId xmlns:a16="http://schemas.microsoft.com/office/drawing/2014/main" xmlns="" id="{D6B3B9A7-619D-4658-A983-86026ABB1114}"/>
              </a:ext>
            </a:extLst>
          </p:cNvPr>
          <p:cNvSpPr>
            <a:spLocks noGrp="1"/>
          </p:cNvSpPr>
          <p:nvPr>
            <p:ph sz="quarter" idx="4"/>
          </p:nvPr>
        </p:nvSpPr>
        <p:spPr>
          <a:xfrm>
            <a:off x="6172200" y="2505075"/>
            <a:ext cx="5183188" cy="3684588"/>
          </a:xfrm>
        </p:spPr>
        <p:txBody>
          <a:bodyPr/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7" name="日期占位符 6">
            <a:extLst>
              <a:ext uri="{FF2B5EF4-FFF2-40B4-BE49-F238E27FC236}">
                <a16:creationId xmlns:a16="http://schemas.microsoft.com/office/drawing/2014/main" xmlns="" id="{491B9F11-E950-4D17-93BE-DD9ECD0CA8A8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8" name="页脚占位符 7">
            <a:extLst>
              <a:ext uri="{FF2B5EF4-FFF2-40B4-BE49-F238E27FC236}">
                <a16:creationId xmlns:a16="http://schemas.microsoft.com/office/drawing/2014/main" xmlns="" id="{380FDF05-EF40-4318-A342-47DEE6BB5F9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9" name="灯片编号占位符 8">
            <a:extLst>
              <a:ext uri="{FF2B5EF4-FFF2-40B4-BE49-F238E27FC236}">
                <a16:creationId xmlns:a16="http://schemas.microsoft.com/office/drawing/2014/main" xmlns="" id="{C5A3A5F4-EA27-423A-AFE0-A26B01996B25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  <p:sp>
        <p:nvSpPr>
          <p:cNvPr id="11" name="矩形 10"/>
          <p:cNvSpPr/>
          <p:nvPr userDrawn="1"/>
        </p:nvSpPr>
        <p:spPr>
          <a:xfrm>
            <a:off x="8801478" y="6469225"/>
            <a:ext cx="775136" cy="246221"/>
          </a:xfrm>
          <a:prstGeom prst="rect">
            <a:avLst/>
          </a:prstGeom>
        </p:spPr>
        <p:txBody>
          <a:bodyPr wrap="square">
            <a:spAutoFit/>
          </a:bodyPr>
          <a:lstStyle/>
          <a:p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模板下载：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www.1ppt.com/moban/     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行业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模板：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www.1ppt.com/hangye/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节日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模板：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www.1ppt.com/jieri/           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素材下载：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www.1ppt.com/sucai/</a:t>
            </a:r>
          </a:p>
          <a:p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背景图片：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www.1ppt.com/beijing/      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图表下载：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www.1ppt.com/tubiao/     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优秀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www.1ppt.com/xiazai/        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教程： 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www.1ppt.com/powerpoint/      </a:t>
            </a:r>
          </a:p>
          <a:p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Word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教程： 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www.1ppt.com/word/              Excel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教程：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www.1ppt.com/excel/ 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资料下载：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www.1ppt.com/ziliao/                PPT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课件下载：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www.1ppt.com/kejian/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范文下载：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www.1ppt.com/fanwen/             </a:t>
            </a:r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试卷下载：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www.1ppt.com/shiti/  </a:t>
            </a:r>
          </a:p>
          <a:p>
            <a:r>
              <a:rPr lang="zh-CN" altLang="en-US" sz="100" dirty="0">
                <a:solidFill>
                  <a:prstClr val="white"/>
                </a:solidFill>
                <a:latin typeface="Calibri"/>
                <a:ea typeface="宋体"/>
              </a:rPr>
              <a:t>教案下载：</a:t>
            </a:r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www.1ppt.com/jiaoan/  </a:t>
            </a:r>
            <a:r>
              <a:rPr lang="en-US" altLang="zh-CN" sz="100" dirty="0" smtClean="0">
                <a:solidFill>
                  <a:prstClr val="white"/>
                </a:solidFill>
                <a:latin typeface="Calibri"/>
                <a:ea typeface="宋体"/>
              </a:rPr>
              <a:t>      </a:t>
            </a:r>
            <a:endParaRPr lang="en-US" altLang="zh-CN" sz="100" dirty="0">
              <a:solidFill>
                <a:prstClr val="white"/>
              </a:solidFill>
              <a:latin typeface="Calibri"/>
              <a:ea typeface="宋体"/>
            </a:endParaRPr>
          </a:p>
          <a:p>
            <a:r>
              <a:rPr lang="zh-CN" altLang="en-US" sz="100" dirty="0" smtClean="0">
                <a:solidFill>
                  <a:prstClr val="white"/>
                </a:solidFill>
                <a:latin typeface="Calibri"/>
                <a:ea typeface="宋体"/>
              </a:rPr>
              <a:t>字体下载：</a:t>
            </a:r>
            <a:r>
              <a:rPr lang="en-US" altLang="zh-CN" sz="100" dirty="0" smtClean="0">
                <a:solidFill>
                  <a:prstClr val="white"/>
                </a:solidFill>
                <a:latin typeface="Calibri"/>
                <a:ea typeface="宋体"/>
              </a:rPr>
              <a:t>www.1ppt.com/ziti/</a:t>
            </a:r>
            <a:endParaRPr lang="en-US" altLang="zh-CN" sz="100" dirty="0">
              <a:solidFill>
                <a:prstClr val="white"/>
              </a:solidFill>
              <a:latin typeface="Calibri"/>
              <a:ea typeface="宋体"/>
            </a:endParaRPr>
          </a:p>
          <a:p>
            <a:r>
              <a:rPr lang="en-US" altLang="zh-CN" sz="100" dirty="0">
                <a:solidFill>
                  <a:prstClr val="white"/>
                </a:solidFill>
                <a:latin typeface="Calibri"/>
                <a:ea typeface="宋体"/>
              </a:rPr>
              <a:t> </a:t>
            </a:r>
            <a:endParaRPr lang="zh-CN" altLang="en-US" sz="100" dirty="0">
              <a:solidFill>
                <a:prstClr val="white"/>
              </a:solidFill>
              <a:latin typeface="Calibri"/>
              <a:ea typeface="宋体"/>
            </a:endParaRPr>
          </a:p>
        </p:txBody>
      </p:sp>
    </p:spTree>
    <p:extLst>
      <p:ext uri="{BB962C8B-B14F-4D97-AF65-F5344CB8AC3E}">
        <p14:creationId xmlns:p14="http://schemas.microsoft.com/office/powerpoint/2010/main" val="1467622743"/>
      </p:ext>
    </p:extLst>
  </p:cSld>
  <p:clrMapOvr>
    <a:masterClrMapping/>
  </p:clrMapOvr>
</p:sldLayout>
</file>

<file path=ppt/slideLayouts/slideLayout6.xml><?xml version="1.0" encoding="utf-8"?>
<p:sldLayout xmlns:a="http://schemas.openxmlformats.org/drawingml/2006/main" xmlns:r="http://schemas.openxmlformats.org/officeDocument/2006/relationships" xmlns:p="http://schemas.openxmlformats.org/presentationml/2006/main" type="titleOnly" preserve="1">
  <p:cSld name="仅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AB392739-746B-47D2-A10A-F8DFECF5317E}"/>
              </a:ext>
            </a:extLst>
          </p:cNvPr>
          <p:cNvSpPr>
            <a:spLocks noGrp="1"/>
          </p:cNvSpPr>
          <p:nvPr>
            <p:ph type="title"/>
          </p:nvPr>
        </p:nvSpPr>
        <p:spPr/>
        <p:txBody>
          <a:bodyPr/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日期占位符 2">
            <a:extLst>
              <a:ext uri="{FF2B5EF4-FFF2-40B4-BE49-F238E27FC236}">
                <a16:creationId xmlns:a16="http://schemas.microsoft.com/office/drawing/2014/main" xmlns="" id="{B3EF03CD-9395-48AF-ABC4-5718A9A70D3D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4" name="页脚占位符 3">
            <a:extLst>
              <a:ext uri="{FF2B5EF4-FFF2-40B4-BE49-F238E27FC236}">
                <a16:creationId xmlns:a16="http://schemas.microsoft.com/office/drawing/2014/main" xmlns="" id="{7C16B177-DED6-43B7-880E-1F4B970DAD22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5" name="灯片编号占位符 4">
            <a:extLst>
              <a:ext uri="{FF2B5EF4-FFF2-40B4-BE49-F238E27FC236}">
                <a16:creationId xmlns:a16="http://schemas.microsoft.com/office/drawing/2014/main" xmlns="" id="{891E1983-2F43-47D3-9885-2B91C6E0DC02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4170422888"/>
      </p:ext>
    </p:extLst>
  </p:cSld>
  <p:clrMapOvr>
    <a:masterClrMapping/>
  </p:clrMapOvr>
</p:sldLayout>
</file>

<file path=ppt/slideLayouts/slideLayout7.xml><?xml version="1.0" encoding="utf-8"?>
<p:sldLayout xmlns:a="http://schemas.openxmlformats.org/drawingml/2006/main" xmlns:r="http://schemas.openxmlformats.org/officeDocument/2006/relationships" xmlns:p="http://schemas.openxmlformats.org/presentationml/2006/main" type="blank" preserve="1">
  <p:cSld name="空白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日期占位符 1">
            <a:extLst>
              <a:ext uri="{FF2B5EF4-FFF2-40B4-BE49-F238E27FC236}">
                <a16:creationId xmlns:a16="http://schemas.microsoft.com/office/drawing/2014/main" xmlns="" id="{8FF930AD-9C67-4E1C-955A-1146B9EDBC65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3" name="页脚占位符 2">
            <a:extLst>
              <a:ext uri="{FF2B5EF4-FFF2-40B4-BE49-F238E27FC236}">
                <a16:creationId xmlns:a16="http://schemas.microsoft.com/office/drawing/2014/main" xmlns="" id="{3D0CBB83-6771-4FC2-B4F2-3418C9205353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4" name="灯片编号占位符 3">
            <a:extLst>
              <a:ext uri="{FF2B5EF4-FFF2-40B4-BE49-F238E27FC236}">
                <a16:creationId xmlns:a16="http://schemas.microsoft.com/office/drawing/2014/main" xmlns="" id="{EFAD7288-1564-4F59-83F9-827902B7B818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756254853"/>
      </p:ext>
    </p:extLst>
  </p:cSld>
  <p:clrMapOvr>
    <a:masterClrMapping/>
  </p:clrMapOvr>
</p:sldLayout>
</file>

<file path=ppt/slideLayouts/slideLayout8.xml><?xml version="1.0" encoding="utf-8"?>
<p:sldLayout xmlns:a="http://schemas.openxmlformats.org/drawingml/2006/main" xmlns:r="http://schemas.openxmlformats.org/officeDocument/2006/relationships" xmlns:p="http://schemas.openxmlformats.org/presentationml/2006/main" type="objTx" preserve="1">
  <p:cSld name="内容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1AC6B8B5-6E8B-4EAD-9BEF-B1C7818F3B61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内容占位符 2">
            <a:extLst>
              <a:ext uri="{FF2B5EF4-FFF2-40B4-BE49-F238E27FC236}">
                <a16:creationId xmlns:a16="http://schemas.microsoft.com/office/drawing/2014/main" xmlns="" id="{077C8D97-F7F0-446D-B2D8-E309146C4E07}"/>
              </a:ext>
            </a:extLst>
          </p:cNvPr>
          <p:cNvSpPr>
            <a:spLocks noGrp="1"/>
          </p:cNvSpPr>
          <p:nvPr>
            <p:ph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>
              <a:defRPr sz="3200"/>
            </a:lvl1pPr>
            <a:lvl2pPr>
              <a:defRPr sz="2800"/>
            </a:lvl2pPr>
            <a:lvl3pPr>
              <a:defRPr sz="2400"/>
            </a:lvl3pPr>
            <a:lvl4pPr>
              <a:defRPr sz="2000"/>
            </a:lvl4pPr>
            <a:lvl5pPr>
              <a:defRPr sz="2000"/>
            </a:lvl5pPr>
            <a:lvl6pPr>
              <a:defRPr sz="2000"/>
            </a:lvl6pPr>
            <a:lvl7pPr>
              <a:defRPr sz="2000"/>
            </a:lvl7pPr>
            <a:lvl8pPr>
              <a:defRPr sz="2000"/>
            </a:lvl8pPr>
            <a:lvl9pPr>
              <a:defRPr sz="2000"/>
            </a:lvl9pPr>
          </a:lstStyle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xmlns="" id="{ED80E586-BEEB-4D10-96DB-D60BADB7FDB1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45BAB02C-3C3C-40E2-9BFD-6512C0ED54DB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4720853E-4E52-4F71-8BE6-B3559F49711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6708BF8C-6C32-4377-834B-684776EDF463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2573168342"/>
      </p:ext>
    </p:extLst>
  </p:cSld>
  <p:clrMapOvr>
    <a:masterClrMapping/>
  </p:clrMapOvr>
</p:sldLayout>
</file>

<file path=ppt/slideLayouts/slideLayout9.xml><?xml version="1.0" encoding="utf-8"?>
<p:sldLayout xmlns:a="http://schemas.openxmlformats.org/drawingml/2006/main" xmlns:r="http://schemas.openxmlformats.org/officeDocument/2006/relationships" xmlns:p="http://schemas.openxmlformats.org/presentationml/2006/main" type="picTx" preserve="1">
  <p:cSld name="图片与标题"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 1">
            <a:extLst>
              <a:ext uri="{FF2B5EF4-FFF2-40B4-BE49-F238E27FC236}">
                <a16:creationId xmlns:a16="http://schemas.microsoft.com/office/drawing/2014/main" xmlns="" id="{A6CE3E60-D87F-4CC5-83E6-CD6FC45CEF77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9788" y="457200"/>
            <a:ext cx="3932237" cy="1600200"/>
          </a:xfrm>
        </p:spPr>
        <p:txBody>
          <a:bodyPr anchor="b"/>
          <a:lstStyle>
            <a:lvl1pPr>
              <a:defRPr sz="3200"/>
            </a:lvl1pPr>
          </a:lstStyle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图片占位符 2">
            <a:extLst>
              <a:ext uri="{FF2B5EF4-FFF2-40B4-BE49-F238E27FC236}">
                <a16:creationId xmlns:a16="http://schemas.microsoft.com/office/drawing/2014/main" xmlns="" id="{48F6826F-5AB3-410E-B12F-39BC3A93A87E}"/>
              </a:ext>
            </a:extLst>
          </p:cNvPr>
          <p:cNvSpPr>
            <a:spLocks noGrp="1"/>
          </p:cNvSpPr>
          <p:nvPr>
            <p:ph type="pic" idx="1"/>
          </p:nvPr>
        </p:nvSpPr>
        <p:spPr>
          <a:xfrm>
            <a:off x="5183188" y="987425"/>
            <a:ext cx="6172200" cy="4873625"/>
          </a:xfrm>
        </p:spPr>
        <p:txBody>
          <a:bodyPr/>
          <a:lstStyle>
            <a:lvl1pPr marL="0" indent="0">
              <a:buNone/>
              <a:defRPr sz="3200"/>
            </a:lvl1pPr>
            <a:lvl2pPr marL="457200" indent="0">
              <a:buNone/>
              <a:defRPr sz="2800"/>
            </a:lvl2pPr>
            <a:lvl3pPr marL="914400" indent="0">
              <a:buNone/>
              <a:defRPr sz="2400"/>
            </a:lvl3pPr>
            <a:lvl4pPr marL="1371600" indent="0">
              <a:buNone/>
              <a:defRPr sz="2000"/>
            </a:lvl4pPr>
            <a:lvl5pPr marL="1828800" indent="0">
              <a:buNone/>
              <a:defRPr sz="2000"/>
            </a:lvl5pPr>
            <a:lvl6pPr marL="2286000" indent="0">
              <a:buNone/>
              <a:defRPr sz="2000"/>
            </a:lvl6pPr>
            <a:lvl7pPr marL="2743200" indent="0">
              <a:buNone/>
              <a:defRPr sz="2000"/>
            </a:lvl7pPr>
            <a:lvl8pPr marL="3200400" indent="0">
              <a:buNone/>
              <a:defRPr sz="2000"/>
            </a:lvl8pPr>
            <a:lvl9pPr marL="3657600" indent="0">
              <a:buNone/>
              <a:defRPr sz="2000"/>
            </a:lvl9pPr>
          </a:lstStyle>
          <a:p>
            <a:endParaRPr lang="zh-CN" altLang="en-US"/>
          </a:p>
        </p:txBody>
      </p:sp>
      <p:sp>
        <p:nvSpPr>
          <p:cNvPr id="4" name="文本占位符 3">
            <a:extLst>
              <a:ext uri="{FF2B5EF4-FFF2-40B4-BE49-F238E27FC236}">
                <a16:creationId xmlns:a16="http://schemas.microsoft.com/office/drawing/2014/main" xmlns="" id="{418CC62F-9F5E-4864-BECE-429117703EC7}"/>
              </a:ext>
            </a:extLst>
          </p:cNvPr>
          <p:cNvSpPr>
            <a:spLocks noGrp="1"/>
          </p:cNvSpPr>
          <p:nvPr>
            <p:ph type="body" sz="half" idx="2"/>
          </p:nvPr>
        </p:nvSpPr>
        <p:spPr>
          <a:xfrm>
            <a:off x="839788" y="2057400"/>
            <a:ext cx="3932237" cy="3811588"/>
          </a:xfrm>
        </p:spPr>
        <p:txBody>
          <a:bodyPr/>
          <a:lstStyle>
            <a:lvl1pPr marL="0" indent="0">
              <a:buNone/>
              <a:defRPr sz="1600"/>
            </a:lvl1pPr>
            <a:lvl2pPr marL="457200" indent="0">
              <a:buNone/>
              <a:defRPr sz="1400"/>
            </a:lvl2pPr>
            <a:lvl3pPr marL="914400" indent="0">
              <a:buNone/>
              <a:defRPr sz="1200"/>
            </a:lvl3pPr>
            <a:lvl4pPr marL="1371600" indent="0">
              <a:buNone/>
              <a:defRPr sz="1000"/>
            </a:lvl4pPr>
            <a:lvl5pPr marL="1828800" indent="0">
              <a:buNone/>
              <a:defRPr sz="1000"/>
            </a:lvl5pPr>
            <a:lvl6pPr marL="2286000" indent="0">
              <a:buNone/>
              <a:defRPr sz="1000"/>
            </a:lvl6pPr>
            <a:lvl7pPr marL="2743200" indent="0">
              <a:buNone/>
              <a:defRPr sz="1000"/>
            </a:lvl7pPr>
            <a:lvl8pPr marL="3200400" indent="0">
              <a:buNone/>
              <a:defRPr sz="1000"/>
            </a:lvl8pPr>
            <a:lvl9pPr marL="3657600" indent="0">
              <a:buNone/>
              <a:defRPr sz="1000"/>
            </a:lvl9pPr>
          </a:lstStyle>
          <a:p>
            <a:pPr lvl="0"/>
            <a:r>
              <a:rPr lang="zh-CN" altLang="en-US"/>
              <a:t>编辑母版文本样式</a:t>
            </a:r>
          </a:p>
        </p:txBody>
      </p:sp>
      <p:sp>
        <p:nvSpPr>
          <p:cNvPr id="5" name="日期占位符 4">
            <a:extLst>
              <a:ext uri="{FF2B5EF4-FFF2-40B4-BE49-F238E27FC236}">
                <a16:creationId xmlns:a16="http://schemas.microsoft.com/office/drawing/2014/main" xmlns="" id="{C9DDAABF-7BAC-46DB-A91B-15792A5B2FF0}"/>
              </a:ext>
            </a:extLst>
          </p:cNvPr>
          <p:cNvSpPr>
            <a:spLocks noGrp="1"/>
          </p:cNvSpPr>
          <p:nvPr>
            <p:ph type="dt" sz="half" idx="10"/>
          </p:nvPr>
        </p:nvSpPr>
        <p:spPr/>
        <p:txBody>
          <a:bodyPr/>
          <a:lstStyle/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6" name="页脚占位符 5">
            <a:extLst>
              <a:ext uri="{FF2B5EF4-FFF2-40B4-BE49-F238E27FC236}">
                <a16:creationId xmlns:a16="http://schemas.microsoft.com/office/drawing/2014/main" xmlns="" id="{D33C9525-1503-474C-80BA-C70D1C098CD1}"/>
              </a:ext>
            </a:extLst>
          </p:cNvPr>
          <p:cNvSpPr>
            <a:spLocks noGrp="1"/>
          </p:cNvSpPr>
          <p:nvPr>
            <p:ph type="ftr" sz="quarter" idx="11"/>
          </p:nvPr>
        </p:nvSpPr>
        <p:spPr/>
        <p:txBody>
          <a:bodyPr/>
          <a:lstStyle/>
          <a:p>
            <a:endParaRPr lang="zh-CN" altLang="en-US"/>
          </a:p>
        </p:txBody>
      </p:sp>
      <p:sp>
        <p:nvSpPr>
          <p:cNvPr id="7" name="灯片编号占位符 6">
            <a:extLst>
              <a:ext uri="{FF2B5EF4-FFF2-40B4-BE49-F238E27FC236}">
                <a16:creationId xmlns:a16="http://schemas.microsoft.com/office/drawing/2014/main" xmlns="" id="{919675C7-C0C9-41E6-9389-C8545827B76B}"/>
              </a:ext>
            </a:extLst>
          </p:cNvPr>
          <p:cNvSpPr>
            <a:spLocks noGrp="1"/>
          </p:cNvSpPr>
          <p:nvPr>
            <p:ph type="sldNum" sz="quarter" idx="12"/>
          </p:nvPr>
        </p:nvSpPr>
        <p:spPr/>
        <p:txBody>
          <a:bodyPr/>
          <a:lstStyle/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273754643"/>
      </p:ext>
    </p:extLst>
  </p:cSld>
  <p:clrMapOvr>
    <a:masterClrMapping/>
  </p:clrMapOvr>
</p:sldLayout>
</file>

<file path=ppt/slideMasters/_rels/slideMaster1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8.xml"/><Relationship Id="rId3" Type="http://schemas.openxmlformats.org/officeDocument/2006/relationships/slideLayout" Target="../slideLayouts/slideLayout3.xml"/><Relationship Id="rId7" Type="http://schemas.openxmlformats.org/officeDocument/2006/relationships/slideLayout" Target="../slideLayouts/slideLayout7.xml"/><Relationship Id="rId12" Type="http://schemas.openxmlformats.org/officeDocument/2006/relationships/theme" Target="../theme/theme1.xml"/><Relationship Id="rId2" Type="http://schemas.openxmlformats.org/officeDocument/2006/relationships/slideLayout" Target="../slideLayouts/slideLayout2.xml"/><Relationship Id="rId1" Type="http://schemas.openxmlformats.org/officeDocument/2006/relationships/slideLayout" Target="../slideLayouts/slideLayout1.xml"/><Relationship Id="rId6" Type="http://schemas.openxmlformats.org/officeDocument/2006/relationships/slideLayout" Target="../slideLayouts/slideLayout6.xml"/><Relationship Id="rId11" Type="http://schemas.openxmlformats.org/officeDocument/2006/relationships/slideLayout" Target="../slideLayouts/slideLayout11.xml"/><Relationship Id="rId5" Type="http://schemas.openxmlformats.org/officeDocument/2006/relationships/slideLayout" Target="../slideLayouts/slideLayout5.xml"/><Relationship Id="rId10" Type="http://schemas.openxmlformats.org/officeDocument/2006/relationships/slideLayout" Target="../slideLayouts/slideLayout10.xml"/><Relationship Id="rId4" Type="http://schemas.openxmlformats.org/officeDocument/2006/relationships/slideLayout" Target="../slideLayouts/slideLayout4.xml"/><Relationship Id="rId9" Type="http://schemas.openxmlformats.org/officeDocument/2006/relationships/slideLayout" Target="../slideLayouts/slideLayout9.xml"/></Relationships>
</file>

<file path=ppt/slideMasters/_rels/slideMaster2.xml.rels><?xml version="1.0" encoding="UTF-8" standalone="yes"?>
<Relationships xmlns="http://schemas.openxmlformats.org/package/2006/relationships"><Relationship Id="rId8" Type="http://schemas.openxmlformats.org/officeDocument/2006/relationships/slideLayout" Target="../slideLayouts/slideLayout19.xml"/><Relationship Id="rId3" Type="http://schemas.openxmlformats.org/officeDocument/2006/relationships/slideLayout" Target="../slideLayouts/slideLayout14.xml"/><Relationship Id="rId7" Type="http://schemas.openxmlformats.org/officeDocument/2006/relationships/slideLayout" Target="../slideLayouts/slideLayout18.xml"/><Relationship Id="rId12" Type="http://schemas.openxmlformats.org/officeDocument/2006/relationships/theme" Target="../theme/theme2.xml"/><Relationship Id="rId2" Type="http://schemas.openxmlformats.org/officeDocument/2006/relationships/slideLayout" Target="../slideLayouts/slideLayout13.xml"/><Relationship Id="rId1" Type="http://schemas.openxmlformats.org/officeDocument/2006/relationships/slideLayout" Target="../slideLayouts/slideLayout12.xml"/><Relationship Id="rId6" Type="http://schemas.openxmlformats.org/officeDocument/2006/relationships/slideLayout" Target="../slideLayouts/slideLayout17.xml"/><Relationship Id="rId11" Type="http://schemas.openxmlformats.org/officeDocument/2006/relationships/slideLayout" Target="../slideLayouts/slideLayout22.xml"/><Relationship Id="rId5" Type="http://schemas.openxmlformats.org/officeDocument/2006/relationships/slideLayout" Target="../slideLayouts/slideLayout16.xml"/><Relationship Id="rId10" Type="http://schemas.openxmlformats.org/officeDocument/2006/relationships/slideLayout" Target="../slideLayouts/slideLayout21.xml"/><Relationship Id="rId4" Type="http://schemas.openxmlformats.org/officeDocument/2006/relationships/slideLayout" Target="../slideLayouts/slideLayout15.xml"/><Relationship Id="rId9" Type="http://schemas.openxmlformats.org/officeDocument/2006/relationships/slideLayout" Target="../slideLayouts/slideLayout20.xml"/></Relationships>
</file>

<file path=ppt/slideMasters/slideMaster1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>
            <a:extLst>
              <a:ext uri="{FF2B5EF4-FFF2-40B4-BE49-F238E27FC236}">
                <a16:creationId xmlns:a16="http://schemas.microsoft.com/office/drawing/2014/main" xmlns="" id="{FD40667A-9899-41C9-AC24-9E56D442818B}"/>
              </a:ext>
            </a:extLst>
          </p:cNvPr>
          <p:cNvSpPr>
            <a:spLocks noGrp="1"/>
          </p:cNvSpPr>
          <p:nvPr>
            <p:ph type="title"/>
          </p:nvPr>
        </p:nvSpPr>
        <p:spPr>
          <a:xfrm>
            <a:off x="838200" y="365125"/>
            <a:ext cx="10515600" cy="1325563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/>
              <a:t>单击此处编辑母版标题样式</a:t>
            </a:r>
          </a:p>
        </p:txBody>
      </p:sp>
      <p:sp>
        <p:nvSpPr>
          <p:cNvPr id="3" name="文本占位符 2">
            <a:extLst>
              <a:ext uri="{FF2B5EF4-FFF2-40B4-BE49-F238E27FC236}">
                <a16:creationId xmlns:a16="http://schemas.microsoft.com/office/drawing/2014/main" xmlns="" id="{43C5F2B4-B2D1-4776-A1D1-F6D50323FEF7}"/>
              </a:ext>
            </a:extLst>
          </p:cNvPr>
          <p:cNvSpPr>
            <a:spLocks noGrp="1"/>
          </p:cNvSpPr>
          <p:nvPr>
            <p:ph type="body" idx="1"/>
          </p:nvPr>
        </p:nvSpPr>
        <p:spPr>
          <a:xfrm>
            <a:off x="838200" y="1825625"/>
            <a:ext cx="10515600" cy="4351338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/>
              <a:t>编辑母版文本样式</a:t>
            </a:r>
          </a:p>
          <a:p>
            <a:pPr lvl="1"/>
            <a:r>
              <a:rPr lang="zh-CN" altLang="en-US"/>
              <a:t>第二级</a:t>
            </a:r>
          </a:p>
          <a:p>
            <a:pPr lvl="2"/>
            <a:r>
              <a:rPr lang="zh-CN" altLang="en-US"/>
              <a:t>第三级</a:t>
            </a:r>
          </a:p>
          <a:p>
            <a:pPr lvl="3"/>
            <a:r>
              <a:rPr lang="zh-CN" altLang="en-US"/>
              <a:t>第四级</a:t>
            </a:r>
          </a:p>
          <a:p>
            <a:pPr lvl="4"/>
            <a:r>
              <a:rPr lang="zh-CN" altLang="en-US"/>
              <a:t>第五级</a:t>
            </a:r>
          </a:p>
        </p:txBody>
      </p:sp>
      <p:sp>
        <p:nvSpPr>
          <p:cNvPr id="4" name="日期占位符 3">
            <a:extLst>
              <a:ext uri="{FF2B5EF4-FFF2-40B4-BE49-F238E27FC236}">
                <a16:creationId xmlns:a16="http://schemas.microsoft.com/office/drawing/2014/main" xmlns="" id="{4F3EF8DE-7A2A-4416-95FB-CEEB7B461FB1}"/>
              </a:ext>
            </a:extLst>
          </p:cNvPr>
          <p:cNvSpPr>
            <a:spLocks noGrp="1"/>
          </p:cNvSpPr>
          <p:nvPr>
            <p:ph type="dt" sz="half" idx="2"/>
          </p:nvPr>
        </p:nvSpPr>
        <p:spPr>
          <a:xfrm>
            <a:off x="8382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2E8397CF-B2CA-4C75-AC63-351656801DCE}" type="datetimeFigureOut">
              <a:rPr lang="zh-CN" altLang="en-US" smtClean="0"/>
              <a:t>2019/7/14</a:t>
            </a:fld>
            <a:endParaRPr lang="zh-CN" altLang="en-US"/>
          </a:p>
        </p:txBody>
      </p:sp>
      <p:sp>
        <p:nvSpPr>
          <p:cNvPr id="5" name="页脚占位符 4">
            <a:extLst>
              <a:ext uri="{FF2B5EF4-FFF2-40B4-BE49-F238E27FC236}">
                <a16:creationId xmlns:a16="http://schemas.microsoft.com/office/drawing/2014/main" xmlns="" id="{B398AD12-A2B1-4C51-A156-168AECB9883E}"/>
              </a:ext>
            </a:extLst>
          </p:cNvPr>
          <p:cNvSpPr>
            <a:spLocks noGrp="1"/>
          </p:cNvSpPr>
          <p:nvPr>
            <p:ph type="ftr" sz="quarter" idx="3"/>
          </p:nvPr>
        </p:nvSpPr>
        <p:spPr>
          <a:xfrm>
            <a:off x="4038600" y="6356350"/>
            <a:ext cx="411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/>
          </a:p>
        </p:txBody>
      </p:sp>
      <p:sp>
        <p:nvSpPr>
          <p:cNvPr id="6" name="灯片编号占位符 5">
            <a:extLst>
              <a:ext uri="{FF2B5EF4-FFF2-40B4-BE49-F238E27FC236}">
                <a16:creationId xmlns:a16="http://schemas.microsoft.com/office/drawing/2014/main" xmlns="" id="{6FEDEBBE-E142-4840-A309-0C51F70E9A48}"/>
              </a:ext>
            </a:extLst>
          </p:cNvPr>
          <p:cNvSpPr>
            <a:spLocks noGrp="1"/>
          </p:cNvSpPr>
          <p:nvPr>
            <p:ph type="sldNum" sz="quarter" idx="4"/>
          </p:nvPr>
        </p:nvSpPr>
        <p:spPr>
          <a:xfrm>
            <a:off x="8610600" y="6356350"/>
            <a:ext cx="27432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D4A617C-FCB0-4498-BEC3-2FDDFDDF4DA5}" type="slidenum">
              <a:rPr lang="zh-CN" altLang="en-US" smtClean="0"/>
              <a:t>‹#›</a:t>
            </a:fld>
            <a:endParaRPr lang="zh-CN" altLang="en-US"/>
          </a:p>
        </p:txBody>
      </p:sp>
    </p:spTree>
    <p:extLst>
      <p:ext uri="{BB962C8B-B14F-4D97-AF65-F5344CB8AC3E}">
        <p14:creationId xmlns:p14="http://schemas.microsoft.com/office/powerpoint/2010/main" val="108408526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49" r:id="rId1"/>
    <p:sldLayoutId id="2147483650" r:id="rId2"/>
    <p:sldLayoutId id="2147483651" r:id="rId3"/>
    <p:sldLayoutId id="2147483652" r:id="rId4"/>
    <p:sldLayoutId id="2147483653" r:id="rId5"/>
    <p:sldLayoutId id="2147483654" r:id="rId6"/>
    <p:sldLayoutId id="2147483655" r:id="rId7"/>
    <p:sldLayoutId id="2147483656" r:id="rId8"/>
    <p:sldLayoutId id="2147483657" r:id="rId9"/>
    <p:sldLayoutId id="2147483658" r:id="rId10"/>
    <p:sldLayoutId id="2147483659" r:id="rId11"/>
  </p:sldLayoutIdLst>
  <p:txStyles>
    <p:titleStyle>
      <a:lvl1pPr algn="l" defTabSz="914400" rtl="0" eaLnBrk="1" latinLnBrk="0" hangingPunct="1">
        <a:lnSpc>
          <a:spcPct val="90000"/>
        </a:lnSpc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228600" indent="-228600" algn="l" defTabSz="914400" rtl="0" eaLnBrk="1" latinLnBrk="0" hangingPunct="1">
        <a:lnSpc>
          <a:spcPct val="90000"/>
        </a:lnSpc>
        <a:spcBef>
          <a:spcPts val="1000"/>
        </a:spcBef>
        <a:buFont typeface="Arial" panose="020B0604020202020204" pitchFamily="34" charset="0"/>
        <a:buChar char="•"/>
        <a:defRPr sz="2800" kern="1200">
          <a:solidFill>
            <a:schemeClr val="tx1"/>
          </a:solidFill>
          <a:latin typeface="+mn-lt"/>
          <a:ea typeface="+mn-ea"/>
          <a:cs typeface="+mn-cs"/>
        </a:defRPr>
      </a:lvl1pPr>
      <a:lvl2pPr marL="685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lnSpc>
          <a:spcPct val="90000"/>
        </a:lnSpc>
        <a:spcBef>
          <a:spcPts val="500"/>
        </a:spcBef>
        <a:buFont typeface="Arial" panose="020B0604020202020204" pitchFamily="34" charset="0"/>
        <a:buChar char="•"/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Masters/slideMaster2.xml><?xml version="1.0" encoding="utf-8"?>
<p:sldMaster xmlns:a="http://schemas.openxmlformats.org/drawingml/2006/main" xmlns:r="http://schemas.openxmlformats.org/officeDocument/2006/relationships" xmlns:p="http://schemas.openxmlformats.org/presentationml/2006/main">
  <p:cSld>
    <p:bg>
      <p:bgRef idx="1001">
        <a:schemeClr val="bg1"/>
      </p:bgRef>
    </p:bg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" name="标题占位符 1"/>
          <p:cNvSpPr>
            <a:spLocks noGrp="1"/>
          </p:cNvSpPr>
          <p:nvPr>
            <p:ph type="title"/>
          </p:nvPr>
        </p:nvSpPr>
        <p:spPr>
          <a:xfrm>
            <a:off x="609600" y="274638"/>
            <a:ext cx="10972800" cy="1143000"/>
          </a:xfrm>
          <a:prstGeom prst="rect">
            <a:avLst/>
          </a:prstGeom>
        </p:spPr>
        <p:txBody>
          <a:bodyPr vert="horz" lIns="91440" tIns="45720" rIns="91440" bIns="45720" rtlCol="0" anchor="ctr">
            <a:normAutofit/>
          </a:bodyPr>
          <a:lstStyle/>
          <a:p>
            <a:r>
              <a:rPr lang="zh-CN" altLang="en-US" smtClean="0"/>
              <a:t>单击此处编辑母版标题样式</a:t>
            </a:r>
            <a:endParaRPr lang="zh-CN" altLang="en-US"/>
          </a:p>
        </p:txBody>
      </p:sp>
      <p:sp>
        <p:nvSpPr>
          <p:cNvPr id="3" name="文本占位符 2"/>
          <p:cNvSpPr>
            <a:spLocks noGrp="1"/>
          </p:cNvSpPr>
          <p:nvPr>
            <p:ph type="body" idx="1"/>
          </p:nvPr>
        </p:nvSpPr>
        <p:spPr>
          <a:xfrm>
            <a:off x="609600" y="1600201"/>
            <a:ext cx="10972800" cy="4525963"/>
          </a:xfrm>
          <a:prstGeom prst="rect">
            <a:avLst/>
          </a:prstGeom>
        </p:spPr>
        <p:txBody>
          <a:bodyPr vert="horz" lIns="91440" tIns="45720" rIns="91440" bIns="45720" rtlCol="0">
            <a:normAutofit/>
          </a:bodyPr>
          <a:lstStyle/>
          <a:p>
            <a:pPr lvl="0"/>
            <a:r>
              <a:rPr lang="zh-CN" altLang="en-US" smtClean="0"/>
              <a:t>单击此处编辑母版文本样式</a:t>
            </a:r>
          </a:p>
          <a:p>
            <a:pPr lvl="1"/>
            <a:r>
              <a:rPr lang="zh-CN" altLang="en-US" smtClean="0"/>
              <a:t>第二级</a:t>
            </a:r>
          </a:p>
          <a:p>
            <a:pPr lvl="2"/>
            <a:r>
              <a:rPr lang="zh-CN" altLang="en-US" smtClean="0"/>
              <a:t>第三级</a:t>
            </a:r>
          </a:p>
          <a:p>
            <a:pPr lvl="3"/>
            <a:r>
              <a:rPr lang="zh-CN" altLang="en-US" smtClean="0"/>
              <a:t>第四级</a:t>
            </a:r>
          </a:p>
          <a:p>
            <a:pPr lvl="4"/>
            <a:r>
              <a:rPr lang="zh-CN" altLang="en-US" smtClean="0"/>
              <a:t>第五级</a:t>
            </a:r>
            <a:endParaRPr lang="zh-CN" altLang="en-US"/>
          </a:p>
        </p:txBody>
      </p:sp>
      <p:sp>
        <p:nvSpPr>
          <p:cNvPr id="4" name="日期占位符 3"/>
          <p:cNvSpPr>
            <a:spLocks noGrp="1"/>
          </p:cNvSpPr>
          <p:nvPr>
            <p:ph type="dt" sz="half" idx="2"/>
          </p:nvPr>
        </p:nvSpPr>
        <p:spPr>
          <a:xfrm>
            <a:off x="609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l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530820CF-B880-4189-942D-D702A7CBA730}" type="datetimeFigureOut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2019/7/14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5" name="页脚占位符 4"/>
          <p:cNvSpPr>
            <a:spLocks noGrp="1"/>
          </p:cNvSpPr>
          <p:nvPr>
            <p:ph type="ftr" sz="quarter" idx="3"/>
          </p:nvPr>
        </p:nvSpPr>
        <p:spPr>
          <a:xfrm>
            <a:off x="4165600" y="6356351"/>
            <a:ext cx="3860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ct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  <p:sp>
        <p:nvSpPr>
          <p:cNvPr id="6" name="灯片编号占位符 5"/>
          <p:cNvSpPr>
            <a:spLocks noGrp="1"/>
          </p:cNvSpPr>
          <p:nvPr>
            <p:ph type="sldNum" sz="quarter" idx="4"/>
          </p:nvPr>
        </p:nvSpPr>
        <p:spPr>
          <a:xfrm>
            <a:off x="8737600" y="6356351"/>
            <a:ext cx="2844800" cy="365125"/>
          </a:xfrm>
          <a:prstGeom prst="rect">
            <a:avLst/>
          </a:prstGeom>
        </p:spPr>
        <p:txBody>
          <a:bodyPr vert="horz" lIns="91440" tIns="45720" rIns="91440" bIns="45720" rtlCol="0" anchor="ctr"/>
          <a:lstStyle>
            <a:lvl1pPr algn="r">
              <a:defRPr sz="1200">
                <a:solidFill>
                  <a:schemeClr val="tx1">
                    <a:tint val="75000"/>
                  </a:schemeClr>
                </a:solidFill>
              </a:defRPr>
            </a:lvl1pPr>
          </a:lstStyle>
          <a:p>
            <a:fld id="{0C913308-F349-4B6D-A68A-DD1791B4A57B}" type="slidenum">
              <a:rPr lang="zh-CN" altLang="en-US" smtClean="0">
                <a:solidFill>
                  <a:prstClr val="black">
                    <a:tint val="75000"/>
                  </a:prstClr>
                </a:solidFill>
              </a:rPr>
              <a:pPr/>
              <a:t>‹#›</a:t>
            </a:fld>
            <a:endParaRPr lang="zh-CN" altLang="en-US">
              <a:solidFill>
                <a:prstClr val="black">
                  <a:tint val="75000"/>
                </a:prstClr>
              </a:solidFill>
            </a:endParaRPr>
          </a:p>
        </p:txBody>
      </p:sp>
    </p:spTree>
    <p:extLst>
      <p:ext uri="{BB962C8B-B14F-4D97-AF65-F5344CB8AC3E}">
        <p14:creationId xmlns:p14="http://schemas.microsoft.com/office/powerpoint/2010/main" val="1136871951"/>
      </p:ext>
    </p:extLst>
  </p:cSld>
  <p:clrMap bg1="lt1" tx1="dk1" bg2="lt2" tx2="dk2" accent1="accent1" accent2="accent2" accent3="accent3" accent4="accent4" accent5="accent5" accent6="accent6" hlink="hlink" folHlink="folHlink"/>
  <p:sldLayoutIdLst>
    <p:sldLayoutId id="2147483661" r:id="rId1"/>
    <p:sldLayoutId id="2147483662" r:id="rId2"/>
    <p:sldLayoutId id="2147483663" r:id="rId3"/>
    <p:sldLayoutId id="2147483664" r:id="rId4"/>
    <p:sldLayoutId id="2147483665" r:id="rId5"/>
    <p:sldLayoutId id="2147483666" r:id="rId6"/>
    <p:sldLayoutId id="2147483667" r:id="rId7"/>
    <p:sldLayoutId id="2147483668" r:id="rId8"/>
    <p:sldLayoutId id="2147483669" r:id="rId9"/>
    <p:sldLayoutId id="2147483670" r:id="rId10"/>
    <p:sldLayoutId id="2147483671" r:id="rId11"/>
  </p:sldLayoutIdLst>
  <p:txStyles>
    <p:titleStyle>
      <a:lvl1pPr algn="ctr" defTabSz="914400" rtl="0" eaLnBrk="1" latinLnBrk="0" hangingPunct="1">
        <a:spcBef>
          <a:spcPct val="0"/>
        </a:spcBef>
        <a:buNone/>
        <a:defRPr sz="4400" kern="1200">
          <a:solidFill>
            <a:schemeClr val="tx1"/>
          </a:solidFill>
          <a:latin typeface="+mj-lt"/>
          <a:ea typeface="+mj-ea"/>
          <a:cs typeface="+mj-cs"/>
        </a:defRPr>
      </a:lvl1pPr>
    </p:titleStyle>
    <p:bodyStyle>
      <a:lvl1pPr marL="342900" indent="-342900" algn="l" defTabSz="914400" rtl="0" eaLnBrk="1" latinLnBrk="0" hangingPunct="1">
        <a:spcBef>
          <a:spcPct val="20000"/>
        </a:spcBef>
        <a:buFont typeface="Arial" pitchFamily="34" charset="0"/>
        <a:buChar char="•"/>
        <a:defRPr sz="3200" kern="1200">
          <a:solidFill>
            <a:schemeClr val="tx1"/>
          </a:solidFill>
          <a:latin typeface="+mn-lt"/>
          <a:ea typeface="+mn-ea"/>
          <a:cs typeface="+mn-cs"/>
        </a:defRPr>
      </a:lvl1pPr>
      <a:lvl2pPr marL="742950" indent="-285750" algn="l" defTabSz="914400" rtl="0" eaLnBrk="1" latinLnBrk="0" hangingPunct="1">
        <a:spcBef>
          <a:spcPct val="20000"/>
        </a:spcBef>
        <a:buFont typeface="Arial" pitchFamily="34" charset="0"/>
        <a:buChar char="–"/>
        <a:defRPr sz="2800" kern="1200">
          <a:solidFill>
            <a:schemeClr val="tx1"/>
          </a:solidFill>
          <a:latin typeface="+mn-lt"/>
          <a:ea typeface="+mn-ea"/>
          <a:cs typeface="+mn-cs"/>
        </a:defRPr>
      </a:lvl2pPr>
      <a:lvl3pPr marL="1143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400" kern="1200">
          <a:solidFill>
            <a:schemeClr val="tx1"/>
          </a:solidFill>
          <a:latin typeface="+mn-lt"/>
          <a:ea typeface="+mn-ea"/>
          <a:cs typeface="+mn-cs"/>
        </a:defRPr>
      </a:lvl3pPr>
      <a:lvl4pPr marL="1600200" indent="-228600" algn="l" defTabSz="914400" rtl="0" eaLnBrk="1" latinLnBrk="0" hangingPunct="1">
        <a:spcBef>
          <a:spcPct val="20000"/>
        </a:spcBef>
        <a:buFont typeface="Arial" pitchFamily="34" charset="0"/>
        <a:buChar char="–"/>
        <a:defRPr sz="2000" kern="1200">
          <a:solidFill>
            <a:schemeClr val="tx1"/>
          </a:solidFill>
          <a:latin typeface="+mn-lt"/>
          <a:ea typeface="+mn-ea"/>
          <a:cs typeface="+mn-cs"/>
        </a:defRPr>
      </a:lvl4pPr>
      <a:lvl5pPr marL="2057400" indent="-228600" algn="l" defTabSz="914400" rtl="0" eaLnBrk="1" latinLnBrk="0" hangingPunct="1">
        <a:spcBef>
          <a:spcPct val="20000"/>
        </a:spcBef>
        <a:buFont typeface="Arial" pitchFamily="34" charset="0"/>
        <a:buChar char="»"/>
        <a:defRPr sz="2000" kern="1200">
          <a:solidFill>
            <a:schemeClr val="tx1"/>
          </a:solidFill>
          <a:latin typeface="+mn-lt"/>
          <a:ea typeface="+mn-ea"/>
          <a:cs typeface="+mn-cs"/>
        </a:defRPr>
      </a:lvl5pPr>
      <a:lvl6pPr marL="25146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6pPr>
      <a:lvl7pPr marL="29718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7pPr>
      <a:lvl8pPr marL="34290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8pPr>
      <a:lvl9pPr marL="3886200" indent="-228600" algn="l" defTabSz="914400" rtl="0" eaLnBrk="1" latinLnBrk="0" hangingPunct="1">
        <a:spcBef>
          <a:spcPct val="20000"/>
        </a:spcBef>
        <a:buFont typeface="Arial" pitchFamily="34" charset="0"/>
        <a:buChar char="•"/>
        <a:defRPr sz="2000" kern="1200">
          <a:solidFill>
            <a:schemeClr val="tx1"/>
          </a:solidFill>
          <a:latin typeface="+mn-lt"/>
          <a:ea typeface="+mn-ea"/>
          <a:cs typeface="+mn-cs"/>
        </a:defRPr>
      </a:lvl9pPr>
    </p:bodyStyle>
    <p:otherStyle>
      <a:defPPr>
        <a:defRPr lang="zh-CN"/>
      </a:defPPr>
      <a:lvl1pPr marL="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1pPr>
      <a:lvl2pPr marL="457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2pPr>
      <a:lvl3pPr marL="914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3pPr>
      <a:lvl4pPr marL="1371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4pPr>
      <a:lvl5pPr marL="18288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5pPr>
      <a:lvl6pPr marL="22860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6pPr>
      <a:lvl7pPr marL="27432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7pPr>
      <a:lvl8pPr marL="32004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8pPr>
      <a:lvl9pPr marL="3657600" algn="l" defTabSz="914400" rtl="0" eaLnBrk="1" latinLnBrk="0" hangingPunct="1">
        <a:defRPr sz="1800" kern="1200">
          <a:solidFill>
            <a:schemeClr val="tx1"/>
          </a:solidFill>
          <a:latin typeface="+mn-lt"/>
          <a:ea typeface="+mn-ea"/>
          <a:cs typeface="+mn-cs"/>
        </a:defRPr>
      </a:lvl9pPr>
    </p:otherStyle>
  </p:txStyles>
</p:sldMaster>
</file>

<file path=ppt/slides/_rels/slide1.xml.rels><?xml version="1.0" encoding="UTF-8" standalone="yes"?>
<Relationships xmlns="http://schemas.openxmlformats.org/package/2006/relationships"><Relationship Id="rId8" Type="http://schemas.openxmlformats.org/officeDocument/2006/relationships/tags" Target="../tags/tag8.xml"/><Relationship Id="rId13" Type="http://schemas.openxmlformats.org/officeDocument/2006/relationships/tags" Target="../tags/tag13.xml"/><Relationship Id="rId18" Type="http://schemas.openxmlformats.org/officeDocument/2006/relationships/tags" Target="../tags/tag18.xml"/><Relationship Id="rId3" Type="http://schemas.openxmlformats.org/officeDocument/2006/relationships/tags" Target="../tags/tag3.xml"/><Relationship Id="rId7" Type="http://schemas.openxmlformats.org/officeDocument/2006/relationships/tags" Target="../tags/tag7.xml"/><Relationship Id="rId12" Type="http://schemas.openxmlformats.org/officeDocument/2006/relationships/tags" Target="../tags/tag12.xml"/><Relationship Id="rId17" Type="http://schemas.openxmlformats.org/officeDocument/2006/relationships/tags" Target="../tags/tag17.xml"/><Relationship Id="rId2" Type="http://schemas.openxmlformats.org/officeDocument/2006/relationships/tags" Target="../tags/tag2.xml"/><Relationship Id="rId16" Type="http://schemas.openxmlformats.org/officeDocument/2006/relationships/tags" Target="../tags/tag16.xml"/><Relationship Id="rId20" Type="http://schemas.openxmlformats.org/officeDocument/2006/relationships/slideLayout" Target="../slideLayouts/slideLayout7.xml"/><Relationship Id="rId1" Type="http://schemas.openxmlformats.org/officeDocument/2006/relationships/tags" Target="../tags/tag1.xml"/><Relationship Id="rId6" Type="http://schemas.openxmlformats.org/officeDocument/2006/relationships/tags" Target="../tags/tag6.xml"/><Relationship Id="rId11" Type="http://schemas.openxmlformats.org/officeDocument/2006/relationships/tags" Target="../tags/tag11.xml"/><Relationship Id="rId5" Type="http://schemas.openxmlformats.org/officeDocument/2006/relationships/tags" Target="../tags/tag5.xml"/><Relationship Id="rId15" Type="http://schemas.openxmlformats.org/officeDocument/2006/relationships/tags" Target="../tags/tag15.xml"/><Relationship Id="rId10" Type="http://schemas.openxmlformats.org/officeDocument/2006/relationships/tags" Target="../tags/tag10.xml"/><Relationship Id="rId19" Type="http://schemas.openxmlformats.org/officeDocument/2006/relationships/tags" Target="../tags/tag19.xml"/><Relationship Id="rId4" Type="http://schemas.openxmlformats.org/officeDocument/2006/relationships/tags" Target="../tags/tag4.xml"/><Relationship Id="rId9" Type="http://schemas.openxmlformats.org/officeDocument/2006/relationships/tags" Target="../tags/tag9.xml"/><Relationship Id="rId14" Type="http://schemas.openxmlformats.org/officeDocument/2006/relationships/tags" Target="../tags/tag14.xml"/></Relationships>
</file>

<file path=ppt/slides/_rels/slide2.xml.rels><?xml version="1.0" encoding="UTF-8" standalone="yes"?>
<Relationships xmlns="http://schemas.openxmlformats.org/package/2006/relationships"><Relationship Id="rId8" Type="http://schemas.openxmlformats.org/officeDocument/2006/relationships/tags" Target="../tags/tag27.xml"/><Relationship Id="rId13" Type="http://schemas.openxmlformats.org/officeDocument/2006/relationships/tags" Target="../tags/tag32.xml"/><Relationship Id="rId18" Type="http://schemas.openxmlformats.org/officeDocument/2006/relationships/tags" Target="../tags/tag37.xml"/><Relationship Id="rId3" Type="http://schemas.openxmlformats.org/officeDocument/2006/relationships/tags" Target="../tags/tag22.xml"/><Relationship Id="rId21" Type="http://schemas.openxmlformats.org/officeDocument/2006/relationships/tags" Target="../tags/tag40.xml"/><Relationship Id="rId7" Type="http://schemas.openxmlformats.org/officeDocument/2006/relationships/tags" Target="../tags/tag26.xml"/><Relationship Id="rId12" Type="http://schemas.openxmlformats.org/officeDocument/2006/relationships/tags" Target="../tags/tag31.xml"/><Relationship Id="rId17" Type="http://schemas.openxmlformats.org/officeDocument/2006/relationships/tags" Target="../tags/tag36.xml"/><Relationship Id="rId2" Type="http://schemas.openxmlformats.org/officeDocument/2006/relationships/tags" Target="../tags/tag21.xml"/><Relationship Id="rId16" Type="http://schemas.openxmlformats.org/officeDocument/2006/relationships/tags" Target="../tags/tag35.xml"/><Relationship Id="rId20" Type="http://schemas.openxmlformats.org/officeDocument/2006/relationships/tags" Target="../tags/tag39.xml"/><Relationship Id="rId1" Type="http://schemas.openxmlformats.org/officeDocument/2006/relationships/tags" Target="../tags/tag20.xml"/><Relationship Id="rId6" Type="http://schemas.openxmlformats.org/officeDocument/2006/relationships/tags" Target="../tags/tag25.xml"/><Relationship Id="rId11" Type="http://schemas.openxmlformats.org/officeDocument/2006/relationships/tags" Target="../tags/tag30.xml"/><Relationship Id="rId24" Type="http://schemas.openxmlformats.org/officeDocument/2006/relationships/notesSlide" Target="../notesSlides/notesSlide1.xml"/><Relationship Id="rId5" Type="http://schemas.openxmlformats.org/officeDocument/2006/relationships/tags" Target="../tags/tag24.xml"/><Relationship Id="rId15" Type="http://schemas.openxmlformats.org/officeDocument/2006/relationships/tags" Target="../tags/tag34.xml"/><Relationship Id="rId23" Type="http://schemas.openxmlformats.org/officeDocument/2006/relationships/slideLayout" Target="../slideLayouts/slideLayout7.xml"/><Relationship Id="rId10" Type="http://schemas.openxmlformats.org/officeDocument/2006/relationships/tags" Target="../tags/tag29.xml"/><Relationship Id="rId19" Type="http://schemas.openxmlformats.org/officeDocument/2006/relationships/tags" Target="../tags/tag38.xml"/><Relationship Id="rId4" Type="http://schemas.openxmlformats.org/officeDocument/2006/relationships/tags" Target="../tags/tag23.xml"/><Relationship Id="rId9" Type="http://schemas.openxmlformats.org/officeDocument/2006/relationships/tags" Target="../tags/tag28.xml"/><Relationship Id="rId14" Type="http://schemas.openxmlformats.org/officeDocument/2006/relationships/tags" Target="../tags/tag33.xml"/><Relationship Id="rId22" Type="http://schemas.openxmlformats.org/officeDocument/2006/relationships/tags" Target="../tags/tag41.xml"/></Relationships>
</file>

<file path=ppt/slides/_rels/slide3.xml.rels><?xml version="1.0" encoding="UTF-8" standalone="yes"?>
<Relationships xmlns="http://schemas.openxmlformats.org/package/2006/relationships"><Relationship Id="rId8" Type="http://schemas.openxmlformats.org/officeDocument/2006/relationships/tags" Target="../tags/tag49.xml"/><Relationship Id="rId3" Type="http://schemas.openxmlformats.org/officeDocument/2006/relationships/tags" Target="../tags/tag44.xml"/><Relationship Id="rId7" Type="http://schemas.openxmlformats.org/officeDocument/2006/relationships/tags" Target="../tags/tag48.xml"/><Relationship Id="rId12" Type="http://schemas.openxmlformats.org/officeDocument/2006/relationships/slideLayout" Target="../slideLayouts/slideLayout6.xml"/><Relationship Id="rId2" Type="http://schemas.openxmlformats.org/officeDocument/2006/relationships/tags" Target="../tags/tag43.xml"/><Relationship Id="rId1" Type="http://schemas.openxmlformats.org/officeDocument/2006/relationships/tags" Target="../tags/tag42.xml"/><Relationship Id="rId6" Type="http://schemas.openxmlformats.org/officeDocument/2006/relationships/tags" Target="../tags/tag47.xml"/><Relationship Id="rId11" Type="http://schemas.openxmlformats.org/officeDocument/2006/relationships/tags" Target="../tags/tag52.xml"/><Relationship Id="rId5" Type="http://schemas.openxmlformats.org/officeDocument/2006/relationships/tags" Target="../tags/tag46.xml"/><Relationship Id="rId10" Type="http://schemas.openxmlformats.org/officeDocument/2006/relationships/tags" Target="../tags/tag51.xml"/><Relationship Id="rId4" Type="http://schemas.openxmlformats.org/officeDocument/2006/relationships/tags" Target="../tags/tag45.xml"/><Relationship Id="rId9" Type="http://schemas.openxmlformats.org/officeDocument/2006/relationships/tags" Target="../tags/tag50.xml"/></Relationships>
</file>

<file path=ppt/slides/_rels/slide4.xml.rels><?xml version="1.0" encoding="UTF-8" standalone="yes"?>
<Relationships xmlns="http://schemas.openxmlformats.org/package/2006/relationships"><Relationship Id="rId8" Type="http://schemas.openxmlformats.org/officeDocument/2006/relationships/hyperlink" Target="http://www.1ppt.com/xiazai/" TargetMode="External"/><Relationship Id="rId13" Type="http://schemas.openxmlformats.org/officeDocument/2006/relationships/hyperlink" Target="http://www.1ppt.com/kejian/" TargetMode="External"/><Relationship Id="rId18" Type="http://schemas.openxmlformats.org/officeDocument/2006/relationships/image" Target="../media/image1.png"/><Relationship Id="rId3" Type="http://schemas.openxmlformats.org/officeDocument/2006/relationships/hyperlink" Target="http://www.1ppt.com/hangye/" TargetMode="External"/><Relationship Id="rId7" Type="http://schemas.openxmlformats.org/officeDocument/2006/relationships/hyperlink" Target="http://www.1ppt.com/tubiao/" TargetMode="External"/><Relationship Id="rId12" Type="http://schemas.openxmlformats.org/officeDocument/2006/relationships/hyperlink" Target="http://www.1ppt.com/ziliao/" TargetMode="External"/><Relationship Id="rId17" Type="http://schemas.openxmlformats.org/officeDocument/2006/relationships/hyperlink" Target="http://www.1ppt.com/ziti/" TargetMode="External"/><Relationship Id="rId2" Type="http://schemas.openxmlformats.org/officeDocument/2006/relationships/hyperlink" Target="http://www.1ppt.com/moban/" TargetMode="External"/><Relationship Id="rId16" Type="http://schemas.openxmlformats.org/officeDocument/2006/relationships/hyperlink" Target="http://www.1ppt.com/jiaoan/" TargetMode="External"/><Relationship Id="rId20" Type="http://schemas.openxmlformats.org/officeDocument/2006/relationships/image" Target="../media/image3.png"/><Relationship Id="rId1" Type="http://schemas.openxmlformats.org/officeDocument/2006/relationships/slideLayout" Target="../slideLayouts/slideLayout13.xml"/><Relationship Id="rId6" Type="http://schemas.openxmlformats.org/officeDocument/2006/relationships/hyperlink" Target="http://www.1ppt.com/beijing/" TargetMode="External"/><Relationship Id="rId11" Type="http://schemas.openxmlformats.org/officeDocument/2006/relationships/hyperlink" Target="http://www.1ppt.com/excel/" TargetMode="External"/><Relationship Id="rId5" Type="http://schemas.openxmlformats.org/officeDocument/2006/relationships/hyperlink" Target="http://www.1ppt.com/sucai/" TargetMode="External"/><Relationship Id="rId15" Type="http://schemas.openxmlformats.org/officeDocument/2006/relationships/hyperlink" Target="http://www.1ppt.com/shiti/" TargetMode="External"/><Relationship Id="rId10" Type="http://schemas.openxmlformats.org/officeDocument/2006/relationships/hyperlink" Target="http://www.1ppt.com/word/" TargetMode="External"/><Relationship Id="rId19" Type="http://schemas.openxmlformats.org/officeDocument/2006/relationships/image" Target="../media/image2.png"/><Relationship Id="rId4" Type="http://schemas.openxmlformats.org/officeDocument/2006/relationships/hyperlink" Target="http://www.1ppt.com/jieri/" TargetMode="External"/><Relationship Id="rId9" Type="http://schemas.openxmlformats.org/officeDocument/2006/relationships/hyperlink" Target="http://www.1ppt.com/powerpoint/" TargetMode="External"/><Relationship Id="rId14" Type="http://schemas.openxmlformats.org/officeDocument/2006/relationships/hyperlink" Target="http://www.1ppt.com/fanwen/" TargetMode="External"/></Relationships>
</file>

<file path=ppt/slides/slide1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40" name="任意多边形 39">
            <a:extLst>
              <a:ext uri="{FF2B5EF4-FFF2-40B4-BE49-F238E27FC236}">
                <a16:creationId xmlns:a16="http://schemas.microsoft.com/office/drawing/2014/main" xmlns="" id="{0382D2B0-60AB-4A4E-B1AC-1F4E14E20A2A}"/>
              </a:ext>
            </a:extLst>
          </p:cNvPr>
          <p:cNvSpPr/>
          <p:nvPr>
            <p:custDataLst>
              <p:tags r:id="rId2"/>
            </p:custDataLst>
          </p:nvPr>
        </p:nvSpPr>
        <p:spPr>
          <a:xfrm>
            <a:off x="2392364" y="2854325"/>
            <a:ext cx="1133475" cy="573088"/>
          </a:xfrm>
          <a:custGeom>
            <a:avLst/>
            <a:gdLst>
              <a:gd name="connsiteX0" fmla="*/ 91926 w 986971"/>
              <a:gd name="connsiteY0" fmla="*/ 0 h 499654"/>
              <a:gd name="connsiteX1" fmla="*/ 895045 w 986971"/>
              <a:gd name="connsiteY1" fmla="*/ 0 h 499654"/>
              <a:gd name="connsiteX2" fmla="*/ 986971 w 986971"/>
              <a:gd name="connsiteY2" fmla="*/ 91926 h 499654"/>
              <a:gd name="connsiteX3" fmla="*/ 986971 w 986971"/>
              <a:gd name="connsiteY3" fmla="*/ 499654 h 499654"/>
              <a:gd name="connsiteX4" fmla="*/ 0 w 986971"/>
              <a:gd name="connsiteY4" fmla="*/ 499654 h 499654"/>
              <a:gd name="connsiteX5" fmla="*/ 0 w 986971"/>
              <a:gd name="connsiteY5" fmla="*/ 91926 h 499654"/>
              <a:gd name="connsiteX6" fmla="*/ 91926 w 986971"/>
              <a:gd name="connsiteY6" fmla="*/ 0 h 499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4">
                <a:moveTo>
                  <a:pt x="91926" y="0"/>
                </a:moveTo>
                <a:lnTo>
                  <a:pt x="895045" y="0"/>
                </a:lnTo>
                <a:cubicBezTo>
                  <a:pt x="945814" y="0"/>
                  <a:pt x="986971" y="41157"/>
                  <a:pt x="986971" y="91926"/>
                </a:cubicBezTo>
                <a:lnTo>
                  <a:pt x="986971" y="499654"/>
                </a:lnTo>
                <a:lnTo>
                  <a:pt x="0" y="499654"/>
                </a:lnTo>
                <a:lnTo>
                  <a:pt x="0" y="91926"/>
                </a:lnTo>
                <a:cubicBezTo>
                  <a:pt x="0" y="41157"/>
                  <a:pt x="41157" y="0"/>
                  <a:pt x="91926" y="0"/>
                </a:cubicBezTo>
                <a:close/>
              </a:path>
            </a:pathLst>
          </a:custGeom>
          <a:solidFill>
            <a:srgbClr val="DD1956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37" name="任意多边形 36">
            <a:extLst>
              <a:ext uri="{FF2B5EF4-FFF2-40B4-BE49-F238E27FC236}">
                <a16:creationId xmlns:a16="http://schemas.microsoft.com/office/drawing/2014/main" xmlns="" id="{1A9A746D-6837-4F36-BCF1-CA37A3A78BAC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2392364" y="3449639"/>
            <a:ext cx="1133475" cy="573087"/>
          </a:xfrm>
          <a:custGeom>
            <a:avLst/>
            <a:gdLst>
              <a:gd name="connsiteX0" fmla="*/ 0 w 986971"/>
              <a:gd name="connsiteY0" fmla="*/ 0 h 499656"/>
              <a:gd name="connsiteX1" fmla="*/ 986971 w 986971"/>
              <a:gd name="connsiteY1" fmla="*/ 0 h 499656"/>
              <a:gd name="connsiteX2" fmla="*/ 986971 w 986971"/>
              <a:gd name="connsiteY2" fmla="*/ 407730 h 499656"/>
              <a:gd name="connsiteX3" fmla="*/ 895045 w 986971"/>
              <a:gd name="connsiteY3" fmla="*/ 499656 h 499656"/>
              <a:gd name="connsiteX4" fmla="*/ 91926 w 986971"/>
              <a:gd name="connsiteY4" fmla="*/ 499656 h 499656"/>
              <a:gd name="connsiteX5" fmla="*/ 0 w 986971"/>
              <a:gd name="connsiteY5" fmla="*/ 407730 h 499656"/>
              <a:gd name="connsiteX6" fmla="*/ 0 w 986971"/>
              <a:gd name="connsiteY6" fmla="*/ 0 h 4996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6">
                <a:moveTo>
                  <a:pt x="0" y="0"/>
                </a:moveTo>
                <a:lnTo>
                  <a:pt x="986971" y="0"/>
                </a:lnTo>
                <a:lnTo>
                  <a:pt x="986971" y="407730"/>
                </a:lnTo>
                <a:cubicBezTo>
                  <a:pt x="986971" y="458499"/>
                  <a:pt x="945814" y="499656"/>
                  <a:pt x="895045" y="499656"/>
                </a:cubicBezTo>
                <a:lnTo>
                  <a:pt x="91926" y="499656"/>
                </a:lnTo>
                <a:cubicBezTo>
                  <a:pt x="41157" y="499656"/>
                  <a:pt x="0" y="458499"/>
                  <a:pt x="0" y="407730"/>
                </a:cubicBezTo>
                <a:lnTo>
                  <a:pt x="0" y="0"/>
                </a:lnTo>
                <a:close/>
              </a:path>
            </a:pathLst>
          </a:custGeom>
          <a:solidFill>
            <a:srgbClr val="ED618C"/>
          </a:solidFill>
          <a:ln>
            <a:noFill/>
          </a:ln>
          <a:effectLst>
            <a:outerShdw dist="50800" dir="5400000" algn="t" rotWithShape="0">
              <a:srgbClr val="EB5080">
                <a:alpha val="3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42" name="任意多边形 41">
            <a:extLst>
              <a:ext uri="{FF2B5EF4-FFF2-40B4-BE49-F238E27FC236}">
                <a16:creationId xmlns:a16="http://schemas.microsoft.com/office/drawing/2014/main" xmlns="" id="{00E0274A-5192-4885-BCE5-127C0174AEF9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>
            <a:off x="3659189" y="2854325"/>
            <a:ext cx="1131887" cy="573088"/>
          </a:xfrm>
          <a:custGeom>
            <a:avLst/>
            <a:gdLst>
              <a:gd name="connsiteX0" fmla="*/ 91926 w 986971"/>
              <a:gd name="connsiteY0" fmla="*/ 0 h 499654"/>
              <a:gd name="connsiteX1" fmla="*/ 895045 w 986971"/>
              <a:gd name="connsiteY1" fmla="*/ 0 h 499654"/>
              <a:gd name="connsiteX2" fmla="*/ 986971 w 986971"/>
              <a:gd name="connsiteY2" fmla="*/ 91926 h 499654"/>
              <a:gd name="connsiteX3" fmla="*/ 986971 w 986971"/>
              <a:gd name="connsiteY3" fmla="*/ 499654 h 499654"/>
              <a:gd name="connsiteX4" fmla="*/ 0 w 986971"/>
              <a:gd name="connsiteY4" fmla="*/ 499654 h 499654"/>
              <a:gd name="connsiteX5" fmla="*/ 0 w 986971"/>
              <a:gd name="connsiteY5" fmla="*/ 91926 h 499654"/>
              <a:gd name="connsiteX6" fmla="*/ 91926 w 986971"/>
              <a:gd name="connsiteY6" fmla="*/ 0 h 499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4">
                <a:moveTo>
                  <a:pt x="91926" y="0"/>
                </a:moveTo>
                <a:lnTo>
                  <a:pt x="895045" y="0"/>
                </a:lnTo>
                <a:cubicBezTo>
                  <a:pt x="945814" y="0"/>
                  <a:pt x="986971" y="41157"/>
                  <a:pt x="986971" y="91926"/>
                </a:cubicBezTo>
                <a:lnTo>
                  <a:pt x="986971" y="499654"/>
                </a:lnTo>
                <a:lnTo>
                  <a:pt x="0" y="499654"/>
                </a:lnTo>
                <a:lnTo>
                  <a:pt x="0" y="91926"/>
                </a:lnTo>
                <a:cubicBezTo>
                  <a:pt x="0" y="41157"/>
                  <a:pt x="41157" y="0"/>
                  <a:pt x="91926" y="0"/>
                </a:cubicBezTo>
                <a:close/>
              </a:path>
            </a:pathLst>
          </a:custGeom>
          <a:solidFill>
            <a:srgbClr val="D2191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44" name="任意多边形 43">
            <a:extLst>
              <a:ext uri="{FF2B5EF4-FFF2-40B4-BE49-F238E27FC236}">
                <a16:creationId xmlns:a16="http://schemas.microsoft.com/office/drawing/2014/main" xmlns="" id="{E036A089-6F59-439E-9DEB-C82066D3FBEC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3659189" y="3449639"/>
            <a:ext cx="1131887" cy="573087"/>
          </a:xfrm>
          <a:custGeom>
            <a:avLst/>
            <a:gdLst>
              <a:gd name="connsiteX0" fmla="*/ 0 w 986971"/>
              <a:gd name="connsiteY0" fmla="*/ 0 h 499656"/>
              <a:gd name="connsiteX1" fmla="*/ 986971 w 986971"/>
              <a:gd name="connsiteY1" fmla="*/ 0 h 499656"/>
              <a:gd name="connsiteX2" fmla="*/ 986971 w 986971"/>
              <a:gd name="connsiteY2" fmla="*/ 407730 h 499656"/>
              <a:gd name="connsiteX3" fmla="*/ 895045 w 986971"/>
              <a:gd name="connsiteY3" fmla="*/ 499656 h 499656"/>
              <a:gd name="connsiteX4" fmla="*/ 91926 w 986971"/>
              <a:gd name="connsiteY4" fmla="*/ 499656 h 499656"/>
              <a:gd name="connsiteX5" fmla="*/ 0 w 986971"/>
              <a:gd name="connsiteY5" fmla="*/ 407730 h 499656"/>
              <a:gd name="connsiteX6" fmla="*/ 0 w 986971"/>
              <a:gd name="connsiteY6" fmla="*/ 0 h 4996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6">
                <a:moveTo>
                  <a:pt x="0" y="0"/>
                </a:moveTo>
                <a:lnTo>
                  <a:pt x="986971" y="0"/>
                </a:lnTo>
                <a:lnTo>
                  <a:pt x="986971" y="407730"/>
                </a:lnTo>
                <a:cubicBezTo>
                  <a:pt x="986971" y="458499"/>
                  <a:pt x="945814" y="499656"/>
                  <a:pt x="895045" y="499656"/>
                </a:cubicBezTo>
                <a:lnTo>
                  <a:pt x="91926" y="499656"/>
                </a:lnTo>
                <a:cubicBezTo>
                  <a:pt x="41157" y="499656"/>
                  <a:pt x="0" y="458499"/>
                  <a:pt x="0" y="407730"/>
                </a:cubicBezTo>
                <a:lnTo>
                  <a:pt x="0" y="0"/>
                </a:lnTo>
                <a:close/>
              </a:path>
            </a:pathLst>
          </a:custGeom>
          <a:solidFill>
            <a:srgbClr val="F35E57"/>
          </a:solidFill>
          <a:ln>
            <a:noFill/>
          </a:ln>
          <a:effectLst>
            <a:outerShdw dist="50800" dir="5400000" algn="t" rotWithShape="0">
              <a:srgbClr val="F14A40">
                <a:alpha val="3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45" name="任意多边形 44">
            <a:extLst>
              <a:ext uri="{FF2B5EF4-FFF2-40B4-BE49-F238E27FC236}">
                <a16:creationId xmlns:a16="http://schemas.microsoft.com/office/drawing/2014/main" xmlns="" id="{F4ED8369-7C7C-4727-8DA3-5D02195EFCA8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4924426" y="2854325"/>
            <a:ext cx="1133475" cy="573088"/>
          </a:xfrm>
          <a:custGeom>
            <a:avLst/>
            <a:gdLst>
              <a:gd name="connsiteX0" fmla="*/ 91926 w 986971"/>
              <a:gd name="connsiteY0" fmla="*/ 0 h 499654"/>
              <a:gd name="connsiteX1" fmla="*/ 895045 w 986971"/>
              <a:gd name="connsiteY1" fmla="*/ 0 h 499654"/>
              <a:gd name="connsiteX2" fmla="*/ 986971 w 986971"/>
              <a:gd name="connsiteY2" fmla="*/ 91926 h 499654"/>
              <a:gd name="connsiteX3" fmla="*/ 986971 w 986971"/>
              <a:gd name="connsiteY3" fmla="*/ 499654 h 499654"/>
              <a:gd name="connsiteX4" fmla="*/ 0 w 986971"/>
              <a:gd name="connsiteY4" fmla="*/ 499654 h 499654"/>
              <a:gd name="connsiteX5" fmla="*/ 0 w 986971"/>
              <a:gd name="connsiteY5" fmla="*/ 91926 h 499654"/>
              <a:gd name="connsiteX6" fmla="*/ 91926 w 986971"/>
              <a:gd name="connsiteY6" fmla="*/ 0 h 499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4">
                <a:moveTo>
                  <a:pt x="91926" y="0"/>
                </a:moveTo>
                <a:lnTo>
                  <a:pt x="895045" y="0"/>
                </a:lnTo>
                <a:cubicBezTo>
                  <a:pt x="945814" y="0"/>
                  <a:pt x="986971" y="41157"/>
                  <a:pt x="986971" y="91926"/>
                </a:cubicBezTo>
                <a:lnTo>
                  <a:pt x="986971" y="499654"/>
                </a:lnTo>
                <a:lnTo>
                  <a:pt x="0" y="499654"/>
                </a:lnTo>
                <a:lnTo>
                  <a:pt x="0" y="91926"/>
                </a:lnTo>
                <a:cubicBezTo>
                  <a:pt x="0" y="41157"/>
                  <a:pt x="41157" y="0"/>
                  <a:pt x="91926" y="0"/>
                </a:cubicBezTo>
                <a:close/>
              </a:path>
            </a:pathLst>
          </a:custGeom>
          <a:solidFill>
            <a:srgbClr val="E7520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46" name="任意多边形 45">
            <a:extLst>
              <a:ext uri="{FF2B5EF4-FFF2-40B4-BE49-F238E27FC236}">
                <a16:creationId xmlns:a16="http://schemas.microsoft.com/office/drawing/2014/main" xmlns="" id="{353F0E45-83C8-42C6-8DED-FBC8B9814A2B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4924426" y="3449639"/>
            <a:ext cx="1133475" cy="573087"/>
          </a:xfrm>
          <a:custGeom>
            <a:avLst/>
            <a:gdLst>
              <a:gd name="connsiteX0" fmla="*/ 0 w 986971"/>
              <a:gd name="connsiteY0" fmla="*/ 0 h 499656"/>
              <a:gd name="connsiteX1" fmla="*/ 986971 w 986971"/>
              <a:gd name="connsiteY1" fmla="*/ 0 h 499656"/>
              <a:gd name="connsiteX2" fmla="*/ 986971 w 986971"/>
              <a:gd name="connsiteY2" fmla="*/ 407730 h 499656"/>
              <a:gd name="connsiteX3" fmla="*/ 895045 w 986971"/>
              <a:gd name="connsiteY3" fmla="*/ 499656 h 499656"/>
              <a:gd name="connsiteX4" fmla="*/ 91926 w 986971"/>
              <a:gd name="connsiteY4" fmla="*/ 499656 h 499656"/>
              <a:gd name="connsiteX5" fmla="*/ 0 w 986971"/>
              <a:gd name="connsiteY5" fmla="*/ 407730 h 499656"/>
              <a:gd name="connsiteX6" fmla="*/ 0 w 986971"/>
              <a:gd name="connsiteY6" fmla="*/ 0 h 4996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6">
                <a:moveTo>
                  <a:pt x="0" y="0"/>
                </a:moveTo>
                <a:lnTo>
                  <a:pt x="986971" y="0"/>
                </a:lnTo>
                <a:lnTo>
                  <a:pt x="986971" y="407730"/>
                </a:lnTo>
                <a:cubicBezTo>
                  <a:pt x="986971" y="458499"/>
                  <a:pt x="945814" y="499656"/>
                  <a:pt x="895045" y="499656"/>
                </a:cubicBezTo>
                <a:lnTo>
                  <a:pt x="91926" y="499656"/>
                </a:lnTo>
                <a:cubicBezTo>
                  <a:pt x="41157" y="499656"/>
                  <a:pt x="0" y="458499"/>
                  <a:pt x="0" y="407730"/>
                </a:cubicBezTo>
                <a:lnTo>
                  <a:pt x="0" y="0"/>
                </a:lnTo>
                <a:close/>
              </a:path>
            </a:pathLst>
          </a:custGeom>
          <a:solidFill>
            <a:srgbClr val="FA8144"/>
          </a:solidFill>
          <a:ln>
            <a:noFill/>
          </a:ln>
          <a:effectLst>
            <a:outerShdw dist="50800" dir="5400000" algn="t" rotWithShape="0">
              <a:srgbClr val="F9712A">
                <a:alpha val="3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47" name="任意多边形 46">
            <a:extLst>
              <a:ext uri="{FF2B5EF4-FFF2-40B4-BE49-F238E27FC236}">
                <a16:creationId xmlns:a16="http://schemas.microsoft.com/office/drawing/2014/main" xmlns="" id="{79504D8A-916A-480C-9F26-EF61CB2070E7}"/>
              </a:ext>
            </a:extLst>
          </p:cNvPr>
          <p:cNvSpPr/>
          <p:nvPr>
            <p:custDataLst>
              <p:tags r:id="rId8"/>
            </p:custDataLst>
          </p:nvPr>
        </p:nvSpPr>
        <p:spPr>
          <a:xfrm>
            <a:off x="6191251" y="2854325"/>
            <a:ext cx="1133475" cy="573088"/>
          </a:xfrm>
          <a:custGeom>
            <a:avLst/>
            <a:gdLst>
              <a:gd name="connsiteX0" fmla="*/ 91926 w 986971"/>
              <a:gd name="connsiteY0" fmla="*/ 0 h 499654"/>
              <a:gd name="connsiteX1" fmla="*/ 895045 w 986971"/>
              <a:gd name="connsiteY1" fmla="*/ 0 h 499654"/>
              <a:gd name="connsiteX2" fmla="*/ 986971 w 986971"/>
              <a:gd name="connsiteY2" fmla="*/ 91926 h 499654"/>
              <a:gd name="connsiteX3" fmla="*/ 986971 w 986971"/>
              <a:gd name="connsiteY3" fmla="*/ 499654 h 499654"/>
              <a:gd name="connsiteX4" fmla="*/ 0 w 986971"/>
              <a:gd name="connsiteY4" fmla="*/ 499654 h 499654"/>
              <a:gd name="connsiteX5" fmla="*/ 0 w 986971"/>
              <a:gd name="connsiteY5" fmla="*/ 91926 h 499654"/>
              <a:gd name="connsiteX6" fmla="*/ 91926 w 986971"/>
              <a:gd name="connsiteY6" fmla="*/ 0 h 499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4">
                <a:moveTo>
                  <a:pt x="91926" y="0"/>
                </a:moveTo>
                <a:lnTo>
                  <a:pt x="895045" y="0"/>
                </a:lnTo>
                <a:cubicBezTo>
                  <a:pt x="945814" y="0"/>
                  <a:pt x="986971" y="41157"/>
                  <a:pt x="986971" y="91926"/>
                </a:cubicBezTo>
                <a:lnTo>
                  <a:pt x="986971" y="499654"/>
                </a:lnTo>
                <a:lnTo>
                  <a:pt x="0" y="499654"/>
                </a:lnTo>
                <a:lnTo>
                  <a:pt x="0" y="91926"/>
                </a:lnTo>
                <a:cubicBezTo>
                  <a:pt x="0" y="41157"/>
                  <a:pt x="41157" y="0"/>
                  <a:pt x="91926" y="0"/>
                </a:cubicBezTo>
                <a:close/>
              </a:path>
            </a:pathLst>
          </a:custGeom>
          <a:solidFill>
            <a:srgbClr val="18A89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48" name="任意多边形 47">
            <a:extLst>
              <a:ext uri="{FF2B5EF4-FFF2-40B4-BE49-F238E27FC236}">
                <a16:creationId xmlns:a16="http://schemas.microsoft.com/office/drawing/2014/main" xmlns="" id="{830B0A76-9897-4809-AF51-2C6185FC931F}"/>
              </a:ext>
            </a:extLst>
          </p:cNvPr>
          <p:cNvSpPr/>
          <p:nvPr>
            <p:custDataLst>
              <p:tags r:id="rId9"/>
            </p:custDataLst>
          </p:nvPr>
        </p:nvSpPr>
        <p:spPr>
          <a:xfrm>
            <a:off x="6191251" y="3449639"/>
            <a:ext cx="1133475" cy="573087"/>
          </a:xfrm>
          <a:custGeom>
            <a:avLst/>
            <a:gdLst>
              <a:gd name="connsiteX0" fmla="*/ 0 w 986971"/>
              <a:gd name="connsiteY0" fmla="*/ 0 h 499656"/>
              <a:gd name="connsiteX1" fmla="*/ 986971 w 986971"/>
              <a:gd name="connsiteY1" fmla="*/ 0 h 499656"/>
              <a:gd name="connsiteX2" fmla="*/ 986971 w 986971"/>
              <a:gd name="connsiteY2" fmla="*/ 407730 h 499656"/>
              <a:gd name="connsiteX3" fmla="*/ 895045 w 986971"/>
              <a:gd name="connsiteY3" fmla="*/ 499656 h 499656"/>
              <a:gd name="connsiteX4" fmla="*/ 91926 w 986971"/>
              <a:gd name="connsiteY4" fmla="*/ 499656 h 499656"/>
              <a:gd name="connsiteX5" fmla="*/ 0 w 986971"/>
              <a:gd name="connsiteY5" fmla="*/ 407730 h 499656"/>
              <a:gd name="connsiteX6" fmla="*/ 0 w 986971"/>
              <a:gd name="connsiteY6" fmla="*/ 0 h 4996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6">
                <a:moveTo>
                  <a:pt x="0" y="0"/>
                </a:moveTo>
                <a:lnTo>
                  <a:pt x="986971" y="0"/>
                </a:lnTo>
                <a:lnTo>
                  <a:pt x="986971" y="407730"/>
                </a:lnTo>
                <a:cubicBezTo>
                  <a:pt x="986971" y="458499"/>
                  <a:pt x="945814" y="499656"/>
                  <a:pt x="895045" y="499656"/>
                </a:cubicBezTo>
                <a:lnTo>
                  <a:pt x="91926" y="499656"/>
                </a:lnTo>
                <a:cubicBezTo>
                  <a:pt x="41157" y="499656"/>
                  <a:pt x="0" y="458499"/>
                  <a:pt x="0" y="407730"/>
                </a:cubicBezTo>
                <a:lnTo>
                  <a:pt x="0" y="0"/>
                </a:lnTo>
                <a:close/>
              </a:path>
            </a:pathLst>
          </a:custGeom>
          <a:solidFill>
            <a:srgbClr val="24E0C1"/>
          </a:solidFill>
          <a:ln>
            <a:noFill/>
          </a:ln>
          <a:effectLst>
            <a:outerShdw dist="50800" dir="5400000" algn="t" rotWithShape="0">
              <a:srgbClr val="1ED1B5">
                <a:alpha val="3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49" name="任意多边形 48">
            <a:extLst>
              <a:ext uri="{FF2B5EF4-FFF2-40B4-BE49-F238E27FC236}">
                <a16:creationId xmlns:a16="http://schemas.microsoft.com/office/drawing/2014/main" xmlns="" id="{608664D1-E7B5-409E-A503-06422465A447}"/>
              </a:ext>
            </a:extLst>
          </p:cNvPr>
          <p:cNvSpPr/>
          <p:nvPr>
            <p:custDataLst>
              <p:tags r:id="rId10"/>
            </p:custDataLst>
          </p:nvPr>
        </p:nvSpPr>
        <p:spPr>
          <a:xfrm>
            <a:off x="7458076" y="2854325"/>
            <a:ext cx="1133475" cy="573088"/>
          </a:xfrm>
          <a:custGeom>
            <a:avLst/>
            <a:gdLst>
              <a:gd name="connsiteX0" fmla="*/ 91926 w 986971"/>
              <a:gd name="connsiteY0" fmla="*/ 0 h 499654"/>
              <a:gd name="connsiteX1" fmla="*/ 895045 w 986971"/>
              <a:gd name="connsiteY1" fmla="*/ 0 h 499654"/>
              <a:gd name="connsiteX2" fmla="*/ 986971 w 986971"/>
              <a:gd name="connsiteY2" fmla="*/ 91926 h 499654"/>
              <a:gd name="connsiteX3" fmla="*/ 986971 w 986971"/>
              <a:gd name="connsiteY3" fmla="*/ 499654 h 499654"/>
              <a:gd name="connsiteX4" fmla="*/ 0 w 986971"/>
              <a:gd name="connsiteY4" fmla="*/ 499654 h 499654"/>
              <a:gd name="connsiteX5" fmla="*/ 0 w 986971"/>
              <a:gd name="connsiteY5" fmla="*/ 91926 h 499654"/>
              <a:gd name="connsiteX6" fmla="*/ 91926 w 986971"/>
              <a:gd name="connsiteY6" fmla="*/ 0 h 499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4">
                <a:moveTo>
                  <a:pt x="91926" y="0"/>
                </a:moveTo>
                <a:lnTo>
                  <a:pt x="895045" y="0"/>
                </a:lnTo>
                <a:cubicBezTo>
                  <a:pt x="945814" y="0"/>
                  <a:pt x="986971" y="41157"/>
                  <a:pt x="986971" y="91926"/>
                </a:cubicBezTo>
                <a:lnTo>
                  <a:pt x="986971" y="499654"/>
                </a:lnTo>
                <a:lnTo>
                  <a:pt x="0" y="499654"/>
                </a:lnTo>
                <a:lnTo>
                  <a:pt x="0" y="91926"/>
                </a:lnTo>
                <a:cubicBezTo>
                  <a:pt x="0" y="41157"/>
                  <a:pt x="41157" y="0"/>
                  <a:pt x="91926" y="0"/>
                </a:cubicBezTo>
                <a:close/>
              </a:path>
            </a:pathLst>
          </a:custGeom>
          <a:solidFill>
            <a:srgbClr val="E72D6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50" name="任意多边形 49">
            <a:extLst>
              <a:ext uri="{FF2B5EF4-FFF2-40B4-BE49-F238E27FC236}">
                <a16:creationId xmlns:a16="http://schemas.microsoft.com/office/drawing/2014/main" xmlns="" id="{C2465EA5-4A12-48B8-BAC1-91558E401C5D}"/>
              </a:ext>
            </a:extLst>
          </p:cNvPr>
          <p:cNvSpPr/>
          <p:nvPr>
            <p:custDataLst>
              <p:tags r:id="rId11"/>
            </p:custDataLst>
          </p:nvPr>
        </p:nvSpPr>
        <p:spPr>
          <a:xfrm>
            <a:off x="7458076" y="3449639"/>
            <a:ext cx="1133475" cy="573087"/>
          </a:xfrm>
          <a:custGeom>
            <a:avLst/>
            <a:gdLst>
              <a:gd name="connsiteX0" fmla="*/ 0 w 986971"/>
              <a:gd name="connsiteY0" fmla="*/ 0 h 499656"/>
              <a:gd name="connsiteX1" fmla="*/ 986971 w 986971"/>
              <a:gd name="connsiteY1" fmla="*/ 0 h 499656"/>
              <a:gd name="connsiteX2" fmla="*/ 986971 w 986971"/>
              <a:gd name="connsiteY2" fmla="*/ 407730 h 499656"/>
              <a:gd name="connsiteX3" fmla="*/ 895045 w 986971"/>
              <a:gd name="connsiteY3" fmla="*/ 499656 h 499656"/>
              <a:gd name="connsiteX4" fmla="*/ 91926 w 986971"/>
              <a:gd name="connsiteY4" fmla="*/ 499656 h 499656"/>
              <a:gd name="connsiteX5" fmla="*/ 0 w 986971"/>
              <a:gd name="connsiteY5" fmla="*/ 407730 h 499656"/>
              <a:gd name="connsiteX6" fmla="*/ 0 w 986971"/>
              <a:gd name="connsiteY6" fmla="*/ 0 h 4996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6">
                <a:moveTo>
                  <a:pt x="0" y="0"/>
                </a:moveTo>
                <a:lnTo>
                  <a:pt x="986971" y="0"/>
                </a:lnTo>
                <a:lnTo>
                  <a:pt x="986971" y="407730"/>
                </a:lnTo>
                <a:cubicBezTo>
                  <a:pt x="986971" y="458499"/>
                  <a:pt x="945814" y="499656"/>
                  <a:pt x="895045" y="499656"/>
                </a:cubicBezTo>
                <a:lnTo>
                  <a:pt x="91926" y="499656"/>
                </a:lnTo>
                <a:cubicBezTo>
                  <a:pt x="41157" y="499656"/>
                  <a:pt x="0" y="458499"/>
                  <a:pt x="0" y="407730"/>
                </a:cubicBezTo>
                <a:lnTo>
                  <a:pt x="0" y="0"/>
                </a:lnTo>
                <a:close/>
              </a:path>
            </a:pathLst>
          </a:custGeom>
          <a:solidFill>
            <a:srgbClr val="ED618C"/>
          </a:solidFill>
          <a:ln>
            <a:noFill/>
          </a:ln>
          <a:effectLst>
            <a:outerShdw dist="50800" dir="5400000" algn="t" rotWithShape="0">
              <a:srgbClr val="EB5080">
                <a:alpha val="3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51" name="任意多边形 50">
            <a:extLst>
              <a:ext uri="{FF2B5EF4-FFF2-40B4-BE49-F238E27FC236}">
                <a16:creationId xmlns:a16="http://schemas.microsoft.com/office/drawing/2014/main" xmlns="" id="{9D5ED94F-6DE4-4181-BE1C-472C7D97B302}"/>
              </a:ext>
            </a:extLst>
          </p:cNvPr>
          <p:cNvSpPr/>
          <p:nvPr>
            <p:custDataLst>
              <p:tags r:id="rId12"/>
            </p:custDataLst>
          </p:nvPr>
        </p:nvSpPr>
        <p:spPr>
          <a:xfrm>
            <a:off x="8724901" y="2854325"/>
            <a:ext cx="1133475" cy="573088"/>
          </a:xfrm>
          <a:custGeom>
            <a:avLst/>
            <a:gdLst>
              <a:gd name="connsiteX0" fmla="*/ 91926 w 986971"/>
              <a:gd name="connsiteY0" fmla="*/ 0 h 499654"/>
              <a:gd name="connsiteX1" fmla="*/ 895045 w 986971"/>
              <a:gd name="connsiteY1" fmla="*/ 0 h 499654"/>
              <a:gd name="connsiteX2" fmla="*/ 986971 w 986971"/>
              <a:gd name="connsiteY2" fmla="*/ 91926 h 499654"/>
              <a:gd name="connsiteX3" fmla="*/ 986971 w 986971"/>
              <a:gd name="connsiteY3" fmla="*/ 499654 h 499654"/>
              <a:gd name="connsiteX4" fmla="*/ 0 w 986971"/>
              <a:gd name="connsiteY4" fmla="*/ 499654 h 499654"/>
              <a:gd name="connsiteX5" fmla="*/ 0 w 986971"/>
              <a:gd name="connsiteY5" fmla="*/ 91926 h 499654"/>
              <a:gd name="connsiteX6" fmla="*/ 91926 w 986971"/>
              <a:gd name="connsiteY6" fmla="*/ 0 h 499654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4">
                <a:moveTo>
                  <a:pt x="91926" y="0"/>
                </a:moveTo>
                <a:lnTo>
                  <a:pt x="895045" y="0"/>
                </a:lnTo>
                <a:cubicBezTo>
                  <a:pt x="945814" y="0"/>
                  <a:pt x="986971" y="41157"/>
                  <a:pt x="986971" y="91926"/>
                </a:cubicBezTo>
                <a:lnTo>
                  <a:pt x="986971" y="499654"/>
                </a:lnTo>
                <a:lnTo>
                  <a:pt x="0" y="499654"/>
                </a:lnTo>
                <a:lnTo>
                  <a:pt x="0" y="91926"/>
                </a:lnTo>
                <a:cubicBezTo>
                  <a:pt x="0" y="41157"/>
                  <a:pt x="41157" y="0"/>
                  <a:pt x="91926" y="0"/>
                </a:cubicBezTo>
                <a:close/>
              </a:path>
            </a:pathLst>
          </a:custGeom>
          <a:solidFill>
            <a:srgbClr val="E7520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52" name="任意多边形 51">
            <a:extLst>
              <a:ext uri="{FF2B5EF4-FFF2-40B4-BE49-F238E27FC236}">
                <a16:creationId xmlns:a16="http://schemas.microsoft.com/office/drawing/2014/main" xmlns="" id="{6541961A-90B9-4491-B35A-BEB36CF891C6}"/>
              </a:ext>
            </a:extLst>
          </p:cNvPr>
          <p:cNvSpPr/>
          <p:nvPr>
            <p:custDataLst>
              <p:tags r:id="rId13"/>
            </p:custDataLst>
          </p:nvPr>
        </p:nvSpPr>
        <p:spPr>
          <a:xfrm>
            <a:off x="8724901" y="3449639"/>
            <a:ext cx="1133475" cy="573087"/>
          </a:xfrm>
          <a:custGeom>
            <a:avLst/>
            <a:gdLst>
              <a:gd name="connsiteX0" fmla="*/ 0 w 986971"/>
              <a:gd name="connsiteY0" fmla="*/ 0 h 499656"/>
              <a:gd name="connsiteX1" fmla="*/ 986971 w 986971"/>
              <a:gd name="connsiteY1" fmla="*/ 0 h 499656"/>
              <a:gd name="connsiteX2" fmla="*/ 986971 w 986971"/>
              <a:gd name="connsiteY2" fmla="*/ 407730 h 499656"/>
              <a:gd name="connsiteX3" fmla="*/ 895045 w 986971"/>
              <a:gd name="connsiteY3" fmla="*/ 499656 h 499656"/>
              <a:gd name="connsiteX4" fmla="*/ 91926 w 986971"/>
              <a:gd name="connsiteY4" fmla="*/ 499656 h 499656"/>
              <a:gd name="connsiteX5" fmla="*/ 0 w 986971"/>
              <a:gd name="connsiteY5" fmla="*/ 407730 h 499656"/>
              <a:gd name="connsiteX6" fmla="*/ 0 w 986971"/>
              <a:gd name="connsiteY6" fmla="*/ 0 h 499656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986971" h="499656">
                <a:moveTo>
                  <a:pt x="0" y="0"/>
                </a:moveTo>
                <a:lnTo>
                  <a:pt x="986971" y="0"/>
                </a:lnTo>
                <a:lnTo>
                  <a:pt x="986971" y="407730"/>
                </a:lnTo>
                <a:cubicBezTo>
                  <a:pt x="986971" y="458499"/>
                  <a:pt x="945814" y="499656"/>
                  <a:pt x="895045" y="499656"/>
                </a:cubicBezTo>
                <a:lnTo>
                  <a:pt x="91926" y="499656"/>
                </a:lnTo>
                <a:cubicBezTo>
                  <a:pt x="41157" y="499656"/>
                  <a:pt x="0" y="458499"/>
                  <a:pt x="0" y="407730"/>
                </a:cubicBezTo>
                <a:lnTo>
                  <a:pt x="0" y="0"/>
                </a:lnTo>
                <a:close/>
              </a:path>
            </a:pathLst>
          </a:custGeom>
          <a:solidFill>
            <a:srgbClr val="FA8144"/>
          </a:solidFill>
          <a:ln>
            <a:noFill/>
          </a:ln>
          <a:effectLst>
            <a:outerShdw dist="50800" dir="5400000" algn="t" rotWithShape="0">
              <a:srgbClr val="F9712A">
                <a:alpha val="30000"/>
              </a:srgbClr>
            </a:outerShdw>
          </a:effectLst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3086" name="文本框 15">
            <a:extLst>
              <a:ext uri="{FF2B5EF4-FFF2-40B4-BE49-F238E27FC236}">
                <a16:creationId xmlns:a16="http://schemas.microsoft.com/office/drawing/2014/main" xmlns="" id="{6F8B5315-D83D-4BAC-8F0F-D8BD4E2C70CB}"/>
              </a:ext>
            </a:extLst>
          </p:cNvPr>
          <p:cNvSpPr txBox="1">
            <a:spLocks noChangeArrowheads="1"/>
          </p:cNvSpPr>
          <p:nvPr>
            <p:custDataLst>
              <p:tags r:id="rId14"/>
            </p:custDataLst>
          </p:nvPr>
        </p:nvSpPr>
        <p:spPr bwMode="auto">
          <a:xfrm>
            <a:off x="2392364" y="2554289"/>
            <a:ext cx="1133475" cy="1800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7200">
                <a:solidFill>
                  <a:srgbClr val="FFFFFF"/>
                </a:solidFill>
                <a:latin typeface="Impact" panose="020B0806030902050204" pitchFamily="34" charset="0"/>
              </a:rPr>
              <a:t>T</a:t>
            </a:r>
            <a:endParaRPr lang="zh-CN" altLang="en-US" sz="7200">
              <a:solidFill>
                <a:srgbClr val="FFFFFF"/>
              </a:solidFill>
              <a:latin typeface="Impact" panose="020B0806030902050204" pitchFamily="34" charset="0"/>
            </a:endParaRPr>
          </a:p>
        </p:txBody>
      </p:sp>
      <p:sp>
        <p:nvSpPr>
          <p:cNvPr id="3087" name="文本框 54">
            <a:extLst>
              <a:ext uri="{FF2B5EF4-FFF2-40B4-BE49-F238E27FC236}">
                <a16:creationId xmlns:a16="http://schemas.microsoft.com/office/drawing/2014/main" xmlns="" id="{DBF63952-CD0A-4A15-AB97-3DC0324D4D25}"/>
              </a:ext>
            </a:extLst>
          </p:cNvPr>
          <p:cNvSpPr txBox="1">
            <a:spLocks noChangeArrowheads="1"/>
          </p:cNvSpPr>
          <p:nvPr>
            <p:custDataLst>
              <p:tags r:id="rId15"/>
            </p:custDataLst>
          </p:nvPr>
        </p:nvSpPr>
        <p:spPr bwMode="auto">
          <a:xfrm>
            <a:off x="3659189" y="2554289"/>
            <a:ext cx="1131887" cy="1800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7200">
                <a:solidFill>
                  <a:srgbClr val="FFFFFF"/>
                </a:solidFill>
                <a:latin typeface="Impact" panose="020B0806030902050204" pitchFamily="34" charset="0"/>
              </a:rPr>
              <a:t>H</a:t>
            </a:r>
            <a:endParaRPr lang="zh-CN" altLang="en-US" sz="7200">
              <a:solidFill>
                <a:srgbClr val="FFFFFF"/>
              </a:solidFill>
              <a:latin typeface="Impact" panose="020B0806030902050204" pitchFamily="34" charset="0"/>
            </a:endParaRPr>
          </a:p>
        </p:txBody>
      </p:sp>
      <p:sp>
        <p:nvSpPr>
          <p:cNvPr id="3088" name="文本框 55">
            <a:extLst>
              <a:ext uri="{FF2B5EF4-FFF2-40B4-BE49-F238E27FC236}">
                <a16:creationId xmlns:a16="http://schemas.microsoft.com/office/drawing/2014/main" xmlns="" id="{CD650B80-A631-45DE-AA17-83C640C16714}"/>
              </a:ext>
            </a:extLst>
          </p:cNvPr>
          <p:cNvSpPr txBox="1">
            <a:spLocks noChangeArrowheads="1"/>
          </p:cNvSpPr>
          <p:nvPr>
            <p:custDataLst>
              <p:tags r:id="rId16"/>
            </p:custDataLst>
          </p:nvPr>
        </p:nvSpPr>
        <p:spPr bwMode="auto">
          <a:xfrm>
            <a:off x="4924426" y="2554289"/>
            <a:ext cx="1133475" cy="1800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7200">
                <a:solidFill>
                  <a:srgbClr val="FFFFFF"/>
                </a:solidFill>
                <a:latin typeface="Impact" panose="020B0806030902050204" pitchFamily="34" charset="0"/>
              </a:rPr>
              <a:t>A</a:t>
            </a:r>
            <a:endParaRPr lang="zh-CN" altLang="en-US" sz="7200">
              <a:solidFill>
                <a:srgbClr val="FFFFFF"/>
              </a:solidFill>
              <a:latin typeface="Impact" panose="020B0806030902050204" pitchFamily="34" charset="0"/>
            </a:endParaRPr>
          </a:p>
        </p:txBody>
      </p:sp>
      <p:sp>
        <p:nvSpPr>
          <p:cNvPr id="3089" name="文本框 56">
            <a:extLst>
              <a:ext uri="{FF2B5EF4-FFF2-40B4-BE49-F238E27FC236}">
                <a16:creationId xmlns:a16="http://schemas.microsoft.com/office/drawing/2014/main" xmlns="" id="{0D66D830-8044-4B46-ACAD-29EBD92855B2}"/>
              </a:ext>
            </a:extLst>
          </p:cNvPr>
          <p:cNvSpPr txBox="1">
            <a:spLocks noChangeArrowheads="1"/>
          </p:cNvSpPr>
          <p:nvPr>
            <p:custDataLst>
              <p:tags r:id="rId17"/>
            </p:custDataLst>
          </p:nvPr>
        </p:nvSpPr>
        <p:spPr bwMode="auto">
          <a:xfrm>
            <a:off x="6191251" y="2554289"/>
            <a:ext cx="1133475" cy="1800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7200">
                <a:solidFill>
                  <a:srgbClr val="FFFFFF"/>
                </a:solidFill>
                <a:latin typeface="Impact" panose="020B0806030902050204" pitchFamily="34" charset="0"/>
              </a:rPr>
              <a:t>N</a:t>
            </a:r>
            <a:endParaRPr lang="zh-CN" altLang="en-US" sz="7200">
              <a:solidFill>
                <a:srgbClr val="FFFFFF"/>
              </a:solidFill>
              <a:latin typeface="Impact" panose="020B0806030902050204" pitchFamily="34" charset="0"/>
            </a:endParaRPr>
          </a:p>
        </p:txBody>
      </p:sp>
      <p:sp>
        <p:nvSpPr>
          <p:cNvPr id="3090" name="文本框 57">
            <a:extLst>
              <a:ext uri="{FF2B5EF4-FFF2-40B4-BE49-F238E27FC236}">
                <a16:creationId xmlns:a16="http://schemas.microsoft.com/office/drawing/2014/main" xmlns="" id="{C38C325A-3620-4867-BCE3-4B7DC622CAEF}"/>
              </a:ext>
            </a:extLst>
          </p:cNvPr>
          <p:cNvSpPr txBox="1">
            <a:spLocks noChangeArrowheads="1"/>
          </p:cNvSpPr>
          <p:nvPr>
            <p:custDataLst>
              <p:tags r:id="rId18"/>
            </p:custDataLst>
          </p:nvPr>
        </p:nvSpPr>
        <p:spPr bwMode="auto">
          <a:xfrm>
            <a:off x="7458076" y="2554289"/>
            <a:ext cx="1133475" cy="1800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7200">
                <a:solidFill>
                  <a:srgbClr val="FFFFFF"/>
                </a:solidFill>
                <a:latin typeface="Impact" panose="020B0806030902050204" pitchFamily="34" charset="0"/>
              </a:rPr>
              <a:t>K</a:t>
            </a:r>
            <a:endParaRPr lang="zh-CN" altLang="en-US" sz="7200">
              <a:solidFill>
                <a:srgbClr val="FFFFFF"/>
              </a:solidFill>
              <a:latin typeface="Impact" panose="020B0806030902050204" pitchFamily="34" charset="0"/>
            </a:endParaRPr>
          </a:p>
        </p:txBody>
      </p:sp>
      <p:sp>
        <p:nvSpPr>
          <p:cNvPr id="3091" name="文本框 58">
            <a:extLst>
              <a:ext uri="{FF2B5EF4-FFF2-40B4-BE49-F238E27FC236}">
                <a16:creationId xmlns:a16="http://schemas.microsoft.com/office/drawing/2014/main" xmlns="" id="{E1979373-8226-4185-B124-862A2E781194}"/>
              </a:ext>
            </a:extLst>
          </p:cNvPr>
          <p:cNvSpPr txBox="1">
            <a:spLocks noChangeArrowheads="1"/>
          </p:cNvSpPr>
          <p:nvPr>
            <p:custDataLst>
              <p:tags r:id="rId19"/>
            </p:custDataLst>
          </p:nvPr>
        </p:nvSpPr>
        <p:spPr bwMode="auto">
          <a:xfrm>
            <a:off x="8724901" y="2554289"/>
            <a:ext cx="1133475" cy="1800225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 anchor="ctr"/>
          <a:lstStyle>
            <a:lvl1pPr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5pPr>
            <a:lvl6pPr marL="25146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6pPr>
            <a:lvl7pPr marL="29718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7pPr>
            <a:lvl8pPr marL="34290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8pPr>
            <a:lvl9pPr marL="3886200" indent="-228600" eaLnBrk="0" fontAlgn="base" hangingPunct="0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Calibri" panose="020F0502020204030204" pitchFamily="34" charset="0"/>
                <a:ea typeface="宋体" panose="02010600030101010101" pitchFamily="2" charset="-122"/>
              </a:defRPr>
            </a:lvl9pPr>
          </a:lstStyle>
          <a:p>
            <a:pPr algn="ctr" eaLnBrk="1" hangingPunct="1"/>
            <a:r>
              <a:rPr lang="en-US" altLang="zh-CN" sz="7200">
                <a:solidFill>
                  <a:srgbClr val="FFFFFF"/>
                </a:solidFill>
                <a:latin typeface="Impact" panose="020B0806030902050204" pitchFamily="34" charset="0"/>
              </a:rPr>
              <a:t>S</a:t>
            </a:r>
            <a:endParaRPr lang="zh-CN" altLang="en-US" sz="7200">
              <a:solidFill>
                <a:srgbClr val="FFFFFF"/>
              </a:solidFill>
              <a:latin typeface="Impact" panose="020B0806030902050204" pitchFamily="34" charset="0"/>
            </a:endParaRPr>
          </a:p>
        </p:txBody>
      </p:sp>
    </p:spTree>
    <p:custDataLst>
      <p:tags r:id="rId1"/>
    </p:custDataLst>
  </p:cSld>
  <p:clrMapOvr>
    <a:masterClrMapping/>
  </p:clrMapOvr>
</p:sld>
</file>

<file path=ppt/slides/slide2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24" name="文本框 23">
            <a:extLst>
              <a:ext uri="{FF2B5EF4-FFF2-40B4-BE49-F238E27FC236}">
                <a16:creationId xmlns:a16="http://schemas.microsoft.com/office/drawing/2014/main" xmlns="" id="{795EEC05-74A1-480A-A0D8-2EF50E59A0D5}"/>
              </a:ext>
            </a:extLst>
          </p:cNvPr>
          <p:cNvSpPr txBox="1"/>
          <p:nvPr>
            <p:custDataLst>
              <p:tags r:id="rId2"/>
            </p:custDataLst>
          </p:nvPr>
        </p:nvSpPr>
        <p:spPr>
          <a:xfrm>
            <a:off x="3536950" y="3530600"/>
            <a:ext cx="5143500" cy="369888"/>
          </a:xfrm>
          <a:prstGeom prst="rect">
            <a:avLst/>
          </a:prstGeom>
          <a:noFill/>
        </p:spPr>
        <p:txBody>
          <a:bodyPr anchor="ctr"/>
          <a:lstStyle/>
          <a:p>
            <a:pPr algn="ctr">
              <a:defRPr/>
            </a:pPr>
            <a:r>
              <a:rPr lang="en-US" altLang="zh-CN" spc="200" dirty="0">
                <a:solidFill>
                  <a:srgbClr val="A3A3A3"/>
                </a:solidFill>
                <a:latin typeface="Bell MT" panose="02020503060305020303" pitchFamily="18" charset="0"/>
              </a:rPr>
              <a:t>http</a:t>
            </a:r>
            <a:r>
              <a:rPr lang="en-US" altLang="zh-CN" spc="200" dirty="0" smtClean="0">
                <a:solidFill>
                  <a:srgbClr val="A3A3A3"/>
                </a:solidFill>
                <a:latin typeface="Bell MT" panose="02020503060305020303" pitchFamily="18" charset="0"/>
              </a:rPr>
              <a:t>://www.1ppt.com </a:t>
            </a:r>
            <a:endParaRPr lang="zh-CN" altLang="en-US" spc="200" dirty="0">
              <a:solidFill>
                <a:srgbClr val="A3A3A3"/>
              </a:solidFill>
              <a:latin typeface="Bell MT" panose="02020503060305020303" pitchFamily="18" charset="0"/>
            </a:endParaRPr>
          </a:p>
        </p:txBody>
      </p:sp>
      <p:sp>
        <p:nvSpPr>
          <p:cNvPr id="3" name="矩形 2">
            <a:extLst>
              <a:ext uri="{FF2B5EF4-FFF2-40B4-BE49-F238E27FC236}">
                <a16:creationId xmlns:a16="http://schemas.microsoft.com/office/drawing/2014/main" xmlns="" id="{EEE65D81-0623-480D-B342-1D6CA2145A48}"/>
              </a:ext>
            </a:extLst>
          </p:cNvPr>
          <p:cNvSpPr/>
          <p:nvPr>
            <p:custDataLst>
              <p:tags r:id="rId3"/>
            </p:custDataLst>
          </p:nvPr>
        </p:nvSpPr>
        <p:spPr>
          <a:xfrm>
            <a:off x="3536950" y="2298700"/>
            <a:ext cx="876300" cy="876300"/>
          </a:xfrm>
          <a:prstGeom prst="rect">
            <a:avLst/>
          </a:prstGeom>
          <a:solidFill>
            <a:srgbClr val="00B2F7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8" name="矩形 7">
            <a:extLst>
              <a:ext uri="{FF2B5EF4-FFF2-40B4-BE49-F238E27FC236}">
                <a16:creationId xmlns:a16="http://schemas.microsoft.com/office/drawing/2014/main" xmlns="" id="{4DA3AC0F-FDAF-4D7F-AF44-5973E49387A0}"/>
              </a:ext>
            </a:extLst>
          </p:cNvPr>
          <p:cNvSpPr/>
          <p:nvPr>
            <p:custDataLst>
              <p:tags r:id="rId4"/>
            </p:custDataLst>
          </p:nvPr>
        </p:nvSpPr>
        <p:spPr>
          <a:xfrm>
            <a:off x="4603750" y="2298700"/>
            <a:ext cx="876300" cy="876300"/>
          </a:xfrm>
          <a:prstGeom prst="rect">
            <a:avLst/>
          </a:prstGeom>
          <a:solidFill>
            <a:srgbClr val="F8908F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9" name="矩形 8">
            <a:extLst>
              <a:ext uri="{FF2B5EF4-FFF2-40B4-BE49-F238E27FC236}">
                <a16:creationId xmlns:a16="http://schemas.microsoft.com/office/drawing/2014/main" xmlns="" id="{F73B0887-2EBB-45E0-BED3-D2D448997417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>
            <a:off x="5670550" y="2298700"/>
            <a:ext cx="876300" cy="876300"/>
          </a:xfrm>
          <a:prstGeom prst="rect">
            <a:avLst/>
          </a:prstGeom>
          <a:solidFill>
            <a:srgbClr val="AAE15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10" name="矩形 9">
            <a:extLst>
              <a:ext uri="{FF2B5EF4-FFF2-40B4-BE49-F238E27FC236}">
                <a16:creationId xmlns:a16="http://schemas.microsoft.com/office/drawing/2014/main" xmlns="" id="{63C877DE-3F47-424B-9A4F-3C3C8B304159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>
            <a:off x="6737350" y="2298700"/>
            <a:ext cx="876300" cy="876300"/>
          </a:xfrm>
          <a:prstGeom prst="rect">
            <a:avLst/>
          </a:prstGeom>
          <a:solidFill>
            <a:srgbClr val="FEC6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11" name="矩形 10">
            <a:extLst>
              <a:ext uri="{FF2B5EF4-FFF2-40B4-BE49-F238E27FC236}">
                <a16:creationId xmlns:a16="http://schemas.microsoft.com/office/drawing/2014/main" xmlns="" id="{BED4B5C8-04D9-4662-A544-067E9F3DF877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>
            <a:off x="7804150" y="2298700"/>
            <a:ext cx="876300" cy="876300"/>
          </a:xfrm>
          <a:prstGeom prst="rect">
            <a:avLst/>
          </a:prstGeom>
          <a:solidFill>
            <a:srgbClr val="D663F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12" name="矩形 11">
            <a:extLst>
              <a:ext uri="{FF2B5EF4-FFF2-40B4-BE49-F238E27FC236}">
                <a16:creationId xmlns:a16="http://schemas.microsoft.com/office/drawing/2014/main" xmlns="" id="{724D4654-93BF-4CDF-AE35-AE91D2642218}"/>
              </a:ext>
            </a:extLst>
          </p:cNvPr>
          <p:cNvSpPr/>
          <p:nvPr>
            <p:custDataLst>
              <p:tags r:id="rId8"/>
            </p:custDataLst>
          </p:nvPr>
        </p:nvSpPr>
        <p:spPr>
          <a:xfrm>
            <a:off x="3536950" y="2298700"/>
            <a:ext cx="876300" cy="8763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14" name="矩形 13">
            <a:extLst>
              <a:ext uri="{FF2B5EF4-FFF2-40B4-BE49-F238E27FC236}">
                <a16:creationId xmlns:a16="http://schemas.microsoft.com/office/drawing/2014/main" xmlns="" id="{26007311-0A45-4D99-A05E-A0093A5CCDA5}"/>
              </a:ext>
            </a:extLst>
          </p:cNvPr>
          <p:cNvSpPr/>
          <p:nvPr>
            <p:custDataLst>
              <p:tags r:id="rId9"/>
            </p:custDataLst>
          </p:nvPr>
        </p:nvSpPr>
        <p:spPr>
          <a:xfrm>
            <a:off x="5670550" y="2298700"/>
            <a:ext cx="876300" cy="8763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16" name="矩形 15">
            <a:extLst>
              <a:ext uri="{FF2B5EF4-FFF2-40B4-BE49-F238E27FC236}">
                <a16:creationId xmlns:a16="http://schemas.microsoft.com/office/drawing/2014/main" xmlns="" id="{4BA0AF65-C26B-4686-B82C-A2D6B24F9E52}"/>
              </a:ext>
            </a:extLst>
          </p:cNvPr>
          <p:cNvSpPr/>
          <p:nvPr>
            <p:custDataLst>
              <p:tags r:id="rId10"/>
            </p:custDataLst>
          </p:nvPr>
        </p:nvSpPr>
        <p:spPr>
          <a:xfrm>
            <a:off x="7804150" y="2286000"/>
            <a:ext cx="876300" cy="8763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13" name="矩形 12">
            <a:extLst>
              <a:ext uri="{FF2B5EF4-FFF2-40B4-BE49-F238E27FC236}">
                <a16:creationId xmlns:a16="http://schemas.microsoft.com/office/drawing/2014/main" xmlns="" id="{B4A13B85-2B32-4831-AB9D-1FE6B3EB8577}"/>
              </a:ext>
            </a:extLst>
          </p:cNvPr>
          <p:cNvSpPr/>
          <p:nvPr>
            <p:custDataLst>
              <p:tags r:id="rId11"/>
            </p:custDataLst>
          </p:nvPr>
        </p:nvSpPr>
        <p:spPr>
          <a:xfrm>
            <a:off x="4603750" y="2298700"/>
            <a:ext cx="876300" cy="8763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 dirty="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15" name="矩形 14">
            <a:extLst>
              <a:ext uri="{FF2B5EF4-FFF2-40B4-BE49-F238E27FC236}">
                <a16:creationId xmlns:a16="http://schemas.microsoft.com/office/drawing/2014/main" xmlns="" id="{08BABA51-52BB-4C03-A822-1B7A0EFB79E7}"/>
              </a:ext>
            </a:extLst>
          </p:cNvPr>
          <p:cNvSpPr/>
          <p:nvPr>
            <p:custDataLst>
              <p:tags r:id="rId12"/>
            </p:custDataLst>
          </p:nvPr>
        </p:nvSpPr>
        <p:spPr>
          <a:xfrm>
            <a:off x="6737350" y="2298700"/>
            <a:ext cx="876300" cy="876300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lIns="0" tIns="0" rIns="0" bIns="0" anchor="ctr"/>
          <a:lstStyle/>
          <a:p>
            <a:pPr algn="ctr">
              <a:defRPr/>
            </a:pPr>
            <a:endParaRPr lang="zh-CN" altLang="en-US" sz="5400">
              <a:latin typeface="Eras Bold ITC" panose="020B0907030504020204" pitchFamily="34" charset="0"/>
              <a:ea typeface="GungsuhChe" panose="02030609000101010101" pitchFamily="49" charset="-127"/>
            </a:endParaRPr>
          </a:p>
        </p:txBody>
      </p:sp>
      <p:sp>
        <p:nvSpPr>
          <p:cNvPr id="36" name="任意多边形 35">
            <a:extLst>
              <a:ext uri="{FF2B5EF4-FFF2-40B4-BE49-F238E27FC236}">
                <a16:creationId xmlns:a16="http://schemas.microsoft.com/office/drawing/2014/main" xmlns="" id="{DC3023C9-2976-4449-9A71-773D045B7392}"/>
              </a:ext>
            </a:extLst>
          </p:cNvPr>
          <p:cNvSpPr/>
          <p:nvPr>
            <p:custDataLst>
              <p:tags r:id="rId13"/>
            </p:custDataLst>
          </p:nvPr>
        </p:nvSpPr>
        <p:spPr>
          <a:xfrm>
            <a:off x="3894139" y="2474914"/>
            <a:ext cx="517525" cy="700087"/>
          </a:xfrm>
          <a:custGeom>
            <a:avLst/>
            <a:gdLst>
              <a:gd name="connsiteX0" fmla="*/ 0 w 519112"/>
              <a:gd name="connsiteY0" fmla="*/ 502444 h 702469"/>
              <a:gd name="connsiteX1" fmla="*/ 69056 w 519112"/>
              <a:gd name="connsiteY1" fmla="*/ 702469 h 702469"/>
              <a:gd name="connsiteX2" fmla="*/ 516731 w 519112"/>
              <a:gd name="connsiteY2" fmla="*/ 697706 h 702469"/>
              <a:gd name="connsiteX3" fmla="*/ 519112 w 519112"/>
              <a:gd name="connsiteY3" fmla="*/ 273844 h 702469"/>
              <a:gd name="connsiteX4" fmla="*/ 340519 w 519112"/>
              <a:gd name="connsiteY4" fmla="*/ 0 h 702469"/>
              <a:gd name="connsiteX5" fmla="*/ 97631 w 519112"/>
              <a:gd name="connsiteY5" fmla="*/ 104775 h 702469"/>
              <a:gd name="connsiteX6" fmla="*/ 0 w 519112"/>
              <a:gd name="connsiteY6" fmla="*/ 502444 h 702469"/>
              <a:gd name="connsiteX0" fmla="*/ 0 w 519112"/>
              <a:gd name="connsiteY0" fmla="*/ 502444 h 702469"/>
              <a:gd name="connsiteX1" fmla="*/ 78581 w 519112"/>
              <a:gd name="connsiteY1" fmla="*/ 702469 h 702469"/>
              <a:gd name="connsiteX2" fmla="*/ 516731 w 519112"/>
              <a:gd name="connsiteY2" fmla="*/ 697706 h 702469"/>
              <a:gd name="connsiteX3" fmla="*/ 519112 w 519112"/>
              <a:gd name="connsiteY3" fmla="*/ 273844 h 702469"/>
              <a:gd name="connsiteX4" fmla="*/ 340519 w 519112"/>
              <a:gd name="connsiteY4" fmla="*/ 0 h 702469"/>
              <a:gd name="connsiteX5" fmla="*/ 97631 w 519112"/>
              <a:gd name="connsiteY5" fmla="*/ 104775 h 702469"/>
              <a:gd name="connsiteX6" fmla="*/ 0 w 519112"/>
              <a:gd name="connsiteY6" fmla="*/ 502444 h 702469"/>
              <a:gd name="connsiteX0" fmla="*/ 0 w 519112"/>
              <a:gd name="connsiteY0" fmla="*/ 502444 h 702469"/>
              <a:gd name="connsiteX1" fmla="*/ 78581 w 519112"/>
              <a:gd name="connsiteY1" fmla="*/ 702469 h 702469"/>
              <a:gd name="connsiteX2" fmla="*/ 516731 w 519112"/>
              <a:gd name="connsiteY2" fmla="*/ 700092 h 702469"/>
              <a:gd name="connsiteX3" fmla="*/ 519112 w 519112"/>
              <a:gd name="connsiteY3" fmla="*/ 273844 h 702469"/>
              <a:gd name="connsiteX4" fmla="*/ 340519 w 519112"/>
              <a:gd name="connsiteY4" fmla="*/ 0 h 702469"/>
              <a:gd name="connsiteX5" fmla="*/ 97631 w 519112"/>
              <a:gd name="connsiteY5" fmla="*/ 104775 h 702469"/>
              <a:gd name="connsiteX6" fmla="*/ 0 w 519112"/>
              <a:gd name="connsiteY6" fmla="*/ 502444 h 702469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519112" h="702469">
                <a:moveTo>
                  <a:pt x="0" y="502444"/>
                </a:moveTo>
                <a:lnTo>
                  <a:pt x="78581" y="702469"/>
                </a:lnTo>
                <a:lnTo>
                  <a:pt x="516731" y="700092"/>
                </a:lnTo>
                <a:cubicBezTo>
                  <a:pt x="517525" y="558805"/>
                  <a:pt x="518318" y="415131"/>
                  <a:pt x="519112" y="273844"/>
                </a:cubicBezTo>
                <a:lnTo>
                  <a:pt x="340519" y="0"/>
                </a:lnTo>
                <a:lnTo>
                  <a:pt x="97631" y="104775"/>
                </a:lnTo>
                <a:lnTo>
                  <a:pt x="0" y="502444"/>
                </a:lnTo>
                <a:close/>
              </a:path>
            </a:pathLst>
          </a:custGeom>
          <a:solidFill>
            <a:srgbClr val="0096D2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5134" name="Freeform 5">
            <a:extLst>
              <a:ext uri="{FF2B5EF4-FFF2-40B4-BE49-F238E27FC236}">
                <a16:creationId xmlns:a16="http://schemas.microsoft.com/office/drawing/2014/main" xmlns="" id="{F408E44E-57CD-4794-B95E-3DC122DD5867}"/>
              </a:ext>
            </a:extLst>
          </p:cNvPr>
          <p:cNvSpPr>
            <a:spLocks/>
          </p:cNvSpPr>
          <p:nvPr>
            <p:custDataLst>
              <p:tags r:id="rId14"/>
            </p:custDataLst>
          </p:nvPr>
        </p:nvSpPr>
        <p:spPr bwMode="auto">
          <a:xfrm>
            <a:off x="3756026" y="2471738"/>
            <a:ext cx="481013" cy="506412"/>
          </a:xfrm>
          <a:custGeom>
            <a:avLst/>
            <a:gdLst>
              <a:gd name="T0" fmla="*/ 2147483646 w 2408"/>
              <a:gd name="T1" fmla="*/ 0 h 2527"/>
              <a:gd name="T2" fmla="*/ 2147483646 w 2408"/>
              <a:gd name="T3" fmla="*/ 2147483646 h 2527"/>
              <a:gd name="T4" fmla="*/ 2147483646 w 2408"/>
              <a:gd name="T5" fmla="*/ 2147483646 h 2527"/>
              <a:gd name="T6" fmla="*/ 2147483646 w 2408"/>
              <a:gd name="T7" fmla="*/ 2147483646 h 2527"/>
              <a:gd name="T8" fmla="*/ 2147483646 w 2408"/>
              <a:gd name="T9" fmla="*/ 0 h 2527"/>
              <a:gd name="T10" fmla="*/ 2147483646 w 2408"/>
              <a:gd name="T11" fmla="*/ 2147483646 h 2527"/>
              <a:gd name="T12" fmla="*/ 2147483646 w 2408"/>
              <a:gd name="T13" fmla="*/ 2147483646 h 2527"/>
              <a:gd name="T14" fmla="*/ 2147483646 w 2408"/>
              <a:gd name="T15" fmla="*/ 2147483646 h 2527"/>
              <a:gd name="T16" fmla="*/ 2147483646 w 2408"/>
              <a:gd name="T17" fmla="*/ 2147483646 h 2527"/>
              <a:gd name="T18" fmla="*/ 2147483646 w 2408"/>
              <a:gd name="T19" fmla="*/ 2147483646 h 2527"/>
              <a:gd name="T20" fmla="*/ 2147483646 w 2408"/>
              <a:gd name="T21" fmla="*/ 2147483646 h 2527"/>
              <a:gd name="T22" fmla="*/ 2147483646 w 2408"/>
              <a:gd name="T23" fmla="*/ 2147483646 h 2527"/>
              <a:gd name="T24" fmla="*/ 2147483646 w 2408"/>
              <a:gd name="T25" fmla="*/ 2147483646 h 2527"/>
              <a:gd name="T26" fmla="*/ 2147483646 w 2408"/>
              <a:gd name="T27" fmla="*/ 2147483646 h 2527"/>
              <a:gd name="T28" fmla="*/ 2147483646 w 2408"/>
              <a:gd name="T29" fmla="*/ 2147483646 h 2527"/>
              <a:gd name="T30" fmla="*/ 2147483646 w 2408"/>
              <a:gd name="T31" fmla="*/ 2147483646 h 2527"/>
              <a:gd name="T32" fmla="*/ 0 w 2408"/>
              <a:gd name="T33" fmla="*/ 2147483646 h 2527"/>
              <a:gd name="T34" fmla="*/ 2147483646 w 2408"/>
              <a:gd name="T35" fmla="*/ 2147483646 h 2527"/>
              <a:gd name="T36" fmla="*/ 2147483646 w 2408"/>
              <a:gd name="T37" fmla="*/ 0 h 2527"/>
              <a:gd name="T38" fmla="*/ 0 60000 65536"/>
              <a:gd name="T39" fmla="*/ 0 60000 65536"/>
              <a:gd name="T40" fmla="*/ 0 60000 65536"/>
              <a:gd name="T41" fmla="*/ 0 60000 65536"/>
              <a:gd name="T42" fmla="*/ 0 60000 65536"/>
              <a:gd name="T43" fmla="*/ 0 60000 65536"/>
              <a:gd name="T44" fmla="*/ 0 60000 65536"/>
              <a:gd name="T45" fmla="*/ 0 60000 65536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</a:gdLst>
            <a:ahLst/>
            <a:cxnLst>
              <a:cxn ang="T38">
                <a:pos x="T0" y="T1"/>
              </a:cxn>
              <a:cxn ang="T39">
                <a:pos x="T2" y="T3"/>
              </a:cxn>
              <a:cxn ang="T40">
                <a:pos x="T4" y="T5"/>
              </a:cxn>
              <a:cxn ang="T41">
                <a:pos x="T6" y="T7"/>
              </a:cxn>
              <a:cxn ang="T42">
                <a:pos x="T8" y="T9"/>
              </a:cxn>
              <a:cxn ang="T43">
                <a:pos x="T10" y="T11"/>
              </a:cxn>
              <a:cxn ang="T44">
                <a:pos x="T12" y="T13"/>
              </a:cxn>
              <a:cxn ang="T45">
                <a:pos x="T14" y="T15"/>
              </a:cxn>
              <a:cxn ang="T46">
                <a:pos x="T16" y="T17"/>
              </a:cxn>
              <a:cxn ang="T47">
                <a:pos x="T18" y="T19"/>
              </a:cxn>
              <a:cxn ang="T48">
                <a:pos x="T20" y="T21"/>
              </a:cxn>
              <a:cxn ang="T49">
                <a:pos x="T22" y="T23"/>
              </a:cxn>
              <a:cxn ang="T50">
                <a:pos x="T24" y="T25"/>
              </a:cxn>
              <a:cxn ang="T51">
                <a:pos x="T26" y="T27"/>
              </a:cxn>
              <a:cxn ang="T52">
                <a:pos x="T28" y="T29"/>
              </a:cxn>
              <a:cxn ang="T53">
                <a:pos x="T30" y="T31"/>
              </a:cxn>
              <a:cxn ang="T54">
                <a:pos x="T32" y="T33"/>
              </a:cxn>
              <a:cxn ang="T55">
                <a:pos x="T34" y="T35"/>
              </a:cxn>
              <a:cxn ang="T56">
                <a:pos x="T36" y="T37"/>
              </a:cxn>
            </a:cxnLst>
            <a:rect l="0" t="0" r="r" b="b"/>
            <a:pathLst>
              <a:path w="2408" h="2527">
                <a:moveTo>
                  <a:pt x="20" y="0"/>
                </a:moveTo>
                <a:cubicBezTo>
                  <a:pt x="374" y="2"/>
                  <a:pt x="786" y="3"/>
                  <a:pt x="1256" y="3"/>
                </a:cubicBezTo>
                <a:cubicBezTo>
                  <a:pt x="1410" y="3"/>
                  <a:pt x="1564" y="2"/>
                  <a:pt x="1717" y="1"/>
                </a:cubicBezTo>
                <a:cubicBezTo>
                  <a:pt x="1867" y="1"/>
                  <a:pt x="2016" y="1"/>
                  <a:pt x="2165" y="1"/>
                </a:cubicBezTo>
                <a:cubicBezTo>
                  <a:pt x="2246" y="1"/>
                  <a:pt x="2327" y="0"/>
                  <a:pt x="2408" y="0"/>
                </a:cubicBezTo>
                <a:cubicBezTo>
                  <a:pt x="2404" y="60"/>
                  <a:pt x="2401" y="120"/>
                  <a:pt x="2397" y="181"/>
                </a:cubicBezTo>
                <a:cubicBezTo>
                  <a:pt x="2392" y="278"/>
                  <a:pt x="2389" y="359"/>
                  <a:pt x="2387" y="422"/>
                </a:cubicBezTo>
                <a:cubicBezTo>
                  <a:pt x="2385" y="486"/>
                  <a:pt x="2384" y="534"/>
                  <a:pt x="2384" y="566"/>
                </a:cubicBezTo>
                <a:cubicBezTo>
                  <a:pt x="2118" y="553"/>
                  <a:pt x="1898" y="546"/>
                  <a:pt x="1725" y="546"/>
                </a:cubicBezTo>
                <a:cubicBezTo>
                  <a:pt x="1682" y="546"/>
                  <a:pt x="1638" y="546"/>
                  <a:pt x="1595" y="546"/>
                </a:cubicBezTo>
                <a:cubicBezTo>
                  <a:pt x="1576" y="764"/>
                  <a:pt x="1561" y="965"/>
                  <a:pt x="1551" y="1150"/>
                </a:cubicBezTo>
                <a:cubicBezTo>
                  <a:pt x="1538" y="1415"/>
                  <a:pt x="1527" y="1673"/>
                  <a:pt x="1519" y="1922"/>
                </a:cubicBezTo>
                <a:cubicBezTo>
                  <a:pt x="1512" y="2172"/>
                  <a:pt x="1508" y="2373"/>
                  <a:pt x="1508" y="2527"/>
                </a:cubicBezTo>
                <a:cubicBezTo>
                  <a:pt x="1304" y="2525"/>
                  <a:pt x="1172" y="2524"/>
                  <a:pt x="1113" y="2524"/>
                </a:cubicBezTo>
                <a:cubicBezTo>
                  <a:pt x="1059" y="2524"/>
                  <a:pt x="916" y="2525"/>
                  <a:pt x="683" y="2527"/>
                </a:cubicBezTo>
                <a:cubicBezTo>
                  <a:pt x="745" y="1927"/>
                  <a:pt x="782" y="1267"/>
                  <a:pt x="795" y="546"/>
                </a:cubicBezTo>
                <a:cubicBezTo>
                  <a:pt x="530" y="553"/>
                  <a:pt x="265" y="559"/>
                  <a:pt x="0" y="566"/>
                </a:cubicBezTo>
                <a:cubicBezTo>
                  <a:pt x="3" y="498"/>
                  <a:pt x="6" y="429"/>
                  <a:pt x="9" y="361"/>
                </a:cubicBezTo>
                <a:cubicBezTo>
                  <a:pt x="14" y="251"/>
                  <a:pt x="18" y="130"/>
                  <a:pt x="20" y="0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37" name="任意多边形 36">
            <a:extLst>
              <a:ext uri="{FF2B5EF4-FFF2-40B4-BE49-F238E27FC236}">
                <a16:creationId xmlns:a16="http://schemas.microsoft.com/office/drawing/2014/main" xmlns="" id="{7BF1BA64-304E-496F-B4A5-251A3D2CC3CD}"/>
              </a:ext>
            </a:extLst>
          </p:cNvPr>
          <p:cNvSpPr/>
          <p:nvPr>
            <p:custDataLst>
              <p:tags r:id="rId15"/>
            </p:custDataLst>
          </p:nvPr>
        </p:nvSpPr>
        <p:spPr>
          <a:xfrm>
            <a:off x="4765676" y="2482850"/>
            <a:ext cx="714375" cy="692150"/>
          </a:xfrm>
          <a:custGeom>
            <a:avLst/>
            <a:gdLst>
              <a:gd name="connsiteX0" fmla="*/ 0 w 714375"/>
              <a:gd name="connsiteY0" fmla="*/ 504825 h 692150"/>
              <a:gd name="connsiteX1" fmla="*/ 254000 w 714375"/>
              <a:gd name="connsiteY1" fmla="*/ 692150 h 692150"/>
              <a:gd name="connsiteX2" fmla="*/ 714375 w 714375"/>
              <a:gd name="connsiteY2" fmla="*/ 692150 h 692150"/>
              <a:gd name="connsiteX3" fmla="*/ 714375 w 714375"/>
              <a:gd name="connsiteY3" fmla="*/ 241300 h 692150"/>
              <a:gd name="connsiteX4" fmla="*/ 501650 w 714375"/>
              <a:gd name="connsiteY4" fmla="*/ 0 h 692150"/>
              <a:gd name="connsiteX5" fmla="*/ 44450 w 714375"/>
              <a:gd name="connsiteY5" fmla="*/ 377825 h 692150"/>
              <a:gd name="connsiteX6" fmla="*/ 0 w 714375"/>
              <a:gd name="connsiteY6" fmla="*/ 504825 h 692150"/>
              <a:gd name="connsiteX0" fmla="*/ 0 w 714375"/>
              <a:gd name="connsiteY0" fmla="*/ 504825 h 692150"/>
              <a:gd name="connsiteX1" fmla="*/ 254000 w 714375"/>
              <a:gd name="connsiteY1" fmla="*/ 692150 h 692150"/>
              <a:gd name="connsiteX2" fmla="*/ 714375 w 714375"/>
              <a:gd name="connsiteY2" fmla="*/ 692150 h 692150"/>
              <a:gd name="connsiteX3" fmla="*/ 714375 w 714375"/>
              <a:gd name="connsiteY3" fmla="*/ 257175 h 692150"/>
              <a:gd name="connsiteX4" fmla="*/ 501650 w 714375"/>
              <a:gd name="connsiteY4" fmla="*/ 0 h 692150"/>
              <a:gd name="connsiteX5" fmla="*/ 44450 w 714375"/>
              <a:gd name="connsiteY5" fmla="*/ 377825 h 692150"/>
              <a:gd name="connsiteX6" fmla="*/ 0 w 714375"/>
              <a:gd name="connsiteY6" fmla="*/ 504825 h 692150"/>
              <a:gd name="connsiteX0" fmla="*/ 0 w 714375"/>
              <a:gd name="connsiteY0" fmla="*/ 504825 h 692150"/>
              <a:gd name="connsiteX1" fmla="*/ 254000 w 714375"/>
              <a:gd name="connsiteY1" fmla="*/ 692150 h 692150"/>
              <a:gd name="connsiteX2" fmla="*/ 714375 w 714375"/>
              <a:gd name="connsiteY2" fmla="*/ 692150 h 692150"/>
              <a:gd name="connsiteX3" fmla="*/ 714375 w 714375"/>
              <a:gd name="connsiteY3" fmla="*/ 263525 h 692150"/>
              <a:gd name="connsiteX4" fmla="*/ 501650 w 714375"/>
              <a:gd name="connsiteY4" fmla="*/ 0 h 692150"/>
              <a:gd name="connsiteX5" fmla="*/ 44450 w 714375"/>
              <a:gd name="connsiteY5" fmla="*/ 377825 h 692150"/>
              <a:gd name="connsiteX6" fmla="*/ 0 w 714375"/>
              <a:gd name="connsiteY6" fmla="*/ 504825 h 692150"/>
              <a:gd name="connsiteX0" fmla="*/ 0 w 714375"/>
              <a:gd name="connsiteY0" fmla="*/ 504825 h 692150"/>
              <a:gd name="connsiteX1" fmla="*/ 254000 w 714375"/>
              <a:gd name="connsiteY1" fmla="*/ 692150 h 692150"/>
              <a:gd name="connsiteX2" fmla="*/ 714375 w 714375"/>
              <a:gd name="connsiteY2" fmla="*/ 692150 h 692150"/>
              <a:gd name="connsiteX3" fmla="*/ 714375 w 714375"/>
              <a:gd name="connsiteY3" fmla="*/ 263525 h 692150"/>
              <a:gd name="connsiteX4" fmla="*/ 501650 w 714375"/>
              <a:gd name="connsiteY4" fmla="*/ 0 h 692150"/>
              <a:gd name="connsiteX5" fmla="*/ 384175 w 714375"/>
              <a:gd name="connsiteY5" fmla="*/ 196850 h 692150"/>
              <a:gd name="connsiteX6" fmla="*/ 44450 w 714375"/>
              <a:gd name="connsiteY6" fmla="*/ 377825 h 692150"/>
              <a:gd name="connsiteX7" fmla="*/ 0 w 714375"/>
              <a:gd name="connsiteY7" fmla="*/ 504825 h 692150"/>
              <a:gd name="connsiteX0" fmla="*/ 0 w 714375"/>
              <a:gd name="connsiteY0" fmla="*/ 504825 h 692150"/>
              <a:gd name="connsiteX1" fmla="*/ 254000 w 714375"/>
              <a:gd name="connsiteY1" fmla="*/ 692150 h 692150"/>
              <a:gd name="connsiteX2" fmla="*/ 714375 w 714375"/>
              <a:gd name="connsiteY2" fmla="*/ 692150 h 692150"/>
              <a:gd name="connsiteX3" fmla="*/ 714375 w 714375"/>
              <a:gd name="connsiteY3" fmla="*/ 263525 h 692150"/>
              <a:gd name="connsiteX4" fmla="*/ 501650 w 714375"/>
              <a:gd name="connsiteY4" fmla="*/ 0 h 692150"/>
              <a:gd name="connsiteX5" fmla="*/ 384175 w 714375"/>
              <a:gd name="connsiteY5" fmla="*/ 196850 h 692150"/>
              <a:gd name="connsiteX6" fmla="*/ 50800 w 714375"/>
              <a:gd name="connsiteY6" fmla="*/ 333375 h 692150"/>
              <a:gd name="connsiteX7" fmla="*/ 0 w 714375"/>
              <a:gd name="connsiteY7" fmla="*/ 504825 h 692150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714375" h="692150">
                <a:moveTo>
                  <a:pt x="0" y="504825"/>
                </a:moveTo>
                <a:lnTo>
                  <a:pt x="254000" y="692150"/>
                </a:lnTo>
                <a:lnTo>
                  <a:pt x="714375" y="692150"/>
                </a:lnTo>
                <a:lnTo>
                  <a:pt x="714375" y="263525"/>
                </a:lnTo>
                <a:lnTo>
                  <a:pt x="501650" y="0"/>
                </a:lnTo>
                <a:cubicBezTo>
                  <a:pt x="440267" y="50800"/>
                  <a:pt x="445558" y="146050"/>
                  <a:pt x="384175" y="196850"/>
                </a:cubicBezTo>
                <a:lnTo>
                  <a:pt x="50800" y="333375"/>
                </a:lnTo>
                <a:lnTo>
                  <a:pt x="0" y="504825"/>
                </a:lnTo>
                <a:close/>
              </a:path>
            </a:pathLst>
          </a:custGeom>
          <a:solidFill>
            <a:srgbClr val="F66E6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5136" name="Freeform 6">
            <a:extLst>
              <a:ext uri="{FF2B5EF4-FFF2-40B4-BE49-F238E27FC236}">
                <a16:creationId xmlns:a16="http://schemas.microsoft.com/office/drawing/2014/main" xmlns="" id="{417500AC-CF46-48FD-A863-2941AC55132A}"/>
              </a:ext>
            </a:extLst>
          </p:cNvPr>
          <p:cNvSpPr>
            <a:spLocks/>
          </p:cNvSpPr>
          <p:nvPr>
            <p:custDataLst>
              <p:tags r:id="rId16"/>
            </p:custDataLst>
          </p:nvPr>
        </p:nvSpPr>
        <p:spPr bwMode="auto">
          <a:xfrm>
            <a:off x="4767264" y="2482851"/>
            <a:ext cx="504825" cy="506413"/>
          </a:xfrm>
          <a:custGeom>
            <a:avLst/>
            <a:gdLst>
              <a:gd name="T0" fmla="*/ 2147483646 w 5296"/>
              <a:gd name="T1" fmla="*/ 0 h 5313"/>
              <a:gd name="T2" fmla="*/ 2147483646 w 5296"/>
              <a:gd name="T3" fmla="*/ 2147483646 h 5313"/>
              <a:gd name="T4" fmla="*/ 2147483646 w 5296"/>
              <a:gd name="T5" fmla="*/ 0 h 5313"/>
              <a:gd name="T6" fmla="*/ 2147483646 w 5296"/>
              <a:gd name="T7" fmla="*/ 2147483646 h 5313"/>
              <a:gd name="T8" fmla="*/ 2147483646 w 5296"/>
              <a:gd name="T9" fmla="*/ 2147483646 h 5313"/>
              <a:gd name="T10" fmla="*/ 2147483646 w 5296"/>
              <a:gd name="T11" fmla="*/ 2147483646 h 5313"/>
              <a:gd name="T12" fmla="*/ 2147483646 w 5296"/>
              <a:gd name="T13" fmla="*/ 2147483646 h 5313"/>
              <a:gd name="T14" fmla="*/ 2147483646 w 5296"/>
              <a:gd name="T15" fmla="*/ 0 h 5313"/>
              <a:gd name="T16" fmla="*/ 2147483646 w 5296"/>
              <a:gd name="T17" fmla="*/ 2147483646 h 5313"/>
              <a:gd name="T18" fmla="*/ 2147483646 w 5296"/>
              <a:gd name="T19" fmla="*/ 0 h 5313"/>
              <a:gd name="T20" fmla="*/ 2147483646 w 5296"/>
              <a:gd name="T21" fmla="*/ 2147483646 h 5313"/>
              <a:gd name="T22" fmla="*/ 2147483646 w 5296"/>
              <a:gd name="T23" fmla="*/ 2147483646 h 5313"/>
              <a:gd name="T24" fmla="*/ 2147483646 w 5296"/>
              <a:gd name="T25" fmla="*/ 2147483646 h 5313"/>
              <a:gd name="T26" fmla="*/ 2147483646 w 5296"/>
              <a:gd name="T27" fmla="*/ 2147483646 h 5313"/>
              <a:gd name="T28" fmla="*/ 2147483646 w 5296"/>
              <a:gd name="T29" fmla="*/ 2147483646 h 5313"/>
              <a:gd name="T30" fmla="*/ 2147483646 w 5296"/>
              <a:gd name="T31" fmla="*/ 2147483646 h 5313"/>
              <a:gd name="T32" fmla="*/ 2147483646 w 5296"/>
              <a:gd name="T33" fmla="*/ 2147483646 h 5313"/>
              <a:gd name="T34" fmla="*/ 2147483646 w 5296"/>
              <a:gd name="T35" fmla="*/ 2147483646 h 5313"/>
              <a:gd name="T36" fmla="*/ 2147483646 w 5296"/>
              <a:gd name="T37" fmla="*/ 2147483646 h 5313"/>
              <a:gd name="T38" fmla="*/ 0 w 5296"/>
              <a:gd name="T39" fmla="*/ 2147483646 h 5313"/>
              <a:gd name="T40" fmla="*/ 0 w 5296"/>
              <a:gd name="T41" fmla="*/ 2147483646 h 5313"/>
              <a:gd name="T42" fmla="*/ 2147483646 w 5296"/>
              <a:gd name="T43" fmla="*/ 2147483646 h 5313"/>
              <a:gd name="T44" fmla="*/ 2147483646 w 5296"/>
              <a:gd name="T45" fmla="*/ 2147483646 h 5313"/>
              <a:gd name="T46" fmla="*/ 2147483646 w 5296"/>
              <a:gd name="T47" fmla="*/ 2147483646 h 5313"/>
              <a:gd name="T48" fmla="*/ 2147483646 w 5296"/>
              <a:gd name="T49" fmla="*/ 2147483646 h 5313"/>
              <a:gd name="T50" fmla="*/ 2147483646 w 5296"/>
              <a:gd name="T51" fmla="*/ 0 h 5313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0" t="0" r="r" b="b"/>
            <a:pathLst>
              <a:path w="5296" h="5313">
                <a:moveTo>
                  <a:pt x="223" y="0"/>
                </a:moveTo>
                <a:cubicBezTo>
                  <a:pt x="598" y="5"/>
                  <a:pt x="878" y="7"/>
                  <a:pt x="1064" y="7"/>
                </a:cubicBezTo>
                <a:cubicBezTo>
                  <a:pt x="1209" y="7"/>
                  <a:pt x="1462" y="5"/>
                  <a:pt x="1822" y="0"/>
                </a:cubicBezTo>
                <a:cubicBezTo>
                  <a:pt x="1766" y="744"/>
                  <a:pt x="1730" y="1402"/>
                  <a:pt x="1713" y="1973"/>
                </a:cubicBezTo>
                <a:cubicBezTo>
                  <a:pt x="2361" y="1973"/>
                  <a:pt x="3010" y="1973"/>
                  <a:pt x="3658" y="1973"/>
                </a:cubicBezTo>
                <a:cubicBezTo>
                  <a:pt x="3670" y="1760"/>
                  <a:pt x="3681" y="1472"/>
                  <a:pt x="3692" y="1109"/>
                </a:cubicBezTo>
                <a:cubicBezTo>
                  <a:pt x="3703" y="747"/>
                  <a:pt x="3708" y="499"/>
                  <a:pt x="3708" y="366"/>
                </a:cubicBezTo>
                <a:cubicBezTo>
                  <a:pt x="3708" y="296"/>
                  <a:pt x="3706" y="174"/>
                  <a:pt x="3701" y="0"/>
                </a:cubicBezTo>
                <a:cubicBezTo>
                  <a:pt x="3983" y="2"/>
                  <a:pt x="4265" y="5"/>
                  <a:pt x="4547" y="7"/>
                </a:cubicBezTo>
                <a:cubicBezTo>
                  <a:pt x="4635" y="7"/>
                  <a:pt x="4885" y="5"/>
                  <a:pt x="5296" y="0"/>
                </a:cubicBezTo>
                <a:cubicBezTo>
                  <a:pt x="5211" y="1333"/>
                  <a:pt x="5157" y="2325"/>
                  <a:pt x="5133" y="2976"/>
                </a:cubicBezTo>
                <a:cubicBezTo>
                  <a:pt x="5109" y="3626"/>
                  <a:pt x="5098" y="4405"/>
                  <a:pt x="5098" y="5313"/>
                </a:cubicBezTo>
                <a:cubicBezTo>
                  <a:pt x="4838" y="5311"/>
                  <a:pt x="4578" y="5308"/>
                  <a:pt x="4318" y="5305"/>
                </a:cubicBezTo>
                <a:cubicBezTo>
                  <a:pt x="4201" y="5305"/>
                  <a:pt x="3922" y="5308"/>
                  <a:pt x="3481" y="5313"/>
                </a:cubicBezTo>
                <a:cubicBezTo>
                  <a:pt x="3540" y="4695"/>
                  <a:pt x="3581" y="3977"/>
                  <a:pt x="3602" y="3157"/>
                </a:cubicBezTo>
                <a:cubicBezTo>
                  <a:pt x="2953" y="3157"/>
                  <a:pt x="2304" y="3157"/>
                  <a:pt x="1655" y="3157"/>
                </a:cubicBezTo>
                <a:cubicBezTo>
                  <a:pt x="1635" y="3875"/>
                  <a:pt x="1615" y="4594"/>
                  <a:pt x="1595" y="5313"/>
                </a:cubicBezTo>
                <a:cubicBezTo>
                  <a:pt x="1319" y="5311"/>
                  <a:pt x="1042" y="5308"/>
                  <a:pt x="765" y="5305"/>
                </a:cubicBezTo>
                <a:cubicBezTo>
                  <a:pt x="667" y="5305"/>
                  <a:pt x="437" y="5308"/>
                  <a:pt x="74" y="5312"/>
                </a:cubicBezTo>
                <a:cubicBezTo>
                  <a:pt x="49" y="5313"/>
                  <a:pt x="25" y="5313"/>
                  <a:pt x="0" y="5313"/>
                </a:cubicBezTo>
                <a:cubicBezTo>
                  <a:pt x="0" y="5313"/>
                  <a:pt x="0" y="5313"/>
                  <a:pt x="0" y="5313"/>
                </a:cubicBezTo>
                <a:cubicBezTo>
                  <a:pt x="46" y="4605"/>
                  <a:pt x="92" y="3896"/>
                  <a:pt x="138" y="3188"/>
                </a:cubicBezTo>
                <a:cubicBezTo>
                  <a:pt x="159" y="2671"/>
                  <a:pt x="181" y="2155"/>
                  <a:pt x="202" y="1638"/>
                </a:cubicBezTo>
                <a:cubicBezTo>
                  <a:pt x="208" y="1409"/>
                  <a:pt x="214" y="1179"/>
                  <a:pt x="220" y="949"/>
                </a:cubicBezTo>
                <a:cubicBezTo>
                  <a:pt x="224" y="750"/>
                  <a:pt x="227" y="558"/>
                  <a:pt x="227" y="373"/>
                </a:cubicBezTo>
                <a:cubicBezTo>
                  <a:pt x="226" y="249"/>
                  <a:pt x="224" y="124"/>
                  <a:pt x="223" y="0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38" name="任意多边形 37">
            <a:extLst>
              <a:ext uri="{FF2B5EF4-FFF2-40B4-BE49-F238E27FC236}">
                <a16:creationId xmlns:a16="http://schemas.microsoft.com/office/drawing/2014/main" xmlns="" id="{F61EF268-41F8-4979-9BD9-A6543A603B44}"/>
              </a:ext>
            </a:extLst>
          </p:cNvPr>
          <p:cNvSpPr/>
          <p:nvPr>
            <p:custDataLst>
              <p:tags r:id="rId17"/>
            </p:custDataLst>
          </p:nvPr>
        </p:nvSpPr>
        <p:spPr>
          <a:xfrm>
            <a:off x="5800726" y="2482851"/>
            <a:ext cx="746125" cy="688975"/>
          </a:xfrm>
          <a:custGeom>
            <a:avLst/>
            <a:gdLst>
              <a:gd name="connsiteX0" fmla="*/ 0 w 746125"/>
              <a:gd name="connsiteY0" fmla="*/ 511175 h 688975"/>
              <a:gd name="connsiteX1" fmla="*/ 295275 w 746125"/>
              <a:gd name="connsiteY1" fmla="*/ 688975 h 688975"/>
              <a:gd name="connsiteX2" fmla="*/ 746125 w 746125"/>
              <a:gd name="connsiteY2" fmla="*/ 688975 h 688975"/>
              <a:gd name="connsiteX3" fmla="*/ 746125 w 746125"/>
              <a:gd name="connsiteY3" fmla="*/ 260350 h 688975"/>
              <a:gd name="connsiteX4" fmla="*/ 422275 w 746125"/>
              <a:gd name="connsiteY4" fmla="*/ 0 h 688975"/>
              <a:gd name="connsiteX5" fmla="*/ 0 w 746125"/>
              <a:gd name="connsiteY5" fmla="*/ 511175 h 6889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</a:cxnLst>
            <a:rect l="l" t="t" r="r" b="b"/>
            <a:pathLst>
              <a:path w="746125" h="688975">
                <a:moveTo>
                  <a:pt x="0" y="511175"/>
                </a:moveTo>
                <a:lnTo>
                  <a:pt x="295275" y="688975"/>
                </a:lnTo>
                <a:lnTo>
                  <a:pt x="746125" y="688975"/>
                </a:lnTo>
                <a:lnTo>
                  <a:pt x="746125" y="260350"/>
                </a:lnTo>
                <a:lnTo>
                  <a:pt x="422275" y="0"/>
                </a:lnTo>
                <a:lnTo>
                  <a:pt x="0" y="511175"/>
                </a:lnTo>
                <a:close/>
              </a:path>
            </a:pathLst>
          </a:custGeom>
          <a:solidFill>
            <a:srgbClr val="84C121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5138" name="Freeform 7">
            <a:extLst>
              <a:ext uri="{FF2B5EF4-FFF2-40B4-BE49-F238E27FC236}">
                <a16:creationId xmlns:a16="http://schemas.microsoft.com/office/drawing/2014/main" xmlns="" id="{2167B8FB-9106-4C9D-B11A-E2A31ED6D0CC}"/>
              </a:ext>
            </a:extLst>
          </p:cNvPr>
          <p:cNvSpPr>
            <a:spLocks noEditPoints="1"/>
          </p:cNvSpPr>
          <p:nvPr>
            <p:custDataLst>
              <p:tags r:id="rId18"/>
            </p:custDataLst>
          </p:nvPr>
        </p:nvSpPr>
        <p:spPr bwMode="auto">
          <a:xfrm>
            <a:off x="5802314" y="2482851"/>
            <a:ext cx="592137" cy="512763"/>
          </a:xfrm>
          <a:custGeom>
            <a:avLst/>
            <a:gdLst>
              <a:gd name="T0" fmla="*/ 2147483646 w 6217"/>
              <a:gd name="T1" fmla="*/ 2147483646 h 5370"/>
              <a:gd name="T2" fmla="*/ 2147483646 w 6217"/>
              <a:gd name="T3" fmla="*/ 2147483646 h 5370"/>
              <a:gd name="T4" fmla="*/ 2147483646 w 6217"/>
              <a:gd name="T5" fmla="*/ 2147483646 h 5370"/>
              <a:gd name="T6" fmla="*/ 2147483646 w 6217"/>
              <a:gd name="T7" fmla="*/ 2147483646 h 5370"/>
              <a:gd name="T8" fmla="*/ 2147483646 w 6217"/>
              <a:gd name="T9" fmla="*/ 2147483646 h 5370"/>
              <a:gd name="T10" fmla="*/ 2147483646 w 6217"/>
              <a:gd name="T11" fmla="*/ 0 h 5370"/>
              <a:gd name="T12" fmla="*/ 2147483646 w 6217"/>
              <a:gd name="T13" fmla="*/ 2147483646 h 5370"/>
              <a:gd name="T14" fmla="*/ 2147483646 w 6217"/>
              <a:gd name="T15" fmla="*/ 0 h 5370"/>
              <a:gd name="T16" fmla="*/ 2147483646 w 6217"/>
              <a:gd name="T17" fmla="*/ 2147483646 h 5370"/>
              <a:gd name="T18" fmla="*/ 2147483646 w 6217"/>
              <a:gd name="T19" fmla="*/ 2147483646 h 5370"/>
              <a:gd name="T20" fmla="*/ 2147483646 w 6217"/>
              <a:gd name="T21" fmla="*/ 2147483646 h 5370"/>
              <a:gd name="T22" fmla="*/ 2147483646 w 6217"/>
              <a:gd name="T23" fmla="*/ 2147483646 h 5370"/>
              <a:gd name="T24" fmla="*/ 2147483646 w 6217"/>
              <a:gd name="T25" fmla="*/ 2147483646 h 5370"/>
              <a:gd name="T26" fmla="*/ 2147483646 w 6217"/>
              <a:gd name="T27" fmla="*/ 2147483646 h 5370"/>
              <a:gd name="T28" fmla="*/ 2147483646 w 6217"/>
              <a:gd name="T29" fmla="*/ 2147483646 h 5370"/>
              <a:gd name="T30" fmla="*/ 2147483646 w 6217"/>
              <a:gd name="T31" fmla="*/ 2147483646 h 5370"/>
              <a:gd name="T32" fmla="*/ 2147483646 w 6217"/>
              <a:gd name="T33" fmla="*/ 2147483646 h 5370"/>
              <a:gd name="T34" fmla="*/ 2147483646 w 6217"/>
              <a:gd name="T35" fmla="*/ 2147483646 h 5370"/>
              <a:gd name="T36" fmla="*/ 0 w 6217"/>
              <a:gd name="T37" fmla="*/ 2147483646 h 5370"/>
              <a:gd name="T38" fmla="*/ 2147483646 w 6217"/>
              <a:gd name="T39" fmla="*/ 2147483646 h 5370"/>
              <a:gd name="T40" fmla="*/ 2147483646 w 6217"/>
              <a:gd name="T41" fmla="*/ 2147483646 h 5370"/>
              <a:gd name="T42" fmla="*/ 2147483646 w 6217"/>
              <a:gd name="T43" fmla="*/ 2147483646 h 5370"/>
              <a:gd name="T44" fmla="*/ 2147483646 w 6217"/>
              <a:gd name="T45" fmla="*/ 0 h 5370"/>
              <a:gd name="T46" fmla="*/ 0 60000 65536"/>
              <a:gd name="T47" fmla="*/ 0 60000 65536"/>
              <a:gd name="T48" fmla="*/ 0 60000 65536"/>
              <a:gd name="T49" fmla="*/ 0 60000 65536"/>
              <a:gd name="T50" fmla="*/ 0 60000 65536"/>
              <a:gd name="T51" fmla="*/ 0 60000 65536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</a:gdLst>
            <a:ahLst/>
            <a:cxnLst>
              <a:cxn ang="T46">
                <a:pos x="T0" y="T1"/>
              </a:cxn>
              <a:cxn ang="T47">
                <a:pos x="T2" y="T3"/>
              </a:cxn>
              <a:cxn ang="T48">
                <a:pos x="T4" y="T5"/>
              </a:cxn>
              <a:cxn ang="T49">
                <a:pos x="T6" y="T7"/>
              </a:cxn>
              <a:cxn ang="T50">
                <a:pos x="T8" y="T9"/>
              </a:cxn>
              <a:cxn ang="T51">
                <a:pos x="T10" y="T11"/>
              </a:cxn>
              <a:cxn ang="T52">
                <a:pos x="T12" y="T13"/>
              </a:cxn>
              <a:cxn ang="T53">
                <a:pos x="T14" y="T15"/>
              </a:cxn>
              <a:cxn ang="T54">
                <a:pos x="T16" y="T17"/>
              </a:cxn>
              <a:cxn ang="T55">
                <a:pos x="T18" y="T19"/>
              </a:cxn>
              <a:cxn ang="T56">
                <a:pos x="T20" y="T21"/>
              </a:cxn>
              <a:cxn ang="T57">
                <a:pos x="T22" y="T23"/>
              </a:cxn>
              <a:cxn ang="T58">
                <a:pos x="T24" y="T25"/>
              </a:cxn>
              <a:cxn ang="T59">
                <a:pos x="T26" y="T27"/>
              </a:cxn>
              <a:cxn ang="T60">
                <a:pos x="T28" y="T29"/>
              </a:cxn>
              <a:cxn ang="T61">
                <a:pos x="T30" y="T31"/>
              </a:cxn>
              <a:cxn ang="T62">
                <a:pos x="T32" y="T33"/>
              </a:cxn>
              <a:cxn ang="T63">
                <a:pos x="T34" y="T35"/>
              </a:cxn>
              <a:cxn ang="T64">
                <a:pos x="T36" y="T37"/>
              </a:cxn>
              <a:cxn ang="T65">
                <a:pos x="T38" y="T39"/>
              </a:cxn>
              <a:cxn ang="T66">
                <a:pos x="T40" y="T41"/>
              </a:cxn>
              <a:cxn ang="T67">
                <a:pos x="T42" y="T43"/>
              </a:cxn>
              <a:cxn ang="T68">
                <a:pos x="T44" y="T45"/>
              </a:cxn>
            </a:cxnLst>
            <a:rect l="0" t="0" r="r" b="b"/>
            <a:pathLst>
              <a:path w="6217" h="5370">
                <a:moveTo>
                  <a:pt x="3421" y="1171"/>
                </a:moveTo>
                <a:cubicBezTo>
                  <a:pt x="3264" y="1556"/>
                  <a:pt x="3131" y="1872"/>
                  <a:pt x="3022" y="2118"/>
                </a:cubicBezTo>
                <a:cubicBezTo>
                  <a:pt x="2936" y="2311"/>
                  <a:pt x="2850" y="2505"/>
                  <a:pt x="2765" y="2699"/>
                </a:cubicBezTo>
                <a:cubicBezTo>
                  <a:pt x="3134" y="2699"/>
                  <a:pt x="3504" y="2699"/>
                  <a:pt x="3874" y="2699"/>
                </a:cubicBezTo>
                <a:cubicBezTo>
                  <a:pt x="3598" y="1775"/>
                  <a:pt x="3447" y="1266"/>
                  <a:pt x="3421" y="1171"/>
                </a:cubicBezTo>
                <a:close/>
                <a:moveTo>
                  <a:pt x="2580" y="0"/>
                </a:moveTo>
                <a:cubicBezTo>
                  <a:pt x="2998" y="6"/>
                  <a:pt x="3304" y="8"/>
                  <a:pt x="3497" y="8"/>
                </a:cubicBezTo>
                <a:cubicBezTo>
                  <a:pt x="3833" y="8"/>
                  <a:pt x="4143" y="6"/>
                  <a:pt x="4429" y="0"/>
                </a:cubicBezTo>
                <a:cubicBezTo>
                  <a:pt x="4603" y="547"/>
                  <a:pt x="4776" y="1094"/>
                  <a:pt x="4950" y="1641"/>
                </a:cubicBezTo>
                <a:cubicBezTo>
                  <a:pt x="5303" y="2692"/>
                  <a:pt x="5657" y="3744"/>
                  <a:pt x="6010" y="4795"/>
                </a:cubicBezTo>
                <a:cubicBezTo>
                  <a:pt x="6079" y="4987"/>
                  <a:pt x="6148" y="5178"/>
                  <a:pt x="6217" y="5370"/>
                </a:cubicBezTo>
                <a:cubicBezTo>
                  <a:pt x="5805" y="5365"/>
                  <a:pt x="5554" y="5362"/>
                  <a:pt x="5466" y="5362"/>
                </a:cubicBezTo>
                <a:cubicBezTo>
                  <a:pt x="5266" y="5362"/>
                  <a:pt x="4972" y="5365"/>
                  <a:pt x="4583" y="5370"/>
                </a:cubicBezTo>
                <a:cubicBezTo>
                  <a:pt x="4479" y="4937"/>
                  <a:pt x="4328" y="4428"/>
                  <a:pt x="4131" y="3844"/>
                </a:cubicBezTo>
                <a:cubicBezTo>
                  <a:pt x="3531" y="3844"/>
                  <a:pt x="2932" y="3844"/>
                  <a:pt x="2333" y="3844"/>
                </a:cubicBezTo>
                <a:cubicBezTo>
                  <a:pt x="2126" y="4305"/>
                  <a:pt x="1912" y="4814"/>
                  <a:pt x="1691" y="5370"/>
                </a:cubicBezTo>
                <a:cubicBezTo>
                  <a:pt x="1248" y="5365"/>
                  <a:pt x="976" y="5362"/>
                  <a:pt x="876" y="5362"/>
                </a:cubicBezTo>
                <a:cubicBezTo>
                  <a:pt x="717" y="5362"/>
                  <a:pt x="474" y="5364"/>
                  <a:pt x="146" y="5368"/>
                </a:cubicBezTo>
                <a:cubicBezTo>
                  <a:pt x="97" y="5369"/>
                  <a:pt x="49" y="5369"/>
                  <a:pt x="0" y="5370"/>
                </a:cubicBezTo>
                <a:cubicBezTo>
                  <a:pt x="99" y="5181"/>
                  <a:pt x="198" y="4992"/>
                  <a:pt x="297" y="4803"/>
                </a:cubicBezTo>
                <a:cubicBezTo>
                  <a:pt x="912" y="3526"/>
                  <a:pt x="1528" y="2249"/>
                  <a:pt x="2144" y="972"/>
                </a:cubicBezTo>
                <a:cubicBezTo>
                  <a:pt x="2209" y="829"/>
                  <a:pt x="2275" y="686"/>
                  <a:pt x="2340" y="543"/>
                </a:cubicBezTo>
                <a:cubicBezTo>
                  <a:pt x="2397" y="417"/>
                  <a:pt x="2477" y="236"/>
                  <a:pt x="2580" y="0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39" name="任意多边形 38">
            <a:extLst>
              <a:ext uri="{FF2B5EF4-FFF2-40B4-BE49-F238E27FC236}">
                <a16:creationId xmlns:a16="http://schemas.microsoft.com/office/drawing/2014/main" xmlns="" id="{9A61CB92-0E91-4A7D-973D-E4AA0613E72E}"/>
              </a:ext>
            </a:extLst>
          </p:cNvPr>
          <p:cNvSpPr/>
          <p:nvPr>
            <p:custDataLst>
              <p:tags r:id="rId19"/>
            </p:custDataLst>
          </p:nvPr>
        </p:nvSpPr>
        <p:spPr>
          <a:xfrm>
            <a:off x="6927851" y="2508251"/>
            <a:ext cx="682625" cy="669925"/>
          </a:xfrm>
          <a:custGeom>
            <a:avLst/>
            <a:gdLst>
              <a:gd name="connsiteX0" fmla="*/ 0 w 679450"/>
              <a:gd name="connsiteY0" fmla="*/ 469900 h 663575"/>
              <a:gd name="connsiteX1" fmla="*/ 250825 w 679450"/>
              <a:gd name="connsiteY1" fmla="*/ 663575 h 663575"/>
              <a:gd name="connsiteX2" fmla="*/ 679450 w 679450"/>
              <a:gd name="connsiteY2" fmla="*/ 660400 h 663575"/>
              <a:gd name="connsiteX3" fmla="*/ 679450 w 679450"/>
              <a:gd name="connsiteY3" fmla="*/ 231775 h 663575"/>
              <a:gd name="connsiteX4" fmla="*/ 514350 w 679450"/>
              <a:gd name="connsiteY4" fmla="*/ 0 h 663575"/>
              <a:gd name="connsiteX5" fmla="*/ 400050 w 679450"/>
              <a:gd name="connsiteY5" fmla="*/ 406400 h 663575"/>
              <a:gd name="connsiteX6" fmla="*/ 136525 w 679450"/>
              <a:gd name="connsiteY6" fmla="*/ 73025 h 663575"/>
              <a:gd name="connsiteX7" fmla="*/ 0 w 679450"/>
              <a:gd name="connsiteY7" fmla="*/ 469900 h 663575"/>
              <a:gd name="connsiteX0" fmla="*/ 0 w 682625"/>
              <a:gd name="connsiteY0" fmla="*/ 469900 h 663575"/>
              <a:gd name="connsiteX1" fmla="*/ 254000 w 682625"/>
              <a:gd name="connsiteY1" fmla="*/ 663575 h 663575"/>
              <a:gd name="connsiteX2" fmla="*/ 682625 w 682625"/>
              <a:gd name="connsiteY2" fmla="*/ 660400 h 663575"/>
              <a:gd name="connsiteX3" fmla="*/ 682625 w 682625"/>
              <a:gd name="connsiteY3" fmla="*/ 231775 h 663575"/>
              <a:gd name="connsiteX4" fmla="*/ 517525 w 682625"/>
              <a:gd name="connsiteY4" fmla="*/ 0 h 663575"/>
              <a:gd name="connsiteX5" fmla="*/ 403225 w 682625"/>
              <a:gd name="connsiteY5" fmla="*/ 406400 h 663575"/>
              <a:gd name="connsiteX6" fmla="*/ 139700 w 682625"/>
              <a:gd name="connsiteY6" fmla="*/ 73025 h 663575"/>
              <a:gd name="connsiteX7" fmla="*/ 0 w 682625"/>
              <a:gd name="connsiteY7" fmla="*/ 469900 h 663575"/>
              <a:gd name="connsiteX0" fmla="*/ 0 w 682625"/>
              <a:gd name="connsiteY0" fmla="*/ 476250 h 669925"/>
              <a:gd name="connsiteX1" fmla="*/ 254000 w 682625"/>
              <a:gd name="connsiteY1" fmla="*/ 669925 h 669925"/>
              <a:gd name="connsiteX2" fmla="*/ 682625 w 682625"/>
              <a:gd name="connsiteY2" fmla="*/ 666750 h 669925"/>
              <a:gd name="connsiteX3" fmla="*/ 682625 w 682625"/>
              <a:gd name="connsiteY3" fmla="*/ 238125 h 669925"/>
              <a:gd name="connsiteX4" fmla="*/ 514350 w 682625"/>
              <a:gd name="connsiteY4" fmla="*/ 0 h 669925"/>
              <a:gd name="connsiteX5" fmla="*/ 403225 w 682625"/>
              <a:gd name="connsiteY5" fmla="*/ 412750 h 669925"/>
              <a:gd name="connsiteX6" fmla="*/ 139700 w 682625"/>
              <a:gd name="connsiteY6" fmla="*/ 79375 h 669925"/>
              <a:gd name="connsiteX7" fmla="*/ 0 w 682625"/>
              <a:gd name="connsiteY7" fmla="*/ 476250 h 66992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  <a:cxn ang="0">
                <a:pos x="connsiteX7" y="connsiteY7"/>
              </a:cxn>
            </a:cxnLst>
            <a:rect l="l" t="t" r="r" b="b"/>
            <a:pathLst>
              <a:path w="682625" h="669925">
                <a:moveTo>
                  <a:pt x="0" y="476250"/>
                </a:moveTo>
                <a:lnTo>
                  <a:pt x="254000" y="669925"/>
                </a:lnTo>
                <a:lnTo>
                  <a:pt x="682625" y="666750"/>
                </a:lnTo>
                <a:lnTo>
                  <a:pt x="682625" y="238125"/>
                </a:lnTo>
                <a:lnTo>
                  <a:pt x="514350" y="0"/>
                </a:lnTo>
                <a:lnTo>
                  <a:pt x="403225" y="412750"/>
                </a:lnTo>
                <a:lnTo>
                  <a:pt x="139700" y="79375"/>
                </a:lnTo>
                <a:lnTo>
                  <a:pt x="0" y="476250"/>
                </a:lnTo>
                <a:close/>
              </a:path>
            </a:pathLst>
          </a:custGeom>
          <a:solidFill>
            <a:srgbClr val="DAAB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5140" name="Freeform 8">
            <a:extLst>
              <a:ext uri="{FF2B5EF4-FFF2-40B4-BE49-F238E27FC236}">
                <a16:creationId xmlns:a16="http://schemas.microsoft.com/office/drawing/2014/main" xmlns="" id="{8A7C76D7-DA98-4C41-94C5-0B2E6E804EE9}"/>
              </a:ext>
            </a:extLst>
          </p:cNvPr>
          <p:cNvSpPr>
            <a:spLocks/>
          </p:cNvSpPr>
          <p:nvPr>
            <p:custDataLst>
              <p:tags r:id="rId20"/>
            </p:custDataLst>
          </p:nvPr>
        </p:nvSpPr>
        <p:spPr bwMode="auto">
          <a:xfrm>
            <a:off x="6924675" y="2511425"/>
            <a:ext cx="527050" cy="471488"/>
          </a:xfrm>
          <a:custGeom>
            <a:avLst/>
            <a:gdLst>
              <a:gd name="T0" fmla="*/ 2147483646 w 5528"/>
              <a:gd name="T1" fmla="*/ 0 h 4951"/>
              <a:gd name="T2" fmla="*/ 2147483646 w 5528"/>
              <a:gd name="T3" fmla="*/ 2147483646 h 4951"/>
              <a:gd name="T4" fmla="*/ 2147483646 w 5528"/>
              <a:gd name="T5" fmla="*/ 0 h 4951"/>
              <a:gd name="T6" fmla="*/ 2147483646 w 5528"/>
              <a:gd name="T7" fmla="*/ 2147483646 h 4951"/>
              <a:gd name="T8" fmla="*/ 2147483646 w 5528"/>
              <a:gd name="T9" fmla="*/ 2147483646 h 4951"/>
              <a:gd name="T10" fmla="*/ 2147483646 w 5528"/>
              <a:gd name="T11" fmla="*/ 2147483646 h 4951"/>
              <a:gd name="T12" fmla="*/ 2147483646 w 5528"/>
              <a:gd name="T13" fmla="*/ 0 h 4951"/>
              <a:gd name="T14" fmla="*/ 2147483646 w 5528"/>
              <a:gd name="T15" fmla="*/ 2147483646 h 4951"/>
              <a:gd name="T16" fmla="*/ 2147483646 w 5528"/>
              <a:gd name="T17" fmla="*/ 0 h 4951"/>
              <a:gd name="T18" fmla="*/ 2147483646 w 5528"/>
              <a:gd name="T19" fmla="*/ 2147483646 h 4951"/>
              <a:gd name="T20" fmla="*/ 2147483646 w 5528"/>
              <a:gd name="T21" fmla="*/ 2147483646 h 4951"/>
              <a:gd name="T22" fmla="*/ 2147483646 w 5528"/>
              <a:gd name="T23" fmla="*/ 2147483646 h 4951"/>
              <a:gd name="T24" fmla="*/ 2147483646 w 5528"/>
              <a:gd name="T25" fmla="*/ 2147483646 h 4951"/>
              <a:gd name="T26" fmla="*/ 2147483646 w 5528"/>
              <a:gd name="T27" fmla="*/ 2147483646 h 4951"/>
              <a:gd name="T28" fmla="*/ 2147483646 w 5528"/>
              <a:gd name="T29" fmla="*/ 2147483646 h 4951"/>
              <a:gd name="T30" fmla="*/ 2147483646 w 5528"/>
              <a:gd name="T31" fmla="*/ 2147483646 h 4951"/>
              <a:gd name="T32" fmla="*/ 2147483646 w 5528"/>
              <a:gd name="T33" fmla="*/ 2147483646 h 4951"/>
              <a:gd name="T34" fmla="*/ 2147483646 w 5528"/>
              <a:gd name="T35" fmla="*/ 2147483646 h 4951"/>
              <a:gd name="T36" fmla="*/ 2147483646 w 5528"/>
              <a:gd name="T37" fmla="*/ 2147483646 h 4951"/>
              <a:gd name="T38" fmla="*/ 2147483646 w 5528"/>
              <a:gd name="T39" fmla="*/ 2147483646 h 4951"/>
              <a:gd name="T40" fmla="*/ 2147483646 w 5528"/>
              <a:gd name="T41" fmla="*/ 2147483646 h 4951"/>
              <a:gd name="T42" fmla="*/ 0 w 5528"/>
              <a:gd name="T43" fmla="*/ 2147483646 h 4951"/>
              <a:gd name="T44" fmla="*/ 2147483646 w 5528"/>
              <a:gd name="T45" fmla="*/ 2147483646 h 4951"/>
              <a:gd name="T46" fmla="*/ 2147483646 w 5528"/>
              <a:gd name="T47" fmla="*/ 2147483646 h 4951"/>
              <a:gd name="T48" fmla="*/ 2147483646 w 5528"/>
              <a:gd name="T49" fmla="*/ 2147483646 h 4951"/>
              <a:gd name="T50" fmla="*/ 2147483646 w 5528"/>
              <a:gd name="T51" fmla="*/ 0 h 4951"/>
              <a:gd name="T52" fmla="*/ 0 60000 65536"/>
              <a:gd name="T53" fmla="*/ 0 60000 65536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</a:gdLst>
            <a:ahLst/>
            <a:cxnLst>
              <a:cxn ang="T52">
                <a:pos x="T0" y="T1"/>
              </a:cxn>
              <a:cxn ang="T53">
                <a:pos x="T2" y="T3"/>
              </a:cxn>
              <a:cxn ang="T54">
                <a:pos x="T4" y="T5"/>
              </a:cxn>
              <a:cxn ang="T55">
                <a:pos x="T6" y="T7"/>
              </a:cxn>
              <a:cxn ang="T56">
                <a:pos x="T8" y="T9"/>
              </a:cxn>
              <a:cxn ang="T57">
                <a:pos x="T10" y="T11"/>
              </a:cxn>
              <a:cxn ang="T58">
                <a:pos x="T12" y="T13"/>
              </a:cxn>
              <a:cxn ang="T59">
                <a:pos x="T14" y="T15"/>
              </a:cxn>
              <a:cxn ang="T60">
                <a:pos x="T16" y="T17"/>
              </a:cxn>
              <a:cxn ang="T61">
                <a:pos x="T18" y="T19"/>
              </a:cxn>
              <a:cxn ang="T62">
                <a:pos x="T20" y="T21"/>
              </a:cxn>
              <a:cxn ang="T63">
                <a:pos x="T22" y="T23"/>
              </a:cxn>
              <a:cxn ang="T64">
                <a:pos x="T24" y="T25"/>
              </a:cxn>
              <a:cxn ang="T65">
                <a:pos x="T26" y="T27"/>
              </a:cxn>
              <a:cxn ang="T66">
                <a:pos x="T28" y="T29"/>
              </a:cxn>
              <a:cxn ang="T67">
                <a:pos x="T30" y="T31"/>
              </a:cxn>
              <a:cxn ang="T68">
                <a:pos x="T32" y="T33"/>
              </a:cxn>
              <a:cxn ang="T69">
                <a:pos x="T34" y="T35"/>
              </a:cxn>
              <a:cxn ang="T70">
                <a:pos x="T36" y="T37"/>
              </a:cxn>
              <a:cxn ang="T71">
                <a:pos x="T38" y="T39"/>
              </a:cxn>
              <a:cxn ang="T72">
                <a:pos x="T40" y="T41"/>
              </a:cxn>
              <a:cxn ang="T73">
                <a:pos x="T42" y="T43"/>
              </a:cxn>
              <a:cxn ang="T74">
                <a:pos x="T44" y="T45"/>
              </a:cxn>
              <a:cxn ang="T75">
                <a:pos x="T46" y="T47"/>
              </a:cxn>
              <a:cxn ang="T76">
                <a:pos x="T48" y="T49"/>
              </a:cxn>
              <a:cxn ang="T77">
                <a:pos x="T50" y="T51"/>
              </a:cxn>
            </a:cxnLst>
            <a:rect l="0" t="0" r="r" b="b"/>
            <a:pathLst>
              <a:path w="5528" h="4951">
                <a:moveTo>
                  <a:pt x="259" y="0"/>
                </a:moveTo>
                <a:cubicBezTo>
                  <a:pt x="641" y="5"/>
                  <a:pt x="979" y="7"/>
                  <a:pt x="1272" y="7"/>
                </a:cubicBezTo>
                <a:cubicBezTo>
                  <a:pt x="1482" y="7"/>
                  <a:pt x="1777" y="5"/>
                  <a:pt x="2156" y="0"/>
                </a:cubicBezTo>
                <a:cubicBezTo>
                  <a:pt x="2682" y="939"/>
                  <a:pt x="3207" y="1877"/>
                  <a:pt x="3733" y="2816"/>
                </a:cubicBezTo>
                <a:cubicBezTo>
                  <a:pt x="3805" y="2954"/>
                  <a:pt x="3877" y="3092"/>
                  <a:pt x="3950" y="3230"/>
                </a:cubicBezTo>
                <a:cubicBezTo>
                  <a:pt x="3978" y="2823"/>
                  <a:pt x="4006" y="2254"/>
                  <a:pt x="4035" y="1521"/>
                </a:cubicBezTo>
                <a:cubicBezTo>
                  <a:pt x="4064" y="788"/>
                  <a:pt x="4079" y="281"/>
                  <a:pt x="4079" y="0"/>
                </a:cubicBezTo>
                <a:cubicBezTo>
                  <a:pt x="4381" y="5"/>
                  <a:pt x="4623" y="7"/>
                  <a:pt x="4805" y="7"/>
                </a:cubicBezTo>
                <a:cubicBezTo>
                  <a:pt x="4889" y="7"/>
                  <a:pt x="5130" y="5"/>
                  <a:pt x="5528" y="0"/>
                </a:cubicBezTo>
                <a:cubicBezTo>
                  <a:pt x="5499" y="360"/>
                  <a:pt x="5469" y="721"/>
                  <a:pt x="5440" y="1081"/>
                </a:cubicBezTo>
                <a:cubicBezTo>
                  <a:pt x="5384" y="2082"/>
                  <a:pt x="5329" y="3083"/>
                  <a:pt x="5274" y="4085"/>
                </a:cubicBezTo>
                <a:cubicBezTo>
                  <a:pt x="5266" y="4374"/>
                  <a:pt x="5259" y="4662"/>
                  <a:pt x="5252" y="4951"/>
                </a:cubicBezTo>
                <a:cubicBezTo>
                  <a:pt x="4931" y="4947"/>
                  <a:pt x="4632" y="4944"/>
                  <a:pt x="4354" y="4944"/>
                </a:cubicBezTo>
                <a:cubicBezTo>
                  <a:pt x="4122" y="4944"/>
                  <a:pt x="3802" y="4947"/>
                  <a:pt x="3393" y="4951"/>
                </a:cubicBezTo>
                <a:cubicBezTo>
                  <a:pt x="3265" y="4714"/>
                  <a:pt x="3170" y="4543"/>
                  <a:pt x="3109" y="4436"/>
                </a:cubicBezTo>
                <a:cubicBezTo>
                  <a:pt x="2902" y="4091"/>
                  <a:pt x="2696" y="3747"/>
                  <a:pt x="2489" y="3402"/>
                </a:cubicBezTo>
                <a:cubicBezTo>
                  <a:pt x="2285" y="3063"/>
                  <a:pt x="2097" y="2739"/>
                  <a:pt x="1925" y="2429"/>
                </a:cubicBezTo>
                <a:cubicBezTo>
                  <a:pt x="1812" y="2233"/>
                  <a:pt x="1695" y="2018"/>
                  <a:pt x="1575" y="1784"/>
                </a:cubicBezTo>
                <a:cubicBezTo>
                  <a:pt x="1548" y="2357"/>
                  <a:pt x="1522" y="2930"/>
                  <a:pt x="1495" y="3504"/>
                </a:cubicBezTo>
                <a:cubicBezTo>
                  <a:pt x="1483" y="3986"/>
                  <a:pt x="1470" y="4469"/>
                  <a:pt x="1457" y="4951"/>
                </a:cubicBezTo>
                <a:cubicBezTo>
                  <a:pt x="1152" y="4947"/>
                  <a:pt x="920" y="4944"/>
                  <a:pt x="760" y="4944"/>
                </a:cubicBezTo>
                <a:cubicBezTo>
                  <a:pt x="625" y="4944"/>
                  <a:pt x="372" y="4947"/>
                  <a:pt x="0" y="4951"/>
                </a:cubicBezTo>
                <a:cubicBezTo>
                  <a:pt x="25" y="4698"/>
                  <a:pt x="50" y="4444"/>
                  <a:pt x="74" y="4190"/>
                </a:cubicBezTo>
                <a:cubicBezTo>
                  <a:pt x="122" y="3329"/>
                  <a:pt x="170" y="2468"/>
                  <a:pt x="218" y="1607"/>
                </a:cubicBezTo>
                <a:cubicBezTo>
                  <a:pt x="232" y="1260"/>
                  <a:pt x="245" y="913"/>
                  <a:pt x="259" y="566"/>
                </a:cubicBezTo>
                <a:cubicBezTo>
                  <a:pt x="259" y="377"/>
                  <a:pt x="259" y="189"/>
                  <a:pt x="259" y="0"/>
                </a:cubicBezTo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  <p:sp>
        <p:nvSpPr>
          <p:cNvPr id="40" name="任意多边形 39">
            <a:extLst>
              <a:ext uri="{FF2B5EF4-FFF2-40B4-BE49-F238E27FC236}">
                <a16:creationId xmlns:a16="http://schemas.microsoft.com/office/drawing/2014/main" xmlns="" id="{FD28DC68-B7FC-49C9-93FD-9D52B1331BE9}"/>
              </a:ext>
            </a:extLst>
          </p:cNvPr>
          <p:cNvSpPr/>
          <p:nvPr>
            <p:custDataLst>
              <p:tags r:id="rId21"/>
            </p:custDataLst>
          </p:nvPr>
        </p:nvSpPr>
        <p:spPr>
          <a:xfrm>
            <a:off x="7981951" y="2514601"/>
            <a:ext cx="701675" cy="663575"/>
          </a:xfrm>
          <a:custGeom>
            <a:avLst/>
            <a:gdLst>
              <a:gd name="connsiteX0" fmla="*/ 0 w 701675"/>
              <a:gd name="connsiteY0" fmla="*/ 466725 h 663575"/>
              <a:gd name="connsiteX1" fmla="*/ 282575 w 701675"/>
              <a:gd name="connsiteY1" fmla="*/ 663575 h 663575"/>
              <a:gd name="connsiteX2" fmla="*/ 701675 w 701675"/>
              <a:gd name="connsiteY2" fmla="*/ 657225 h 663575"/>
              <a:gd name="connsiteX3" fmla="*/ 698500 w 701675"/>
              <a:gd name="connsiteY3" fmla="*/ 234950 h 663575"/>
              <a:gd name="connsiteX4" fmla="*/ 517525 w 701675"/>
              <a:gd name="connsiteY4" fmla="*/ 0 h 663575"/>
              <a:gd name="connsiteX5" fmla="*/ 88900 w 701675"/>
              <a:gd name="connsiteY5" fmla="*/ 279400 h 663575"/>
              <a:gd name="connsiteX6" fmla="*/ 0 w 701675"/>
              <a:gd name="connsiteY6" fmla="*/ 466725 h 663575"/>
            </a:gdLst>
            <a:ahLst/>
            <a:cxnLst>
              <a:cxn ang="0">
                <a:pos x="connsiteX0" y="connsiteY0"/>
              </a:cxn>
              <a:cxn ang="0">
                <a:pos x="connsiteX1" y="connsiteY1"/>
              </a:cxn>
              <a:cxn ang="0">
                <a:pos x="connsiteX2" y="connsiteY2"/>
              </a:cxn>
              <a:cxn ang="0">
                <a:pos x="connsiteX3" y="connsiteY3"/>
              </a:cxn>
              <a:cxn ang="0">
                <a:pos x="connsiteX4" y="connsiteY4"/>
              </a:cxn>
              <a:cxn ang="0">
                <a:pos x="connsiteX5" y="connsiteY5"/>
              </a:cxn>
              <a:cxn ang="0">
                <a:pos x="connsiteX6" y="connsiteY6"/>
              </a:cxn>
            </a:cxnLst>
            <a:rect l="l" t="t" r="r" b="b"/>
            <a:pathLst>
              <a:path w="701675" h="663575">
                <a:moveTo>
                  <a:pt x="0" y="466725"/>
                </a:moveTo>
                <a:lnTo>
                  <a:pt x="282575" y="663575"/>
                </a:lnTo>
                <a:lnTo>
                  <a:pt x="701675" y="657225"/>
                </a:lnTo>
                <a:cubicBezTo>
                  <a:pt x="700617" y="516467"/>
                  <a:pt x="699558" y="375708"/>
                  <a:pt x="698500" y="234950"/>
                </a:cubicBezTo>
                <a:lnTo>
                  <a:pt x="517525" y="0"/>
                </a:lnTo>
                <a:lnTo>
                  <a:pt x="88900" y="279400"/>
                </a:lnTo>
                <a:lnTo>
                  <a:pt x="0" y="466725"/>
                </a:lnTo>
                <a:close/>
              </a:path>
            </a:pathLst>
          </a:custGeom>
          <a:solidFill>
            <a:srgbClr val="C830FE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5142" name="Freeform 9">
            <a:extLst>
              <a:ext uri="{FF2B5EF4-FFF2-40B4-BE49-F238E27FC236}">
                <a16:creationId xmlns:a16="http://schemas.microsoft.com/office/drawing/2014/main" xmlns="" id="{6B2606DD-A318-42DB-AEF8-F13A44E23159}"/>
              </a:ext>
            </a:extLst>
          </p:cNvPr>
          <p:cNvSpPr>
            <a:spLocks noEditPoints="1"/>
          </p:cNvSpPr>
          <p:nvPr>
            <p:custDataLst>
              <p:tags r:id="rId22"/>
            </p:custDataLst>
          </p:nvPr>
        </p:nvSpPr>
        <p:spPr bwMode="auto">
          <a:xfrm>
            <a:off x="7980364" y="2509838"/>
            <a:ext cx="523875" cy="474662"/>
          </a:xfrm>
          <a:custGeom>
            <a:avLst/>
            <a:gdLst>
              <a:gd name="T0" fmla="*/ 2147483646 w 5488"/>
              <a:gd name="T1" fmla="*/ 0 h 4971"/>
              <a:gd name="T2" fmla="*/ 2147483646 w 5488"/>
              <a:gd name="T3" fmla="*/ 2147483646 h 4971"/>
              <a:gd name="T4" fmla="*/ 2147483646 w 5488"/>
              <a:gd name="T5" fmla="*/ 0 h 4971"/>
              <a:gd name="T6" fmla="*/ 2147483646 w 5488"/>
              <a:gd name="T7" fmla="*/ 2147483646 h 4971"/>
              <a:gd name="T8" fmla="*/ 2147483646 w 5488"/>
              <a:gd name="T9" fmla="*/ 2147483646 h 4971"/>
              <a:gd name="T10" fmla="*/ 2147483646 w 5488"/>
              <a:gd name="T11" fmla="*/ 2147483646 h 4971"/>
              <a:gd name="T12" fmla="*/ 2147483646 w 5488"/>
              <a:gd name="T13" fmla="*/ 2147483646 h 4971"/>
              <a:gd name="T14" fmla="*/ 2147483646 w 5488"/>
              <a:gd name="T15" fmla="*/ 2147483646 h 4971"/>
              <a:gd name="T16" fmla="*/ 2147483646 w 5488"/>
              <a:gd name="T17" fmla="*/ 2147483646 h 4971"/>
              <a:gd name="T18" fmla="*/ 2147483646 w 5488"/>
              <a:gd name="T19" fmla="*/ 2147483646 h 4971"/>
              <a:gd name="T20" fmla="*/ 2147483646 w 5488"/>
              <a:gd name="T21" fmla="*/ 2147483646 h 4971"/>
              <a:gd name="T22" fmla="*/ 2147483646 w 5488"/>
              <a:gd name="T23" fmla="*/ 2147483646 h 4971"/>
              <a:gd name="T24" fmla="*/ 2147483646 w 5488"/>
              <a:gd name="T25" fmla="*/ 0 h 4971"/>
              <a:gd name="T26" fmla="*/ 2147483646 w 5488"/>
              <a:gd name="T27" fmla="*/ 0 h 4971"/>
              <a:gd name="T28" fmla="*/ 2147483646 w 5488"/>
              <a:gd name="T29" fmla="*/ 2147483646 h 4971"/>
              <a:gd name="T30" fmla="*/ 2147483646 w 5488"/>
              <a:gd name="T31" fmla="*/ 0 h 4971"/>
              <a:gd name="T32" fmla="*/ 2147483646 w 5488"/>
              <a:gd name="T33" fmla="*/ 2147483646 h 4971"/>
              <a:gd name="T34" fmla="*/ 2147483646 w 5488"/>
              <a:gd name="T35" fmla="*/ 2147483646 h 4971"/>
              <a:gd name="T36" fmla="*/ 2147483646 w 5488"/>
              <a:gd name="T37" fmla="*/ 2147483646 h 4971"/>
              <a:gd name="T38" fmla="*/ 2147483646 w 5488"/>
              <a:gd name="T39" fmla="*/ 2147483646 h 4971"/>
              <a:gd name="T40" fmla="*/ 0 w 5488"/>
              <a:gd name="T41" fmla="*/ 2147483646 h 4971"/>
              <a:gd name="T42" fmla="*/ 0 w 5488"/>
              <a:gd name="T43" fmla="*/ 2147483646 h 4971"/>
              <a:gd name="T44" fmla="*/ 2147483646 w 5488"/>
              <a:gd name="T45" fmla="*/ 2147483646 h 4971"/>
              <a:gd name="T46" fmla="*/ 2147483646 w 5488"/>
              <a:gd name="T47" fmla="*/ 2147483646 h 4971"/>
              <a:gd name="T48" fmla="*/ 2147483646 w 5488"/>
              <a:gd name="T49" fmla="*/ 2147483646 h 4971"/>
              <a:gd name="T50" fmla="*/ 2147483646 w 5488"/>
              <a:gd name="T51" fmla="*/ 2147483646 h 4971"/>
              <a:gd name="T52" fmla="*/ 2147483646 w 5488"/>
              <a:gd name="T53" fmla="*/ 0 h 4971"/>
              <a:gd name="T54" fmla="*/ 0 60000 65536"/>
              <a:gd name="T55" fmla="*/ 0 60000 65536"/>
              <a:gd name="T56" fmla="*/ 0 60000 65536"/>
              <a:gd name="T57" fmla="*/ 0 60000 65536"/>
              <a:gd name="T58" fmla="*/ 0 60000 65536"/>
              <a:gd name="T59" fmla="*/ 0 60000 65536"/>
              <a:gd name="T60" fmla="*/ 0 60000 65536"/>
              <a:gd name="T61" fmla="*/ 0 60000 65536"/>
              <a:gd name="T62" fmla="*/ 0 60000 65536"/>
              <a:gd name="T63" fmla="*/ 0 60000 65536"/>
              <a:gd name="T64" fmla="*/ 0 60000 65536"/>
              <a:gd name="T65" fmla="*/ 0 60000 65536"/>
              <a:gd name="T66" fmla="*/ 0 60000 65536"/>
              <a:gd name="T67" fmla="*/ 0 60000 65536"/>
              <a:gd name="T68" fmla="*/ 0 60000 65536"/>
              <a:gd name="T69" fmla="*/ 0 60000 65536"/>
              <a:gd name="T70" fmla="*/ 0 60000 65536"/>
              <a:gd name="T71" fmla="*/ 0 60000 65536"/>
              <a:gd name="T72" fmla="*/ 0 60000 65536"/>
              <a:gd name="T73" fmla="*/ 0 60000 65536"/>
              <a:gd name="T74" fmla="*/ 0 60000 65536"/>
              <a:gd name="T75" fmla="*/ 0 60000 65536"/>
              <a:gd name="T76" fmla="*/ 0 60000 65536"/>
              <a:gd name="T77" fmla="*/ 0 60000 65536"/>
              <a:gd name="T78" fmla="*/ 0 60000 65536"/>
              <a:gd name="T79" fmla="*/ 0 60000 65536"/>
              <a:gd name="T80" fmla="*/ 0 60000 65536"/>
            </a:gdLst>
            <a:ahLst/>
            <a:cxnLst>
              <a:cxn ang="T54">
                <a:pos x="T0" y="T1"/>
              </a:cxn>
              <a:cxn ang="T55">
                <a:pos x="T2" y="T3"/>
              </a:cxn>
              <a:cxn ang="T56">
                <a:pos x="T4" y="T5"/>
              </a:cxn>
              <a:cxn ang="T57">
                <a:pos x="T6" y="T7"/>
              </a:cxn>
              <a:cxn ang="T58">
                <a:pos x="T8" y="T9"/>
              </a:cxn>
              <a:cxn ang="T59">
                <a:pos x="T10" y="T11"/>
              </a:cxn>
              <a:cxn ang="T60">
                <a:pos x="T12" y="T13"/>
              </a:cxn>
              <a:cxn ang="T61">
                <a:pos x="T14" y="T15"/>
              </a:cxn>
              <a:cxn ang="T62">
                <a:pos x="T16" y="T17"/>
              </a:cxn>
              <a:cxn ang="T63">
                <a:pos x="T18" y="T19"/>
              </a:cxn>
              <a:cxn ang="T64">
                <a:pos x="T20" y="T21"/>
              </a:cxn>
              <a:cxn ang="T65">
                <a:pos x="T22" y="T23"/>
              </a:cxn>
              <a:cxn ang="T66">
                <a:pos x="T24" y="T25"/>
              </a:cxn>
              <a:cxn ang="T67">
                <a:pos x="T26" y="T27"/>
              </a:cxn>
              <a:cxn ang="T68">
                <a:pos x="T28" y="T29"/>
              </a:cxn>
              <a:cxn ang="T69">
                <a:pos x="T30" y="T31"/>
              </a:cxn>
              <a:cxn ang="T70">
                <a:pos x="T32" y="T33"/>
              </a:cxn>
              <a:cxn ang="T71">
                <a:pos x="T34" y="T35"/>
              </a:cxn>
              <a:cxn ang="T72">
                <a:pos x="T36" y="T37"/>
              </a:cxn>
              <a:cxn ang="T73">
                <a:pos x="T38" y="T39"/>
              </a:cxn>
              <a:cxn ang="T74">
                <a:pos x="T40" y="T41"/>
              </a:cxn>
              <a:cxn ang="T75">
                <a:pos x="T42" y="T43"/>
              </a:cxn>
              <a:cxn ang="T76">
                <a:pos x="T44" y="T45"/>
              </a:cxn>
              <a:cxn ang="T77">
                <a:pos x="T46" y="T47"/>
              </a:cxn>
              <a:cxn ang="T78">
                <a:pos x="T48" y="T49"/>
              </a:cxn>
              <a:cxn ang="T79">
                <a:pos x="T50" y="T51"/>
              </a:cxn>
              <a:cxn ang="T80">
                <a:pos x="T52" y="T53"/>
              </a:cxn>
            </a:cxnLst>
            <a:rect l="0" t="0" r="r" b="b"/>
            <a:pathLst>
              <a:path w="5488" h="4971">
                <a:moveTo>
                  <a:pt x="3634" y="0"/>
                </a:moveTo>
                <a:cubicBezTo>
                  <a:pt x="4102" y="5"/>
                  <a:pt x="4419" y="7"/>
                  <a:pt x="4585" y="7"/>
                </a:cubicBezTo>
                <a:cubicBezTo>
                  <a:pt x="4631" y="7"/>
                  <a:pt x="4932" y="5"/>
                  <a:pt x="5488" y="0"/>
                </a:cubicBezTo>
                <a:cubicBezTo>
                  <a:pt x="4957" y="647"/>
                  <a:pt x="4426" y="1293"/>
                  <a:pt x="3894" y="1940"/>
                </a:cubicBezTo>
                <a:cubicBezTo>
                  <a:pt x="3795" y="2069"/>
                  <a:pt x="3695" y="2199"/>
                  <a:pt x="3596" y="2329"/>
                </a:cubicBezTo>
                <a:cubicBezTo>
                  <a:pt x="3689" y="2472"/>
                  <a:pt x="3782" y="2616"/>
                  <a:pt x="3875" y="2759"/>
                </a:cubicBezTo>
                <a:cubicBezTo>
                  <a:pt x="4402" y="3496"/>
                  <a:pt x="4928" y="4234"/>
                  <a:pt x="5454" y="4971"/>
                </a:cubicBezTo>
                <a:cubicBezTo>
                  <a:pt x="5144" y="4969"/>
                  <a:pt x="4835" y="4966"/>
                  <a:pt x="4525" y="4964"/>
                </a:cubicBezTo>
                <a:cubicBezTo>
                  <a:pt x="4324" y="4964"/>
                  <a:pt x="3982" y="4966"/>
                  <a:pt x="3501" y="4971"/>
                </a:cubicBezTo>
                <a:cubicBezTo>
                  <a:pt x="3177" y="4381"/>
                  <a:pt x="2640" y="3506"/>
                  <a:pt x="1892" y="2347"/>
                </a:cubicBezTo>
                <a:cubicBezTo>
                  <a:pt x="2174" y="1977"/>
                  <a:pt x="2456" y="1607"/>
                  <a:pt x="2738" y="1237"/>
                </a:cubicBezTo>
                <a:cubicBezTo>
                  <a:pt x="2966" y="929"/>
                  <a:pt x="3194" y="621"/>
                  <a:pt x="3422" y="313"/>
                </a:cubicBezTo>
                <a:cubicBezTo>
                  <a:pt x="3493" y="209"/>
                  <a:pt x="3563" y="104"/>
                  <a:pt x="3634" y="0"/>
                </a:cubicBezTo>
                <a:close/>
                <a:moveTo>
                  <a:pt x="270" y="0"/>
                </a:moveTo>
                <a:cubicBezTo>
                  <a:pt x="690" y="5"/>
                  <a:pt x="979" y="7"/>
                  <a:pt x="1138" y="7"/>
                </a:cubicBezTo>
                <a:cubicBezTo>
                  <a:pt x="1243" y="7"/>
                  <a:pt x="1515" y="5"/>
                  <a:pt x="1953" y="0"/>
                </a:cubicBezTo>
                <a:cubicBezTo>
                  <a:pt x="1893" y="907"/>
                  <a:pt x="1834" y="1814"/>
                  <a:pt x="1774" y="2720"/>
                </a:cubicBezTo>
                <a:cubicBezTo>
                  <a:pt x="1744" y="3471"/>
                  <a:pt x="1714" y="4221"/>
                  <a:pt x="1683" y="4971"/>
                </a:cubicBezTo>
                <a:cubicBezTo>
                  <a:pt x="1410" y="4969"/>
                  <a:pt x="1137" y="4966"/>
                  <a:pt x="864" y="4964"/>
                </a:cubicBezTo>
                <a:cubicBezTo>
                  <a:pt x="756" y="4964"/>
                  <a:pt x="496" y="4966"/>
                  <a:pt x="84" y="4970"/>
                </a:cubicBezTo>
                <a:cubicBezTo>
                  <a:pt x="56" y="4971"/>
                  <a:pt x="28" y="4971"/>
                  <a:pt x="0" y="4971"/>
                </a:cubicBezTo>
                <a:cubicBezTo>
                  <a:pt x="0" y="4971"/>
                  <a:pt x="0" y="4971"/>
                  <a:pt x="0" y="4971"/>
                </a:cubicBezTo>
                <a:cubicBezTo>
                  <a:pt x="6" y="4916"/>
                  <a:pt x="12" y="4860"/>
                  <a:pt x="18" y="4805"/>
                </a:cubicBezTo>
                <a:cubicBezTo>
                  <a:pt x="57" y="4424"/>
                  <a:pt x="85" y="4103"/>
                  <a:pt x="103" y="3842"/>
                </a:cubicBezTo>
                <a:cubicBezTo>
                  <a:pt x="141" y="3313"/>
                  <a:pt x="181" y="2588"/>
                  <a:pt x="224" y="1668"/>
                </a:cubicBezTo>
                <a:cubicBezTo>
                  <a:pt x="255" y="1027"/>
                  <a:pt x="270" y="575"/>
                  <a:pt x="270" y="313"/>
                </a:cubicBezTo>
                <a:cubicBezTo>
                  <a:pt x="270" y="209"/>
                  <a:pt x="270" y="104"/>
                  <a:pt x="270" y="0"/>
                </a:cubicBezTo>
                <a:close/>
              </a:path>
            </a:pathLst>
          </a:custGeom>
          <a:solidFill>
            <a:srgbClr val="FFFFFF"/>
          </a:solidFill>
          <a:ln>
            <a:noFill/>
          </a:ln>
          <a:extLs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round/>
                <a:headEnd/>
                <a:tailEnd/>
              </a14:hiddenLine>
            </a:ext>
          </a:extLst>
        </p:spPr>
        <p:txBody>
          <a:bodyPr/>
          <a:lstStyle/>
          <a:p>
            <a:endParaRPr lang="zh-CN" altLang="en-US"/>
          </a:p>
        </p:txBody>
      </p:sp>
    </p:spTree>
    <p:custDataLst>
      <p:tags r:id="rId1"/>
    </p:custDataLst>
  </p:cSld>
  <p:clrMapOvr>
    <a:masterClrMapping/>
  </p:clrMapOvr>
</p:sld>
</file>

<file path=ppt/slides/slide3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14338" name="TextBox 2">
            <a:extLst>
              <a:ext uri="{FF2B5EF4-FFF2-40B4-BE49-F238E27FC236}">
                <a16:creationId xmlns:a16="http://schemas.microsoft.com/office/drawing/2014/main" xmlns="" id="{4914FCF2-B376-4270-AF9D-EFBE1C57B1A0}"/>
              </a:ext>
            </a:extLst>
          </p:cNvPr>
          <p:cNvSpPr txBox="1">
            <a:spLocks noChangeArrowheads="1"/>
          </p:cNvSpPr>
          <p:nvPr>
            <p:custDataLst>
              <p:tags r:id="rId2"/>
            </p:custDataLst>
          </p:nvPr>
        </p:nvSpPr>
        <p:spPr bwMode="auto">
          <a:xfrm>
            <a:off x="3215217" y="1411817"/>
            <a:ext cx="3503083" cy="30734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9pPr>
          </a:lstStyle>
          <a:p>
            <a:pPr eaLnBrk="1" hangingPunct="1"/>
            <a:r>
              <a:rPr lang="en-US" altLang="zh-CN" sz="18000">
                <a:latin typeface="Arial" panose="020B0604020202020204" pitchFamily="34" charset="0"/>
                <a:cs typeface="Arial" panose="020B0604020202020204" pitchFamily="34" charset="0"/>
              </a:rPr>
              <a:t>T</a:t>
            </a:r>
            <a:endParaRPr lang="zh-CN" altLang="en-US" sz="18000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4" name="TextBox 3">
            <a:extLst>
              <a:ext uri="{FF2B5EF4-FFF2-40B4-BE49-F238E27FC236}">
                <a16:creationId xmlns:a16="http://schemas.microsoft.com/office/drawing/2014/main" xmlns="" id="{3C4A4D16-8541-465A-A6DF-D136D5E68FFE}"/>
              </a:ext>
            </a:extLst>
          </p:cNvPr>
          <p:cNvSpPr txBox="1"/>
          <p:nvPr>
            <p:custDataLst>
              <p:tags r:id="rId3"/>
            </p:custDataLst>
          </p:nvPr>
        </p:nvSpPr>
        <p:spPr>
          <a:xfrm>
            <a:off x="4967818" y="1873252"/>
            <a:ext cx="4514849" cy="1299633"/>
          </a:xfrm>
          <a:prstGeom prst="rect">
            <a:avLst/>
          </a:prstGeom>
          <a:noFill/>
        </p:spPr>
        <p:txBody>
          <a:bodyPr>
            <a:normAutofit/>
          </a:bodyPr>
          <a:lstStyle/>
          <a:p>
            <a:pPr>
              <a:defRPr/>
            </a:pPr>
            <a:r>
              <a:rPr lang="zh-CN" altLang="en-US" sz="6400" dirty="0">
                <a:solidFill>
                  <a:srgbClr val="FF0080"/>
                </a:solidFill>
                <a:latin typeface="+mj-ea"/>
                <a:ea typeface="+mj-ea"/>
              </a:rPr>
              <a:t>谢</a:t>
            </a:r>
            <a:r>
              <a:rPr lang="zh-CN" altLang="en-US" sz="6400" dirty="0">
                <a:solidFill>
                  <a:srgbClr val="FF8000"/>
                </a:solidFill>
                <a:latin typeface="+mj-ea"/>
                <a:ea typeface="+mj-ea"/>
              </a:rPr>
              <a:t>谢</a:t>
            </a:r>
            <a:r>
              <a:rPr lang="zh-CN" altLang="en-US" sz="6400" dirty="0">
                <a:solidFill>
                  <a:srgbClr val="FFC000"/>
                </a:solidFill>
                <a:latin typeface="+mj-ea"/>
                <a:ea typeface="+mj-ea"/>
              </a:rPr>
              <a:t>观</a:t>
            </a:r>
            <a:r>
              <a:rPr lang="zh-CN" altLang="en-US" sz="6400" dirty="0">
                <a:solidFill>
                  <a:srgbClr val="92D050"/>
                </a:solidFill>
                <a:latin typeface="+mj-ea"/>
                <a:ea typeface="+mj-ea"/>
              </a:rPr>
              <a:t>看</a:t>
            </a:r>
          </a:p>
        </p:txBody>
      </p:sp>
      <p:sp>
        <p:nvSpPr>
          <p:cNvPr id="14340" name="TextBox 4">
            <a:extLst>
              <a:ext uri="{FF2B5EF4-FFF2-40B4-BE49-F238E27FC236}">
                <a16:creationId xmlns:a16="http://schemas.microsoft.com/office/drawing/2014/main" xmlns="" id="{4871F247-B150-4C31-AD63-8B5EC9719434}"/>
              </a:ext>
            </a:extLst>
          </p:cNvPr>
          <p:cNvSpPr txBox="1">
            <a:spLocks noChangeArrowheads="1"/>
          </p:cNvSpPr>
          <p:nvPr>
            <p:custDataLst>
              <p:tags r:id="rId4"/>
            </p:custDataLst>
          </p:nvPr>
        </p:nvSpPr>
        <p:spPr bwMode="auto">
          <a:xfrm>
            <a:off x="4690534" y="2980267"/>
            <a:ext cx="4701117" cy="984251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  <p:txBody>
          <a:bodyPr/>
          <a:lstStyle>
            <a:lvl1pPr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1pPr>
            <a:lvl2pPr marL="742950" indent="-285750"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2pPr>
            <a:lvl3pPr marL="1143000" indent="-228600"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3pPr>
            <a:lvl4pPr marL="1600200" indent="-228600"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4pPr>
            <a:lvl5pPr marL="2057400" indent="-228600"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5pPr>
            <a:lvl6pPr marL="25146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6pPr>
            <a:lvl7pPr marL="29718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7pPr>
            <a:lvl8pPr marL="34290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8pPr>
            <a:lvl9pPr marL="3886200" indent="-228600" fontAlgn="base">
              <a:spcBef>
                <a:spcPct val="0"/>
              </a:spcBef>
              <a:spcAft>
                <a:spcPct val="0"/>
              </a:spcAft>
              <a:defRPr>
                <a:solidFill>
                  <a:schemeClr val="tx1"/>
                </a:solidFill>
                <a:latin typeface="Georgia" panose="02040502050405020303" pitchFamily="18" charset="0"/>
                <a:ea typeface="微软雅黑" panose="020B0503020204020204" pitchFamily="34" charset="-122"/>
              </a:defRPr>
            </a:lvl9pPr>
          </a:lstStyle>
          <a:p>
            <a:pPr eaLnBrk="1" hangingPunct="1"/>
            <a:r>
              <a:rPr lang="en-US" altLang="zh-CN" sz="4800" b="1">
                <a:latin typeface="Arial" panose="020B0604020202020204" pitchFamily="34" charset="0"/>
                <a:cs typeface="Arial" panose="020B0604020202020204" pitchFamily="34" charset="0"/>
              </a:rPr>
              <a:t>HANK   YOU!</a:t>
            </a:r>
            <a:endParaRPr lang="zh-CN" altLang="en-US" sz="4800" b="1">
              <a:latin typeface="Arial" panose="020B0604020202020204" pitchFamily="34" charset="0"/>
              <a:cs typeface="Arial" panose="020B0604020202020204" pitchFamily="34" charset="0"/>
            </a:endParaRPr>
          </a:p>
        </p:txBody>
      </p:sp>
      <p:sp>
        <p:nvSpPr>
          <p:cNvPr id="7" name="直角三角形 6">
            <a:extLst>
              <a:ext uri="{FF2B5EF4-FFF2-40B4-BE49-F238E27FC236}">
                <a16:creationId xmlns:a16="http://schemas.microsoft.com/office/drawing/2014/main" xmlns="" id="{2FBB2CF6-7A69-403C-A96A-8BF0783CB8B8}"/>
              </a:ext>
            </a:extLst>
          </p:cNvPr>
          <p:cNvSpPr/>
          <p:nvPr>
            <p:custDataLst>
              <p:tags r:id="rId5"/>
            </p:custDataLst>
          </p:nvPr>
        </p:nvSpPr>
        <p:spPr>
          <a:xfrm rot="1665221">
            <a:off x="9249834" y="4826000"/>
            <a:ext cx="194733" cy="391584"/>
          </a:xfrm>
          <a:prstGeom prst="rtTriangl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8" name="直角三角形 7">
            <a:extLst>
              <a:ext uri="{FF2B5EF4-FFF2-40B4-BE49-F238E27FC236}">
                <a16:creationId xmlns:a16="http://schemas.microsoft.com/office/drawing/2014/main" xmlns="" id="{9414754A-0DF5-4898-AC0C-F036CC8F3AD9}"/>
              </a:ext>
            </a:extLst>
          </p:cNvPr>
          <p:cNvSpPr/>
          <p:nvPr>
            <p:custDataLst>
              <p:tags r:id="rId6"/>
            </p:custDataLst>
          </p:nvPr>
        </p:nvSpPr>
        <p:spPr>
          <a:xfrm rot="9441503">
            <a:off x="9734551" y="4068233"/>
            <a:ext cx="372533" cy="745067"/>
          </a:xfrm>
          <a:prstGeom prst="rtTriangle">
            <a:avLst/>
          </a:prstGeom>
          <a:solidFill>
            <a:srgbClr val="FF008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9" name="直角三角形 8">
            <a:extLst>
              <a:ext uri="{FF2B5EF4-FFF2-40B4-BE49-F238E27FC236}">
                <a16:creationId xmlns:a16="http://schemas.microsoft.com/office/drawing/2014/main" xmlns="" id="{A4BD4434-1083-4CA6-93C8-A18178AB3B9E}"/>
              </a:ext>
            </a:extLst>
          </p:cNvPr>
          <p:cNvSpPr/>
          <p:nvPr>
            <p:custDataLst>
              <p:tags r:id="rId7"/>
            </p:custDataLst>
          </p:nvPr>
        </p:nvSpPr>
        <p:spPr>
          <a:xfrm rot="14258978">
            <a:off x="7328959" y="4424893"/>
            <a:ext cx="376767" cy="755649"/>
          </a:xfrm>
          <a:prstGeom prst="rtTriangle">
            <a:avLst/>
          </a:prstGeom>
          <a:solidFill>
            <a:srgbClr val="FF8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0" name="直角三角形 9">
            <a:extLst>
              <a:ext uri="{FF2B5EF4-FFF2-40B4-BE49-F238E27FC236}">
                <a16:creationId xmlns:a16="http://schemas.microsoft.com/office/drawing/2014/main" xmlns="" id="{FE108AA5-05FF-4E6A-8AF4-5926AB00E93A}"/>
              </a:ext>
            </a:extLst>
          </p:cNvPr>
          <p:cNvSpPr/>
          <p:nvPr>
            <p:custDataLst>
              <p:tags r:id="rId8"/>
            </p:custDataLst>
          </p:nvPr>
        </p:nvSpPr>
        <p:spPr>
          <a:xfrm rot="1312468">
            <a:off x="8434917" y="4974167"/>
            <a:ext cx="304800" cy="609600"/>
          </a:xfrm>
          <a:prstGeom prst="rtTriangle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1" name="直角三角形 10">
            <a:extLst>
              <a:ext uri="{FF2B5EF4-FFF2-40B4-BE49-F238E27FC236}">
                <a16:creationId xmlns:a16="http://schemas.microsoft.com/office/drawing/2014/main" xmlns="" id="{AE5CF0A5-6F8C-469C-919A-23C3C2947308}"/>
              </a:ext>
            </a:extLst>
          </p:cNvPr>
          <p:cNvSpPr/>
          <p:nvPr>
            <p:custDataLst>
              <p:tags r:id="rId9"/>
            </p:custDataLst>
          </p:nvPr>
        </p:nvSpPr>
        <p:spPr>
          <a:xfrm rot="14258978">
            <a:off x="2726267" y="4565652"/>
            <a:ext cx="378884" cy="755649"/>
          </a:xfrm>
          <a:prstGeom prst="rtTriangle">
            <a:avLst/>
          </a:prstGeom>
          <a:solidFill>
            <a:srgbClr val="FF8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2" name="直角三角形 11">
            <a:extLst>
              <a:ext uri="{FF2B5EF4-FFF2-40B4-BE49-F238E27FC236}">
                <a16:creationId xmlns:a16="http://schemas.microsoft.com/office/drawing/2014/main" xmlns="" id="{2A3D6FF3-D844-4F9D-B088-76F1ACC0B6B1}"/>
              </a:ext>
            </a:extLst>
          </p:cNvPr>
          <p:cNvSpPr/>
          <p:nvPr>
            <p:custDataLst>
              <p:tags r:id="rId10"/>
            </p:custDataLst>
          </p:nvPr>
        </p:nvSpPr>
        <p:spPr>
          <a:xfrm rot="4526379">
            <a:off x="3911601" y="5111750"/>
            <a:ext cx="141816" cy="285751"/>
          </a:xfrm>
          <a:prstGeom prst="rtTriangle">
            <a:avLst/>
          </a:prstGeom>
          <a:solidFill>
            <a:srgbClr val="FFC00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  <p:sp>
        <p:nvSpPr>
          <p:cNvPr id="13" name="直角三角形 12">
            <a:extLst>
              <a:ext uri="{FF2B5EF4-FFF2-40B4-BE49-F238E27FC236}">
                <a16:creationId xmlns:a16="http://schemas.microsoft.com/office/drawing/2014/main" xmlns="" id="{2B827DA2-5254-49B8-965E-520AD1DB5CB5}"/>
              </a:ext>
            </a:extLst>
          </p:cNvPr>
          <p:cNvSpPr/>
          <p:nvPr>
            <p:custDataLst>
              <p:tags r:id="rId11"/>
            </p:custDataLst>
          </p:nvPr>
        </p:nvSpPr>
        <p:spPr>
          <a:xfrm rot="1665221">
            <a:off x="5283200" y="4514851"/>
            <a:ext cx="474133" cy="952500"/>
          </a:xfrm>
          <a:prstGeom prst="rtTriangle">
            <a:avLst/>
          </a:prstGeom>
          <a:solidFill>
            <a:srgbClr val="92D050"/>
          </a:solidFill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anchor="ctr"/>
          <a:lstStyle/>
          <a:p>
            <a:pPr algn="ctr">
              <a:defRPr/>
            </a:pPr>
            <a:endParaRPr lang="zh-CN" altLang="en-US"/>
          </a:p>
        </p:txBody>
      </p:sp>
    </p:spTree>
    <p:custDataLst>
      <p:tags r:id="rId1"/>
    </p:custDataLst>
  </p:cSld>
  <p:clrMapOvr>
    <a:masterClrMapping/>
  </p:clrMapOvr>
</p:sld>
</file>

<file path=ppt/slides/slide4.xml><?xml version="1.0" encoding="utf-8"?>
<p:sld xmlns:a="http://schemas.openxmlformats.org/drawingml/2006/main" xmlns:r="http://schemas.openxmlformats.org/officeDocument/2006/relationships" xmlns:p="http://schemas.openxmlformats.org/presentationml/2006/main">
  <p:cSld>
    <p:spTree>
      <p:nvGrpSpPr>
        <p:cNvPr id="1" name=""/>
        <p:cNvGrpSpPr/>
        <p:nvPr/>
      </p:nvGrpSpPr>
      <p:grpSpPr>
        <a:xfrm>
          <a:off x="0" y="0"/>
          <a:ext cx="0" cy="0"/>
          <a:chOff x="0" y="0"/>
          <a:chExt cx="0" cy="0"/>
        </a:xfrm>
      </p:grpSpPr>
      <p:sp>
        <p:nvSpPr>
          <p:cNvPr id="5" name="矩形 4"/>
          <p:cNvSpPr/>
          <p:nvPr/>
        </p:nvSpPr>
        <p:spPr>
          <a:xfrm>
            <a:off x="2063554" y="4437115"/>
            <a:ext cx="8607439" cy="1692771"/>
          </a:xfrm>
          <a:prstGeom prst="rect">
            <a:avLst/>
          </a:prstGeom>
          <a:noFill/>
          <a:ln>
            <a:noFill/>
          </a:ln>
        </p:spPr>
        <p:style>
          <a:lnRef idx="2">
            <a:schemeClr val="accent1">
              <a:shade val="50000"/>
            </a:schemeClr>
          </a:lnRef>
          <a:fillRef idx="1">
            <a:schemeClr val="accent1"/>
          </a:fillRef>
          <a:effectRef idx="0">
            <a:schemeClr val="accent1"/>
          </a:effectRef>
          <a:fontRef idx="minor">
            <a:schemeClr val="lt1"/>
          </a:fontRef>
        </p:style>
        <p:txBody>
          <a:bodyPr rtlCol="0" anchor="ctr"/>
          <a:lstStyle/>
          <a:p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模板下载：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2"/>
              </a:rPr>
              <a:t>www.1ppt.com/moban/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</a:t>
            </a:r>
            <a:r>
              <a:rPr lang="zh-CN" altLang="en-US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行业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3"/>
              </a:rPr>
              <a:t>www.1ppt.com/hangye/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</a:p>
          <a:p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节日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模板：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4"/>
              </a:rPr>
              <a:t>www.1ppt.com/jieri/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素材下载：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5"/>
              </a:rPr>
              <a:t>www.1ppt.com/sucai/</a:t>
            </a:r>
            <a:endParaRPr lang="en-US" altLang="zh-CN" sz="11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背景图片：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6"/>
              </a:rPr>
              <a:t>www.1ppt.com/beijing/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图表下载：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7"/>
              </a:rPr>
              <a:t>www.1ppt.com/tubiao/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  <a:p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优秀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下载：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8"/>
              </a:rPr>
              <a:t>www.1ppt.com/xiazai/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PPT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</a:t>
            </a:r>
            <a:r>
              <a:rPr lang="zh-CN" altLang="en-US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 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www.1ppt.com/powerpoint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9"/>
              </a:rPr>
              <a:t>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</a:p>
          <a:p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Word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</a:t>
            </a:r>
            <a:r>
              <a:rPr lang="zh-CN" altLang="en-US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www.1ppt.com/word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0"/>
              </a:rPr>
              <a:t>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Excel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教程</a:t>
            </a:r>
            <a:r>
              <a:rPr lang="zh-CN" altLang="en-US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www.1ppt.com/excel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1"/>
              </a:rPr>
              <a:t>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</a:t>
            </a:r>
          </a:p>
          <a:p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资料</a:t>
            </a:r>
            <a:r>
              <a:rPr lang="zh-CN" altLang="en-US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下载：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2"/>
              </a:rPr>
              <a:t>www.1ppt.com/ziliao/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 PPT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课件下载：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3"/>
              </a:rPr>
              <a:t>www.1ppt.com/kejian/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</a:p>
          <a:p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范文下载</a:t>
            </a:r>
            <a:r>
              <a:rPr lang="zh-CN" altLang="en-US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4"/>
              </a:rPr>
              <a:t>www.1ppt.com/fanwen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4"/>
              </a:rPr>
              <a:t>/</a:t>
            </a:r>
            <a:r>
              <a:rPr lang="en-US" altLang="zh-CN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试卷</a:t>
            </a:r>
            <a:r>
              <a:rPr lang="zh-CN" altLang="en-US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下载：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5"/>
              </a:rPr>
              <a:t>www.1ppt.com/shiti/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</a:t>
            </a:r>
            <a:endParaRPr lang="en-US" altLang="zh-CN" sz="11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  <a:p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教案</a:t>
            </a:r>
            <a:r>
              <a:rPr lang="zh-CN" altLang="en-US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下载：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6"/>
              </a:rPr>
              <a:t>www.1ppt.com/jiaoan/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     </a:t>
            </a:r>
            <a:r>
              <a:rPr lang="zh-CN" altLang="en-US" sz="1100" dirty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字体下载</a:t>
            </a:r>
            <a:r>
              <a:rPr lang="zh-CN" altLang="en-US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：      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  <a:hlinkClick r:id="rId17"/>
              </a:rPr>
              <a:t>www.1ppt.com/ziti/</a:t>
            </a:r>
            <a:r>
              <a:rPr lang="en-US" altLang="zh-CN" sz="1100" dirty="0" smtClean="0">
                <a:solidFill>
                  <a:srgbClr val="EEECE1">
                    <a:lumMod val="25000"/>
                  </a:srgbClr>
                </a:solidFill>
                <a:latin typeface="微软雅黑" panose="020B0503020204020204" pitchFamily="34" charset="-122"/>
                <a:ea typeface="微软雅黑" panose="020B0503020204020204" pitchFamily="34" charset="-122"/>
              </a:rPr>
              <a:t>              </a:t>
            </a:r>
            <a:endParaRPr lang="zh-CN" altLang="en-US" sz="1100" dirty="0">
              <a:solidFill>
                <a:srgbClr val="EEECE1">
                  <a:lumMod val="25000"/>
                </a:srgbClr>
              </a:solidFill>
              <a:latin typeface="微软雅黑" panose="020B0503020204020204" pitchFamily="34" charset="-122"/>
              <a:ea typeface="微软雅黑" panose="020B0503020204020204" pitchFamily="34" charset="-122"/>
            </a:endParaRPr>
          </a:p>
        </p:txBody>
      </p:sp>
      <p:sp>
        <p:nvSpPr>
          <p:cNvPr id="3" name="Rectangle 17"/>
          <p:cNvSpPr>
            <a:spLocks noChangeArrowheads="1"/>
          </p:cNvSpPr>
          <p:nvPr/>
        </p:nvSpPr>
        <p:spPr bwMode="gray">
          <a:xfrm>
            <a:off x="0" y="2998275"/>
            <a:ext cx="12192000" cy="1366829"/>
          </a:xfrm>
          <a:prstGeom prst="rect">
            <a:avLst/>
          </a:prstGeom>
          <a:solidFill>
            <a:schemeClr val="tx2">
              <a:lumMod val="75000"/>
            </a:schemeClr>
          </a:solidFill>
          <a:ln w="9525">
            <a:noFill/>
            <a:miter lim="800000"/>
            <a:headEnd/>
            <a:tailEnd/>
          </a:ln>
        </p:spPr>
        <p:txBody>
          <a:bodyPr wrap="none" anchor="ctr"/>
          <a:lstStyle/>
          <a:p>
            <a:pPr>
              <a:defRPr/>
            </a:pPr>
            <a:endParaRPr lang="zh-CN" altLang="en-US" kern="0" dirty="0">
              <a:solidFill>
                <a:srgbClr val="005397"/>
              </a:solidFill>
              <a:latin typeface="Arial"/>
              <a:ea typeface="微软雅黑"/>
            </a:endParaRPr>
          </a:p>
        </p:txBody>
      </p:sp>
      <p:pic>
        <p:nvPicPr>
          <p:cNvPr id="10" name="图片 9"/>
          <p:cNvPicPr>
            <a:picLocks noChangeAspect="1"/>
          </p:cNvPicPr>
          <p:nvPr/>
        </p:nvPicPr>
        <p:blipFill>
          <a:blip r:embed="rId18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tretch>
            <a:fillRect/>
          </a:stretch>
        </p:blipFill>
        <p:spPr>
          <a:xfrm>
            <a:off x="1094403" y="315180"/>
            <a:ext cx="10282184" cy="2681772"/>
          </a:xfrm>
          <a:prstGeom prst="rect">
            <a:avLst/>
          </a:prstGeom>
          <a:noFill/>
          <a:ln>
            <a:noFill/>
          </a:ln>
        </p:spPr>
      </p:pic>
      <p:sp>
        <p:nvSpPr>
          <p:cNvPr id="15" name="Rectangle 3"/>
          <p:cNvSpPr>
            <a:spLocks noChangeArrowheads="1"/>
          </p:cNvSpPr>
          <p:nvPr/>
        </p:nvSpPr>
        <p:spPr bwMode="auto">
          <a:xfrm>
            <a:off x="624419" y="3097348"/>
            <a:ext cx="5471583" cy="1618679"/>
          </a:xfrm>
          <a:prstGeom prst="rect">
            <a:avLst/>
          </a:prstGeom>
          <a:noFill/>
          <a:ln w="3175" algn="ctr">
            <a:noFill/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pPr>
              <a:spcBef>
                <a:spcPct val="20000"/>
              </a:spcBef>
              <a:buClr>
                <a:srgbClr val="5B8CC1"/>
              </a:buClr>
              <a:buFont typeface="Wingdings" pitchFamily="2" charset="2"/>
              <a:buNone/>
              <a:defRPr/>
            </a:pPr>
            <a:r>
              <a:rPr lang="zh-CN" altLang="en-US" sz="2000" b="1" kern="0" dirty="0" smtClean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可以在下列情况使用</a:t>
            </a:r>
            <a:endParaRPr lang="zh-CN" altLang="en-US" sz="1200" kern="0" dirty="0" smtClean="0">
              <a:solidFill>
                <a:prstClr val="white"/>
              </a:solidFill>
              <a:latin typeface="微软雅黑" pitchFamily="34" charset="-122"/>
              <a:ea typeface="微软雅黑" pitchFamily="34" charset="-122"/>
            </a:endParaRPr>
          </a:p>
          <a:p>
            <a:pPr>
              <a:lnSpc>
                <a:spcPct val="150000"/>
              </a:lnSpc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200" kern="0" dirty="0" smtClean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不限次数的用于您个人</a:t>
            </a:r>
            <a:r>
              <a:rPr lang="en-US" altLang="zh-CN" sz="1200" kern="0" dirty="0" smtClean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/</a:t>
            </a:r>
            <a:r>
              <a:rPr lang="zh-CN" altLang="en-US" sz="1200" kern="0" dirty="0" smtClean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公司、企业的商业演示。</a:t>
            </a:r>
          </a:p>
          <a:p>
            <a:pPr>
              <a:lnSpc>
                <a:spcPct val="150000"/>
              </a:lnSpc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200" kern="0" dirty="0" smtClean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拷贝模板中的内容用于其它幻灯片母版中使用。</a:t>
            </a:r>
          </a:p>
        </p:txBody>
      </p:sp>
      <p:sp>
        <p:nvSpPr>
          <p:cNvPr id="16" name="Rectangle 4"/>
          <p:cNvSpPr>
            <a:spLocks noChangeArrowheads="1"/>
          </p:cNvSpPr>
          <p:nvPr/>
        </p:nvSpPr>
        <p:spPr bwMode="auto">
          <a:xfrm>
            <a:off x="6096000" y="3097348"/>
            <a:ext cx="5471584" cy="1546671"/>
          </a:xfrm>
          <a:prstGeom prst="rect">
            <a:avLst/>
          </a:prstGeom>
          <a:noFill/>
          <a:ln w="3175" algn="ctr">
            <a:noFill/>
            <a:prstDash val="dash"/>
            <a:miter lim="800000"/>
            <a:headEnd/>
            <a:tailEnd/>
          </a:ln>
          <a:effectLst/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AF507438-7753-43E0-B8FC-AC1667EBCBE1}">
              <a14:hiddenEffects xmlns:a14="http://schemas.microsoft.com/office/drawing/2010/main">
                <a:effectLst>
                  <a:outerShdw dist="35921" dir="2700000" algn="ctr" rotWithShape="0">
                    <a:srgbClr val="808080"/>
                  </a:outerShdw>
                </a:effectLst>
              </a14:hiddenEffects>
            </a:ext>
          </a:extLst>
        </p:spPr>
        <p:txBody>
          <a:bodyPr/>
          <a:lstStyle/>
          <a:p>
            <a:pPr>
              <a:spcBef>
                <a:spcPct val="20000"/>
              </a:spcBef>
              <a:buClr>
                <a:srgbClr val="5B8CC1"/>
              </a:buClr>
              <a:buFont typeface="Wingdings" pitchFamily="2" charset="2"/>
              <a:buNone/>
              <a:defRPr/>
            </a:pPr>
            <a:r>
              <a:rPr lang="zh-CN" altLang="en-US" sz="2000" b="1" kern="0" dirty="0" smtClean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不可以在以下情况使用</a:t>
            </a:r>
            <a:endParaRPr lang="zh-CN" altLang="en-US" sz="1050" b="1" kern="0" dirty="0" smtClean="0">
              <a:solidFill>
                <a:prstClr val="white"/>
              </a:solidFill>
              <a:latin typeface="微软雅黑" pitchFamily="34" charset="-122"/>
              <a:ea typeface="微软雅黑" pitchFamily="34" charset="-122"/>
            </a:endParaRPr>
          </a:p>
          <a:p>
            <a:pPr>
              <a:lnSpc>
                <a:spcPct val="150000"/>
              </a:lnSpc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200" kern="0" dirty="0" smtClean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用于任何形式的在线付费下载。</a:t>
            </a:r>
          </a:p>
          <a:p>
            <a:pPr>
              <a:lnSpc>
                <a:spcPct val="150000"/>
              </a:lnSpc>
              <a:buClr>
                <a:srgbClr val="5B8CC1"/>
              </a:buClr>
              <a:buFont typeface="Wingdings" pitchFamily="2" charset="2"/>
              <a:buChar char="n"/>
              <a:defRPr/>
            </a:pPr>
            <a:r>
              <a:rPr lang="zh-CN" altLang="en-US" sz="1200" kern="0" dirty="0" smtClean="0">
                <a:solidFill>
                  <a:prstClr val="white"/>
                </a:solidFill>
                <a:latin typeface="微软雅黑" pitchFamily="34" charset="-122"/>
                <a:ea typeface="微软雅黑" pitchFamily="34" charset="-122"/>
              </a:rPr>
              <a:t>收集整理我们发布的免费资源后，刻录光碟销售。</a:t>
            </a:r>
            <a:endParaRPr lang="zh-CN" altLang="en-GB" sz="1200" kern="0" dirty="0" smtClean="0">
              <a:solidFill>
                <a:prstClr val="white"/>
              </a:solidFill>
              <a:latin typeface="微软雅黑" pitchFamily="34" charset="-122"/>
              <a:ea typeface="微软雅黑" pitchFamily="34" charset="-122"/>
            </a:endParaRPr>
          </a:p>
        </p:txBody>
      </p:sp>
      <p:pic>
        <p:nvPicPr>
          <p:cNvPr id="17" name="Picture 10" descr="png-0644"/>
          <p:cNvPicPr>
            <a:picLocks noChangeAspect="1" noChangeArrowheads="1"/>
          </p:cNvPicPr>
          <p:nvPr/>
        </p:nvPicPr>
        <p:blipFill>
          <a:blip r:embed="rId19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3887756" y="3097345"/>
            <a:ext cx="524933" cy="393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  <p:pic>
        <p:nvPicPr>
          <p:cNvPr id="18" name="Picture 11" descr="png-0652"/>
          <p:cNvPicPr>
            <a:picLocks noChangeAspect="1" noChangeArrowheads="1"/>
          </p:cNvPicPr>
          <p:nvPr/>
        </p:nvPicPr>
        <p:blipFill>
          <a:blip r:embed="rId20">
            <a:extLst>
              <a:ext uri="{28A0092B-C50C-407E-A947-70E740481C1C}">
                <a14:useLocalDpi xmlns:a14="http://schemas.microsoft.com/office/drawing/2010/main" val="0"/>
              </a:ext>
            </a:extLst>
          </a:blip>
          <a:srcRect/>
          <a:stretch>
            <a:fillRect/>
          </a:stretch>
        </p:blipFill>
        <p:spPr bwMode="auto">
          <a:xfrm>
            <a:off x="9645336" y="3097345"/>
            <a:ext cx="524933" cy="393700"/>
          </a:xfrm>
          <a:prstGeom prst="rect">
            <a:avLst/>
          </a:prstGeom>
          <a:noFill/>
          <a:ln>
            <a:noFill/>
          </a:ln>
          <a:extLst>
            <a:ext uri="{909E8E84-426E-40DD-AFC4-6F175D3DCCD1}">
              <a14:hiddenFill xmlns:a14="http://schemas.microsoft.com/office/drawing/2010/main">
                <a:solidFill>
                  <a:srgbClr val="FFFFFF"/>
                </a:solidFill>
              </a14:hiddenFill>
            </a:ext>
            <a:ext uri="{91240B29-F687-4F45-9708-019B960494DF}">
              <a14:hiddenLine xmlns:a14="http://schemas.microsoft.com/office/drawing/2010/main" w="9525">
                <a:solidFill>
                  <a:srgbClr val="000000"/>
                </a:solidFill>
                <a:miter lim="800000"/>
                <a:headEnd/>
                <a:tailEnd/>
              </a14:hiddenLine>
            </a:ext>
          </a:extLst>
        </p:spPr>
      </p:pic>
    </p:spTree>
    <p:extLst>
      <p:ext uri="{BB962C8B-B14F-4D97-AF65-F5344CB8AC3E}">
        <p14:creationId xmlns:p14="http://schemas.microsoft.com/office/powerpoint/2010/main" val="1091215796"/>
      </p:ext>
    </p:extLst>
  </p:cSld>
  <p:clrMapOvr>
    <a:masterClrMapping/>
  </p:clrMapOvr>
  <p:timing>
    <p:tnLst>
      <p:par>
        <p:cTn id="1" dur="indefinite" restart="never" nodeType="tmRoot"/>
      </p:par>
    </p:tnLst>
  </p:timing>
</p:sld>
</file>

<file path=ppt/tags/tag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_TYPE" val="#NeiR#"/>
  <p:tag name="MH" val="20180820122103"/>
  <p:tag name="MH_LIBRARY" val="GRAPHIC"/>
</p:tagLst>
</file>

<file path=ppt/tags/tag1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48"/>
</p:tagLst>
</file>

<file path=ppt/tags/tag1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49"/>
</p:tagLst>
</file>

<file path=ppt/tags/tag1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50"/>
</p:tagLst>
</file>

<file path=ppt/tags/tag1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51"/>
</p:tagLst>
</file>

<file path=ppt/tags/tag1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文本框 15"/>
</p:tagLst>
</file>

<file path=ppt/tags/tag1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文本框 54"/>
</p:tagLst>
</file>

<file path=ppt/tags/tag1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文本框 55"/>
</p:tagLst>
</file>

<file path=ppt/tags/tag1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文本框 56"/>
</p:tagLst>
</file>

<file path=ppt/tags/tag1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文本框 57"/>
</p:tagLst>
</file>

<file path=ppt/tags/tag1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文本框 58"/>
</p:tagLst>
</file>

<file path=ppt/tags/tag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39"/>
</p:tagLst>
</file>

<file path=ppt/tags/tag2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</p:tagLst>
</file>

<file path=ppt/tags/tag2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TextBox 23"/>
</p:tagLst>
</file>

<file path=ppt/tags/tag2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2"/>
</p:tagLst>
</file>

<file path=ppt/tags/tag2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7"/>
</p:tagLst>
</file>

<file path=ppt/tags/tag2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8"/>
</p:tagLst>
</file>

<file path=ppt/tags/tag2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9"/>
</p:tagLst>
</file>

<file path=ppt/tags/tag2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10"/>
</p:tagLst>
</file>

<file path=ppt/tags/tag2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11"/>
</p:tagLst>
</file>

<file path=ppt/tags/tag2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13"/>
</p:tagLst>
</file>

<file path=ppt/tags/tag2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15"/>
</p:tagLst>
</file>

<file path=ppt/tags/tag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36"/>
</p:tagLst>
</file>

<file path=ppt/tags/tag3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12"/>
</p:tagLst>
</file>

<file path=ppt/tags/tag3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Rectangle 14"/>
</p:tagLst>
</file>

<file path=ppt/tags/tag3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任意多边形 35"/>
</p:tagLst>
</file>

<file path=ppt/tags/tag3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Freeform 5"/>
</p:tagLst>
</file>

<file path=ppt/tags/tag3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任意多边形 36"/>
</p:tagLst>
</file>

<file path=ppt/tags/tag3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Freeform 6"/>
</p:tagLst>
</file>

<file path=ppt/tags/tag3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任意多边形 37"/>
</p:tagLst>
</file>

<file path=ppt/tags/tag3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Freeform 7"/>
</p:tagLst>
</file>

<file path=ppt/tags/tag3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任意多边形 38"/>
</p:tagLst>
</file>

<file path=ppt/tags/tag3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Freeform 8"/>
</p:tagLst>
</file>

<file path=ppt/tags/tag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41"/>
</p:tagLst>
</file>

<file path=ppt/tags/tag4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任意多边形 39"/>
</p:tagLst>
</file>

<file path=ppt/tags/tag4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406"/>
  <p:tag name="MH_LIBRARY" val="GRAPHIC"/>
  <p:tag name="MH_ORDER" val="Freeform 9"/>
</p:tagLst>
</file>

<file path=ppt/tags/tag4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</p:tagLst>
</file>

<file path=ppt/tags/tag43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TextBox 2"/>
</p:tagLst>
</file>

<file path=ppt/tags/tag44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TextBox 3"/>
</p:tagLst>
</file>

<file path=ppt/tags/tag4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TextBox 4"/>
</p:tagLst>
</file>

<file path=ppt/tags/tag4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Right Triangle 6"/>
</p:tagLst>
</file>

<file path=ppt/tags/tag4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Right Triangle 7"/>
</p:tagLst>
</file>

<file path=ppt/tags/tag4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Right Triangle 8"/>
</p:tagLst>
</file>

<file path=ppt/tags/tag4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Right Triangle 9"/>
</p:tagLst>
</file>

<file path=ppt/tags/tag5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43"/>
</p:tagLst>
</file>

<file path=ppt/tags/tag50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Right Triangle 10"/>
</p:tagLst>
</file>

<file path=ppt/tags/tag51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Right Triangle 11"/>
</p:tagLst>
</file>

<file path=ppt/tags/tag52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49"/>
  <p:tag name="MH_LIBRARY" val="GRAPHIC"/>
  <p:tag name="MH_ORDER" val="Right Triangle 12"/>
</p:tagLst>
</file>

<file path=ppt/tags/tag6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44"/>
</p:tagLst>
</file>

<file path=ppt/tags/tag7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45"/>
</p:tagLst>
</file>

<file path=ppt/tags/tag8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46"/>
</p:tagLst>
</file>

<file path=ppt/tags/tag9.xml><?xml version="1.0" encoding="utf-8"?>
<p:tagLst xmlns:a="http://schemas.openxmlformats.org/drawingml/2006/main" xmlns:r="http://schemas.openxmlformats.org/officeDocument/2006/relationships" xmlns:p="http://schemas.openxmlformats.org/presentationml/2006/main">
  <p:tag name="MH" val="20180820122103"/>
  <p:tag name="MH_LIBRARY" val="GRAPHIC"/>
  <p:tag name="MH_ORDER" val="任意多边形 47"/>
</p:tagLst>
</file>

<file path=ppt/theme/theme1.xml><?xml version="1.0" encoding="utf-8"?>
<a:theme xmlns:a="http://schemas.openxmlformats.org/drawingml/2006/main" name="第一PPT，www.1ppt.com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ppt/theme/theme2.xml><?xml version="1.0" encoding="utf-8"?>
<a:theme xmlns:a="http://schemas.openxmlformats.org/drawingml/2006/main" name="Office 主题">
  <a:themeElements>
    <a:clrScheme name="Office">
      <a:dk1>
        <a:sysClr val="windowText" lastClr="000000"/>
      </a:dk1>
      <a:lt1>
        <a:sysClr val="window" lastClr="FFFFFF"/>
      </a:lt1>
      <a:dk2>
        <a:srgbClr val="1F497D"/>
      </a:dk2>
      <a:lt2>
        <a:srgbClr val="EEECE1"/>
      </a:lt2>
      <a:accent1>
        <a:srgbClr val="4F81BD"/>
      </a:accent1>
      <a:accent2>
        <a:srgbClr val="C0504D"/>
      </a:accent2>
      <a:accent3>
        <a:srgbClr val="9BBB59"/>
      </a:accent3>
      <a:accent4>
        <a:srgbClr val="8064A2"/>
      </a:accent4>
      <a:accent5>
        <a:srgbClr val="4BACC6"/>
      </a:accent5>
      <a:accent6>
        <a:srgbClr val="F79646"/>
      </a:accent6>
      <a:hlink>
        <a:srgbClr val="0000FF"/>
      </a:hlink>
      <a:folHlink>
        <a:srgbClr val="800080"/>
      </a:folHlink>
    </a:clrScheme>
    <a:fontScheme name="Office">
      <a:maj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</a:majorFont>
      <a:minorFont>
        <a:latin typeface="Calibri"/>
        <a:ea typeface=""/>
        <a:cs typeface=""/>
        <a:font script="Jpan" typeface="ＭＳ Ｐゴシック"/>
        <a:font script="Hang" typeface="맑은 고딕"/>
        <a:font script="Hans" typeface="宋体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tint val="50000"/>
                <a:satMod val="300000"/>
              </a:schemeClr>
            </a:gs>
            <a:gs pos="35000">
              <a:schemeClr val="phClr">
                <a:tint val="37000"/>
                <a:satMod val="300000"/>
              </a:schemeClr>
            </a:gs>
            <a:gs pos="100000">
              <a:schemeClr val="phClr">
                <a:tint val="15000"/>
                <a:satMod val="350000"/>
              </a:schemeClr>
            </a:gs>
          </a:gsLst>
          <a:lin ang="16200000" scaled="1"/>
        </a:gradFill>
        <a:gradFill rotWithShape="1">
          <a:gsLst>
            <a:gs pos="0">
              <a:schemeClr val="phClr">
                <a:shade val="51000"/>
                <a:satMod val="130000"/>
              </a:schemeClr>
            </a:gs>
            <a:gs pos="80000">
              <a:schemeClr val="phClr">
                <a:shade val="93000"/>
                <a:satMod val="130000"/>
              </a:schemeClr>
            </a:gs>
            <a:gs pos="100000">
              <a:schemeClr val="phClr">
                <a:shade val="94000"/>
                <a:satMod val="135000"/>
              </a:schemeClr>
            </a:gs>
          </a:gsLst>
          <a:lin ang="16200000" scaled="0"/>
        </a:gradFill>
      </a:fillStyleLst>
      <a:lnStyleLst>
        <a:ln w="9525" cap="flat" cmpd="sng" algn="ctr">
          <a:solidFill>
            <a:schemeClr val="phClr">
              <a:shade val="95000"/>
              <a:satMod val="105000"/>
            </a:schemeClr>
          </a:solidFill>
          <a:prstDash val="solid"/>
        </a:ln>
        <a:ln w="25400" cap="flat" cmpd="sng" algn="ctr">
          <a:solidFill>
            <a:schemeClr val="phClr"/>
          </a:solidFill>
          <a:prstDash val="solid"/>
        </a:ln>
        <a:ln w="38100" cap="flat" cmpd="sng" algn="ctr">
          <a:solidFill>
            <a:schemeClr val="phClr"/>
          </a:solidFill>
          <a:prstDash val="solid"/>
        </a:ln>
      </a:lnStyleLst>
      <a:effectStyleLst>
        <a:effectStyle>
          <a:effectLst>
            <a:outerShdw blurRad="40000" dist="20000" dir="5400000" rotWithShape="0">
              <a:srgbClr val="000000">
                <a:alpha val="38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</a:effectStyle>
        <a:effectStyle>
          <a:effectLst>
            <a:outerShdw blurRad="40000" dist="23000" dir="5400000" rotWithShape="0">
              <a:srgbClr val="000000">
                <a:alpha val="35000"/>
              </a:srgbClr>
            </a:outerShdw>
          </a:effectLst>
          <a:scene3d>
            <a:camera prst="orthographicFront">
              <a:rot lat="0" lon="0" rev="0"/>
            </a:camera>
            <a:lightRig rig="threePt" dir="t">
              <a:rot lat="0" lon="0" rev="1200000"/>
            </a:lightRig>
          </a:scene3d>
          <a:sp3d>
            <a:bevelT w="63500" h="25400"/>
          </a:sp3d>
        </a:effectStyle>
      </a:effectStyleLst>
      <a:bgFillStyleLst>
        <a:solidFill>
          <a:schemeClr val="phClr"/>
        </a:solidFill>
        <a:gradFill rotWithShape="1">
          <a:gsLst>
            <a:gs pos="0">
              <a:schemeClr val="phClr">
                <a:tint val="40000"/>
                <a:satMod val="350000"/>
              </a:schemeClr>
            </a:gs>
            <a:gs pos="40000">
              <a:schemeClr val="phClr">
                <a:tint val="45000"/>
                <a:shade val="99000"/>
                <a:satMod val="350000"/>
              </a:schemeClr>
            </a:gs>
            <a:gs pos="100000">
              <a:schemeClr val="phClr">
                <a:shade val="20000"/>
                <a:satMod val="255000"/>
              </a:schemeClr>
            </a:gs>
          </a:gsLst>
          <a:path path="circle">
            <a:fillToRect l="50000" t="-80000" r="50000" b="180000"/>
          </a:path>
        </a:gradFill>
        <a:gradFill rotWithShape="1">
          <a:gsLst>
            <a:gs pos="0">
              <a:schemeClr val="phClr">
                <a:tint val="80000"/>
                <a:satMod val="300000"/>
              </a:schemeClr>
            </a:gs>
            <a:gs pos="100000">
              <a:schemeClr val="phClr">
                <a:shade val="30000"/>
                <a:satMod val="200000"/>
              </a:schemeClr>
            </a:gs>
          </a:gsLst>
          <a:path path="circle">
            <a:fillToRect l="50000" t="50000" r="50000" b="50000"/>
          </a:path>
        </a:gradFill>
      </a:bgFillStyleLst>
    </a:fmtScheme>
  </a:themeElements>
  <a:objectDefaults/>
  <a:extraClrSchemeLst/>
</a:theme>
</file>

<file path=ppt/theme/theme3.xml><?xml version="1.0" encoding="utf-8"?>
<a:theme xmlns:a="http://schemas.openxmlformats.org/drawingml/2006/main" name="Office 主题​​">
  <a:themeElements>
    <a:clrScheme name="Office">
      <a:dk1>
        <a:sysClr val="windowText" lastClr="000000"/>
      </a:dk1>
      <a:lt1>
        <a:sysClr val="window" lastClr="FFFFFF"/>
      </a:lt1>
      <a:dk2>
        <a:srgbClr val="44546A"/>
      </a:dk2>
      <a:lt2>
        <a:srgbClr val="E7E6E6"/>
      </a:lt2>
      <a:accent1>
        <a:srgbClr val="4472C4"/>
      </a:accent1>
      <a:accent2>
        <a:srgbClr val="ED7D31"/>
      </a:accent2>
      <a:accent3>
        <a:srgbClr val="A5A5A5"/>
      </a:accent3>
      <a:accent4>
        <a:srgbClr val="FFC000"/>
      </a:accent4>
      <a:accent5>
        <a:srgbClr val="5B9BD5"/>
      </a:accent5>
      <a:accent6>
        <a:srgbClr val="70AD47"/>
      </a:accent6>
      <a:hlink>
        <a:srgbClr val="0563C1"/>
      </a:hlink>
      <a:folHlink>
        <a:srgbClr val="954F72"/>
      </a:folHlink>
    </a:clrScheme>
    <a:fontScheme name="Office">
      <a:majorFont>
        <a:latin typeface="等线 Light" panose="020F0302020204030204"/>
        <a:ea typeface=""/>
        <a:cs typeface=""/>
        <a:font script="Jpan" typeface="游ゴシック Light"/>
        <a:font script="Hang" typeface="맑은 고딕"/>
        <a:font script="Hans" typeface="等线 Light"/>
        <a:font script="Hant" typeface="新細明體"/>
        <a:font script="Arab" typeface="Times New Roman"/>
        <a:font script="Hebr" typeface="Times New Roman"/>
        <a:font script="Thai" typeface="Angsana New"/>
        <a:font script="Ethi" typeface="Nyala"/>
        <a:font script="Beng" typeface="Vrinda"/>
        <a:font script="Gujr" typeface="Shruti"/>
        <a:font script="Khmr" typeface="MoolBoran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Times New Roman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ajorFont>
      <a:minorFont>
        <a:latin typeface="等线" panose="020F0502020204030204"/>
        <a:ea typeface=""/>
        <a:cs typeface=""/>
        <a:font script="Jpan" typeface="游ゴシック"/>
        <a:font script="Hang" typeface="맑은 고딕"/>
        <a:font script="Hans" typeface="等线"/>
        <a:font script="Hant" typeface="新細明體"/>
        <a:font script="Arab" typeface="Arial"/>
        <a:font script="Hebr" typeface="Arial"/>
        <a:font script="Thai" typeface="Cordia New"/>
        <a:font script="Ethi" typeface="Nyala"/>
        <a:font script="Beng" typeface="Vrinda"/>
        <a:font script="Gujr" typeface="Shruti"/>
        <a:font script="Khmr" typeface="DaunPenh"/>
        <a:font script="Knda" typeface="Tunga"/>
        <a:font script="Guru" typeface="Raavi"/>
        <a:font script="Cans" typeface="Euphemia"/>
        <a:font script="Cher" typeface="Plantagenet Cherokee"/>
        <a:font script="Yiii" typeface="Microsoft Yi Baiti"/>
        <a:font script="Tibt" typeface="Microsoft Himalaya"/>
        <a:font script="Thaa" typeface="MV Boli"/>
        <a:font script="Deva" typeface="Mangal"/>
        <a:font script="Telu" typeface="Gautami"/>
        <a:font script="Taml" typeface="Latha"/>
        <a:font script="Syrc" typeface="Estrangelo Edessa"/>
        <a:font script="Orya" typeface="Kalinga"/>
        <a:font script="Mlym" typeface="Kartika"/>
        <a:font script="Laoo" typeface="DokChampa"/>
        <a:font script="Sinh" typeface="Iskoola Pota"/>
        <a:font script="Mong" typeface="Mongolian Baiti"/>
        <a:font script="Viet" typeface="Arial"/>
        <a:font script="Uigh" typeface="Microsoft Uighur"/>
        <a:font script="Geor" typeface="Sylfaen"/>
        <a:font script="Armn" typeface="Arial"/>
        <a:font script="Bugi" typeface="Leelawadee UI"/>
        <a:font script="Bopo" typeface="Microsoft JhengHei"/>
        <a:font script="Java" typeface="Javanese Text"/>
        <a:font script="Lisu" typeface="Segoe UI"/>
        <a:font script="Mymr" typeface="Myanmar Text"/>
        <a:font script="Nkoo" typeface="Ebrima"/>
        <a:font script="Olck" typeface="Nirmala UI"/>
        <a:font script="Osma" typeface="Ebrima"/>
        <a:font script="Phag" typeface="Phagspa"/>
        <a:font script="Syrn" typeface="Estrangelo Edessa"/>
        <a:font script="Syrj" typeface="Estrangelo Edessa"/>
        <a:font script="Syre" typeface="Estrangelo Edessa"/>
        <a:font script="Sora" typeface="Nirmala UI"/>
        <a:font script="Tale" typeface="Microsoft Tai Le"/>
        <a:font script="Talu" typeface="Microsoft New Tai Lue"/>
        <a:font script="Tfng" typeface="Ebrima"/>
      </a:minorFont>
    </a:fontScheme>
    <a:fmtScheme name="Office">
      <a:fillStyleLst>
        <a:solidFill>
          <a:schemeClr val="phClr"/>
        </a:solidFill>
        <a:gradFill rotWithShape="1">
          <a:gsLst>
            <a:gs pos="0">
              <a:schemeClr val="phClr">
                <a:lumMod val="110000"/>
                <a:satMod val="105000"/>
                <a:tint val="67000"/>
              </a:schemeClr>
            </a:gs>
            <a:gs pos="50000">
              <a:schemeClr val="phClr">
                <a:lumMod val="105000"/>
                <a:satMod val="103000"/>
                <a:tint val="73000"/>
              </a:schemeClr>
            </a:gs>
            <a:gs pos="100000">
              <a:schemeClr val="phClr">
                <a:lumMod val="105000"/>
                <a:satMod val="109000"/>
                <a:tint val="81000"/>
              </a:schemeClr>
            </a:gs>
          </a:gsLst>
          <a:lin ang="5400000" scaled="0"/>
        </a:gradFill>
        <a:gradFill rotWithShape="1">
          <a:gsLst>
            <a:gs pos="0">
              <a:schemeClr val="phClr">
                <a:satMod val="103000"/>
                <a:lumMod val="102000"/>
                <a:tint val="94000"/>
              </a:schemeClr>
            </a:gs>
            <a:gs pos="50000">
              <a:schemeClr val="phClr">
                <a:satMod val="110000"/>
                <a:lumMod val="100000"/>
                <a:shade val="100000"/>
              </a:schemeClr>
            </a:gs>
            <a:gs pos="100000">
              <a:schemeClr val="phClr">
                <a:lumMod val="99000"/>
                <a:satMod val="120000"/>
                <a:shade val="78000"/>
              </a:schemeClr>
            </a:gs>
          </a:gsLst>
          <a:lin ang="5400000" scaled="0"/>
        </a:gradFill>
      </a:fillStyleLst>
      <a:lnStyleLst>
        <a:ln w="6350" cap="flat" cmpd="sng" algn="ctr">
          <a:solidFill>
            <a:schemeClr val="phClr"/>
          </a:solidFill>
          <a:prstDash val="solid"/>
          <a:miter lim="800000"/>
        </a:ln>
        <a:ln w="12700" cap="flat" cmpd="sng" algn="ctr">
          <a:solidFill>
            <a:schemeClr val="phClr"/>
          </a:solidFill>
          <a:prstDash val="solid"/>
          <a:miter lim="800000"/>
        </a:ln>
        <a:ln w="19050" cap="flat" cmpd="sng" algn="ctr">
          <a:solidFill>
            <a:schemeClr val="phClr"/>
          </a:solidFill>
          <a:prstDash val="solid"/>
          <a:miter lim="800000"/>
        </a:ln>
      </a:lnStyleLst>
      <a:effectStyleLst>
        <a:effectStyle>
          <a:effectLst/>
        </a:effectStyle>
        <a:effectStyle>
          <a:effectLst/>
        </a:effectStyle>
        <a:effectStyle>
          <a:effectLst>
            <a:outerShdw blurRad="57150" dist="19050" dir="5400000" algn="ctr" rotWithShape="0">
              <a:srgbClr val="000000">
                <a:alpha val="63000"/>
              </a:srgbClr>
            </a:outerShdw>
          </a:effectLst>
        </a:effectStyle>
      </a:effectStyleLst>
      <a:bgFillStyleLst>
        <a:solidFill>
          <a:schemeClr val="phClr"/>
        </a:solidFill>
        <a:solidFill>
          <a:schemeClr val="phClr">
            <a:tint val="95000"/>
            <a:satMod val="170000"/>
          </a:schemeClr>
        </a:solidFill>
        <a:gradFill rotWithShape="1">
          <a:gsLst>
            <a:gs pos="0">
              <a:schemeClr val="phClr">
                <a:tint val="93000"/>
                <a:satMod val="150000"/>
                <a:shade val="98000"/>
                <a:lumMod val="102000"/>
              </a:schemeClr>
            </a:gs>
            <a:gs pos="50000">
              <a:schemeClr val="phClr">
                <a:tint val="98000"/>
                <a:satMod val="130000"/>
                <a:shade val="90000"/>
                <a:lumMod val="103000"/>
              </a:schemeClr>
            </a:gs>
            <a:gs pos="100000">
              <a:schemeClr val="phClr">
                <a:shade val="63000"/>
                <a:satMod val="120000"/>
              </a:schemeClr>
            </a:gs>
          </a:gsLst>
          <a:lin ang="5400000" scaled="0"/>
        </a:gradFill>
      </a:bgFillStyleLst>
    </a:fmtScheme>
  </a:themeElements>
  <a:objectDefaults/>
  <a:extraClrSchemeLst/>
  <a:extLst>
    <a:ext uri="{05A4C25C-085E-4340-85A3-A5531E510DB2}">
      <thm15:themeFamily xmlns:thm15="http://schemas.microsoft.com/office/thememl/2012/main" xmlns="" name="Office Theme" id="{62F939B6-93AF-4DB8-9C6B-D6C7DFDC589F}" vid="{4A3C46E8-61CC-4603-A589-7422A47A8E4A}"/>
    </a:ext>
  </a:extLst>
</a:theme>
</file>

<file path=docProps/app.xml><?xml version="1.0" encoding="utf-8"?>
<Properties xmlns="http://schemas.openxmlformats.org/officeDocument/2006/extended-properties" xmlns:vt="http://schemas.openxmlformats.org/officeDocument/2006/docPropsVTypes">
  <TotalTime>2</TotalTime>
  <Words>233</Words>
  <Application>Microsoft Office PowerPoint</Application>
  <PresentationFormat>自定义</PresentationFormat>
  <Paragraphs>25</Paragraphs>
  <Slides>4</Slides>
  <Notes>1</Notes>
  <HiddenSlides>0</HiddenSlides>
  <MMClips>0</MMClips>
  <ScaleCrop>false</ScaleCrop>
  <HeadingPairs>
    <vt:vector size="4" baseType="variant">
      <vt:variant>
        <vt:lpstr>主题</vt:lpstr>
      </vt:variant>
      <vt:variant>
        <vt:i4>2</vt:i4>
      </vt:variant>
      <vt:variant>
        <vt:lpstr>幻灯片标题</vt:lpstr>
      </vt:variant>
      <vt:variant>
        <vt:i4>4</vt:i4>
      </vt:variant>
    </vt:vector>
  </HeadingPairs>
  <TitlesOfParts>
    <vt:vector size="6" baseType="lpstr">
      <vt:lpstr>第一PPT，www.1ppt.com</vt:lpstr>
      <vt:lpstr>Office 主题</vt:lpstr>
      <vt:lpstr>PowerPoint 演示文稿</vt:lpstr>
      <vt:lpstr>PowerPoint 演示文稿</vt:lpstr>
      <vt:lpstr>PowerPoint 演示文稿</vt:lpstr>
      <vt:lpstr>PowerPoint 演示文稿</vt:lpstr>
    </vt:vector>
  </TitlesOfParts>
  <Company>第一PPT，www.1ppt.com</Company>
  <LinksUpToDate>false</LinksUpToDate>
  <SharedDoc>false</SharedDoc>
  <HyperlinksChanged>false</HyperlinksChanged>
  <AppVersion>14.0000</AppVersion>
</Properties>
</file>

<file path=docProps/core.xml><?xml version="1.0" encoding="utf-8"?>
<cp:coreProperties xmlns:cp="http://schemas.openxmlformats.org/package/2006/metadata/core-properties" xmlns:dc="http://purl.org/dc/elements/1.1/" xmlns:dcterms="http://purl.org/dc/terms/" xmlns:dcmitype="http://purl.org/dc/dcmitype/" xmlns:xsi="http://www.w3.org/2001/XMLSchema-instance">
  <dc:title>谢谢观看</dc:title>
  <dc:creator>第一PPT</dc:creator>
  <cp:keywords>www.1ppt.com</cp:keywords>
  <cp:lastModifiedBy>Windows User</cp:lastModifiedBy>
  <cp:revision>3</cp:revision>
  <dcterms:created xsi:type="dcterms:W3CDTF">2018-08-20T07:53:33Z</dcterms:created>
  <dcterms:modified xsi:type="dcterms:W3CDTF">2019-07-14T15:05:38Z</dcterms:modified>
</cp:coreProperties>
</file>

<file path=docProps/thumbnail.jpeg>
</file>