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notesSlides/notesSlide1.xml" ContentType="application/vnd.openxmlformats-officedocument.presentationml.notesSlide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7"/>
  </p:notesMasterIdLst>
  <p:sldIdLst>
    <p:sldId id="257" r:id="rId3"/>
    <p:sldId id="284" r:id="rId4"/>
    <p:sldId id="274" r:id="rId5"/>
    <p:sldId id="285" r:id="rId6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15" autoAdjust="0"/>
  </p:normalViewPr>
  <p:slideViewPr>
    <p:cSldViewPr snapToGrid="0" showGuides="1">
      <p:cViewPr>
        <p:scale>
          <a:sx n="50" d="100"/>
          <a:sy n="50" d="100"/>
        </p:scale>
        <p:origin x="-420" y="-13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DFC2E8B-16BE-40DD-914A-F32C4DF55DE2}" type="datetimeFigureOut">
              <a:rPr lang="zh-CN" altLang="en-US" smtClean="0"/>
              <a:t>2019/7/14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E5CAAC0-AA53-4DAC-A582-D6FFC69F3DE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58664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>
            <a:extLst>
              <a:ext uri="{FF2B5EF4-FFF2-40B4-BE49-F238E27FC236}">
                <a16:creationId xmlns:a16="http://schemas.microsoft.com/office/drawing/2014/main" xmlns="" id="{7AB6CF57-4BCC-435D-87E3-CACAA9EE4302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>
            <a:extLst>
              <a:ext uri="{FF2B5EF4-FFF2-40B4-BE49-F238E27FC236}">
                <a16:creationId xmlns:a16="http://schemas.microsoft.com/office/drawing/2014/main" xmlns="" id="{A7C3831A-3343-4808-8457-A8F22A1E7C02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dirty="0"/>
          </a:p>
        </p:txBody>
      </p:sp>
      <p:sp>
        <p:nvSpPr>
          <p:cNvPr id="6148" name="灯片编号占位符 3">
            <a:extLst>
              <a:ext uri="{FF2B5EF4-FFF2-40B4-BE49-F238E27FC236}">
                <a16:creationId xmlns:a16="http://schemas.microsoft.com/office/drawing/2014/main" xmlns="" id="{461AB750-B79A-46BB-9244-2506E6A6AC0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78AF2BF7-19AB-431F-A752-7670203F88CB}" type="slidenum">
              <a:rPr lang="zh-CN" altLang="en-US" smtClean="0"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zh-CN" altLang="en-US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9740303B-FD9C-4FF9-927E-E025B72A711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xmlns="" id="{8DACF323-D2FB-4085-9982-41C80ED250F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04DE86F8-6268-4093-B440-07F50D8D52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8397CF-B2CA-4C75-AC63-351656801DCE}" type="datetimeFigureOut">
              <a:rPr lang="zh-CN" altLang="en-US" smtClean="0"/>
              <a:t>2019/7/14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91888D36-3DBD-4C73-B8AB-229854E003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806C24E9-EA3B-463D-9540-5C1AFEB33E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4A617C-FCB0-4498-BEC3-2FDDFDDF4DA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126157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EB4B651B-786D-4CBA-B648-3571DB3459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xmlns="" id="{1F645B69-11C8-4126-BDCB-7741674130C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162267F7-4855-406D-9E94-120325F8D2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8397CF-B2CA-4C75-AC63-351656801DCE}" type="datetimeFigureOut">
              <a:rPr lang="zh-CN" altLang="en-US" smtClean="0"/>
              <a:t>2019/7/14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C29B7098-69D8-423D-9391-0BBB0A084E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A40B5791-A45B-44A5-8440-525777E4E4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4A617C-FCB0-4498-BEC3-2FDDFDDF4DA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175850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xmlns="" id="{3DBD9FE8-9D19-47A5-8880-8B3D40DEF4D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xmlns="" id="{E5E7E719-66C1-4EC7-A942-9527B62146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522112BE-76D5-486F-8E1D-8915039FB8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8397CF-B2CA-4C75-AC63-351656801DCE}" type="datetimeFigureOut">
              <a:rPr lang="zh-CN" altLang="en-US" smtClean="0"/>
              <a:t>2019/7/14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CC5CCE71-8235-4EDB-B3ED-642EE655D7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521AD674-9F37-4F36-97D3-2ECA854975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4A617C-FCB0-4498-BEC3-2FDDFDDF4DA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2560800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2019/7/14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522809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2019/7/14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857679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2019/7/14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924134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2019/7/14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043338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2019/7/14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266473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2019/7/14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569726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2019/7/14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787608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2019/7/14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86768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B3D2040E-713D-4860-A1CB-FFEBB63FFA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612403E8-A75A-40FF-907B-5FC73141512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A5326291-D2D5-4C6E-ADD9-51BABE553F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8397CF-B2CA-4C75-AC63-351656801DCE}" type="datetimeFigureOut">
              <a:rPr lang="zh-CN" altLang="en-US" smtClean="0"/>
              <a:t>2019/7/14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3AE46F30-FA1A-4461-AEB2-4DE3D6C43E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47DEAA3B-2BA3-445D-94DC-FEBF67D4AD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4A617C-FCB0-4498-BEC3-2FDDFDDF4DA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3313105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2019/7/14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00237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2019/7/14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013161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2019/7/14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79387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E101BA14-7311-437F-B701-2ACFCFCB8C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B90B609F-8467-49BA-97C5-6FA02152652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83134A35-FC7A-4E82-89E5-33DC9F1081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8397CF-B2CA-4C75-AC63-351656801DCE}" type="datetimeFigureOut">
              <a:rPr lang="zh-CN" altLang="en-US" smtClean="0"/>
              <a:t>2019/7/14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FF1D3D66-9EA6-415C-903E-67F31407F4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DDF7884D-5628-4785-96DE-2FC6FD029D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4A617C-FCB0-4498-BEC3-2FDDFDDF4DA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162970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FC430EC3-03C8-437D-81D1-CDC8777F39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688AD868-1BDC-4FB9-B209-3B32DBA1916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xmlns="" id="{41692BC8-C264-4E83-89D9-0DAD5E0C4C7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CF17B132-476B-4C59-848C-16F5FEDC6B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8397CF-B2CA-4C75-AC63-351656801DCE}" type="datetimeFigureOut">
              <a:rPr lang="zh-CN" altLang="en-US" smtClean="0"/>
              <a:t>2019/7/14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0E0F3D62-617C-4577-BA81-FFAE4351F2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A3947990-84BB-4F27-A254-E4D6468E18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4A617C-FCB0-4498-BEC3-2FDDFDDF4DA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065570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15BF6392-3108-4D60-9956-54667F41C5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E9F52FDA-6C50-45F0-9AC3-EACFEA9E76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xmlns="" id="{FDEF0D46-188B-4BE6-B949-E3DDAC3AB83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xmlns="" id="{98F02836-54B9-4E96-B551-2BF97CC9483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xmlns="" id="{D6B3B9A7-619D-4658-A983-86026ABB111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xmlns="" id="{491B9F11-E950-4D17-93BE-DD9ECD0CA8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8397CF-B2CA-4C75-AC63-351656801DCE}" type="datetimeFigureOut">
              <a:rPr lang="zh-CN" altLang="en-US" smtClean="0"/>
              <a:t>2019/7/14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xmlns="" id="{380FDF05-EF40-4318-A342-47DEE6BB5F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xmlns="" id="{C5A3A5F4-EA27-423A-AFE0-A26B01996B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4A617C-FCB0-4498-BEC3-2FDDFDDF4DA5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1" name="矩形 10"/>
          <p:cNvSpPr/>
          <p:nvPr userDrawn="1"/>
        </p:nvSpPr>
        <p:spPr>
          <a:xfrm>
            <a:off x="8801478" y="6469225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14676227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AB392739-746B-47D2-A10A-F8DFECF531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xmlns="" id="{B3EF03CD-9395-48AF-ABC4-5718A9A70D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8397CF-B2CA-4C75-AC63-351656801DCE}" type="datetimeFigureOut">
              <a:rPr lang="zh-CN" altLang="en-US" smtClean="0"/>
              <a:t>2019/7/14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xmlns="" id="{7C16B177-DED6-43B7-880E-1F4B970DAD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xmlns="" id="{891E1983-2F43-47D3-9885-2B91C6E0DC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4A617C-FCB0-4498-BEC3-2FDDFDDF4DA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704228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xmlns="" id="{8FF930AD-9C67-4E1C-955A-1146B9EDBC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8397CF-B2CA-4C75-AC63-351656801DCE}" type="datetimeFigureOut">
              <a:rPr lang="zh-CN" altLang="en-US" smtClean="0"/>
              <a:t>2019/7/14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xmlns="" id="{3D0CBB83-6771-4FC2-B4F2-3418C92053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xmlns="" id="{EFAD7288-1564-4F59-83F9-827902B7B8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4A617C-FCB0-4498-BEC3-2FDDFDDF4DA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562548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1AC6B8B5-6E8B-4EAD-9BEF-B1C7818F3B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077C8D97-F7F0-446D-B2D8-E309146C4E0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xmlns="" id="{ED80E586-BEEB-4D10-96DB-D60BADB7FDB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45BAB02C-3C3C-40E2-9BFD-6512C0ED54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8397CF-B2CA-4C75-AC63-351656801DCE}" type="datetimeFigureOut">
              <a:rPr lang="zh-CN" altLang="en-US" smtClean="0"/>
              <a:t>2019/7/14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4720853E-4E52-4F71-8BE6-B3559F4971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6708BF8C-6C32-4377-834B-684776EDF4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4A617C-FCB0-4498-BEC3-2FDDFDDF4DA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731683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A6CE3E60-D87F-4CC5-83E6-CD6FC45CEF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xmlns="" id="{48F6826F-5AB3-410E-B12F-39BC3A93A87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xmlns="" id="{418CC62F-9F5E-4864-BECE-429117703EC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C9DDAABF-7BAC-46DB-A91B-15792A5B2F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8397CF-B2CA-4C75-AC63-351656801DCE}" type="datetimeFigureOut">
              <a:rPr lang="zh-CN" altLang="en-US" smtClean="0"/>
              <a:t>2019/7/14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D33C9525-1503-474C-80BA-C70D1C098C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919675C7-C0C9-41E6-9389-C8545827B7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4A617C-FCB0-4498-BEC3-2FDDFDDF4DA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737546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xmlns="" id="{FD40667A-9899-41C9-AC24-9E56D44281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43C5F2B4-B2D1-4776-A1D1-F6D50323FEF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4F3EF8DE-7A2A-4416-95FB-CEEB7B461FB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8397CF-B2CA-4C75-AC63-351656801DCE}" type="datetimeFigureOut">
              <a:rPr lang="zh-CN" altLang="en-US" smtClean="0"/>
              <a:t>2019/7/14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B398AD12-A2B1-4C51-A156-168AECB9883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6FEDEBBE-E142-4840-A309-0C51F70E9A4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4A617C-FCB0-4498-BEC3-2FDDFDDF4DA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840852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2019/7/14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68719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tags" Target="../tags/tag8.xml"/><Relationship Id="rId13" Type="http://schemas.openxmlformats.org/officeDocument/2006/relationships/tags" Target="../tags/tag13.xml"/><Relationship Id="rId18" Type="http://schemas.openxmlformats.org/officeDocument/2006/relationships/tags" Target="../tags/tag18.xml"/><Relationship Id="rId3" Type="http://schemas.openxmlformats.org/officeDocument/2006/relationships/tags" Target="../tags/tag3.xml"/><Relationship Id="rId7" Type="http://schemas.openxmlformats.org/officeDocument/2006/relationships/tags" Target="../tags/tag7.xml"/><Relationship Id="rId12" Type="http://schemas.openxmlformats.org/officeDocument/2006/relationships/tags" Target="../tags/tag12.xml"/><Relationship Id="rId17" Type="http://schemas.openxmlformats.org/officeDocument/2006/relationships/tags" Target="../tags/tag17.xml"/><Relationship Id="rId2" Type="http://schemas.openxmlformats.org/officeDocument/2006/relationships/tags" Target="../tags/tag2.xml"/><Relationship Id="rId16" Type="http://schemas.openxmlformats.org/officeDocument/2006/relationships/tags" Target="../tags/tag16.xml"/><Relationship Id="rId20" Type="http://schemas.openxmlformats.org/officeDocument/2006/relationships/slideLayout" Target="../slideLayouts/slideLayout7.xml"/><Relationship Id="rId1" Type="http://schemas.openxmlformats.org/officeDocument/2006/relationships/tags" Target="../tags/tag1.xml"/><Relationship Id="rId6" Type="http://schemas.openxmlformats.org/officeDocument/2006/relationships/tags" Target="../tags/tag6.xml"/><Relationship Id="rId11" Type="http://schemas.openxmlformats.org/officeDocument/2006/relationships/tags" Target="../tags/tag11.xml"/><Relationship Id="rId5" Type="http://schemas.openxmlformats.org/officeDocument/2006/relationships/tags" Target="../tags/tag5.xml"/><Relationship Id="rId15" Type="http://schemas.openxmlformats.org/officeDocument/2006/relationships/tags" Target="../tags/tag15.xml"/><Relationship Id="rId10" Type="http://schemas.openxmlformats.org/officeDocument/2006/relationships/tags" Target="../tags/tag10.xml"/><Relationship Id="rId19" Type="http://schemas.openxmlformats.org/officeDocument/2006/relationships/tags" Target="../tags/tag19.xml"/><Relationship Id="rId4" Type="http://schemas.openxmlformats.org/officeDocument/2006/relationships/tags" Target="../tags/tag4.xml"/><Relationship Id="rId9" Type="http://schemas.openxmlformats.org/officeDocument/2006/relationships/tags" Target="../tags/tag9.xml"/><Relationship Id="rId14" Type="http://schemas.openxmlformats.org/officeDocument/2006/relationships/tags" Target="../tags/tag14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tags" Target="../tags/tag27.xml"/><Relationship Id="rId13" Type="http://schemas.openxmlformats.org/officeDocument/2006/relationships/tags" Target="../tags/tag32.xml"/><Relationship Id="rId18" Type="http://schemas.openxmlformats.org/officeDocument/2006/relationships/tags" Target="../tags/tag37.xml"/><Relationship Id="rId3" Type="http://schemas.openxmlformats.org/officeDocument/2006/relationships/tags" Target="../tags/tag22.xml"/><Relationship Id="rId21" Type="http://schemas.openxmlformats.org/officeDocument/2006/relationships/tags" Target="../tags/tag40.xml"/><Relationship Id="rId7" Type="http://schemas.openxmlformats.org/officeDocument/2006/relationships/tags" Target="../tags/tag26.xml"/><Relationship Id="rId12" Type="http://schemas.openxmlformats.org/officeDocument/2006/relationships/tags" Target="../tags/tag31.xml"/><Relationship Id="rId17" Type="http://schemas.openxmlformats.org/officeDocument/2006/relationships/tags" Target="../tags/tag36.xml"/><Relationship Id="rId2" Type="http://schemas.openxmlformats.org/officeDocument/2006/relationships/tags" Target="../tags/tag21.xml"/><Relationship Id="rId16" Type="http://schemas.openxmlformats.org/officeDocument/2006/relationships/tags" Target="../tags/tag35.xml"/><Relationship Id="rId20" Type="http://schemas.openxmlformats.org/officeDocument/2006/relationships/tags" Target="../tags/tag39.xml"/><Relationship Id="rId1" Type="http://schemas.openxmlformats.org/officeDocument/2006/relationships/tags" Target="../tags/tag20.xml"/><Relationship Id="rId6" Type="http://schemas.openxmlformats.org/officeDocument/2006/relationships/tags" Target="../tags/tag25.xml"/><Relationship Id="rId11" Type="http://schemas.openxmlformats.org/officeDocument/2006/relationships/tags" Target="../tags/tag30.xml"/><Relationship Id="rId24" Type="http://schemas.openxmlformats.org/officeDocument/2006/relationships/notesSlide" Target="../notesSlides/notesSlide1.xml"/><Relationship Id="rId5" Type="http://schemas.openxmlformats.org/officeDocument/2006/relationships/tags" Target="../tags/tag24.xml"/><Relationship Id="rId15" Type="http://schemas.openxmlformats.org/officeDocument/2006/relationships/tags" Target="../tags/tag34.xml"/><Relationship Id="rId23" Type="http://schemas.openxmlformats.org/officeDocument/2006/relationships/slideLayout" Target="../slideLayouts/slideLayout7.xml"/><Relationship Id="rId10" Type="http://schemas.openxmlformats.org/officeDocument/2006/relationships/tags" Target="../tags/tag29.xml"/><Relationship Id="rId19" Type="http://schemas.openxmlformats.org/officeDocument/2006/relationships/tags" Target="../tags/tag38.xml"/><Relationship Id="rId4" Type="http://schemas.openxmlformats.org/officeDocument/2006/relationships/tags" Target="../tags/tag23.xml"/><Relationship Id="rId9" Type="http://schemas.openxmlformats.org/officeDocument/2006/relationships/tags" Target="../tags/tag28.xml"/><Relationship Id="rId14" Type="http://schemas.openxmlformats.org/officeDocument/2006/relationships/tags" Target="../tags/tag33.xml"/><Relationship Id="rId22" Type="http://schemas.openxmlformats.org/officeDocument/2006/relationships/tags" Target="../tags/tag4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tags" Target="../tags/tag49.xml"/><Relationship Id="rId3" Type="http://schemas.openxmlformats.org/officeDocument/2006/relationships/tags" Target="../tags/tag44.xml"/><Relationship Id="rId7" Type="http://schemas.openxmlformats.org/officeDocument/2006/relationships/tags" Target="../tags/tag48.xml"/><Relationship Id="rId12" Type="http://schemas.openxmlformats.org/officeDocument/2006/relationships/slideLayout" Target="../slideLayouts/slideLayout6.xml"/><Relationship Id="rId2" Type="http://schemas.openxmlformats.org/officeDocument/2006/relationships/tags" Target="../tags/tag43.xml"/><Relationship Id="rId1" Type="http://schemas.openxmlformats.org/officeDocument/2006/relationships/tags" Target="../tags/tag42.xml"/><Relationship Id="rId6" Type="http://schemas.openxmlformats.org/officeDocument/2006/relationships/tags" Target="../tags/tag47.xml"/><Relationship Id="rId11" Type="http://schemas.openxmlformats.org/officeDocument/2006/relationships/tags" Target="../tags/tag52.xml"/><Relationship Id="rId5" Type="http://schemas.openxmlformats.org/officeDocument/2006/relationships/tags" Target="../tags/tag46.xml"/><Relationship Id="rId10" Type="http://schemas.openxmlformats.org/officeDocument/2006/relationships/tags" Target="../tags/tag51.xml"/><Relationship Id="rId4" Type="http://schemas.openxmlformats.org/officeDocument/2006/relationships/tags" Target="../tags/tag45.xml"/><Relationship Id="rId9" Type="http://schemas.openxmlformats.org/officeDocument/2006/relationships/tags" Target="../tags/tag50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3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2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任意多边形 39">
            <a:extLst>
              <a:ext uri="{FF2B5EF4-FFF2-40B4-BE49-F238E27FC236}">
                <a16:creationId xmlns:a16="http://schemas.microsoft.com/office/drawing/2014/main" xmlns="" id="{0382D2B0-60AB-4A4E-B1AC-1F4E14E20A2A}"/>
              </a:ext>
            </a:extLst>
          </p:cNvPr>
          <p:cNvSpPr/>
          <p:nvPr>
            <p:custDataLst>
              <p:tags r:id="rId2"/>
            </p:custDataLst>
          </p:nvPr>
        </p:nvSpPr>
        <p:spPr>
          <a:xfrm>
            <a:off x="2392364" y="2854325"/>
            <a:ext cx="1133475" cy="573088"/>
          </a:xfrm>
          <a:custGeom>
            <a:avLst/>
            <a:gdLst>
              <a:gd name="connsiteX0" fmla="*/ 91926 w 986971"/>
              <a:gd name="connsiteY0" fmla="*/ 0 h 499654"/>
              <a:gd name="connsiteX1" fmla="*/ 895045 w 986971"/>
              <a:gd name="connsiteY1" fmla="*/ 0 h 499654"/>
              <a:gd name="connsiteX2" fmla="*/ 986971 w 986971"/>
              <a:gd name="connsiteY2" fmla="*/ 91926 h 499654"/>
              <a:gd name="connsiteX3" fmla="*/ 986971 w 986971"/>
              <a:gd name="connsiteY3" fmla="*/ 499654 h 499654"/>
              <a:gd name="connsiteX4" fmla="*/ 0 w 986971"/>
              <a:gd name="connsiteY4" fmla="*/ 499654 h 499654"/>
              <a:gd name="connsiteX5" fmla="*/ 0 w 986971"/>
              <a:gd name="connsiteY5" fmla="*/ 91926 h 499654"/>
              <a:gd name="connsiteX6" fmla="*/ 91926 w 986971"/>
              <a:gd name="connsiteY6" fmla="*/ 0 h 4996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86971" h="499654">
                <a:moveTo>
                  <a:pt x="91926" y="0"/>
                </a:moveTo>
                <a:lnTo>
                  <a:pt x="895045" y="0"/>
                </a:lnTo>
                <a:cubicBezTo>
                  <a:pt x="945814" y="0"/>
                  <a:pt x="986971" y="41157"/>
                  <a:pt x="986971" y="91926"/>
                </a:cubicBezTo>
                <a:lnTo>
                  <a:pt x="986971" y="499654"/>
                </a:lnTo>
                <a:lnTo>
                  <a:pt x="0" y="499654"/>
                </a:lnTo>
                <a:lnTo>
                  <a:pt x="0" y="91926"/>
                </a:lnTo>
                <a:cubicBezTo>
                  <a:pt x="0" y="41157"/>
                  <a:pt x="41157" y="0"/>
                  <a:pt x="91926" y="0"/>
                </a:cubicBezTo>
                <a:close/>
              </a:path>
            </a:pathLst>
          </a:custGeom>
          <a:solidFill>
            <a:srgbClr val="DD195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37" name="任意多边形 36">
            <a:extLst>
              <a:ext uri="{FF2B5EF4-FFF2-40B4-BE49-F238E27FC236}">
                <a16:creationId xmlns:a16="http://schemas.microsoft.com/office/drawing/2014/main" xmlns="" id="{1A9A746D-6837-4F36-BCF1-CA37A3A78BAC}"/>
              </a:ext>
            </a:extLst>
          </p:cNvPr>
          <p:cNvSpPr/>
          <p:nvPr>
            <p:custDataLst>
              <p:tags r:id="rId3"/>
            </p:custDataLst>
          </p:nvPr>
        </p:nvSpPr>
        <p:spPr>
          <a:xfrm>
            <a:off x="2392364" y="3449639"/>
            <a:ext cx="1133475" cy="573087"/>
          </a:xfrm>
          <a:custGeom>
            <a:avLst/>
            <a:gdLst>
              <a:gd name="connsiteX0" fmla="*/ 0 w 986971"/>
              <a:gd name="connsiteY0" fmla="*/ 0 h 499656"/>
              <a:gd name="connsiteX1" fmla="*/ 986971 w 986971"/>
              <a:gd name="connsiteY1" fmla="*/ 0 h 499656"/>
              <a:gd name="connsiteX2" fmla="*/ 986971 w 986971"/>
              <a:gd name="connsiteY2" fmla="*/ 407730 h 499656"/>
              <a:gd name="connsiteX3" fmla="*/ 895045 w 986971"/>
              <a:gd name="connsiteY3" fmla="*/ 499656 h 499656"/>
              <a:gd name="connsiteX4" fmla="*/ 91926 w 986971"/>
              <a:gd name="connsiteY4" fmla="*/ 499656 h 499656"/>
              <a:gd name="connsiteX5" fmla="*/ 0 w 986971"/>
              <a:gd name="connsiteY5" fmla="*/ 407730 h 499656"/>
              <a:gd name="connsiteX6" fmla="*/ 0 w 986971"/>
              <a:gd name="connsiteY6" fmla="*/ 0 h 4996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86971" h="499656">
                <a:moveTo>
                  <a:pt x="0" y="0"/>
                </a:moveTo>
                <a:lnTo>
                  <a:pt x="986971" y="0"/>
                </a:lnTo>
                <a:lnTo>
                  <a:pt x="986971" y="407730"/>
                </a:lnTo>
                <a:cubicBezTo>
                  <a:pt x="986971" y="458499"/>
                  <a:pt x="945814" y="499656"/>
                  <a:pt x="895045" y="499656"/>
                </a:cubicBezTo>
                <a:lnTo>
                  <a:pt x="91926" y="499656"/>
                </a:lnTo>
                <a:cubicBezTo>
                  <a:pt x="41157" y="499656"/>
                  <a:pt x="0" y="458499"/>
                  <a:pt x="0" y="407730"/>
                </a:cubicBezTo>
                <a:lnTo>
                  <a:pt x="0" y="0"/>
                </a:lnTo>
                <a:close/>
              </a:path>
            </a:pathLst>
          </a:custGeom>
          <a:solidFill>
            <a:srgbClr val="ED618C"/>
          </a:solidFill>
          <a:ln>
            <a:noFill/>
          </a:ln>
          <a:effectLst>
            <a:outerShdw dist="50800" dir="5400000" algn="t" rotWithShape="0">
              <a:srgbClr val="EB5080">
                <a:alpha val="3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42" name="任意多边形 41">
            <a:extLst>
              <a:ext uri="{FF2B5EF4-FFF2-40B4-BE49-F238E27FC236}">
                <a16:creationId xmlns:a16="http://schemas.microsoft.com/office/drawing/2014/main" xmlns="" id="{00E0274A-5192-4885-BCE5-127C0174AEF9}"/>
              </a:ext>
            </a:extLst>
          </p:cNvPr>
          <p:cNvSpPr/>
          <p:nvPr>
            <p:custDataLst>
              <p:tags r:id="rId4"/>
            </p:custDataLst>
          </p:nvPr>
        </p:nvSpPr>
        <p:spPr>
          <a:xfrm>
            <a:off x="3659189" y="2854325"/>
            <a:ext cx="1131887" cy="573088"/>
          </a:xfrm>
          <a:custGeom>
            <a:avLst/>
            <a:gdLst>
              <a:gd name="connsiteX0" fmla="*/ 91926 w 986971"/>
              <a:gd name="connsiteY0" fmla="*/ 0 h 499654"/>
              <a:gd name="connsiteX1" fmla="*/ 895045 w 986971"/>
              <a:gd name="connsiteY1" fmla="*/ 0 h 499654"/>
              <a:gd name="connsiteX2" fmla="*/ 986971 w 986971"/>
              <a:gd name="connsiteY2" fmla="*/ 91926 h 499654"/>
              <a:gd name="connsiteX3" fmla="*/ 986971 w 986971"/>
              <a:gd name="connsiteY3" fmla="*/ 499654 h 499654"/>
              <a:gd name="connsiteX4" fmla="*/ 0 w 986971"/>
              <a:gd name="connsiteY4" fmla="*/ 499654 h 499654"/>
              <a:gd name="connsiteX5" fmla="*/ 0 w 986971"/>
              <a:gd name="connsiteY5" fmla="*/ 91926 h 499654"/>
              <a:gd name="connsiteX6" fmla="*/ 91926 w 986971"/>
              <a:gd name="connsiteY6" fmla="*/ 0 h 4996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86971" h="499654">
                <a:moveTo>
                  <a:pt x="91926" y="0"/>
                </a:moveTo>
                <a:lnTo>
                  <a:pt x="895045" y="0"/>
                </a:lnTo>
                <a:cubicBezTo>
                  <a:pt x="945814" y="0"/>
                  <a:pt x="986971" y="41157"/>
                  <a:pt x="986971" y="91926"/>
                </a:cubicBezTo>
                <a:lnTo>
                  <a:pt x="986971" y="499654"/>
                </a:lnTo>
                <a:lnTo>
                  <a:pt x="0" y="499654"/>
                </a:lnTo>
                <a:lnTo>
                  <a:pt x="0" y="91926"/>
                </a:lnTo>
                <a:cubicBezTo>
                  <a:pt x="0" y="41157"/>
                  <a:pt x="41157" y="0"/>
                  <a:pt x="91926" y="0"/>
                </a:cubicBezTo>
                <a:close/>
              </a:path>
            </a:pathLst>
          </a:custGeom>
          <a:solidFill>
            <a:srgbClr val="D2191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44" name="任意多边形 43">
            <a:extLst>
              <a:ext uri="{FF2B5EF4-FFF2-40B4-BE49-F238E27FC236}">
                <a16:creationId xmlns:a16="http://schemas.microsoft.com/office/drawing/2014/main" xmlns="" id="{E036A089-6F59-439E-9DEB-C82066D3FBEC}"/>
              </a:ext>
            </a:extLst>
          </p:cNvPr>
          <p:cNvSpPr/>
          <p:nvPr>
            <p:custDataLst>
              <p:tags r:id="rId5"/>
            </p:custDataLst>
          </p:nvPr>
        </p:nvSpPr>
        <p:spPr>
          <a:xfrm>
            <a:off x="3659189" y="3449639"/>
            <a:ext cx="1131887" cy="573087"/>
          </a:xfrm>
          <a:custGeom>
            <a:avLst/>
            <a:gdLst>
              <a:gd name="connsiteX0" fmla="*/ 0 w 986971"/>
              <a:gd name="connsiteY0" fmla="*/ 0 h 499656"/>
              <a:gd name="connsiteX1" fmla="*/ 986971 w 986971"/>
              <a:gd name="connsiteY1" fmla="*/ 0 h 499656"/>
              <a:gd name="connsiteX2" fmla="*/ 986971 w 986971"/>
              <a:gd name="connsiteY2" fmla="*/ 407730 h 499656"/>
              <a:gd name="connsiteX3" fmla="*/ 895045 w 986971"/>
              <a:gd name="connsiteY3" fmla="*/ 499656 h 499656"/>
              <a:gd name="connsiteX4" fmla="*/ 91926 w 986971"/>
              <a:gd name="connsiteY4" fmla="*/ 499656 h 499656"/>
              <a:gd name="connsiteX5" fmla="*/ 0 w 986971"/>
              <a:gd name="connsiteY5" fmla="*/ 407730 h 499656"/>
              <a:gd name="connsiteX6" fmla="*/ 0 w 986971"/>
              <a:gd name="connsiteY6" fmla="*/ 0 h 4996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86971" h="499656">
                <a:moveTo>
                  <a:pt x="0" y="0"/>
                </a:moveTo>
                <a:lnTo>
                  <a:pt x="986971" y="0"/>
                </a:lnTo>
                <a:lnTo>
                  <a:pt x="986971" y="407730"/>
                </a:lnTo>
                <a:cubicBezTo>
                  <a:pt x="986971" y="458499"/>
                  <a:pt x="945814" y="499656"/>
                  <a:pt x="895045" y="499656"/>
                </a:cubicBezTo>
                <a:lnTo>
                  <a:pt x="91926" y="499656"/>
                </a:lnTo>
                <a:cubicBezTo>
                  <a:pt x="41157" y="499656"/>
                  <a:pt x="0" y="458499"/>
                  <a:pt x="0" y="407730"/>
                </a:cubicBezTo>
                <a:lnTo>
                  <a:pt x="0" y="0"/>
                </a:lnTo>
                <a:close/>
              </a:path>
            </a:pathLst>
          </a:custGeom>
          <a:solidFill>
            <a:srgbClr val="F35E57"/>
          </a:solidFill>
          <a:ln>
            <a:noFill/>
          </a:ln>
          <a:effectLst>
            <a:outerShdw dist="50800" dir="5400000" algn="t" rotWithShape="0">
              <a:srgbClr val="F14A40">
                <a:alpha val="3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45" name="任意多边形 44">
            <a:extLst>
              <a:ext uri="{FF2B5EF4-FFF2-40B4-BE49-F238E27FC236}">
                <a16:creationId xmlns:a16="http://schemas.microsoft.com/office/drawing/2014/main" xmlns="" id="{F4ED8369-7C7C-4727-8DA3-5D02195EFCA8}"/>
              </a:ext>
            </a:extLst>
          </p:cNvPr>
          <p:cNvSpPr/>
          <p:nvPr>
            <p:custDataLst>
              <p:tags r:id="rId6"/>
            </p:custDataLst>
          </p:nvPr>
        </p:nvSpPr>
        <p:spPr>
          <a:xfrm>
            <a:off x="4924426" y="2854325"/>
            <a:ext cx="1133475" cy="573088"/>
          </a:xfrm>
          <a:custGeom>
            <a:avLst/>
            <a:gdLst>
              <a:gd name="connsiteX0" fmla="*/ 91926 w 986971"/>
              <a:gd name="connsiteY0" fmla="*/ 0 h 499654"/>
              <a:gd name="connsiteX1" fmla="*/ 895045 w 986971"/>
              <a:gd name="connsiteY1" fmla="*/ 0 h 499654"/>
              <a:gd name="connsiteX2" fmla="*/ 986971 w 986971"/>
              <a:gd name="connsiteY2" fmla="*/ 91926 h 499654"/>
              <a:gd name="connsiteX3" fmla="*/ 986971 w 986971"/>
              <a:gd name="connsiteY3" fmla="*/ 499654 h 499654"/>
              <a:gd name="connsiteX4" fmla="*/ 0 w 986971"/>
              <a:gd name="connsiteY4" fmla="*/ 499654 h 499654"/>
              <a:gd name="connsiteX5" fmla="*/ 0 w 986971"/>
              <a:gd name="connsiteY5" fmla="*/ 91926 h 499654"/>
              <a:gd name="connsiteX6" fmla="*/ 91926 w 986971"/>
              <a:gd name="connsiteY6" fmla="*/ 0 h 4996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86971" h="499654">
                <a:moveTo>
                  <a:pt x="91926" y="0"/>
                </a:moveTo>
                <a:lnTo>
                  <a:pt x="895045" y="0"/>
                </a:lnTo>
                <a:cubicBezTo>
                  <a:pt x="945814" y="0"/>
                  <a:pt x="986971" y="41157"/>
                  <a:pt x="986971" y="91926"/>
                </a:cubicBezTo>
                <a:lnTo>
                  <a:pt x="986971" y="499654"/>
                </a:lnTo>
                <a:lnTo>
                  <a:pt x="0" y="499654"/>
                </a:lnTo>
                <a:lnTo>
                  <a:pt x="0" y="91926"/>
                </a:lnTo>
                <a:cubicBezTo>
                  <a:pt x="0" y="41157"/>
                  <a:pt x="41157" y="0"/>
                  <a:pt x="91926" y="0"/>
                </a:cubicBezTo>
                <a:close/>
              </a:path>
            </a:pathLst>
          </a:custGeom>
          <a:solidFill>
            <a:srgbClr val="E7520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46" name="任意多边形 45">
            <a:extLst>
              <a:ext uri="{FF2B5EF4-FFF2-40B4-BE49-F238E27FC236}">
                <a16:creationId xmlns:a16="http://schemas.microsoft.com/office/drawing/2014/main" xmlns="" id="{353F0E45-83C8-42C6-8DED-FBC8B9814A2B}"/>
              </a:ext>
            </a:extLst>
          </p:cNvPr>
          <p:cNvSpPr/>
          <p:nvPr>
            <p:custDataLst>
              <p:tags r:id="rId7"/>
            </p:custDataLst>
          </p:nvPr>
        </p:nvSpPr>
        <p:spPr>
          <a:xfrm>
            <a:off x="4924426" y="3449639"/>
            <a:ext cx="1133475" cy="573087"/>
          </a:xfrm>
          <a:custGeom>
            <a:avLst/>
            <a:gdLst>
              <a:gd name="connsiteX0" fmla="*/ 0 w 986971"/>
              <a:gd name="connsiteY0" fmla="*/ 0 h 499656"/>
              <a:gd name="connsiteX1" fmla="*/ 986971 w 986971"/>
              <a:gd name="connsiteY1" fmla="*/ 0 h 499656"/>
              <a:gd name="connsiteX2" fmla="*/ 986971 w 986971"/>
              <a:gd name="connsiteY2" fmla="*/ 407730 h 499656"/>
              <a:gd name="connsiteX3" fmla="*/ 895045 w 986971"/>
              <a:gd name="connsiteY3" fmla="*/ 499656 h 499656"/>
              <a:gd name="connsiteX4" fmla="*/ 91926 w 986971"/>
              <a:gd name="connsiteY4" fmla="*/ 499656 h 499656"/>
              <a:gd name="connsiteX5" fmla="*/ 0 w 986971"/>
              <a:gd name="connsiteY5" fmla="*/ 407730 h 499656"/>
              <a:gd name="connsiteX6" fmla="*/ 0 w 986971"/>
              <a:gd name="connsiteY6" fmla="*/ 0 h 4996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86971" h="499656">
                <a:moveTo>
                  <a:pt x="0" y="0"/>
                </a:moveTo>
                <a:lnTo>
                  <a:pt x="986971" y="0"/>
                </a:lnTo>
                <a:lnTo>
                  <a:pt x="986971" y="407730"/>
                </a:lnTo>
                <a:cubicBezTo>
                  <a:pt x="986971" y="458499"/>
                  <a:pt x="945814" y="499656"/>
                  <a:pt x="895045" y="499656"/>
                </a:cubicBezTo>
                <a:lnTo>
                  <a:pt x="91926" y="499656"/>
                </a:lnTo>
                <a:cubicBezTo>
                  <a:pt x="41157" y="499656"/>
                  <a:pt x="0" y="458499"/>
                  <a:pt x="0" y="407730"/>
                </a:cubicBezTo>
                <a:lnTo>
                  <a:pt x="0" y="0"/>
                </a:lnTo>
                <a:close/>
              </a:path>
            </a:pathLst>
          </a:custGeom>
          <a:solidFill>
            <a:srgbClr val="FA8144"/>
          </a:solidFill>
          <a:ln>
            <a:noFill/>
          </a:ln>
          <a:effectLst>
            <a:outerShdw dist="50800" dir="5400000" algn="t" rotWithShape="0">
              <a:srgbClr val="F9712A">
                <a:alpha val="3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47" name="任意多边形 46">
            <a:extLst>
              <a:ext uri="{FF2B5EF4-FFF2-40B4-BE49-F238E27FC236}">
                <a16:creationId xmlns:a16="http://schemas.microsoft.com/office/drawing/2014/main" xmlns="" id="{79504D8A-916A-480C-9F26-EF61CB2070E7}"/>
              </a:ext>
            </a:extLst>
          </p:cNvPr>
          <p:cNvSpPr/>
          <p:nvPr>
            <p:custDataLst>
              <p:tags r:id="rId8"/>
            </p:custDataLst>
          </p:nvPr>
        </p:nvSpPr>
        <p:spPr>
          <a:xfrm>
            <a:off x="6191251" y="2854325"/>
            <a:ext cx="1133475" cy="573088"/>
          </a:xfrm>
          <a:custGeom>
            <a:avLst/>
            <a:gdLst>
              <a:gd name="connsiteX0" fmla="*/ 91926 w 986971"/>
              <a:gd name="connsiteY0" fmla="*/ 0 h 499654"/>
              <a:gd name="connsiteX1" fmla="*/ 895045 w 986971"/>
              <a:gd name="connsiteY1" fmla="*/ 0 h 499654"/>
              <a:gd name="connsiteX2" fmla="*/ 986971 w 986971"/>
              <a:gd name="connsiteY2" fmla="*/ 91926 h 499654"/>
              <a:gd name="connsiteX3" fmla="*/ 986971 w 986971"/>
              <a:gd name="connsiteY3" fmla="*/ 499654 h 499654"/>
              <a:gd name="connsiteX4" fmla="*/ 0 w 986971"/>
              <a:gd name="connsiteY4" fmla="*/ 499654 h 499654"/>
              <a:gd name="connsiteX5" fmla="*/ 0 w 986971"/>
              <a:gd name="connsiteY5" fmla="*/ 91926 h 499654"/>
              <a:gd name="connsiteX6" fmla="*/ 91926 w 986971"/>
              <a:gd name="connsiteY6" fmla="*/ 0 h 4996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86971" h="499654">
                <a:moveTo>
                  <a:pt x="91926" y="0"/>
                </a:moveTo>
                <a:lnTo>
                  <a:pt x="895045" y="0"/>
                </a:lnTo>
                <a:cubicBezTo>
                  <a:pt x="945814" y="0"/>
                  <a:pt x="986971" y="41157"/>
                  <a:pt x="986971" y="91926"/>
                </a:cubicBezTo>
                <a:lnTo>
                  <a:pt x="986971" y="499654"/>
                </a:lnTo>
                <a:lnTo>
                  <a:pt x="0" y="499654"/>
                </a:lnTo>
                <a:lnTo>
                  <a:pt x="0" y="91926"/>
                </a:lnTo>
                <a:cubicBezTo>
                  <a:pt x="0" y="41157"/>
                  <a:pt x="41157" y="0"/>
                  <a:pt x="91926" y="0"/>
                </a:cubicBezTo>
                <a:close/>
              </a:path>
            </a:pathLst>
          </a:custGeom>
          <a:solidFill>
            <a:srgbClr val="18A89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48" name="任意多边形 47">
            <a:extLst>
              <a:ext uri="{FF2B5EF4-FFF2-40B4-BE49-F238E27FC236}">
                <a16:creationId xmlns:a16="http://schemas.microsoft.com/office/drawing/2014/main" xmlns="" id="{830B0A76-9897-4809-AF51-2C6185FC931F}"/>
              </a:ext>
            </a:extLst>
          </p:cNvPr>
          <p:cNvSpPr/>
          <p:nvPr>
            <p:custDataLst>
              <p:tags r:id="rId9"/>
            </p:custDataLst>
          </p:nvPr>
        </p:nvSpPr>
        <p:spPr>
          <a:xfrm>
            <a:off x="6191251" y="3449639"/>
            <a:ext cx="1133475" cy="573087"/>
          </a:xfrm>
          <a:custGeom>
            <a:avLst/>
            <a:gdLst>
              <a:gd name="connsiteX0" fmla="*/ 0 w 986971"/>
              <a:gd name="connsiteY0" fmla="*/ 0 h 499656"/>
              <a:gd name="connsiteX1" fmla="*/ 986971 w 986971"/>
              <a:gd name="connsiteY1" fmla="*/ 0 h 499656"/>
              <a:gd name="connsiteX2" fmla="*/ 986971 w 986971"/>
              <a:gd name="connsiteY2" fmla="*/ 407730 h 499656"/>
              <a:gd name="connsiteX3" fmla="*/ 895045 w 986971"/>
              <a:gd name="connsiteY3" fmla="*/ 499656 h 499656"/>
              <a:gd name="connsiteX4" fmla="*/ 91926 w 986971"/>
              <a:gd name="connsiteY4" fmla="*/ 499656 h 499656"/>
              <a:gd name="connsiteX5" fmla="*/ 0 w 986971"/>
              <a:gd name="connsiteY5" fmla="*/ 407730 h 499656"/>
              <a:gd name="connsiteX6" fmla="*/ 0 w 986971"/>
              <a:gd name="connsiteY6" fmla="*/ 0 h 4996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86971" h="499656">
                <a:moveTo>
                  <a:pt x="0" y="0"/>
                </a:moveTo>
                <a:lnTo>
                  <a:pt x="986971" y="0"/>
                </a:lnTo>
                <a:lnTo>
                  <a:pt x="986971" y="407730"/>
                </a:lnTo>
                <a:cubicBezTo>
                  <a:pt x="986971" y="458499"/>
                  <a:pt x="945814" y="499656"/>
                  <a:pt x="895045" y="499656"/>
                </a:cubicBezTo>
                <a:lnTo>
                  <a:pt x="91926" y="499656"/>
                </a:lnTo>
                <a:cubicBezTo>
                  <a:pt x="41157" y="499656"/>
                  <a:pt x="0" y="458499"/>
                  <a:pt x="0" y="407730"/>
                </a:cubicBezTo>
                <a:lnTo>
                  <a:pt x="0" y="0"/>
                </a:lnTo>
                <a:close/>
              </a:path>
            </a:pathLst>
          </a:custGeom>
          <a:solidFill>
            <a:srgbClr val="24E0C1"/>
          </a:solidFill>
          <a:ln>
            <a:noFill/>
          </a:ln>
          <a:effectLst>
            <a:outerShdw dist="50800" dir="5400000" algn="t" rotWithShape="0">
              <a:srgbClr val="1ED1B5">
                <a:alpha val="3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49" name="任意多边形 48">
            <a:extLst>
              <a:ext uri="{FF2B5EF4-FFF2-40B4-BE49-F238E27FC236}">
                <a16:creationId xmlns:a16="http://schemas.microsoft.com/office/drawing/2014/main" xmlns="" id="{608664D1-E7B5-409E-A503-06422465A447}"/>
              </a:ext>
            </a:extLst>
          </p:cNvPr>
          <p:cNvSpPr/>
          <p:nvPr>
            <p:custDataLst>
              <p:tags r:id="rId10"/>
            </p:custDataLst>
          </p:nvPr>
        </p:nvSpPr>
        <p:spPr>
          <a:xfrm>
            <a:off x="7458076" y="2854325"/>
            <a:ext cx="1133475" cy="573088"/>
          </a:xfrm>
          <a:custGeom>
            <a:avLst/>
            <a:gdLst>
              <a:gd name="connsiteX0" fmla="*/ 91926 w 986971"/>
              <a:gd name="connsiteY0" fmla="*/ 0 h 499654"/>
              <a:gd name="connsiteX1" fmla="*/ 895045 w 986971"/>
              <a:gd name="connsiteY1" fmla="*/ 0 h 499654"/>
              <a:gd name="connsiteX2" fmla="*/ 986971 w 986971"/>
              <a:gd name="connsiteY2" fmla="*/ 91926 h 499654"/>
              <a:gd name="connsiteX3" fmla="*/ 986971 w 986971"/>
              <a:gd name="connsiteY3" fmla="*/ 499654 h 499654"/>
              <a:gd name="connsiteX4" fmla="*/ 0 w 986971"/>
              <a:gd name="connsiteY4" fmla="*/ 499654 h 499654"/>
              <a:gd name="connsiteX5" fmla="*/ 0 w 986971"/>
              <a:gd name="connsiteY5" fmla="*/ 91926 h 499654"/>
              <a:gd name="connsiteX6" fmla="*/ 91926 w 986971"/>
              <a:gd name="connsiteY6" fmla="*/ 0 h 4996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86971" h="499654">
                <a:moveTo>
                  <a:pt x="91926" y="0"/>
                </a:moveTo>
                <a:lnTo>
                  <a:pt x="895045" y="0"/>
                </a:lnTo>
                <a:cubicBezTo>
                  <a:pt x="945814" y="0"/>
                  <a:pt x="986971" y="41157"/>
                  <a:pt x="986971" y="91926"/>
                </a:cubicBezTo>
                <a:lnTo>
                  <a:pt x="986971" y="499654"/>
                </a:lnTo>
                <a:lnTo>
                  <a:pt x="0" y="499654"/>
                </a:lnTo>
                <a:lnTo>
                  <a:pt x="0" y="91926"/>
                </a:lnTo>
                <a:cubicBezTo>
                  <a:pt x="0" y="41157"/>
                  <a:pt x="41157" y="0"/>
                  <a:pt x="91926" y="0"/>
                </a:cubicBezTo>
                <a:close/>
              </a:path>
            </a:pathLst>
          </a:custGeom>
          <a:solidFill>
            <a:srgbClr val="E72D6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50" name="任意多边形 49">
            <a:extLst>
              <a:ext uri="{FF2B5EF4-FFF2-40B4-BE49-F238E27FC236}">
                <a16:creationId xmlns:a16="http://schemas.microsoft.com/office/drawing/2014/main" xmlns="" id="{C2465EA5-4A12-48B8-BAC1-91558E401C5D}"/>
              </a:ext>
            </a:extLst>
          </p:cNvPr>
          <p:cNvSpPr/>
          <p:nvPr>
            <p:custDataLst>
              <p:tags r:id="rId11"/>
            </p:custDataLst>
          </p:nvPr>
        </p:nvSpPr>
        <p:spPr>
          <a:xfrm>
            <a:off x="7458076" y="3449639"/>
            <a:ext cx="1133475" cy="573087"/>
          </a:xfrm>
          <a:custGeom>
            <a:avLst/>
            <a:gdLst>
              <a:gd name="connsiteX0" fmla="*/ 0 w 986971"/>
              <a:gd name="connsiteY0" fmla="*/ 0 h 499656"/>
              <a:gd name="connsiteX1" fmla="*/ 986971 w 986971"/>
              <a:gd name="connsiteY1" fmla="*/ 0 h 499656"/>
              <a:gd name="connsiteX2" fmla="*/ 986971 w 986971"/>
              <a:gd name="connsiteY2" fmla="*/ 407730 h 499656"/>
              <a:gd name="connsiteX3" fmla="*/ 895045 w 986971"/>
              <a:gd name="connsiteY3" fmla="*/ 499656 h 499656"/>
              <a:gd name="connsiteX4" fmla="*/ 91926 w 986971"/>
              <a:gd name="connsiteY4" fmla="*/ 499656 h 499656"/>
              <a:gd name="connsiteX5" fmla="*/ 0 w 986971"/>
              <a:gd name="connsiteY5" fmla="*/ 407730 h 499656"/>
              <a:gd name="connsiteX6" fmla="*/ 0 w 986971"/>
              <a:gd name="connsiteY6" fmla="*/ 0 h 4996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86971" h="499656">
                <a:moveTo>
                  <a:pt x="0" y="0"/>
                </a:moveTo>
                <a:lnTo>
                  <a:pt x="986971" y="0"/>
                </a:lnTo>
                <a:lnTo>
                  <a:pt x="986971" y="407730"/>
                </a:lnTo>
                <a:cubicBezTo>
                  <a:pt x="986971" y="458499"/>
                  <a:pt x="945814" y="499656"/>
                  <a:pt x="895045" y="499656"/>
                </a:cubicBezTo>
                <a:lnTo>
                  <a:pt x="91926" y="499656"/>
                </a:lnTo>
                <a:cubicBezTo>
                  <a:pt x="41157" y="499656"/>
                  <a:pt x="0" y="458499"/>
                  <a:pt x="0" y="407730"/>
                </a:cubicBezTo>
                <a:lnTo>
                  <a:pt x="0" y="0"/>
                </a:lnTo>
                <a:close/>
              </a:path>
            </a:pathLst>
          </a:custGeom>
          <a:solidFill>
            <a:srgbClr val="ED618C"/>
          </a:solidFill>
          <a:ln>
            <a:noFill/>
          </a:ln>
          <a:effectLst>
            <a:outerShdw dist="50800" dir="5400000" algn="t" rotWithShape="0">
              <a:srgbClr val="EB5080">
                <a:alpha val="3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51" name="任意多边形 50">
            <a:extLst>
              <a:ext uri="{FF2B5EF4-FFF2-40B4-BE49-F238E27FC236}">
                <a16:creationId xmlns:a16="http://schemas.microsoft.com/office/drawing/2014/main" xmlns="" id="{9D5ED94F-6DE4-4181-BE1C-472C7D97B302}"/>
              </a:ext>
            </a:extLst>
          </p:cNvPr>
          <p:cNvSpPr/>
          <p:nvPr>
            <p:custDataLst>
              <p:tags r:id="rId12"/>
            </p:custDataLst>
          </p:nvPr>
        </p:nvSpPr>
        <p:spPr>
          <a:xfrm>
            <a:off x="8724901" y="2854325"/>
            <a:ext cx="1133475" cy="573088"/>
          </a:xfrm>
          <a:custGeom>
            <a:avLst/>
            <a:gdLst>
              <a:gd name="connsiteX0" fmla="*/ 91926 w 986971"/>
              <a:gd name="connsiteY0" fmla="*/ 0 h 499654"/>
              <a:gd name="connsiteX1" fmla="*/ 895045 w 986971"/>
              <a:gd name="connsiteY1" fmla="*/ 0 h 499654"/>
              <a:gd name="connsiteX2" fmla="*/ 986971 w 986971"/>
              <a:gd name="connsiteY2" fmla="*/ 91926 h 499654"/>
              <a:gd name="connsiteX3" fmla="*/ 986971 w 986971"/>
              <a:gd name="connsiteY3" fmla="*/ 499654 h 499654"/>
              <a:gd name="connsiteX4" fmla="*/ 0 w 986971"/>
              <a:gd name="connsiteY4" fmla="*/ 499654 h 499654"/>
              <a:gd name="connsiteX5" fmla="*/ 0 w 986971"/>
              <a:gd name="connsiteY5" fmla="*/ 91926 h 499654"/>
              <a:gd name="connsiteX6" fmla="*/ 91926 w 986971"/>
              <a:gd name="connsiteY6" fmla="*/ 0 h 4996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86971" h="499654">
                <a:moveTo>
                  <a:pt x="91926" y="0"/>
                </a:moveTo>
                <a:lnTo>
                  <a:pt x="895045" y="0"/>
                </a:lnTo>
                <a:cubicBezTo>
                  <a:pt x="945814" y="0"/>
                  <a:pt x="986971" y="41157"/>
                  <a:pt x="986971" y="91926"/>
                </a:cubicBezTo>
                <a:lnTo>
                  <a:pt x="986971" y="499654"/>
                </a:lnTo>
                <a:lnTo>
                  <a:pt x="0" y="499654"/>
                </a:lnTo>
                <a:lnTo>
                  <a:pt x="0" y="91926"/>
                </a:lnTo>
                <a:cubicBezTo>
                  <a:pt x="0" y="41157"/>
                  <a:pt x="41157" y="0"/>
                  <a:pt x="91926" y="0"/>
                </a:cubicBezTo>
                <a:close/>
              </a:path>
            </a:pathLst>
          </a:custGeom>
          <a:solidFill>
            <a:srgbClr val="E7520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52" name="任意多边形 51">
            <a:extLst>
              <a:ext uri="{FF2B5EF4-FFF2-40B4-BE49-F238E27FC236}">
                <a16:creationId xmlns:a16="http://schemas.microsoft.com/office/drawing/2014/main" xmlns="" id="{6541961A-90B9-4491-B35A-BEB36CF891C6}"/>
              </a:ext>
            </a:extLst>
          </p:cNvPr>
          <p:cNvSpPr/>
          <p:nvPr>
            <p:custDataLst>
              <p:tags r:id="rId13"/>
            </p:custDataLst>
          </p:nvPr>
        </p:nvSpPr>
        <p:spPr>
          <a:xfrm>
            <a:off x="8724901" y="3449639"/>
            <a:ext cx="1133475" cy="573087"/>
          </a:xfrm>
          <a:custGeom>
            <a:avLst/>
            <a:gdLst>
              <a:gd name="connsiteX0" fmla="*/ 0 w 986971"/>
              <a:gd name="connsiteY0" fmla="*/ 0 h 499656"/>
              <a:gd name="connsiteX1" fmla="*/ 986971 w 986971"/>
              <a:gd name="connsiteY1" fmla="*/ 0 h 499656"/>
              <a:gd name="connsiteX2" fmla="*/ 986971 w 986971"/>
              <a:gd name="connsiteY2" fmla="*/ 407730 h 499656"/>
              <a:gd name="connsiteX3" fmla="*/ 895045 w 986971"/>
              <a:gd name="connsiteY3" fmla="*/ 499656 h 499656"/>
              <a:gd name="connsiteX4" fmla="*/ 91926 w 986971"/>
              <a:gd name="connsiteY4" fmla="*/ 499656 h 499656"/>
              <a:gd name="connsiteX5" fmla="*/ 0 w 986971"/>
              <a:gd name="connsiteY5" fmla="*/ 407730 h 499656"/>
              <a:gd name="connsiteX6" fmla="*/ 0 w 986971"/>
              <a:gd name="connsiteY6" fmla="*/ 0 h 4996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86971" h="499656">
                <a:moveTo>
                  <a:pt x="0" y="0"/>
                </a:moveTo>
                <a:lnTo>
                  <a:pt x="986971" y="0"/>
                </a:lnTo>
                <a:lnTo>
                  <a:pt x="986971" y="407730"/>
                </a:lnTo>
                <a:cubicBezTo>
                  <a:pt x="986971" y="458499"/>
                  <a:pt x="945814" y="499656"/>
                  <a:pt x="895045" y="499656"/>
                </a:cubicBezTo>
                <a:lnTo>
                  <a:pt x="91926" y="499656"/>
                </a:lnTo>
                <a:cubicBezTo>
                  <a:pt x="41157" y="499656"/>
                  <a:pt x="0" y="458499"/>
                  <a:pt x="0" y="407730"/>
                </a:cubicBezTo>
                <a:lnTo>
                  <a:pt x="0" y="0"/>
                </a:lnTo>
                <a:close/>
              </a:path>
            </a:pathLst>
          </a:custGeom>
          <a:solidFill>
            <a:srgbClr val="FA8144"/>
          </a:solidFill>
          <a:ln>
            <a:noFill/>
          </a:ln>
          <a:effectLst>
            <a:outerShdw dist="50800" dir="5400000" algn="t" rotWithShape="0">
              <a:srgbClr val="F9712A">
                <a:alpha val="3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3086" name="文本框 15">
            <a:extLst>
              <a:ext uri="{FF2B5EF4-FFF2-40B4-BE49-F238E27FC236}">
                <a16:creationId xmlns:a16="http://schemas.microsoft.com/office/drawing/2014/main" xmlns="" id="{6F8B5315-D83D-4BAC-8F0F-D8BD4E2C70CB}"/>
              </a:ext>
            </a:extLst>
          </p:cNvPr>
          <p:cNvSpPr txBox="1">
            <a:spLocks noChangeArrowheads="1"/>
          </p:cNvSpPr>
          <p:nvPr>
            <p:custDataLst>
              <p:tags r:id="rId14"/>
            </p:custDataLst>
          </p:nvPr>
        </p:nvSpPr>
        <p:spPr bwMode="auto">
          <a:xfrm>
            <a:off x="2392364" y="2554289"/>
            <a:ext cx="1133475" cy="180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7200">
                <a:solidFill>
                  <a:srgbClr val="FFFFFF"/>
                </a:solidFill>
                <a:latin typeface="Impact" panose="020B0806030902050204" pitchFamily="34" charset="0"/>
              </a:rPr>
              <a:t>T</a:t>
            </a:r>
            <a:endParaRPr lang="zh-CN" altLang="en-US" sz="7200">
              <a:solidFill>
                <a:srgbClr val="FFFFFF"/>
              </a:solidFill>
              <a:latin typeface="Impact" panose="020B0806030902050204" pitchFamily="34" charset="0"/>
            </a:endParaRPr>
          </a:p>
        </p:txBody>
      </p:sp>
      <p:sp>
        <p:nvSpPr>
          <p:cNvPr id="3087" name="文本框 54">
            <a:extLst>
              <a:ext uri="{FF2B5EF4-FFF2-40B4-BE49-F238E27FC236}">
                <a16:creationId xmlns:a16="http://schemas.microsoft.com/office/drawing/2014/main" xmlns="" id="{DBF63952-CD0A-4A15-AB97-3DC0324D4D25}"/>
              </a:ext>
            </a:extLst>
          </p:cNvPr>
          <p:cNvSpPr txBox="1">
            <a:spLocks noChangeArrowheads="1"/>
          </p:cNvSpPr>
          <p:nvPr>
            <p:custDataLst>
              <p:tags r:id="rId15"/>
            </p:custDataLst>
          </p:nvPr>
        </p:nvSpPr>
        <p:spPr bwMode="auto">
          <a:xfrm>
            <a:off x="3659189" y="2554289"/>
            <a:ext cx="1131887" cy="180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7200">
                <a:solidFill>
                  <a:srgbClr val="FFFFFF"/>
                </a:solidFill>
                <a:latin typeface="Impact" panose="020B0806030902050204" pitchFamily="34" charset="0"/>
              </a:rPr>
              <a:t>H</a:t>
            </a:r>
            <a:endParaRPr lang="zh-CN" altLang="en-US" sz="7200">
              <a:solidFill>
                <a:srgbClr val="FFFFFF"/>
              </a:solidFill>
              <a:latin typeface="Impact" panose="020B0806030902050204" pitchFamily="34" charset="0"/>
            </a:endParaRPr>
          </a:p>
        </p:txBody>
      </p:sp>
      <p:sp>
        <p:nvSpPr>
          <p:cNvPr id="3088" name="文本框 55">
            <a:extLst>
              <a:ext uri="{FF2B5EF4-FFF2-40B4-BE49-F238E27FC236}">
                <a16:creationId xmlns:a16="http://schemas.microsoft.com/office/drawing/2014/main" xmlns="" id="{CD650B80-A631-45DE-AA17-83C640C16714}"/>
              </a:ext>
            </a:extLst>
          </p:cNvPr>
          <p:cNvSpPr txBox="1">
            <a:spLocks noChangeArrowheads="1"/>
          </p:cNvSpPr>
          <p:nvPr>
            <p:custDataLst>
              <p:tags r:id="rId16"/>
            </p:custDataLst>
          </p:nvPr>
        </p:nvSpPr>
        <p:spPr bwMode="auto">
          <a:xfrm>
            <a:off x="4924426" y="2554289"/>
            <a:ext cx="1133475" cy="180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7200">
                <a:solidFill>
                  <a:srgbClr val="FFFFFF"/>
                </a:solidFill>
                <a:latin typeface="Impact" panose="020B0806030902050204" pitchFamily="34" charset="0"/>
              </a:rPr>
              <a:t>A</a:t>
            </a:r>
            <a:endParaRPr lang="zh-CN" altLang="en-US" sz="7200">
              <a:solidFill>
                <a:srgbClr val="FFFFFF"/>
              </a:solidFill>
              <a:latin typeface="Impact" panose="020B0806030902050204" pitchFamily="34" charset="0"/>
            </a:endParaRPr>
          </a:p>
        </p:txBody>
      </p:sp>
      <p:sp>
        <p:nvSpPr>
          <p:cNvPr id="3089" name="文本框 56">
            <a:extLst>
              <a:ext uri="{FF2B5EF4-FFF2-40B4-BE49-F238E27FC236}">
                <a16:creationId xmlns:a16="http://schemas.microsoft.com/office/drawing/2014/main" xmlns="" id="{0D66D830-8044-4B46-ACAD-29EBD92855B2}"/>
              </a:ext>
            </a:extLst>
          </p:cNvPr>
          <p:cNvSpPr txBox="1">
            <a:spLocks noChangeArrowheads="1"/>
          </p:cNvSpPr>
          <p:nvPr>
            <p:custDataLst>
              <p:tags r:id="rId17"/>
            </p:custDataLst>
          </p:nvPr>
        </p:nvSpPr>
        <p:spPr bwMode="auto">
          <a:xfrm>
            <a:off x="6191251" y="2554289"/>
            <a:ext cx="1133475" cy="180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7200">
                <a:solidFill>
                  <a:srgbClr val="FFFFFF"/>
                </a:solidFill>
                <a:latin typeface="Impact" panose="020B0806030902050204" pitchFamily="34" charset="0"/>
              </a:rPr>
              <a:t>N</a:t>
            </a:r>
            <a:endParaRPr lang="zh-CN" altLang="en-US" sz="7200">
              <a:solidFill>
                <a:srgbClr val="FFFFFF"/>
              </a:solidFill>
              <a:latin typeface="Impact" panose="020B0806030902050204" pitchFamily="34" charset="0"/>
            </a:endParaRPr>
          </a:p>
        </p:txBody>
      </p:sp>
      <p:sp>
        <p:nvSpPr>
          <p:cNvPr id="3090" name="文本框 57">
            <a:extLst>
              <a:ext uri="{FF2B5EF4-FFF2-40B4-BE49-F238E27FC236}">
                <a16:creationId xmlns:a16="http://schemas.microsoft.com/office/drawing/2014/main" xmlns="" id="{C38C325A-3620-4867-BCE3-4B7DC622CAEF}"/>
              </a:ext>
            </a:extLst>
          </p:cNvPr>
          <p:cNvSpPr txBox="1">
            <a:spLocks noChangeArrowheads="1"/>
          </p:cNvSpPr>
          <p:nvPr>
            <p:custDataLst>
              <p:tags r:id="rId18"/>
            </p:custDataLst>
          </p:nvPr>
        </p:nvSpPr>
        <p:spPr bwMode="auto">
          <a:xfrm>
            <a:off x="7458076" y="2554289"/>
            <a:ext cx="1133475" cy="180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7200">
                <a:solidFill>
                  <a:srgbClr val="FFFFFF"/>
                </a:solidFill>
                <a:latin typeface="Impact" panose="020B0806030902050204" pitchFamily="34" charset="0"/>
              </a:rPr>
              <a:t>K</a:t>
            </a:r>
            <a:endParaRPr lang="zh-CN" altLang="en-US" sz="7200">
              <a:solidFill>
                <a:srgbClr val="FFFFFF"/>
              </a:solidFill>
              <a:latin typeface="Impact" panose="020B0806030902050204" pitchFamily="34" charset="0"/>
            </a:endParaRPr>
          </a:p>
        </p:txBody>
      </p:sp>
      <p:sp>
        <p:nvSpPr>
          <p:cNvPr id="3091" name="文本框 58">
            <a:extLst>
              <a:ext uri="{FF2B5EF4-FFF2-40B4-BE49-F238E27FC236}">
                <a16:creationId xmlns:a16="http://schemas.microsoft.com/office/drawing/2014/main" xmlns="" id="{E1979373-8226-4185-B124-862A2E781194}"/>
              </a:ext>
            </a:extLst>
          </p:cNvPr>
          <p:cNvSpPr txBox="1">
            <a:spLocks noChangeArrowheads="1"/>
          </p:cNvSpPr>
          <p:nvPr>
            <p:custDataLst>
              <p:tags r:id="rId19"/>
            </p:custDataLst>
          </p:nvPr>
        </p:nvSpPr>
        <p:spPr bwMode="auto">
          <a:xfrm>
            <a:off x="8724901" y="2554289"/>
            <a:ext cx="1133475" cy="180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7200">
                <a:solidFill>
                  <a:srgbClr val="FFFFFF"/>
                </a:solidFill>
                <a:latin typeface="Impact" panose="020B0806030902050204" pitchFamily="34" charset="0"/>
              </a:rPr>
              <a:t>S</a:t>
            </a:r>
            <a:endParaRPr lang="zh-CN" altLang="en-US" sz="7200">
              <a:solidFill>
                <a:srgbClr val="FFFFFF"/>
              </a:solidFill>
              <a:latin typeface="Impact" panose="020B0806030902050204" pitchFamily="34" charset="0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文本框 23">
            <a:extLst>
              <a:ext uri="{FF2B5EF4-FFF2-40B4-BE49-F238E27FC236}">
                <a16:creationId xmlns:a16="http://schemas.microsoft.com/office/drawing/2014/main" xmlns="" id="{795EEC05-74A1-480A-A0D8-2EF50E59A0D5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3536950" y="3530600"/>
            <a:ext cx="5143500" cy="369888"/>
          </a:xfrm>
          <a:prstGeom prst="rect">
            <a:avLst/>
          </a:prstGeom>
          <a:noFill/>
        </p:spPr>
        <p:txBody>
          <a:bodyPr anchor="ctr"/>
          <a:lstStyle/>
          <a:p>
            <a:pPr algn="ctr">
              <a:defRPr/>
            </a:pPr>
            <a:r>
              <a:rPr lang="en-US" altLang="zh-CN" spc="200" dirty="0">
                <a:solidFill>
                  <a:srgbClr val="A3A3A3"/>
                </a:solidFill>
                <a:latin typeface="Bell MT" panose="02020503060305020303" pitchFamily="18" charset="0"/>
              </a:rPr>
              <a:t>http</a:t>
            </a:r>
            <a:r>
              <a:rPr lang="en-US" altLang="zh-CN" spc="200" dirty="0" smtClean="0">
                <a:solidFill>
                  <a:srgbClr val="A3A3A3"/>
                </a:solidFill>
                <a:latin typeface="Bell MT" panose="02020503060305020303" pitchFamily="18" charset="0"/>
              </a:rPr>
              <a:t>://www.1ppt.com </a:t>
            </a:r>
            <a:endParaRPr lang="zh-CN" altLang="en-US" spc="200" dirty="0">
              <a:solidFill>
                <a:srgbClr val="A3A3A3"/>
              </a:solidFill>
              <a:latin typeface="Bell MT" panose="02020503060305020303" pitchFamily="18" charset="0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:a16="http://schemas.microsoft.com/office/drawing/2014/main" xmlns="" id="{EEE65D81-0623-480D-B342-1D6CA2145A48}"/>
              </a:ext>
            </a:extLst>
          </p:cNvPr>
          <p:cNvSpPr/>
          <p:nvPr>
            <p:custDataLst>
              <p:tags r:id="rId3"/>
            </p:custDataLst>
          </p:nvPr>
        </p:nvSpPr>
        <p:spPr>
          <a:xfrm>
            <a:off x="3536950" y="2298700"/>
            <a:ext cx="876300" cy="876300"/>
          </a:xfrm>
          <a:prstGeom prst="rect">
            <a:avLst/>
          </a:prstGeom>
          <a:solidFill>
            <a:srgbClr val="00B2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endParaRPr lang="zh-CN" altLang="en-US" sz="5400">
              <a:latin typeface="Eras Bold ITC" panose="020B0907030504020204" pitchFamily="34" charset="0"/>
              <a:ea typeface="GungsuhChe" panose="02030609000101010101" pitchFamily="49" charset="-127"/>
            </a:endParaRPr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xmlns="" id="{4DA3AC0F-FDAF-4D7F-AF44-5973E49387A0}"/>
              </a:ext>
            </a:extLst>
          </p:cNvPr>
          <p:cNvSpPr/>
          <p:nvPr>
            <p:custDataLst>
              <p:tags r:id="rId4"/>
            </p:custDataLst>
          </p:nvPr>
        </p:nvSpPr>
        <p:spPr>
          <a:xfrm>
            <a:off x="4603750" y="2298700"/>
            <a:ext cx="876300" cy="876300"/>
          </a:xfrm>
          <a:prstGeom prst="rect">
            <a:avLst/>
          </a:prstGeom>
          <a:solidFill>
            <a:srgbClr val="F890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endParaRPr lang="zh-CN" altLang="en-US" sz="5400">
              <a:latin typeface="Eras Bold ITC" panose="020B0907030504020204" pitchFamily="34" charset="0"/>
              <a:ea typeface="GungsuhChe" panose="02030609000101010101" pitchFamily="49" charset="-127"/>
            </a:endParaRPr>
          </a:p>
        </p:txBody>
      </p:sp>
      <p:sp>
        <p:nvSpPr>
          <p:cNvPr id="9" name="矩形 8">
            <a:extLst>
              <a:ext uri="{FF2B5EF4-FFF2-40B4-BE49-F238E27FC236}">
                <a16:creationId xmlns:a16="http://schemas.microsoft.com/office/drawing/2014/main" xmlns="" id="{F73B0887-2EBB-45E0-BED3-D2D448997417}"/>
              </a:ext>
            </a:extLst>
          </p:cNvPr>
          <p:cNvSpPr/>
          <p:nvPr>
            <p:custDataLst>
              <p:tags r:id="rId5"/>
            </p:custDataLst>
          </p:nvPr>
        </p:nvSpPr>
        <p:spPr>
          <a:xfrm>
            <a:off x="5670550" y="2298700"/>
            <a:ext cx="876300" cy="876300"/>
          </a:xfrm>
          <a:prstGeom prst="rect">
            <a:avLst/>
          </a:prstGeom>
          <a:solidFill>
            <a:srgbClr val="AAE15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endParaRPr lang="zh-CN" altLang="en-US" sz="5400">
              <a:latin typeface="Eras Bold ITC" panose="020B0907030504020204" pitchFamily="34" charset="0"/>
              <a:ea typeface="GungsuhChe" panose="02030609000101010101" pitchFamily="49" charset="-127"/>
            </a:endParaRPr>
          </a:p>
        </p:txBody>
      </p:sp>
      <p:sp>
        <p:nvSpPr>
          <p:cNvPr id="10" name="矩形 9">
            <a:extLst>
              <a:ext uri="{FF2B5EF4-FFF2-40B4-BE49-F238E27FC236}">
                <a16:creationId xmlns:a16="http://schemas.microsoft.com/office/drawing/2014/main" xmlns="" id="{63C877DE-3F47-424B-9A4F-3C3C8B304159}"/>
              </a:ext>
            </a:extLst>
          </p:cNvPr>
          <p:cNvSpPr/>
          <p:nvPr>
            <p:custDataLst>
              <p:tags r:id="rId6"/>
            </p:custDataLst>
          </p:nvPr>
        </p:nvSpPr>
        <p:spPr>
          <a:xfrm>
            <a:off x="6737350" y="2298700"/>
            <a:ext cx="876300" cy="876300"/>
          </a:xfrm>
          <a:prstGeom prst="rect">
            <a:avLst/>
          </a:prstGeom>
          <a:solidFill>
            <a:srgbClr val="FEC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endParaRPr lang="zh-CN" altLang="en-US" sz="5400">
              <a:latin typeface="Eras Bold ITC" panose="020B0907030504020204" pitchFamily="34" charset="0"/>
              <a:ea typeface="GungsuhChe" panose="02030609000101010101" pitchFamily="49" charset="-127"/>
            </a:endParaRPr>
          </a:p>
        </p:txBody>
      </p: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BED4B5C8-04D9-4662-A544-067E9F3DF877}"/>
              </a:ext>
            </a:extLst>
          </p:cNvPr>
          <p:cNvSpPr/>
          <p:nvPr>
            <p:custDataLst>
              <p:tags r:id="rId7"/>
            </p:custDataLst>
          </p:nvPr>
        </p:nvSpPr>
        <p:spPr>
          <a:xfrm>
            <a:off x="7804150" y="2298700"/>
            <a:ext cx="876300" cy="876300"/>
          </a:xfrm>
          <a:prstGeom prst="rect">
            <a:avLst/>
          </a:prstGeom>
          <a:solidFill>
            <a:srgbClr val="D663F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endParaRPr lang="zh-CN" altLang="en-US" sz="5400">
              <a:latin typeface="Eras Bold ITC" panose="020B0907030504020204" pitchFamily="34" charset="0"/>
              <a:ea typeface="GungsuhChe" panose="02030609000101010101" pitchFamily="49" charset="-127"/>
            </a:endParaRPr>
          </a:p>
        </p:txBody>
      </p:sp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724D4654-93BF-4CDF-AE35-AE91D2642218}"/>
              </a:ext>
            </a:extLst>
          </p:cNvPr>
          <p:cNvSpPr/>
          <p:nvPr>
            <p:custDataLst>
              <p:tags r:id="rId8"/>
            </p:custDataLst>
          </p:nvPr>
        </p:nvSpPr>
        <p:spPr>
          <a:xfrm>
            <a:off x="3536950" y="2298700"/>
            <a:ext cx="876300" cy="8763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endParaRPr lang="zh-CN" altLang="en-US" sz="5400">
              <a:latin typeface="Eras Bold ITC" panose="020B0907030504020204" pitchFamily="34" charset="0"/>
              <a:ea typeface="GungsuhChe" panose="02030609000101010101" pitchFamily="49" charset="-127"/>
            </a:endParaRPr>
          </a:p>
        </p:txBody>
      </p:sp>
      <p:sp>
        <p:nvSpPr>
          <p:cNvPr id="14" name="矩形 13">
            <a:extLst>
              <a:ext uri="{FF2B5EF4-FFF2-40B4-BE49-F238E27FC236}">
                <a16:creationId xmlns:a16="http://schemas.microsoft.com/office/drawing/2014/main" xmlns="" id="{26007311-0A45-4D99-A05E-A0093A5CCDA5}"/>
              </a:ext>
            </a:extLst>
          </p:cNvPr>
          <p:cNvSpPr/>
          <p:nvPr>
            <p:custDataLst>
              <p:tags r:id="rId9"/>
            </p:custDataLst>
          </p:nvPr>
        </p:nvSpPr>
        <p:spPr>
          <a:xfrm>
            <a:off x="5670550" y="2298700"/>
            <a:ext cx="876300" cy="8763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endParaRPr lang="zh-CN" altLang="en-US" sz="5400">
              <a:latin typeface="Eras Bold ITC" panose="020B0907030504020204" pitchFamily="34" charset="0"/>
              <a:ea typeface="GungsuhChe" panose="02030609000101010101" pitchFamily="49" charset="-127"/>
            </a:endParaRPr>
          </a:p>
        </p:txBody>
      </p:sp>
      <p:sp>
        <p:nvSpPr>
          <p:cNvPr id="16" name="矩形 15">
            <a:extLst>
              <a:ext uri="{FF2B5EF4-FFF2-40B4-BE49-F238E27FC236}">
                <a16:creationId xmlns:a16="http://schemas.microsoft.com/office/drawing/2014/main" xmlns="" id="{4BA0AF65-C26B-4686-B82C-A2D6B24F9E52}"/>
              </a:ext>
            </a:extLst>
          </p:cNvPr>
          <p:cNvSpPr/>
          <p:nvPr>
            <p:custDataLst>
              <p:tags r:id="rId10"/>
            </p:custDataLst>
          </p:nvPr>
        </p:nvSpPr>
        <p:spPr>
          <a:xfrm>
            <a:off x="7804150" y="2286000"/>
            <a:ext cx="876300" cy="8763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endParaRPr lang="zh-CN" altLang="en-US" sz="5400">
              <a:latin typeface="Eras Bold ITC" panose="020B0907030504020204" pitchFamily="34" charset="0"/>
              <a:ea typeface="GungsuhChe" panose="02030609000101010101" pitchFamily="49" charset="-127"/>
            </a:endParaRPr>
          </a:p>
        </p:txBody>
      </p:sp>
      <p:sp>
        <p:nvSpPr>
          <p:cNvPr id="13" name="矩形 12">
            <a:extLst>
              <a:ext uri="{FF2B5EF4-FFF2-40B4-BE49-F238E27FC236}">
                <a16:creationId xmlns:a16="http://schemas.microsoft.com/office/drawing/2014/main" xmlns="" id="{B4A13B85-2B32-4831-AB9D-1FE6B3EB8577}"/>
              </a:ext>
            </a:extLst>
          </p:cNvPr>
          <p:cNvSpPr/>
          <p:nvPr>
            <p:custDataLst>
              <p:tags r:id="rId11"/>
            </p:custDataLst>
          </p:nvPr>
        </p:nvSpPr>
        <p:spPr>
          <a:xfrm>
            <a:off x="4603750" y="2298700"/>
            <a:ext cx="876300" cy="8763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endParaRPr lang="zh-CN" altLang="en-US" sz="5400" dirty="0">
              <a:latin typeface="Eras Bold ITC" panose="020B0907030504020204" pitchFamily="34" charset="0"/>
              <a:ea typeface="GungsuhChe" panose="02030609000101010101" pitchFamily="49" charset="-127"/>
            </a:endParaRPr>
          </a:p>
        </p:txBody>
      </p:sp>
      <p:sp>
        <p:nvSpPr>
          <p:cNvPr id="15" name="矩形 14">
            <a:extLst>
              <a:ext uri="{FF2B5EF4-FFF2-40B4-BE49-F238E27FC236}">
                <a16:creationId xmlns:a16="http://schemas.microsoft.com/office/drawing/2014/main" xmlns="" id="{08BABA51-52BB-4C03-A822-1B7A0EFB79E7}"/>
              </a:ext>
            </a:extLst>
          </p:cNvPr>
          <p:cNvSpPr/>
          <p:nvPr>
            <p:custDataLst>
              <p:tags r:id="rId12"/>
            </p:custDataLst>
          </p:nvPr>
        </p:nvSpPr>
        <p:spPr>
          <a:xfrm>
            <a:off x="6737350" y="2298700"/>
            <a:ext cx="876300" cy="8763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endParaRPr lang="zh-CN" altLang="en-US" sz="5400">
              <a:latin typeface="Eras Bold ITC" panose="020B0907030504020204" pitchFamily="34" charset="0"/>
              <a:ea typeface="GungsuhChe" panose="02030609000101010101" pitchFamily="49" charset="-127"/>
            </a:endParaRPr>
          </a:p>
        </p:txBody>
      </p:sp>
      <p:sp>
        <p:nvSpPr>
          <p:cNvPr id="36" name="任意多边形 35">
            <a:extLst>
              <a:ext uri="{FF2B5EF4-FFF2-40B4-BE49-F238E27FC236}">
                <a16:creationId xmlns:a16="http://schemas.microsoft.com/office/drawing/2014/main" xmlns="" id="{DC3023C9-2976-4449-9A71-773D045B7392}"/>
              </a:ext>
            </a:extLst>
          </p:cNvPr>
          <p:cNvSpPr/>
          <p:nvPr>
            <p:custDataLst>
              <p:tags r:id="rId13"/>
            </p:custDataLst>
          </p:nvPr>
        </p:nvSpPr>
        <p:spPr>
          <a:xfrm>
            <a:off x="3894139" y="2474914"/>
            <a:ext cx="517525" cy="700087"/>
          </a:xfrm>
          <a:custGeom>
            <a:avLst/>
            <a:gdLst>
              <a:gd name="connsiteX0" fmla="*/ 0 w 519112"/>
              <a:gd name="connsiteY0" fmla="*/ 502444 h 702469"/>
              <a:gd name="connsiteX1" fmla="*/ 69056 w 519112"/>
              <a:gd name="connsiteY1" fmla="*/ 702469 h 702469"/>
              <a:gd name="connsiteX2" fmla="*/ 516731 w 519112"/>
              <a:gd name="connsiteY2" fmla="*/ 697706 h 702469"/>
              <a:gd name="connsiteX3" fmla="*/ 519112 w 519112"/>
              <a:gd name="connsiteY3" fmla="*/ 273844 h 702469"/>
              <a:gd name="connsiteX4" fmla="*/ 340519 w 519112"/>
              <a:gd name="connsiteY4" fmla="*/ 0 h 702469"/>
              <a:gd name="connsiteX5" fmla="*/ 97631 w 519112"/>
              <a:gd name="connsiteY5" fmla="*/ 104775 h 702469"/>
              <a:gd name="connsiteX6" fmla="*/ 0 w 519112"/>
              <a:gd name="connsiteY6" fmla="*/ 502444 h 702469"/>
              <a:gd name="connsiteX0" fmla="*/ 0 w 519112"/>
              <a:gd name="connsiteY0" fmla="*/ 502444 h 702469"/>
              <a:gd name="connsiteX1" fmla="*/ 78581 w 519112"/>
              <a:gd name="connsiteY1" fmla="*/ 702469 h 702469"/>
              <a:gd name="connsiteX2" fmla="*/ 516731 w 519112"/>
              <a:gd name="connsiteY2" fmla="*/ 697706 h 702469"/>
              <a:gd name="connsiteX3" fmla="*/ 519112 w 519112"/>
              <a:gd name="connsiteY3" fmla="*/ 273844 h 702469"/>
              <a:gd name="connsiteX4" fmla="*/ 340519 w 519112"/>
              <a:gd name="connsiteY4" fmla="*/ 0 h 702469"/>
              <a:gd name="connsiteX5" fmla="*/ 97631 w 519112"/>
              <a:gd name="connsiteY5" fmla="*/ 104775 h 702469"/>
              <a:gd name="connsiteX6" fmla="*/ 0 w 519112"/>
              <a:gd name="connsiteY6" fmla="*/ 502444 h 702469"/>
              <a:gd name="connsiteX0" fmla="*/ 0 w 519112"/>
              <a:gd name="connsiteY0" fmla="*/ 502444 h 702469"/>
              <a:gd name="connsiteX1" fmla="*/ 78581 w 519112"/>
              <a:gd name="connsiteY1" fmla="*/ 702469 h 702469"/>
              <a:gd name="connsiteX2" fmla="*/ 516731 w 519112"/>
              <a:gd name="connsiteY2" fmla="*/ 700092 h 702469"/>
              <a:gd name="connsiteX3" fmla="*/ 519112 w 519112"/>
              <a:gd name="connsiteY3" fmla="*/ 273844 h 702469"/>
              <a:gd name="connsiteX4" fmla="*/ 340519 w 519112"/>
              <a:gd name="connsiteY4" fmla="*/ 0 h 702469"/>
              <a:gd name="connsiteX5" fmla="*/ 97631 w 519112"/>
              <a:gd name="connsiteY5" fmla="*/ 104775 h 702469"/>
              <a:gd name="connsiteX6" fmla="*/ 0 w 519112"/>
              <a:gd name="connsiteY6" fmla="*/ 502444 h 7024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19112" h="702469">
                <a:moveTo>
                  <a:pt x="0" y="502444"/>
                </a:moveTo>
                <a:lnTo>
                  <a:pt x="78581" y="702469"/>
                </a:lnTo>
                <a:lnTo>
                  <a:pt x="516731" y="700092"/>
                </a:lnTo>
                <a:cubicBezTo>
                  <a:pt x="517525" y="558805"/>
                  <a:pt x="518318" y="415131"/>
                  <a:pt x="519112" y="273844"/>
                </a:cubicBezTo>
                <a:lnTo>
                  <a:pt x="340519" y="0"/>
                </a:lnTo>
                <a:lnTo>
                  <a:pt x="97631" y="104775"/>
                </a:lnTo>
                <a:lnTo>
                  <a:pt x="0" y="502444"/>
                </a:lnTo>
                <a:close/>
              </a:path>
            </a:pathLst>
          </a:custGeom>
          <a:solidFill>
            <a:srgbClr val="0096D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5134" name="Freeform 5">
            <a:extLst>
              <a:ext uri="{FF2B5EF4-FFF2-40B4-BE49-F238E27FC236}">
                <a16:creationId xmlns:a16="http://schemas.microsoft.com/office/drawing/2014/main" xmlns="" id="{F408E44E-57CD-4794-B95E-3DC122DD5867}"/>
              </a:ext>
            </a:extLst>
          </p:cNvPr>
          <p:cNvSpPr>
            <a:spLocks/>
          </p:cNvSpPr>
          <p:nvPr>
            <p:custDataLst>
              <p:tags r:id="rId14"/>
            </p:custDataLst>
          </p:nvPr>
        </p:nvSpPr>
        <p:spPr bwMode="auto">
          <a:xfrm>
            <a:off x="3756026" y="2471738"/>
            <a:ext cx="481013" cy="506412"/>
          </a:xfrm>
          <a:custGeom>
            <a:avLst/>
            <a:gdLst>
              <a:gd name="T0" fmla="*/ 2147483646 w 2408"/>
              <a:gd name="T1" fmla="*/ 0 h 2527"/>
              <a:gd name="T2" fmla="*/ 2147483646 w 2408"/>
              <a:gd name="T3" fmla="*/ 2147483646 h 2527"/>
              <a:gd name="T4" fmla="*/ 2147483646 w 2408"/>
              <a:gd name="T5" fmla="*/ 2147483646 h 2527"/>
              <a:gd name="T6" fmla="*/ 2147483646 w 2408"/>
              <a:gd name="T7" fmla="*/ 2147483646 h 2527"/>
              <a:gd name="T8" fmla="*/ 2147483646 w 2408"/>
              <a:gd name="T9" fmla="*/ 0 h 2527"/>
              <a:gd name="T10" fmla="*/ 2147483646 w 2408"/>
              <a:gd name="T11" fmla="*/ 2147483646 h 2527"/>
              <a:gd name="T12" fmla="*/ 2147483646 w 2408"/>
              <a:gd name="T13" fmla="*/ 2147483646 h 2527"/>
              <a:gd name="T14" fmla="*/ 2147483646 w 2408"/>
              <a:gd name="T15" fmla="*/ 2147483646 h 2527"/>
              <a:gd name="T16" fmla="*/ 2147483646 w 2408"/>
              <a:gd name="T17" fmla="*/ 2147483646 h 2527"/>
              <a:gd name="T18" fmla="*/ 2147483646 w 2408"/>
              <a:gd name="T19" fmla="*/ 2147483646 h 2527"/>
              <a:gd name="T20" fmla="*/ 2147483646 w 2408"/>
              <a:gd name="T21" fmla="*/ 2147483646 h 2527"/>
              <a:gd name="T22" fmla="*/ 2147483646 w 2408"/>
              <a:gd name="T23" fmla="*/ 2147483646 h 2527"/>
              <a:gd name="T24" fmla="*/ 2147483646 w 2408"/>
              <a:gd name="T25" fmla="*/ 2147483646 h 2527"/>
              <a:gd name="T26" fmla="*/ 2147483646 w 2408"/>
              <a:gd name="T27" fmla="*/ 2147483646 h 2527"/>
              <a:gd name="T28" fmla="*/ 2147483646 w 2408"/>
              <a:gd name="T29" fmla="*/ 2147483646 h 2527"/>
              <a:gd name="T30" fmla="*/ 2147483646 w 2408"/>
              <a:gd name="T31" fmla="*/ 2147483646 h 2527"/>
              <a:gd name="T32" fmla="*/ 0 w 2408"/>
              <a:gd name="T33" fmla="*/ 2147483646 h 2527"/>
              <a:gd name="T34" fmla="*/ 2147483646 w 2408"/>
              <a:gd name="T35" fmla="*/ 2147483646 h 2527"/>
              <a:gd name="T36" fmla="*/ 2147483646 w 2408"/>
              <a:gd name="T37" fmla="*/ 0 h 2527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0" t="0" r="r" b="b"/>
            <a:pathLst>
              <a:path w="2408" h="2527">
                <a:moveTo>
                  <a:pt x="20" y="0"/>
                </a:moveTo>
                <a:cubicBezTo>
                  <a:pt x="374" y="2"/>
                  <a:pt x="786" y="3"/>
                  <a:pt x="1256" y="3"/>
                </a:cubicBezTo>
                <a:cubicBezTo>
                  <a:pt x="1410" y="3"/>
                  <a:pt x="1564" y="2"/>
                  <a:pt x="1717" y="1"/>
                </a:cubicBezTo>
                <a:cubicBezTo>
                  <a:pt x="1867" y="1"/>
                  <a:pt x="2016" y="1"/>
                  <a:pt x="2165" y="1"/>
                </a:cubicBezTo>
                <a:cubicBezTo>
                  <a:pt x="2246" y="1"/>
                  <a:pt x="2327" y="0"/>
                  <a:pt x="2408" y="0"/>
                </a:cubicBezTo>
                <a:cubicBezTo>
                  <a:pt x="2404" y="60"/>
                  <a:pt x="2401" y="120"/>
                  <a:pt x="2397" y="181"/>
                </a:cubicBezTo>
                <a:cubicBezTo>
                  <a:pt x="2392" y="278"/>
                  <a:pt x="2389" y="359"/>
                  <a:pt x="2387" y="422"/>
                </a:cubicBezTo>
                <a:cubicBezTo>
                  <a:pt x="2385" y="486"/>
                  <a:pt x="2384" y="534"/>
                  <a:pt x="2384" y="566"/>
                </a:cubicBezTo>
                <a:cubicBezTo>
                  <a:pt x="2118" y="553"/>
                  <a:pt x="1898" y="546"/>
                  <a:pt x="1725" y="546"/>
                </a:cubicBezTo>
                <a:cubicBezTo>
                  <a:pt x="1682" y="546"/>
                  <a:pt x="1638" y="546"/>
                  <a:pt x="1595" y="546"/>
                </a:cubicBezTo>
                <a:cubicBezTo>
                  <a:pt x="1576" y="764"/>
                  <a:pt x="1561" y="965"/>
                  <a:pt x="1551" y="1150"/>
                </a:cubicBezTo>
                <a:cubicBezTo>
                  <a:pt x="1538" y="1415"/>
                  <a:pt x="1527" y="1673"/>
                  <a:pt x="1519" y="1922"/>
                </a:cubicBezTo>
                <a:cubicBezTo>
                  <a:pt x="1512" y="2172"/>
                  <a:pt x="1508" y="2373"/>
                  <a:pt x="1508" y="2527"/>
                </a:cubicBezTo>
                <a:cubicBezTo>
                  <a:pt x="1304" y="2525"/>
                  <a:pt x="1172" y="2524"/>
                  <a:pt x="1113" y="2524"/>
                </a:cubicBezTo>
                <a:cubicBezTo>
                  <a:pt x="1059" y="2524"/>
                  <a:pt x="916" y="2525"/>
                  <a:pt x="683" y="2527"/>
                </a:cubicBezTo>
                <a:cubicBezTo>
                  <a:pt x="745" y="1927"/>
                  <a:pt x="782" y="1267"/>
                  <a:pt x="795" y="546"/>
                </a:cubicBezTo>
                <a:cubicBezTo>
                  <a:pt x="530" y="553"/>
                  <a:pt x="265" y="559"/>
                  <a:pt x="0" y="566"/>
                </a:cubicBezTo>
                <a:cubicBezTo>
                  <a:pt x="3" y="498"/>
                  <a:pt x="6" y="429"/>
                  <a:pt x="9" y="361"/>
                </a:cubicBezTo>
                <a:cubicBezTo>
                  <a:pt x="14" y="251"/>
                  <a:pt x="18" y="130"/>
                  <a:pt x="20" y="0"/>
                </a:cubicBez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7" name="任意多边形 36">
            <a:extLst>
              <a:ext uri="{FF2B5EF4-FFF2-40B4-BE49-F238E27FC236}">
                <a16:creationId xmlns:a16="http://schemas.microsoft.com/office/drawing/2014/main" xmlns="" id="{7BF1BA64-304E-496F-B4A5-251A3D2CC3CD}"/>
              </a:ext>
            </a:extLst>
          </p:cNvPr>
          <p:cNvSpPr/>
          <p:nvPr>
            <p:custDataLst>
              <p:tags r:id="rId15"/>
            </p:custDataLst>
          </p:nvPr>
        </p:nvSpPr>
        <p:spPr>
          <a:xfrm>
            <a:off x="4765676" y="2482850"/>
            <a:ext cx="714375" cy="692150"/>
          </a:xfrm>
          <a:custGeom>
            <a:avLst/>
            <a:gdLst>
              <a:gd name="connsiteX0" fmla="*/ 0 w 714375"/>
              <a:gd name="connsiteY0" fmla="*/ 504825 h 692150"/>
              <a:gd name="connsiteX1" fmla="*/ 254000 w 714375"/>
              <a:gd name="connsiteY1" fmla="*/ 692150 h 692150"/>
              <a:gd name="connsiteX2" fmla="*/ 714375 w 714375"/>
              <a:gd name="connsiteY2" fmla="*/ 692150 h 692150"/>
              <a:gd name="connsiteX3" fmla="*/ 714375 w 714375"/>
              <a:gd name="connsiteY3" fmla="*/ 241300 h 692150"/>
              <a:gd name="connsiteX4" fmla="*/ 501650 w 714375"/>
              <a:gd name="connsiteY4" fmla="*/ 0 h 692150"/>
              <a:gd name="connsiteX5" fmla="*/ 44450 w 714375"/>
              <a:gd name="connsiteY5" fmla="*/ 377825 h 692150"/>
              <a:gd name="connsiteX6" fmla="*/ 0 w 714375"/>
              <a:gd name="connsiteY6" fmla="*/ 504825 h 692150"/>
              <a:gd name="connsiteX0" fmla="*/ 0 w 714375"/>
              <a:gd name="connsiteY0" fmla="*/ 504825 h 692150"/>
              <a:gd name="connsiteX1" fmla="*/ 254000 w 714375"/>
              <a:gd name="connsiteY1" fmla="*/ 692150 h 692150"/>
              <a:gd name="connsiteX2" fmla="*/ 714375 w 714375"/>
              <a:gd name="connsiteY2" fmla="*/ 692150 h 692150"/>
              <a:gd name="connsiteX3" fmla="*/ 714375 w 714375"/>
              <a:gd name="connsiteY3" fmla="*/ 257175 h 692150"/>
              <a:gd name="connsiteX4" fmla="*/ 501650 w 714375"/>
              <a:gd name="connsiteY4" fmla="*/ 0 h 692150"/>
              <a:gd name="connsiteX5" fmla="*/ 44450 w 714375"/>
              <a:gd name="connsiteY5" fmla="*/ 377825 h 692150"/>
              <a:gd name="connsiteX6" fmla="*/ 0 w 714375"/>
              <a:gd name="connsiteY6" fmla="*/ 504825 h 692150"/>
              <a:gd name="connsiteX0" fmla="*/ 0 w 714375"/>
              <a:gd name="connsiteY0" fmla="*/ 504825 h 692150"/>
              <a:gd name="connsiteX1" fmla="*/ 254000 w 714375"/>
              <a:gd name="connsiteY1" fmla="*/ 692150 h 692150"/>
              <a:gd name="connsiteX2" fmla="*/ 714375 w 714375"/>
              <a:gd name="connsiteY2" fmla="*/ 692150 h 692150"/>
              <a:gd name="connsiteX3" fmla="*/ 714375 w 714375"/>
              <a:gd name="connsiteY3" fmla="*/ 263525 h 692150"/>
              <a:gd name="connsiteX4" fmla="*/ 501650 w 714375"/>
              <a:gd name="connsiteY4" fmla="*/ 0 h 692150"/>
              <a:gd name="connsiteX5" fmla="*/ 44450 w 714375"/>
              <a:gd name="connsiteY5" fmla="*/ 377825 h 692150"/>
              <a:gd name="connsiteX6" fmla="*/ 0 w 714375"/>
              <a:gd name="connsiteY6" fmla="*/ 504825 h 692150"/>
              <a:gd name="connsiteX0" fmla="*/ 0 w 714375"/>
              <a:gd name="connsiteY0" fmla="*/ 504825 h 692150"/>
              <a:gd name="connsiteX1" fmla="*/ 254000 w 714375"/>
              <a:gd name="connsiteY1" fmla="*/ 692150 h 692150"/>
              <a:gd name="connsiteX2" fmla="*/ 714375 w 714375"/>
              <a:gd name="connsiteY2" fmla="*/ 692150 h 692150"/>
              <a:gd name="connsiteX3" fmla="*/ 714375 w 714375"/>
              <a:gd name="connsiteY3" fmla="*/ 263525 h 692150"/>
              <a:gd name="connsiteX4" fmla="*/ 501650 w 714375"/>
              <a:gd name="connsiteY4" fmla="*/ 0 h 692150"/>
              <a:gd name="connsiteX5" fmla="*/ 384175 w 714375"/>
              <a:gd name="connsiteY5" fmla="*/ 196850 h 692150"/>
              <a:gd name="connsiteX6" fmla="*/ 44450 w 714375"/>
              <a:gd name="connsiteY6" fmla="*/ 377825 h 692150"/>
              <a:gd name="connsiteX7" fmla="*/ 0 w 714375"/>
              <a:gd name="connsiteY7" fmla="*/ 504825 h 692150"/>
              <a:gd name="connsiteX0" fmla="*/ 0 w 714375"/>
              <a:gd name="connsiteY0" fmla="*/ 504825 h 692150"/>
              <a:gd name="connsiteX1" fmla="*/ 254000 w 714375"/>
              <a:gd name="connsiteY1" fmla="*/ 692150 h 692150"/>
              <a:gd name="connsiteX2" fmla="*/ 714375 w 714375"/>
              <a:gd name="connsiteY2" fmla="*/ 692150 h 692150"/>
              <a:gd name="connsiteX3" fmla="*/ 714375 w 714375"/>
              <a:gd name="connsiteY3" fmla="*/ 263525 h 692150"/>
              <a:gd name="connsiteX4" fmla="*/ 501650 w 714375"/>
              <a:gd name="connsiteY4" fmla="*/ 0 h 692150"/>
              <a:gd name="connsiteX5" fmla="*/ 384175 w 714375"/>
              <a:gd name="connsiteY5" fmla="*/ 196850 h 692150"/>
              <a:gd name="connsiteX6" fmla="*/ 50800 w 714375"/>
              <a:gd name="connsiteY6" fmla="*/ 333375 h 692150"/>
              <a:gd name="connsiteX7" fmla="*/ 0 w 714375"/>
              <a:gd name="connsiteY7" fmla="*/ 504825 h 692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14375" h="692150">
                <a:moveTo>
                  <a:pt x="0" y="504825"/>
                </a:moveTo>
                <a:lnTo>
                  <a:pt x="254000" y="692150"/>
                </a:lnTo>
                <a:lnTo>
                  <a:pt x="714375" y="692150"/>
                </a:lnTo>
                <a:lnTo>
                  <a:pt x="714375" y="263525"/>
                </a:lnTo>
                <a:lnTo>
                  <a:pt x="501650" y="0"/>
                </a:lnTo>
                <a:cubicBezTo>
                  <a:pt x="440267" y="50800"/>
                  <a:pt x="445558" y="146050"/>
                  <a:pt x="384175" y="196850"/>
                </a:cubicBezTo>
                <a:lnTo>
                  <a:pt x="50800" y="333375"/>
                </a:lnTo>
                <a:lnTo>
                  <a:pt x="0" y="504825"/>
                </a:lnTo>
                <a:close/>
              </a:path>
            </a:pathLst>
          </a:custGeom>
          <a:solidFill>
            <a:srgbClr val="F66E6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5136" name="Freeform 6">
            <a:extLst>
              <a:ext uri="{FF2B5EF4-FFF2-40B4-BE49-F238E27FC236}">
                <a16:creationId xmlns:a16="http://schemas.microsoft.com/office/drawing/2014/main" xmlns="" id="{417500AC-CF46-48FD-A863-2941AC55132A}"/>
              </a:ext>
            </a:extLst>
          </p:cNvPr>
          <p:cNvSpPr>
            <a:spLocks/>
          </p:cNvSpPr>
          <p:nvPr>
            <p:custDataLst>
              <p:tags r:id="rId16"/>
            </p:custDataLst>
          </p:nvPr>
        </p:nvSpPr>
        <p:spPr bwMode="auto">
          <a:xfrm>
            <a:off x="4767264" y="2482851"/>
            <a:ext cx="504825" cy="506413"/>
          </a:xfrm>
          <a:custGeom>
            <a:avLst/>
            <a:gdLst>
              <a:gd name="T0" fmla="*/ 2147483646 w 5296"/>
              <a:gd name="T1" fmla="*/ 0 h 5313"/>
              <a:gd name="T2" fmla="*/ 2147483646 w 5296"/>
              <a:gd name="T3" fmla="*/ 2147483646 h 5313"/>
              <a:gd name="T4" fmla="*/ 2147483646 w 5296"/>
              <a:gd name="T5" fmla="*/ 0 h 5313"/>
              <a:gd name="T6" fmla="*/ 2147483646 w 5296"/>
              <a:gd name="T7" fmla="*/ 2147483646 h 5313"/>
              <a:gd name="T8" fmla="*/ 2147483646 w 5296"/>
              <a:gd name="T9" fmla="*/ 2147483646 h 5313"/>
              <a:gd name="T10" fmla="*/ 2147483646 w 5296"/>
              <a:gd name="T11" fmla="*/ 2147483646 h 5313"/>
              <a:gd name="T12" fmla="*/ 2147483646 w 5296"/>
              <a:gd name="T13" fmla="*/ 2147483646 h 5313"/>
              <a:gd name="T14" fmla="*/ 2147483646 w 5296"/>
              <a:gd name="T15" fmla="*/ 0 h 5313"/>
              <a:gd name="T16" fmla="*/ 2147483646 w 5296"/>
              <a:gd name="T17" fmla="*/ 2147483646 h 5313"/>
              <a:gd name="T18" fmla="*/ 2147483646 w 5296"/>
              <a:gd name="T19" fmla="*/ 0 h 5313"/>
              <a:gd name="T20" fmla="*/ 2147483646 w 5296"/>
              <a:gd name="T21" fmla="*/ 2147483646 h 5313"/>
              <a:gd name="T22" fmla="*/ 2147483646 w 5296"/>
              <a:gd name="T23" fmla="*/ 2147483646 h 5313"/>
              <a:gd name="T24" fmla="*/ 2147483646 w 5296"/>
              <a:gd name="T25" fmla="*/ 2147483646 h 5313"/>
              <a:gd name="T26" fmla="*/ 2147483646 w 5296"/>
              <a:gd name="T27" fmla="*/ 2147483646 h 5313"/>
              <a:gd name="T28" fmla="*/ 2147483646 w 5296"/>
              <a:gd name="T29" fmla="*/ 2147483646 h 5313"/>
              <a:gd name="T30" fmla="*/ 2147483646 w 5296"/>
              <a:gd name="T31" fmla="*/ 2147483646 h 5313"/>
              <a:gd name="T32" fmla="*/ 2147483646 w 5296"/>
              <a:gd name="T33" fmla="*/ 2147483646 h 5313"/>
              <a:gd name="T34" fmla="*/ 2147483646 w 5296"/>
              <a:gd name="T35" fmla="*/ 2147483646 h 5313"/>
              <a:gd name="T36" fmla="*/ 2147483646 w 5296"/>
              <a:gd name="T37" fmla="*/ 2147483646 h 5313"/>
              <a:gd name="T38" fmla="*/ 0 w 5296"/>
              <a:gd name="T39" fmla="*/ 2147483646 h 5313"/>
              <a:gd name="T40" fmla="*/ 0 w 5296"/>
              <a:gd name="T41" fmla="*/ 2147483646 h 5313"/>
              <a:gd name="T42" fmla="*/ 2147483646 w 5296"/>
              <a:gd name="T43" fmla="*/ 2147483646 h 5313"/>
              <a:gd name="T44" fmla="*/ 2147483646 w 5296"/>
              <a:gd name="T45" fmla="*/ 2147483646 h 5313"/>
              <a:gd name="T46" fmla="*/ 2147483646 w 5296"/>
              <a:gd name="T47" fmla="*/ 2147483646 h 5313"/>
              <a:gd name="T48" fmla="*/ 2147483646 w 5296"/>
              <a:gd name="T49" fmla="*/ 2147483646 h 5313"/>
              <a:gd name="T50" fmla="*/ 2147483646 w 5296"/>
              <a:gd name="T51" fmla="*/ 0 h 5313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</a:gdLst>
            <a:ahLst/>
            <a:cxnLst>
              <a:cxn ang="T52">
                <a:pos x="T0" y="T1"/>
              </a:cxn>
              <a:cxn ang="T53">
                <a:pos x="T2" y="T3"/>
              </a:cxn>
              <a:cxn ang="T54">
                <a:pos x="T4" y="T5"/>
              </a:cxn>
              <a:cxn ang="T55">
                <a:pos x="T6" y="T7"/>
              </a:cxn>
              <a:cxn ang="T56">
                <a:pos x="T8" y="T9"/>
              </a:cxn>
              <a:cxn ang="T57">
                <a:pos x="T10" y="T11"/>
              </a:cxn>
              <a:cxn ang="T58">
                <a:pos x="T12" y="T13"/>
              </a:cxn>
              <a:cxn ang="T59">
                <a:pos x="T14" y="T15"/>
              </a:cxn>
              <a:cxn ang="T60">
                <a:pos x="T16" y="T17"/>
              </a:cxn>
              <a:cxn ang="T61">
                <a:pos x="T18" y="T19"/>
              </a:cxn>
              <a:cxn ang="T62">
                <a:pos x="T20" y="T21"/>
              </a:cxn>
              <a:cxn ang="T63">
                <a:pos x="T22" y="T23"/>
              </a:cxn>
              <a:cxn ang="T64">
                <a:pos x="T24" y="T25"/>
              </a:cxn>
              <a:cxn ang="T65">
                <a:pos x="T26" y="T27"/>
              </a:cxn>
              <a:cxn ang="T66">
                <a:pos x="T28" y="T29"/>
              </a:cxn>
              <a:cxn ang="T67">
                <a:pos x="T30" y="T31"/>
              </a:cxn>
              <a:cxn ang="T68">
                <a:pos x="T32" y="T33"/>
              </a:cxn>
              <a:cxn ang="T69">
                <a:pos x="T34" y="T35"/>
              </a:cxn>
              <a:cxn ang="T70">
                <a:pos x="T36" y="T37"/>
              </a:cxn>
              <a:cxn ang="T71">
                <a:pos x="T38" y="T39"/>
              </a:cxn>
              <a:cxn ang="T72">
                <a:pos x="T40" y="T41"/>
              </a:cxn>
              <a:cxn ang="T73">
                <a:pos x="T42" y="T43"/>
              </a:cxn>
              <a:cxn ang="T74">
                <a:pos x="T44" y="T45"/>
              </a:cxn>
              <a:cxn ang="T75">
                <a:pos x="T46" y="T47"/>
              </a:cxn>
              <a:cxn ang="T76">
                <a:pos x="T48" y="T49"/>
              </a:cxn>
              <a:cxn ang="T77">
                <a:pos x="T50" y="T51"/>
              </a:cxn>
            </a:cxnLst>
            <a:rect l="0" t="0" r="r" b="b"/>
            <a:pathLst>
              <a:path w="5296" h="5313">
                <a:moveTo>
                  <a:pt x="223" y="0"/>
                </a:moveTo>
                <a:cubicBezTo>
                  <a:pt x="598" y="5"/>
                  <a:pt x="878" y="7"/>
                  <a:pt x="1064" y="7"/>
                </a:cubicBezTo>
                <a:cubicBezTo>
                  <a:pt x="1209" y="7"/>
                  <a:pt x="1462" y="5"/>
                  <a:pt x="1822" y="0"/>
                </a:cubicBezTo>
                <a:cubicBezTo>
                  <a:pt x="1766" y="744"/>
                  <a:pt x="1730" y="1402"/>
                  <a:pt x="1713" y="1973"/>
                </a:cubicBezTo>
                <a:cubicBezTo>
                  <a:pt x="2361" y="1973"/>
                  <a:pt x="3010" y="1973"/>
                  <a:pt x="3658" y="1973"/>
                </a:cubicBezTo>
                <a:cubicBezTo>
                  <a:pt x="3670" y="1760"/>
                  <a:pt x="3681" y="1472"/>
                  <a:pt x="3692" y="1109"/>
                </a:cubicBezTo>
                <a:cubicBezTo>
                  <a:pt x="3703" y="747"/>
                  <a:pt x="3708" y="499"/>
                  <a:pt x="3708" y="366"/>
                </a:cubicBezTo>
                <a:cubicBezTo>
                  <a:pt x="3708" y="296"/>
                  <a:pt x="3706" y="174"/>
                  <a:pt x="3701" y="0"/>
                </a:cubicBezTo>
                <a:cubicBezTo>
                  <a:pt x="3983" y="2"/>
                  <a:pt x="4265" y="5"/>
                  <a:pt x="4547" y="7"/>
                </a:cubicBezTo>
                <a:cubicBezTo>
                  <a:pt x="4635" y="7"/>
                  <a:pt x="4885" y="5"/>
                  <a:pt x="5296" y="0"/>
                </a:cubicBezTo>
                <a:cubicBezTo>
                  <a:pt x="5211" y="1333"/>
                  <a:pt x="5157" y="2325"/>
                  <a:pt x="5133" y="2976"/>
                </a:cubicBezTo>
                <a:cubicBezTo>
                  <a:pt x="5109" y="3626"/>
                  <a:pt x="5098" y="4405"/>
                  <a:pt x="5098" y="5313"/>
                </a:cubicBezTo>
                <a:cubicBezTo>
                  <a:pt x="4838" y="5311"/>
                  <a:pt x="4578" y="5308"/>
                  <a:pt x="4318" y="5305"/>
                </a:cubicBezTo>
                <a:cubicBezTo>
                  <a:pt x="4201" y="5305"/>
                  <a:pt x="3922" y="5308"/>
                  <a:pt x="3481" y="5313"/>
                </a:cubicBezTo>
                <a:cubicBezTo>
                  <a:pt x="3540" y="4695"/>
                  <a:pt x="3581" y="3977"/>
                  <a:pt x="3602" y="3157"/>
                </a:cubicBezTo>
                <a:cubicBezTo>
                  <a:pt x="2953" y="3157"/>
                  <a:pt x="2304" y="3157"/>
                  <a:pt x="1655" y="3157"/>
                </a:cubicBezTo>
                <a:cubicBezTo>
                  <a:pt x="1635" y="3875"/>
                  <a:pt x="1615" y="4594"/>
                  <a:pt x="1595" y="5313"/>
                </a:cubicBezTo>
                <a:cubicBezTo>
                  <a:pt x="1319" y="5311"/>
                  <a:pt x="1042" y="5308"/>
                  <a:pt x="765" y="5305"/>
                </a:cubicBezTo>
                <a:cubicBezTo>
                  <a:pt x="667" y="5305"/>
                  <a:pt x="437" y="5308"/>
                  <a:pt x="74" y="5312"/>
                </a:cubicBezTo>
                <a:cubicBezTo>
                  <a:pt x="49" y="5313"/>
                  <a:pt x="25" y="5313"/>
                  <a:pt x="0" y="5313"/>
                </a:cubicBezTo>
                <a:cubicBezTo>
                  <a:pt x="0" y="5313"/>
                  <a:pt x="0" y="5313"/>
                  <a:pt x="0" y="5313"/>
                </a:cubicBezTo>
                <a:cubicBezTo>
                  <a:pt x="46" y="4605"/>
                  <a:pt x="92" y="3896"/>
                  <a:pt x="138" y="3188"/>
                </a:cubicBezTo>
                <a:cubicBezTo>
                  <a:pt x="159" y="2671"/>
                  <a:pt x="181" y="2155"/>
                  <a:pt x="202" y="1638"/>
                </a:cubicBezTo>
                <a:cubicBezTo>
                  <a:pt x="208" y="1409"/>
                  <a:pt x="214" y="1179"/>
                  <a:pt x="220" y="949"/>
                </a:cubicBezTo>
                <a:cubicBezTo>
                  <a:pt x="224" y="750"/>
                  <a:pt x="227" y="558"/>
                  <a:pt x="227" y="373"/>
                </a:cubicBezTo>
                <a:cubicBezTo>
                  <a:pt x="226" y="249"/>
                  <a:pt x="224" y="124"/>
                  <a:pt x="223" y="0"/>
                </a:cubicBez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8" name="任意多边形 37">
            <a:extLst>
              <a:ext uri="{FF2B5EF4-FFF2-40B4-BE49-F238E27FC236}">
                <a16:creationId xmlns:a16="http://schemas.microsoft.com/office/drawing/2014/main" xmlns="" id="{F61EF268-41F8-4979-9BD9-A6543A603B44}"/>
              </a:ext>
            </a:extLst>
          </p:cNvPr>
          <p:cNvSpPr/>
          <p:nvPr>
            <p:custDataLst>
              <p:tags r:id="rId17"/>
            </p:custDataLst>
          </p:nvPr>
        </p:nvSpPr>
        <p:spPr>
          <a:xfrm>
            <a:off x="5800726" y="2482851"/>
            <a:ext cx="746125" cy="688975"/>
          </a:xfrm>
          <a:custGeom>
            <a:avLst/>
            <a:gdLst>
              <a:gd name="connsiteX0" fmla="*/ 0 w 746125"/>
              <a:gd name="connsiteY0" fmla="*/ 511175 h 688975"/>
              <a:gd name="connsiteX1" fmla="*/ 295275 w 746125"/>
              <a:gd name="connsiteY1" fmla="*/ 688975 h 688975"/>
              <a:gd name="connsiteX2" fmla="*/ 746125 w 746125"/>
              <a:gd name="connsiteY2" fmla="*/ 688975 h 688975"/>
              <a:gd name="connsiteX3" fmla="*/ 746125 w 746125"/>
              <a:gd name="connsiteY3" fmla="*/ 260350 h 688975"/>
              <a:gd name="connsiteX4" fmla="*/ 422275 w 746125"/>
              <a:gd name="connsiteY4" fmla="*/ 0 h 688975"/>
              <a:gd name="connsiteX5" fmla="*/ 0 w 746125"/>
              <a:gd name="connsiteY5" fmla="*/ 511175 h 6889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46125" h="688975">
                <a:moveTo>
                  <a:pt x="0" y="511175"/>
                </a:moveTo>
                <a:lnTo>
                  <a:pt x="295275" y="688975"/>
                </a:lnTo>
                <a:lnTo>
                  <a:pt x="746125" y="688975"/>
                </a:lnTo>
                <a:lnTo>
                  <a:pt x="746125" y="260350"/>
                </a:lnTo>
                <a:lnTo>
                  <a:pt x="422275" y="0"/>
                </a:lnTo>
                <a:lnTo>
                  <a:pt x="0" y="511175"/>
                </a:lnTo>
                <a:close/>
              </a:path>
            </a:pathLst>
          </a:custGeom>
          <a:solidFill>
            <a:srgbClr val="84C1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5138" name="Freeform 7">
            <a:extLst>
              <a:ext uri="{FF2B5EF4-FFF2-40B4-BE49-F238E27FC236}">
                <a16:creationId xmlns:a16="http://schemas.microsoft.com/office/drawing/2014/main" xmlns="" id="{2167B8FB-9106-4C9D-B11A-E2A31ED6D0CC}"/>
              </a:ext>
            </a:extLst>
          </p:cNvPr>
          <p:cNvSpPr>
            <a:spLocks noEditPoints="1"/>
          </p:cNvSpPr>
          <p:nvPr>
            <p:custDataLst>
              <p:tags r:id="rId18"/>
            </p:custDataLst>
          </p:nvPr>
        </p:nvSpPr>
        <p:spPr bwMode="auto">
          <a:xfrm>
            <a:off x="5802314" y="2482851"/>
            <a:ext cx="592137" cy="512763"/>
          </a:xfrm>
          <a:custGeom>
            <a:avLst/>
            <a:gdLst>
              <a:gd name="T0" fmla="*/ 2147483646 w 6217"/>
              <a:gd name="T1" fmla="*/ 2147483646 h 5370"/>
              <a:gd name="T2" fmla="*/ 2147483646 w 6217"/>
              <a:gd name="T3" fmla="*/ 2147483646 h 5370"/>
              <a:gd name="T4" fmla="*/ 2147483646 w 6217"/>
              <a:gd name="T5" fmla="*/ 2147483646 h 5370"/>
              <a:gd name="T6" fmla="*/ 2147483646 w 6217"/>
              <a:gd name="T7" fmla="*/ 2147483646 h 5370"/>
              <a:gd name="T8" fmla="*/ 2147483646 w 6217"/>
              <a:gd name="T9" fmla="*/ 2147483646 h 5370"/>
              <a:gd name="T10" fmla="*/ 2147483646 w 6217"/>
              <a:gd name="T11" fmla="*/ 0 h 5370"/>
              <a:gd name="T12" fmla="*/ 2147483646 w 6217"/>
              <a:gd name="T13" fmla="*/ 2147483646 h 5370"/>
              <a:gd name="T14" fmla="*/ 2147483646 w 6217"/>
              <a:gd name="T15" fmla="*/ 0 h 5370"/>
              <a:gd name="T16" fmla="*/ 2147483646 w 6217"/>
              <a:gd name="T17" fmla="*/ 2147483646 h 5370"/>
              <a:gd name="T18" fmla="*/ 2147483646 w 6217"/>
              <a:gd name="T19" fmla="*/ 2147483646 h 5370"/>
              <a:gd name="T20" fmla="*/ 2147483646 w 6217"/>
              <a:gd name="T21" fmla="*/ 2147483646 h 5370"/>
              <a:gd name="T22" fmla="*/ 2147483646 w 6217"/>
              <a:gd name="T23" fmla="*/ 2147483646 h 5370"/>
              <a:gd name="T24" fmla="*/ 2147483646 w 6217"/>
              <a:gd name="T25" fmla="*/ 2147483646 h 5370"/>
              <a:gd name="T26" fmla="*/ 2147483646 w 6217"/>
              <a:gd name="T27" fmla="*/ 2147483646 h 5370"/>
              <a:gd name="T28" fmla="*/ 2147483646 w 6217"/>
              <a:gd name="T29" fmla="*/ 2147483646 h 5370"/>
              <a:gd name="T30" fmla="*/ 2147483646 w 6217"/>
              <a:gd name="T31" fmla="*/ 2147483646 h 5370"/>
              <a:gd name="T32" fmla="*/ 2147483646 w 6217"/>
              <a:gd name="T33" fmla="*/ 2147483646 h 5370"/>
              <a:gd name="T34" fmla="*/ 2147483646 w 6217"/>
              <a:gd name="T35" fmla="*/ 2147483646 h 5370"/>
              <a:gd name="T36" fmla="*/ 0 w 6217"/>
              <a:gd name="T37" fmla="*/ 2147483646 h 5370"/>
              <a:gd name="T38" fmla="*/ 2147483646 w 6217"/>
              <a:gd name="T39" fmla="*/ 2147483646 h 5370"/>
              <a:gd name="T40" fmla="*/ 2147483646 w 6217"/>
              <a:gd name="T41" fmla="*/ 2147483646 h 5370"/>
              <a:gd name="T42" fmla="*/ 2147483646 w 6217"/>
              <a:gd name="T43" fmla="*/ 2147483646 h 5370"/>
              <a:gd name="T44" fmla="*/ 2147483646 w 6217"/>
              <a:gd name="T45" fmla="*/ 0 h 5370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6217" h="5370">
                <a:moveTo>
                  <a:pt x="3421" y="1171"/>
                </a:moveTo>
                <a:cubicBezTo>
                  <a:pt x="3264" y="1556"/>
                  <a:pt x="3131" y="1872"/>
                  <a:pt x="3022" y="2118"/>
                </a:cubicBezTo>
                <a:cubicBezTo>
                  <a:pt x="2936" y="2311"/>
                  <a:pt x="2850" y="2505"/>
                  <a:pt x="2765" y="2699"/>
                </a:cubicBezTo>
                <a:cubicBezTo>
                  <a:pt x="3134" y="2699"/>
                  <a:pt x="3504" y="2699"/>
                  <a:pt x="3874" y="2699"/>
                </a:cubicBezTo>
                <a:cubicBezTo>
                  <a:pt x="3598" y="1775"/>
                  <a:pt x="3447" y="1266"/>
                  <a:pt x="3421" y="1171"/>
                </a:cubicBezTo>
                <a:close/>
                <a:moveTo>
                  <a:pt x="2580" y="0"/>
                </a:moveTo>
                <a:cubicBezTo>
                  <a:pt x="2998" y="6"/>
                  <a:pt x="3304" y="8"/>
                  <a:pt x="3497" y="8"/>
                </a:cubicBezTo>
                <a:cubicBezTo>
                  <a:pt x="3833" y="8"/>
                  <a:pt x="4143" y="6"/>
                  <a:pt x="4429" y="0"/>
                </a:cubicBezTo>
                <a:cubicBezTo>
                  <a:pt x="4603" y="547"/>
                  <a:pt x="4776" y="1094"/>
                  <a:pt x="4950" y="1641"/>
                </a:cubicBezTo>
                <a:cubicBezTo>
                  <a:pt x="5303" y="2692"/>
                  <a:pt x="5657" y="3744"/>
                  <a:pt x="6010" y="4795"/>
                </a:cubicBezTo>
                <a:cubicBezTo>
                  <a:pt x="6079" y="4987"/>
                  <a:pt x="6148" y="5178"/>
                  <a:pt x="6217" y="5370"/>
                </a:cubicBezTo>
                <a:cubicBezTo>
                  <a:pt x="5805" y="5365"/>
                  <a:pt x="5554" y="5362"/>
                  <a:pt x="5466" y="5362"/>
                </a:cubicBezTo>
                <a:cubicBezTo>
                  <a:pt x="5266" y="5362"/>
                  <a:pt x="4972" y="5365"/>
                  <a:pt x="4583" y="5370"/>
                </a:cubicBezTo>
                <a:cubicBezTo>
                  <a:pt x="4479" y="4937"/>
                  <a:pt x="4328" y="4428"/>
                  <a:pt x="4131" y="3844"/>
                </a:cubicBezTo>
                <a:cubicBezTo>
                  <a:pt x="3531" y="3844"/>
                  <a:pt x="2932" y="3844"/>
                  <a:pt x="2333" y="3844"/>
                </a:cubicBezTo>
                <a:cubicBezTo>
                  <a:pt x="2126" y="4305"/>
                  <a:pt x="1912" y="4814"/>
                  <a:pt x="1691" y="5370"/>
                </a:cubicBezTo>
                <a:cubicBezTo>
                  <a:pt x="1248" y="5365"/>
                  <a:pt x="976" y="5362"/>
                  <a:pt x="876" y="5362"/>
                </a:cubicBezTo>
                <a:cubicBezTo>
                  <a:pt x="717" y="5362"/>
                  <a:pt x="474" y="5364"/>
                  <a:pt x="146" y="5368"/>
                </a:cubicBezTo>
                <a:cubicBezTo>
                  <a:pt x="97" y="5369"/>
                  <a:pt x="49" y="5369"/>
                  <a:pt x="0" y="5370"/>
                </a:cubicBezTo>
                <a:cubicBezTo>
                  <a:pt x="99" y="5181"/>
                  <a:pt x="198" y="4992"/>
                  <a:pt x="297" y="4803"/>
                </a:cubicBezTo>
                <a:cubicBezTo>
                  <a:pt x="912" y="3526"/>
                  <a:pt x="1528" y="2249"/>
                  <a:pt x="2144" y="972"/>
                </a:cubicBezTo>
                <a:cubicBezTo>
                  <a:pt x="2209" y="829"/>
                  <a:pt x="2275" y="686"/>
                  <a:pt x="2340" y="543"/>
                </a:cubicBezTo>
                <a:cubicBezTo>
                  <a:pt x="2397" y="417"/>
                  <a:pt x="2477" y="236"/>
                  <a:pt x="2580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9" name="任意多边形 38">
            <a:extLst>
              <a:ext uri="{FF2B5EF4-FFF2-40B4-BE49-F238E27FC236}">
                <a16:creationId xmlns:a16="http://schemas.microsoft.com/office/drawing/2014/main" xmlns="" id="{9A61CB92-0E91-4A7D-973D-E4AA0613E72E}"/>
              </a:ext>
            </a:extLst>
          </p:cNvPr>
          <p:cNvSpPr/>
          <p:nvPr>
            <p:custDataLst>
              <p:tags r:id="rId19"/>
            </p:custDataLst>
          </p:nvPr>
        </p:nvSpPr>
        <p:spPr>
          <a:xfrm>
            <a:off x="6927851" y="2508251"/>
            <a:ext cx="682625" cy="669925"/>
          </a:xfrm>
          <a:custGeom>
            <a:avLst/>
            <a:gdLst>
              <a:gd name="connsiteX0" fmla="*/ 0 w 679450"/>
              <a:gd name="connsiteY0" fmla="*/ 469900 h 663575"/>
              <a:gd name="connsiteX1" fmla="*/ 250825 w 679450"/>
              <a:gd name="connsiteY1" fmla="*/ 663575 h 663575"/>
              <a:gd name="connsiteX2" fmla="*/ 679450 w 679450"/>
              <a:gd name="connsiteY2" fmla="*/ 660400 h 663575"/>
              <a:gd name="connsiteX3" fmla="*/ 679450 w 679450"/>
              <a:gd name="connsiteY3" fmla="*/ 231775 h 663575"/>
              <a:gd name="connsiteX4" fmla="*/ 514350 w 679450"/>
              <a:gd name="connsiteY4" fmla="*/ 0 h 663575"/>
              <a:gd name="connsiteX5" fmla="*/ 400050 w 679450"/>
              <a:gd name="connsiteY5" fmla="*/ 406400 h 663575"/>
              <a:gd name="connsiteX6" fmla="*/ 136525 w 679450"/>
              <a:gd name="connsiteY6" fmla="*/ 73025 h 663575"/>
              <a:gd name="connsiteX7" fmla="*/ 0 w 679450"/>
              <a:gd name="connsiteY7" fmla="*/ 469900 h 663575"/>
              <a:gd name="connsiteX0" fmla="*/ 0 w 682625"/>
              <a:gd name="connsiteY0" fmla="*/ 469900 h 663575"/>
              <a:gd name="connsiteX1" fmla="*/ 254000 w 682625"/>
              <a:gd name="connsiteY1" fmla="*/ 663575 h 663575"/>
              <a:gd name="connsiteX2" fmla="*/ 682625 w 682625"/>
              <a:gd name="connsiteY2" fmla="*/ 660400 h 663575"/>
              <a:gd name="connsiteX3" fmla="*/ 682625 w 682625"/>
              <a:gd name="connsiteY3" fmla="*/ 231775 h 663575"/>
              <a:gd name="connsiteX4" fmla="*/ 517525 w 682625"/>
              <a:gd name="connsiteY4" fmla="*/ 0 h 663575"/>
              <a:gd name="connsiteX5" fmla="*/ 403225 w 682625"/>
              <a:gd name="connsiteY5" fmla="*/ 406400 h 663575"/>
              <a:gd name="connsiteX6" fmla="*/ 139700 w 682625"/>
              <a:gd name="connsiteY6" fmla="*/ 73025 h 663575"/>
              <a:gd name="connsiteX7" fmla="*/ 0 w 682625"/>
              <a:gd name="connsiteY7" fmla="*/ 469900 h 663575"/>
              <a:gd name="connsiteX0" fmla="*/ 0 w 682625"/>
              <a:gd name="connsiteY0" fmla="*/ 476250 h 669925"/>
              <a:gd name="connsiteX1" fmla="*/ 254000 w 682625"/>
              <a:gd name="connsiteY1" fmla="*/ 669925 h 669925"/>
              <a:gd name="connsiteX2" fmla="*/ 682625 w 682625"/>
              <a:gd name="connsiteY2" fmla="*/ 666750 h 669925"/>
              <a:gd name="connsiteX3" fmla="*/ 682625 w 682625"/>
              <a:gd name="connsiteY3" fmla="*/ 238125 h 669925"/>
              <a:gd name="connsiteX4" fmla="*/ 514350 w 682625"/>
              <a:gd name="connsiteY4" fmla="*/ 0 h 669925"/>
              <a:gd name="connsiteX5" fmla="*/ 403225 w 682625"/>
              <a:gd name="connsiteY5" fmla="*/ 412750 h 669925"/>
              <a:gd name="connsiteX6" fmla="*/ 139700 w 682625"/>
              <a:gd name="connsiteY6" fmla="*/ 79375 h 669925"/>
              <a:gd name="connsiteX7" fmla="*/ 0 w 682625"/>
              <a:gd name="connsiteY7" fmla="*/ 476250 h 6699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82625" h="669925">
                <a:moveTo>
                  <a:pt x="0" y="476250"/>
                </a:moveTo>
                <a:lnTo>
                  <a:pt x="254000" y="669925"/>
                </a:lnTo>
                <a:lnTo>
                  <a:pt x="682625" y="666750"/>
                </a:lnTo>
                <a:lnTo>
                  <a:pt x="682625" y="238125"/>
                </a:lnTo>
                <a:lnTo>
                  <a:pt x="514350" y="0"/>
                </a:lnTo>
                <a:lnTo>
                  <a:pt x="403225" y="412750"/>
                </a:lnTo>
                <a:lnTo>
                  <a:pt x="139700" y="79375"/>
                </a:lnTo>
                <a:lnTo>
                  <a:pt x="0" y="476250"/>
                </a:lnTo>
                <a:close/>
              </a:path>
            </a:pathLst>
          </a:custGeom>
          <a:solidFill>
            <a:srgbClr val="DAAB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5140" name="Freeform 8">
            <a:extLst>
              <a:ext uri="{FF2B5EF4-FFF2-40B4-BE49-F238E27FC236}">
                <a16:creationId xmlns:a16="http://schemas.microsoft.com/office/drawing/2014/main" xmlns="" id="{8A7C76D7-DA98-4C41-94C5-0B2E6E804EE9}"/>
              </a:ext>
            </a:extLst>
          </p:cNvPr>
          <p:cNvSpPr>
            <a:spLocks/>
          </p:cNvSpPr>
          <p:nvPr>
            <p:custDataLst>
              <p:tags r:id="rId20"/>
            </p:custDataLst>
          </p:nvPr>
        </p:nvSpPr>
        <p:spPr bwMode="auto">
          <a:xfrm>
            <a:off x="6924675" y="2511425"/>
            <a:ext cx="527050" cy="471488"/>
          </a:xfrm>
          <a:custGeom>
            <a:avLst/>
            <a:gdLst>
              <a:gd name="T0" fmla="*/ 2147483646 w 5528"/>
              <a:gd name="T1" fmla="*/ 0 h 4951"/>
              <a:gd name="T2" fmla="*/ 2147483646 w 5528"/>
              <a:gd name="T3" fmla="*/ 2147483646 h 4951"/>
              <a:gd name="T4" fmla="*/ 2147483646 w 5528"/>
              <a:gd name="T5" fmla="*/ 0 h 4951"/>
              <a:gd name="T6" fmla="*/ 2147483646 w 5528"/>
              <a:gd name="T7" fmla="*/ 2147483646 h 4951"/>
              <a:gd name="T8" fmla="*/ 2147483646 w 5528"/>
              <a:gd name="T9" fmla="*/ 2147483646 h 4951"/>
              <a:gd name="T10" fmla="*/ 2147483646 w 5528"/>
              <a:gd name="T11" fmla="*/ 2147483646 h 4951"/>
              <a:gd name="T12" fmla="*/ 2147483646 w 5528"/>
              <a:gd name="T13" fmla="*/ 0 h 4951"/>
              <a:gd name="T14" fmla="*/ 2147483646 w 5528"/>
              <a:gd name="T15" fmla="*/ 2147483646 h 4951"/>
              <a:gd name="T16" fmla="*/ 2147483646 w 5528"/>
              <a:gd name="T17" fmla="*/ 0 h 4951"/>
              <a:gd name="T18" fmla="*/ 2147483646 w 5528"/>
              <a:gd name="T19" fmla="*/ 2147483646 h 4951"/>
              <a:gd name="T20" fmla="*/ 2147483646 w 5528"/>
              <a:gd name="T21" fmla="*/ 2147483646 h 4951"/>
              <a:gd name="T22" fmla="*/ 2147483646 w 5528"/>
              <a:gd name="T23" fmla="*/ 2147483646 h 4951"/>
              <a:gd name="T24" fmla="*/ 2147483646 w 5528"/>
              <a:gd name="T25" fmla="*/ 2147483646 h 4951"/>
              <a:gd name="T26" fmla="*/ 2147483646 w 5528"/>
              <a:gd name="T27" fmla="*/ 2147483646 h 4951"/>
              <a:gd name="T28" fmla="*/ 2147483646 w 5528"/>
              <a:gd name="T29" fmla="*/ 2147483646 h 4951"/>
              <a:gd name="T30" fmla="*/ 2147483646 w 5528"/>
              <a:gd name="T31" fmla="*/ 2147483646 h 4951"/>
              <a:gd name="T32" fmla="*/ 2147483646 w 5528"/>
              <a:gd name="T33" fmla="*/ 2147483646 h 4951"/>
              <a:gd name="T34" fmla="*/ 2147483646 w 5528"/>
              <a:gd name="T35" fmla="*/ 2147483646 h 4951"/>
              <a:gd name="T36" fmla="*/ 2147483646 w 5528"/>
              <a:gd name="T37" fmla="*/ 2147483646 h 4951"/>
              <a:gd name="T38" fmla="*/ 2147483646 w 5528"/>
              <a:gd name="T39" fmla="*/ 2147483646 h 4951"/>
              <a:gd name="T40" fmla="*/ 2147483646 w 5528"/>
              <a:gd name="T41" fmla="*/ 2147483646 h 4951"/>
              <a:gd name="T42" fmla="*/ 0 w 5528"/>
              <a:gd name="T43" fmla="*/ 2147483646 h 4951"/>
              <a:gd name="T44" fmla="*/ 2147483646 w 5528"/>
              <a:gd name="T45" fmla="*/ 2147483646 h 4951"/>
              <a:gd name="T46" fmla="*/ 2147483646 w 5528"/>
              <a:gd name="T47" fmla="*/ 2147483646 h 4951"/>
              <a:gd name="T48" fmla="*/ 2147483646 w 5528"/>
              <a:gd name="T49" fmla="*/ 2147483646 h 4951"/>
              <a:gd name="T50" fmla="*/ 2147483646 w 5528"/>
              <a:gd name="T51" fmla="*/ 0 h 4951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</a:gdLst>
            <a:ahLst/>
            <a:cxnLst>
              <a:cxn ang="T52">
                <a:pos x="T0" y="T1"/>
              </a:cxn>
              <a:cxn ang="T53">
                <a:pos x="T2" y="T3"/>
              </a:cxn>
              <a:cxn ang="T54">
                <a:pos x="T4" y="T5"/>
              </a:cxn>
              <a:cxn ang="T55">
                <a:pos x="T6" y="T7"/>
              </a:cxn>
              <a:cxn ang="T56">
                <a:pos x="T8" y="T9"/>
              </a:cxn>
              <a:cxn ang="T57">
                <a:pos x="T10" y="T11"/>
              </a:cxn>
              <a:cxn ang="T58">
                <a:pos x="T12" y="T13"/>
              </a:cxn>
              <a:cxn ang="T59">
                <a:pos x="T14" y="T15"/>
              </a:cxn>
              <a:cxn ang="T60">
                <a:pos x="T16" y="T17"/>
              </a:cxn>
              <a:cxn ang="T61">
                <a:pos x="T18" y="T19"/>
              </a:cxn>
              <a:cxn ang="T62">
                <a:pos x="T20" y="T21"/>
              </a:cxn>
              <a:cxn ang="T63">
                <a:pos x="T22" y="T23"/>
              </a:cxn>
              <a:cxn ang="T64">
                <a:pos x="T24" y="T25"/>
              </a:cxn>
              <a:cxn ang="T65">
                <a:pos x="T26" y="T27"/>
              </a:cxn>
              <a:cxn ang="T66">
                <a:pos x="T28" y="T29"/>
              </a:cxn>
              <a:cxn ang="T67">
                <a:pos x="T30" y="T31"/>
              </a:cxn>
              <a:cxn ang="T68">
                <a:pos x="T32" y="T33"/>
              </a:cxn>
              <a:cxn ang="T69">
                <a:pos x="T34" y="T35"/>
              </a:cxn>
              <a:cxn ang="T70">
                <a:pos x="T36" y="T37"/>
              </a:cxn>
              <a:cxn ang="T71">
                <a:pos x="T38" y="T39"/>
              </a:cxn>
              <a:cxn ang="T72">
                <a:pos x="T40" y="T41"/>
              </a:cxn>
              <a:cxn ang="T73">
                <a:pos x="T42" y="T43"/>
              </a:cxn>
              <a:cxn ang="T74">
                <a:pos x="T44" y="T45"/>
              </a:cxn>
              <a:cxn ang="T75">
                <a:pos x="T46" y="T47"/>
              </a:cxn>
              <a:cxn ang="T76">
                <a:pos x="T48" y="T49"/>
              </a:cxn>
              <a:cxn ang="T77">
                <a:pos x="T50" y="T51"/>
              </a:cxn>
            </a:cxnLst>
            <a:rect l="0" t="0" r="r" b="b"/>
            <a:pathLst>
              <a:path w="5528" h="4951">
                <a:moveTo>
                  <a:pt x="259" y="0"/>
                </a:moveTo>
                <a:cubicBezTo>
                  <a:pt x="641" y="5"/>
                  <a:pt x="979" y="7"/>
                  <a:pt x="1272" y="7"/>
                </a:cubicBezTo>
                <a:cubicBezTo>
                  <a:pt x="1482" y="7"/>
                  <a:pt x="1777" y="5"/>
                  <a:pt x="2156" y="0"/>
                </a:cubicBezTo>
                <a:cubicBezTo>
                  <a:pt x="2682" y="939"/>
                  <a:pt x="3207" y="1877"/>
                  <a:pt x="3733" y="2816"/>
                </a:cubicBezTo>
                <a:cubicBezTo>
                  <a:pt x="3805" y="2954"/>
                  <a:pt x="3877" y="3092"/>
                  <a:pt x="3950" y="3230"/>
                </a:cubicBezTo>
                <a:cubicBezTo>
                  <a:pt x="3978" y="2823"/>
                  <a:pt x="4006" y="2254"/>
                  <a:pt x="4035" y="1521"/>
                </a:cubicBezTo>
                <a:cubicBezTo>
                  <a:pt x="4064" y="788"/>
                  <a:pt x="4079" y="281"/>
                  <a:pt x="4079" y="0"/>
                </a:cubicBezTo>
                <a:cubicBezTo>
                  <a:pt x="4381" y="5"/>
                  <a:pt x="4623" y="7"/>
                  <a:pt x="4805" y="7"/>
                </a:cubicBezTo>
                <a:cubicBezTo>
                  <a:pt x="4889" y="7"/>
                  <a:pt x="5130" y="5"/>
                  <a:pt x="5528" y="0"/>
                </a:cubicBezTo>
                <a:cubicBezTo>
                  <a:pt x="5499" y="360"/>
                  <a:pt x="5469" y="721"/>
                  <a:pt x="5440" y="1081"/>
                </a:cubicBezTo>
                <a:cubicBezTo>
                  <a:pt x="5384" y="2082"/>
                  <a:pt x="5329" y="3083"/>
                  <a:pt x="5274" y="4085"/>
                </a:cubicBezTo>
                <a:cubicBezTo>
                  <a:pt x="5266" y="4374"/>
                  <a:pt x="5259" y="4662"/>
                  <a:pt x="5252" y="4951"/>
                </a:cubicBezTo>
                <a:cubicBezTo>
                  <a:pt x="4931" y="4947"/>
                  <a:pt x="4632" y="4944"/>
                  <a:pt x="4354" y="4944"/>
                </a:cubicBezTo>
                <a:cubicBezTo>
                  <a:pt x="4122" y="4944"/>
                  <a:pt x="3802" y="4947"/>
                  <a:pt x="3393" y="4951"/>
                </a:cubicBezTo>
                <a:cubicBezTo>
                  <a:pt x="3265" y="4714"/>
                  <a:pt x="3170" y="4543"/>
                  <a:pt x="3109" y="4436"/>
                </a:cubicBezTo>
                <a:cubicBezTo>
                  <a:pt x="2902" y="4091"/>
                  <a:pt x="2696" y="3747"/>
                  <a:pt x="2489" y="3402"/>
                </a:cubicBezTo>
                <a:cubicBezTo>
                  <a:pt x="2285" y="3063"/>
                  <a:pt x="2097" y="2739"/>
                  <a:pt x="1925" y="2429"/>
                </a:cubicBezTo>
                <a:cubicBezTo>
                  <a:pt x="1812" y="2233"/>
                  <a:pt x="1695" y="2018"/>
                  <a:pt x="1575" y="1784"/>
                </a:cubicBezTo>
                <a:cubicBezTo>
                  <a:pt x="1548" y="2357"/>
                  <a:pt x="1522" y="2930"/>
                  <a:pt x="1495" y="3504"/>
                </a:cubicBezTo>
                <a:cubicBezTo>
                  <a:pt x="1483" y="3986"/>
                  <a:pt x="1470" y="4469"/>
                  <a:pt x="1457" y="4951"/>
                </a:cubicBezTo>
                <a:cubicBezTo>
                  <a:pt x="1152" y="4947"/>
                  <a:pt x="920" y="4944"/>
                  <a:pt x="760" y="4944"/>
                </a:cubicBezTo>
                <a:cubicBezTo>
                  <a:pt x="625" y="4944"/>
                  <a:pt x="372" y="4947"/>
                  <a:pt x="0" y="4951"/>
                </a:cubicBezTo>
                <a:cubicBezTo>
                  <a:pt x="25" y="4698"/>
                  <a:pt x="50" y="4444"/>
                  <a:pt x="74" y="4190"/>
                </a:cubicBezTo>
                <a:cubicBezTo>
                  <a:pt x="122" y="3329"/>
                  <a:pt x="170" y="2468"/>
                  <a:pt x="218" y="1607"/>
                </a:cubicBezTo>
                <a:cubicBezTo>
                  <a:pt x="232" y="1260"/>
                  <a:pt x="245" y="913"/>
                  <a:pt x="259" y="566"/>
                </a:cubicBezTo>
                <a:cubicBezTo>
                  <a:pt x="259" y="377"/>
                  <a:pt x="259" y="189"/>
                  <a:pt x="259" y="0"/>
                </a:cubicBez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0" name="任意多边形 39">
            <a:extLst>
              <a:ext uri="{FF2B5EF4-FFF2-40B4-BE49-F238E27FC236}">
                <a16:creationId xmlns:a16="http://schemas.microsoft.com/office/drawing/2014/main" xmlns="" id="{FD28DC68-B7FC-49C9-93FD-9D52B1331BE9}"/>
              </a:ext>
            </a:extLst>
          </p:cNvPr>
          <p:cNvSpPr/>
          <p:nvPr>
            <p:custDataLst>
              <p:tags r:id="rId21"/>
            </p:custDataLst>
          </p:nvPr>
        </p:nvSpPr>
        <p:spPr>
          <a:xfrm>
            <a:off x="7981951" y="2514601"/>
            <a:ext cx="701675" cy="663575"/>
          </a:xfrm>
          <a:custGeom>
            <a:avLst/>
            <a:gdLst>
              <a:gd name="connsiteX0" fmla="*/ 0 w 701675"/>
              <a:gd name="connsiteY0" fmla="*/ 466725 h 663575"/>
              <a:gd name="connsiteX1" fmla="*/ 282575 w 701675"/>
              <a:gd name="connsiteY1" fmla="*/ 663575 h 663575"/>
              <a:gd name="connsiteX2" fmla="*/ 701675 w 701675"/>
              <a:gd name="connsiteY2" fmla="*/ 657225 h 663575"/>
              <a:gd name="connsiteX3" fmla="*/ 698500 w 701675"/>
              <a:gd name="connsiteY3" fmla="*/ 234950 h 663575"/>
              <a:gd name="connsiteX4" fmla="*/ 517525 w 701675"/>
              <a:gd name="connsiteY4" fmla="*/ 0 h 663575"/>
              <a:gd name="connsiteX5" fmla="*/ 88900 w 701675"/>
              <a:gd name="connsiteY5" fmla="*/ 279400 h 663575"/>
              <a:gd name="connsiteX6" fmla="*/ 0 w 701675"/>
              <a:gd name="connsiteY6" fmla="*/ 466725 h 6635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01675" h="663575">
                <a:moveTo>
                  <a:pt x="0" y="466725"/>
                </a:moveTo>
                <a:lnTo>
                  <a:pt x="282575" y="663575"/>
                </a:lnTo>
                <a:lnTo>
                  <a:pt x="701675" y="657225"/>
                </a:lnTo>
                <a:cubicBezTo>
                  <a:pt x="700617" y="516467"/>
                  <a:pt x="699558" y="375708"/>
                  <a:pt x="698500" y="234950"/>
                </a:cubicBezTo>
                <a:lnTo>
                  <a:pt x="517525" y="0"/>
                </a:lnTo>
                <a:lnTo>
                  <a:pt x="88900" y="279400"/>
                </a:lnTo>
                <a:lnTo>
                  <a:pt x="0" y="466725"/>
                </a:lnTo>
                <a:close/>
              </a:path>
            </a:pathLst>
          </a:custGeom>
          <a:solidFill>
            <a:srgbClr val="C830F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5142" name="Freeform 9">
            <a:extLst>
              <a:ext uri="{FF2B5EF4-FFF2-40B4-BE49-F238E27FC236}">
                <a16:creationId xmlns:a16="http://schemas.microsoft.com/office/drawing/2014/main" xmlns="" id="{6B2606DD-A318-42DB-AEF8-F13A44E23159}"/>
              </a:ext>
            </a:extLst>
          </p:cNvPr>
          <p:cNvSpPr>
            <a:spLocks noEditPoints="1"/>
          </p:cNvSpPr>
          <p:nvPr>
            <p:custDataLst>
              <p:tags r:id="rId22"/>
            </p:custDataLst>
          </p:nvPr>
        </p:nvSpPr>
        <p:spPr bwMode="auto">
          <a:xfrm>
            <a:off x="7980364" y="2509838"/>
            <a:ext cx="523875" cy="474662"/>
          </a:xfrm>
          <a:custGeom>
            <a:avLst/>
            <a:gdLst>
              <a:gd name="T0" fmla="*/ 2147483646 w 5488"/>
              <a:gd name="T1" fmla="*/ 0 h 4971"/>
              <a:gd name="T2" fmla="*/ 2147483646 w 5488"/>
              <a:gd name="T3" fmla="*/ 2147483646 h 4971"/>
              <a:gd name="T4" fmla="*/ 2147483646 w 5488"/>
              <a:gd name="T5" fmla="*/ 0 h 4971"/>
              <a:gd name="T6" fmla="*/ 2147483646 w 5488"/>
              <a:gd name="T7" fmla="*/ 2147483646 h 4971"/>
              <a:gd name="T8" fmla="*/ 2147483646 w 5488"/>
              <a:gd name="T9" fmla="*/ 2147483646 h 4971"/>
              <a:gd name="T10" fmla="*/ 2147483646 w 5488"/>
              <a:gd name="T11" fmla="*/ 2147483646 h 4971"/>
              <a:gd name="T12" fmla="*/ 2147483646 w 5488"/>
              <a:gd name="T13" fmla="*/ 2147483646 h 4971"/>
              <a:gd name="T14" fmla="*/ 2147483646 w 5488"/>
              <a:gd name="T15" fmla="*/ 2147483646 h 4971"/>
              <a:gd name="T16" fmla="*/ 2147483646 w 5488"/>
              <a:gd name="T17" fmla="*/ 2147483646 h 4971"/>
              <a:gd name="T18" fmla="*/ 2147483646 w 5488"/>
              <a:gd name="T19" fmla="*/ 2147483646 h 4971"/>
              <a:gd name="T20" fmla="*/ 2147483646 w 5488"/>
              <a:gd name="T21" fmla="*/ 2147483646 h 4971"/>
              <a:gd name="T22" fmla="*/ 2147483646 w 5488"/>
              <a:gd name="T23" fmla="*/ 2147483646 h 4971"/>
              <a:gd name="T24" fmla="*/ 2147483646 w 5488"/>
              <a:gd name="T25" fmla="*/ 0 h 4971"/>
              <a:gd name="T26" fmla="*/ 2147483646 w 5488"/>
              <a:gd name="T27" fmla="*/ 0 h 4971"/>
              <a:gd name="T28" fmla="*/ 2147483646 w 5488"/>
              <a:gd name="T29" fmla="*/ 2147483646 h 4971"/>
              <a:gd name="T30" fmla="*/ 2147483646 w 5488"/>
              <a:gd name="T31" fmla="*/ 0 h 4971"/>
              <a:gd name="T32" fmla="*/ 2147483646 w 5488"/>
              <a:gd name="T33" fmla="*/ 2147483646 h 4971"/>
              <a:gd name="T34" fmla="*/ 2147483646 w 5488"/>
              <a:gd name="T35" fmla="*/ 2147483646 h 4971"/>
              <a:gd name="T36" fmla="*/ 2147483646 w 5488"/>
              <a:gd name="T37" fmla="*/ 2147483646 h 4971"/>
              <a:gd name="T38" fmla="*/ 2147483646 w 5488"/>
              <a:gd name="T39" fmla="*/ 2147483646 h 4971"/>
              <a:gd name="T40" fmla="*/ 0 w 5488"/>
              <a:gd name="T41" fmla="*/ 2147483646 h 4971"/>
              <a:gd name="T42" fmla="*/ 0 w 5488"/>
              <a:gd name="T43" fmla="*/ 2147483646 h 4971"/>
              <a:gd name="T44" fmla="*/ 2147483646 w 5488"/>
              <a:gd name="T45" fmla="*/ 2147483646 h 4971"/>
              <a:gd name="T46" fmla="*/ 2147483646 w 5488"/>
              <a:gd name="T47" fmla="*/ 2147483646 h 4971"/>
              <a:gd name="T48" fmla="*/ 2147483646 w 5488"/>
              <a:gd name="T49" fmla="*/ 2147483646 h 4971"/>
              <a:gd name="T50" fmla="*/ 2147483646 w 5488"/>
              <a:gd name="T51" fmla="*/ 2147483646 h 4971"/>
              <a:gd name="T52" fmla="*/ 2147483646 w 5488"/>
              <a:gd name="T53" fmla="*/ 0 h 4971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0" t="0" r="r" b="b"/>
            <a:pathLst>
              <a:path w="5488" h="4971">
                <a:moveTo>
                  <a:pt x="3634" y="0"/>
                </a:moveTo>
                <a:cubicBezTo>
                  <a:pt x="4102" y="5"/>
                  <a:pt x="4419" y="7"/>
                  <a:pt x="4585" y="7"/>
                </a:cubicBezTo>
                <a:cubicBezTo>
                  <a:pt x="4631" y="7"/>
                  <a:pt x="4932" y="5"/>
                  <a:pt x="5488" y="0"/>
                </a:cubicBezTo>
                <a:cubicBezTo>
                  <a:pt x="4957" y="647"/>
                  <a:pt x="4426" y="1293"/>
                  <a:pt x="3894" y="1940"/>
                </a:cubicBezTo>
                <a:cubicBezTo>
                  <a:pt x="3795" y="2069"/>
                  <a:pt x="3695" y="2199"/>
                  <a:pt x="3596" y="2329"/>
                </a:cubicBezTo>
                <a:cubicBezTo>
                  <a:pt x="3689" y="2472"/>
                  <a:pt x="3782" y="2616"/>
                  <a:pt x="3875" y="2759"/>
                </a:cubicBezTo>
                <a:cubicBezTo>
                  <a:pt x="4402" y="3496"/>
                  <a:pt x="4928" y="4234"/>
                  <a:pt x="5454" y="4971"/>
                </a:cubicBezTo>
                <a:cubicBezTo>
                  <a:pt x="5144" y="4969"/>
                  <a:pt x="4835" y="4966"/>
                  <a:pt x="4525" y="4964"/>
                </a:cubicBezTo>
                <a:cubicBezTo>
                  <a:pt x="4324" y="4964"/>
                  <a:pt x="3982" y="4966"/>
                  <a:pt x="3501" y="4971"/>
                </a:cubicBezTo>
                <a:cubicBezTo>
                  <a:pt x="3177" y="4381"/>
                  <a:pt x="2640" y="3506"/>
                  <a:pt x="1892" y="2347"/>
                </a:cubicBezTo>
                <a:cubicBezTo>
                  <a:pt x="2174" y="1977"/>
                  <a:pt x="2456" y="1607"/>
                  <a:pt x="2738" y="1237"/>
                </a:cubicBezTo>
                <a:cubicBezTo>
                  <a:pt x="2966" y="929"/>
                  <a:pt x="3194" y="621"/>
                  <a:pt x="3422" y="313"/>
                </a:cubicBezTo>
                <a:cubicBezTo>
                  <a:pt x="3493" y="209"/>
                  <a:pt x="3563" y="104"/>
                  <a:pt x="3634" y="0"/>
                </a:cubicBezTo>
                <a:close/>
                <a:moveTo>
                  <a:pt x="270" y="0"/>
                </a:moveTo>
                <a:cubicBezTo>
                  <a:pt x="690" y="5"/>
                  <a:pt x="979" y="7"/>
                  <a:pt x="1138" y="7"/>
                </a:cubicBezTo>
                <a:cubicBezTo>
                  <a:pt x="1243" y="7"/>
                  <a:pt x="1515" y="5"/>
                  <a:pt x="1953" y="0"/>
                </a:cubicBezTo>
                <a:cubicBezTo>
                  <a:pt x="1893" y="907"/>
                  <a:pt x="1834" y="1814"/>
                  <a:pt x="1774" y="2720"/>
                </a:cubicBezTo>
                <a:cubicBezTo>
                  <a:pt x="1744" y="3471"/>
                  <a:pt x="1714" y="4221"/>
                  <a:pt x="1683" y="4971"/>
                </a:cubicBezTo>
                <a:cubicBezTo>
                  <a:pt x="1410" y="4969"/>
                  <a:pt x="1137" y="4966"/>
                  <a:pt x="864" y="4964"/>
                </a:cubicBezTo>
                <a:cubicBezTo>
                  <a:pt x="756" y="4964"/>
                  <a:pt x="496" y="4966"/>
                  <a:pt x="84" y="4970"/>
                </a:cubicBezTo>
                <a:cubicBezTo>
                  <a:pt x="56" y="4971"/>
                  <a:pt x="28" y="4971"/>
                  <a:pt x="0" y="4971"/>
                </a:cubicBezTo>
                <a:cubicBezTo>
                  <a:pt x="0" y="4971"/>
                  <a:pt x="0" y="4971"/>
                  <a:pt x="0" y="4971"/>
                </a:cubicBezTo>
                <a:cubicBezTo>
                  <a:pt x="6" y="4916"/>
                  <a:pt x="12" y="4860"/>
                  <a:pt x="18" y="4805"/>
                </a:cubicBezTo>
                <a:cubicBezTo>
                  <a:pt x="57" y="4424"/>
                  <a:pt x="85" y="4103"/>
                  <a:pt x="103" y="3842"/>
                </a:cubicBezTo>
                <a:cubicBezTo>
                  <a:pt x="141" y="3313"/>
                  <a:pt x="181" y="2588"/>
                  <a:pt x="224" y="1668"/>
                </a:cubicBezTo>
                <a:cubicBezTo>
                  <a:pt x="255" y="1027"/>
                  <a:pt x="270" y="575"/>
                  <a:pt x="270" y="313"/>
                </a:cubicBezTo>
                <a:cubicBezTo>
                  <a:pt x="270" y="209"/>
                  <a:pt x="270" y="104"/>
                  <a:pt x="270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</p:spTree>
    <p:custDataLst>
      <p:tags r:id="rId1"/>
    </p:custData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Box 2">
            <a:extLst>
              <a:ext uri="{FF2B5EF4-FFF2-40B4-BE49-F238E27FC236}">
                <a16:creationId xmlns:a16="http://schemas.microsoft.com/office/drawing/2014/main" xmlns="" id="{4914FCF2-B376-4270-AF9D-EFBE1C57B1A0}"/>
              </a:ext>
            </a:extLst>
          </p:cNvPr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3215217" y="1411817"/>
            <a:ext cx="3503083" cy="307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Georgia" panose="02040502050405020303" pitchFamily="18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Georgia" panose="02040502050405020303" pitchFamily="18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Georgia" panose="02040502050405020303" pitchFamily="18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Georgia" panose="02040502050405020303" pitchFamily="18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Georgia" panose="02040502050405020303" pitchFamily="18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en-US" altLang="zh-CN" sz="18000"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endParaRPr lang="zh-CN" altLang="en-US" sz="180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3C4A4D16-8541-465A-A6DF-D136D5E68FFE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967818" y="1873252"/>
            <a:ext cx="4514849" cy="1299633"/>
          </a:xfrm>
          <a:prstGeom prst="rect">
            <a:avLst/>
          </a:prstGeom>
          <a:noFill/>
        </p:spPr>
        <p:txBody>
          <a:bodyPr>
            <a:normAutofit/>
          </a:bodyPr>
          <a:lstStyle/>
          <a:p>
            <a:pPr>
              <a:defRPr/>
            </a:pPr>
            <a:r>
              <a:rPr lang="zh-CN" altLang="en-US" sz="6400" dirty="0">
                <a:solidFill>
                  <a:srgbClr val="FF0080"/>
                </a:solidFill>
                <a:latin typeface="+mj-ea"/>
                <a:ea typeface="+mj-ea"/>
              </a:rPr>
              <a:t>谢</a:t>
            </a:r>
            <a:r>
              <a:rPr lang="zh-CN" altLang="en-US" sz="6400" dirty="0">
                <a:solidFill>
                  <a:srgbClr val="FF8000"/>
                </a:solidFill>
                <a:latin typeface="+mj-ea"/>
                <a:ea typeface="+mj-ea"/>
              </a:rPr>
              <a:t>谢</a:t>
            </a:r>
            <a:r>
              <a:rPr lang="zh-CN" altLang="en-US" sz="6400" dirty="0">
                <a:solidFill>
                  <a:srgbClr val="FFC000"/>
                </a:solidFill>
                <a:latin typeface="+mj-ea"/>
                <a:ea typeface="+mj-ea"/>
              </a:rPr>
              <a:t>观</a:t>
            </a:r>
            <a:r>
              <a:rPr lang="zh-CN" altLang="en-US" sz="6400" dirty="0">
                <a:solidFill>
                  <a:srgbClr val="92D050"/>
                </a:solidFill>
                <a:latin typeface="+mj-ea"/>
                <a:ea typeface="+mj-ea"/>
              </a:rPr>
              <a:t>看</a:t>
            </a:r>
          </a:p>
        </p:txBody>
      </p:sp>
      <p:sp>
        <p:nvSpPr>
          <p:cNvPr id="14340" name="TextBox 4">
            <a:extLst>
              <a:ext uri="{FF2B5EF4-FFF2-40B4-BE49-F238E27FC236}">
                <a16:creationId xmlns:a16="http://schemas.microsoft.com/office/drawing/2014/main" xmlns="" id="{4871F247-B150-4C31-AD63-8B5EC9719434}"/>
              </a:ext>
            </a:extLst>
          </p:cNvPr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4690534" y="2980267"/>
            <a:ext cx="4701117" cy="9842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Georgia" panose="02040502050405020303" pitchFamily="18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Georgia" panose="02040502050405020303" pitchFamily="18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Georgia" panose="02040502050405020303" pitchFamily="18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Georgia" panose="02040502050405020303" pitchFamily="18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Georgia" panose="02040502050405020303" pitchFamily="18" charset="0"/>
                <a:ea typeface="微软雅黑" panose="020B0503020204020204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ea typeface="微软雅黑" panose="020B0503020204020204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ea typeface="微软雅黑" panose="020B0503020204020204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ea typeface="微软雅黑" panose="020B0503020204020204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anose="02040502050405020303" pitchFamily="18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en-US" altLang="zh-CN" sz="4800" b="1">
                <a:latin typeface="Arial" panose="020B0604020202020204" pitchFamily="34" charset="0"/>
                <a:cs typeface="Arial" panose="020B0604020202020204" pitchFamily="34" charset="0"/>
              </a:rPr>
              <a:t>HANK   YOU!</a:t>
            </a:r>
            <a:endParaRPr lang="zh-CN" altLang="en-US" sz="4800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直角三角形 6">
            <a:extLst>
              <a:ext uri="{FF2B5EF4-FFF2-40B4-BE49-F238E27FC236}">
                <a16:creationId xmlns:a16="http://schemas.microsoft.com/office/drawing/2014/main" xmlns="" id="{2FBB2CF6-7A69-403C-A96A-8BF0783CB8B8}"/>
              </a:ext>
            </a:extLst>
          </p:cNvPr>
          <p:cNvSpPr/>
          <p:nvPr>
            <p:custDataLst>
              <p:tags r:id="rId5"/>
            </p:custDataLst>
          </p:nvPr>
        </p:nvSpPr>
        <p:spPr>
          <a:xfrm rot="1665221">
            <a:off x="9249834" y="4826000"/>
            <a:ext cx="194733" cy="391584"/>
          </a:xfrm>
          <a:prstGeom prst="rtTriangl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8" name="直角三角形 7">
            <a:extLst>
              <a:ext uri="{FF2B5EF4-FFF2-40B4-BE49-F238E27FC236}">
                <a16:creationId xmlns:a16="http://schemas.microsoft.com/office/drawing/2014/main" xmlns="" id="{9414754A-0DF5-4898-AC0C-F036CC8F3AD9}"/>
              </a:ext>
            </a:extLst>
          </p:cNvPr>
          <p:cNvSpPr/>
          <p:nvPr>
            <p:custDataLst>
              <p:tags r:id="rId6"/>
            </p:custDataLst>
          </p:nvPr>
        </p:nvSpPr>
        <p:spPr>
          <a:xfrm rot="9441503">
            <a:off x="9734551" y="4068233"/>
            <a:ext cx="372533" cy="745067"/>
          </a:xfrm>
          <a:prstGeom prst="rtTriangle">
            <a:avLst/>
          </a:prstGeom>
          <a:solidFill>
            <a:srgbClr val="FF00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9" name="直角三角形 8">
            <a:extLst>
              <a:ext uri="{FF2B5EF4-FFF2-40B4-BE49-F238E27FC236}">
                <a16:creationId xmlns:a16="http://schemas.microsoft.com/office/drawing/2014/main" xmlns="" id="{A4BD4434-1083-4CA6-93C8-A18178AB3B9E}"/>
              </a:ext>
            </a:extLst>
          </p:cNvPr>
          <p:cNvSpPr/>
          <p:nvPr>
            <p:custDataLst>
              <p:tags r:id="rId7"/>
            </p:custDataLst>
          </p:nvPr>
        </p:nvSpPr>
        <p:spPr>
          <a:xfrm rot="14258978">
            <a:off x="7328959" y="4424893"/>
            <a:ext cx="376767" cy="755649"/>
          </a:xfrm>
          <a:prstGeom prst="rtTriangle">
            <a:avLst/>
          </a:prstGeom>
          <a:solidFill>
            <a:srgbClr val="FF8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0" name="直角三角形 9">
            <a:extLst>
              <a:ext uri="{FF2B5EF4-FFF2-40B4-BE49-F238E27FC236}">
                <a16:creationId xmlns:a16="http://schemas.microsoft.com/office/drawing/2014/main" xmlns="" id="{FE108AA5-05FF-4E6A-8AF4-5926AB00E93A}"/>
              </a:ext>
            </a:extLst>
          </p:cNvPr>
          <p:cNvSpPr/>
          <p:nvPr>
            <p:custDataLst>
              <p:tags r:id="rId8"/>
            </p:custDataLst>
          </p:nvPr>
        </p:nvSpPr>
        <p:spPr>
          <a:xfrm rot="1312468">
            <a:off x="8434917" y="4974167"/>
            <a:ext cx="304800" cy="609600"/>
          </a:xfrm>
          <a:prstGeom prst="rtTriangl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1" name="直角三角形 10">
            <a:extLst>
              <a:ext uri="{FF2B5EF4-FFF2-40B4-BE49-F238E27FC236}">
                <a16:creationId xmlns:a16="http://schemas.microsoft.com/office/drawing/2014/main" xmlns="" id="{AE5CF0A5-6F8C-469C-919A-23C3C2947308}"/>
              </a:ext>
            </a:extLst>
          </p:cNvPr>
          <p:cNvSpPr/>
          <p:nvPr>
            <p:custDataLst>
              <p:tags r:id="rId9"/>
            </p:custDataLst>
          </p:nvPr>
        </p:nvSpPr>
        <p:spPr>
          <a:xfrm rot="14258978">
            <a:off x="2726267" y="4565652"/>
            <a:ext cx="378884" cy="755649"/>
          </a:xfrm>
          <a:prstGeom prst="rtTriangle">
            <a:avLst/>
          </a:prstGeom>
          <a:solidFill>
            <a:srgbClr val="FF8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2" name="直角三角形 11">
            <a:extLst>
              <a:ext uri="{FF2B5EF4-FFF2-40B4-BE49-F238E27FC236}">
                <a16:creationId xmlns:a16="http://schemas.microsoft.com/office/drawing/2014/main" xmlns="" id="{2A3D6FF3-D844-4F9D-B088-76F1ACC0B6B1}"/>
              </a:ext>
            </a:extLst>
          </p:cNvPr>
          <p:cNvSpPr/>
          <p:nvPr>
            <p:custDataLst>
              <p:tags r:id="rId10"/>
            </p:custDataLst>
          </p:nvPr>
        </p:nvSpPr>
        <p:spPr>
          <a:xfrm rot="4526379">
            <a:off x="3911601" y="5111750"/>
            <a:ext cx="141816" cy="285751"/>
          </a:xfrm>
          <a:prstGeom prst="rtTriangl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3" name="直角三角形 12">
            <a:extLst>
              <a:ext uri="{FF2B5EF4-FFF2-40B4-BE49-F238E27FC236}">
                <a16:creationId xmlns:a16="http://schemas.microsoft.com/office/drawing/2014/main" xmlns="" id="{2B827DA2-5254-49B8-965E-520AD1DB5CB5}"/>
              </a:ext>
            </a:extLst>
          </p:cNvPr>
          <p:cNvSpPr/>
          <p:nvPr>
            <p:custDataLst>
              <p:tags r:id="rId11"/>
            </p:custDataLst>
          </p:nvPr>
        </p:nvSpPr>
        <p:spPr>
          <a:xfrm rot="1665221">
            <a:off x="5283200" y="4514851"/>
            <a:ext cx="474133" cy="952500"/>
          </a:xfrm>
          <a:prstGeom prst="rtTriangl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</p:spTree>
    <p:custDataLst>
      <p:tags r:id="rId1"/>
    </p:custData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63554" y="4437115"/>
            <a:ext cx="8607439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12192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403" y="315180"/>
            <a:ext cx="10282184" cy="268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24419" y="3097348"/>
            <a:ext cx="5471583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6000" y="3097348"/>
            <a:ext cx="5471584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775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533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91215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_TYPE" val="#NeiR#"/>
  <p:tag name="MH" val="20180820122103"/>
  <p:tag name="MH_LIBRARY" val="GRAPHIC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820122103"/>
  <p:tag name="MH_LIBRARY" val="GRAPHIC"/>
  <p:tag name="MH_ORDER" val="任意多边形 48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820122103"/>
  <p:tag name="MH_LIBRARY" val="GRAPHIC"/>
  <p:tag name="MH_ORDER" val="任意多边形 49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820122103"/>
  <p:tag name="MH_LIBRARY" val="GRAPHIC"/>
  <p:tag name="MH_ORDER" val="任意多边形 50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820122103"/>
  <p:tag name="MH_LIBRARY" val="GRAPHIC"/>
  <p:tag name="MH_ORDER" val="任意多边形 51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820122103"/>
  <p:tag name="MH_LIBRARY" val="GRAPHIC"/>
  <p:tag name="MH_ORDER" val="文本框 15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820122103"/>
  <p:tag name="MH_LIBRARY" val="GRAPHIC"/>
  <p:tag name="MH_ORDER" val="文本框 54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820122103"/>
  <p:tag name="MH_LIBRARY" val="GRAPHIC"/>
  <p:tag name="MH_ORDER" val="文本框 55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820122103"/>
  <p:tag name="MH_LIBRARY" val="GRAPHIC"/>
  <p:tag name="MH_ORDER" val="文本框 56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820122103"/>
  <p:tag name="MH_LIBRARY" val="GRAPHIC"/>
  <p:tag name="MH_ORDER" val="文本框 57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820122103"/>
  <p:tag name="MH_LIBRARY" val="GRAPHIC"/>
  <p:tag name="MH_ORDER" val="文本框 58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820122103"/>
  <p:tag name="MH_LIBRARY" val="GRAPHIC"/>
  <p:tag name="MH_ORDER" val="任意多边形 39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820122406"/>
  <p:tag name="MH_LIBRARY" val="GRAPHIC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820122406"/>
  <p:tag name="MH_LIBRARY" val="GRAPHIC"/>
  <p:tag name="MH_ORDER" val="TextBox 23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820122406"/>
  <p:tag name="MH_LIBRARY" val="GRAPHIC"/>
  <p:tag name="MH_ORDER" val="Rectangle 2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820122406"/>
  <p:tag name="MH_LIBRARY" val="GRAPHIC"/>
  <p:tag name="MH_ORDER" val="Rectangle 7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820122406"/>
  <p:tag name="MH_LIBRARY" val="GRAPHIC"/>
  <p:tag name="MH_ORDER" val="Rectangle 8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820122406"/>
  <p:tag name="MH_LIBRARY" val="GRAPHIC"/>
  <p:tag name="MH_ORDER" val="Rectangle 9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820122406"/>
  <p:tag name="MH_LIBRARY" val="GRAPHIC"/>
  <p:tag name="MH_ORDER" val="Rectangle 10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820122406"/>
  <p:tag name="MH_LIBRARY" val="GRAPHIC"/>
  <p:tag name="MH_ORDER" val="Rectangle 11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820122406"/>
  <p:tag name="MH_LIBRARY" val="GRAPHIC"/>
  <p:tag name="MH_ORDER" val="Rectangle 13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820122406"/>
  <p:tag name="MH_LIBRARY" val="GRAPHIC"/>
  <p:tag name="MH_ORDER" val="Rectangle 15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820122103"/>
  <p:tag name="MH_LIBRARY" val="GRAPHIC"/>
  <p:tag name="MH_ORDER" val="任意多边形 36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820122406"/>
  <p:tag name="MH_LIBRARY" val="GRAPHIC"/>
  <p:tag name="MH_ORDER" val="Rectangle 12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820122406"/>
  <p:tag name="MH_LIBRARY" val="GRAPHIC"/>
  <p:tag name="MH_ORDER" val="Rectangle 14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820122406"/>
  <p:tag name="MH_LIBRARY" val="GRAPHIC"/>
  <p:tag name="MH_ORDER" val="任意多边形 35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820122406"/>
  <p:tag name="MH_LIBRARY" val="GRAPHIC"/>
  <p:tag name="MH_ORDER" val="Freeform 5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820122406"/>
  <p:tag name="MH_LIBRARY" val="GRAPHIC"/>
  <p:tag name="MH_ORDER" val="任意多边形 36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820122406"/>
  <p:tag name="MH_LIBRARY" val="GRAPHIC"/>
  <p:tag name="MH_ORDER" val="Freeform 6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820122406"/>
  <p:tag name="MH_LIBRARY" val="GRAPHIC"/>
  <p:tag name="MH_ORDER" val="任意多边形 37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820122406"/>
  <p:tag name="MH_LIBRARY" val="GRAPHIC"/>
  <p:tag name="MH_ORDER" val="Freeform 7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820122406"/>
  <p:tag name="MH_LIBRARY" val="GRAPHIC"/>
  <p:tag name="MH_ORDER" val="任意多边形 38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820122406"/>
  <p:tag name="MH_LIBRARY" val="GRAPHIC"/>
  <p:tag name="MH_ORDER" val="Freeform 8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820122103"/>
  <p:tag name="MH_LIBRARY" val="GRAPHIC"/>
  <p:tag name="MH_ORDER" val="任意多边形 41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820122406"/>
  <p:tag name="MH_LIBRARY" val="GRAPHIC"/>
  <p:tag name="MH_ORDER" val="任意多边形 39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820122406"/>
  <p:tag name="MH_LIBRARY" val="GRAPHIC"/>
  <p:tag name="MH_ORDER" val="Freeform 9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820122149"/>
  <p:tag name="MH_LIBRARY" val="GRAPHIC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820122149"/>
  <p:tag name="MH_LIBRARY" val="GRAPHIC"/>
  <p:tag name="MH_ORDER" val="TextBox 2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820122149"/>
  <p:tag name="MH_LIBRARY" val="GRAPHIC"/>
  <p:tag name="MH_ORDER" val="TextBox 3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820122149"/>
  <p:tag name="MH_LIBRARY" val="GRAPHIC"/>
  <p:tag name="MH_ORDER" val="TextBox 4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820122149"/>
  <p:tag name="MH_LIBRARY" val="GRAPHIC"/>
  <p:tag name="MH_ORDER" val="Right Triangle 6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820122149"/>
  <p:tag name="MH_LIBRARY" val="GRAPHIC"/>
  <p:tag name="MH_ORDER" val="Right Triangle 7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820122149"/>
  <p:tag name="MH_LIBRARY" val="GRAPHIC"/>
  <p:tag name="MH_ORDER" val="Right Triangle 8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820122149"/>
  <p:tag name="MH_LIBRARY" val="GRAPHIC"/>
  <p:tag name="MH_ORDER" val="Right Triangle 9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820122103"/>
  <p:tag name="MH_LIBRARY" val="GRAPHIC"/>
  <p:tag name="MH_ORDER" val="任意多边形 43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820122149"/>
  <p:tag name="MH_LIBRARY" val="GRAPHIC"/>
  <p:tag name="MH_ORDER" val="Right Triangle 10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820122149"/>
  <p:tag name="MH_LIBRARY" val="GRAPHIC"/>
  <p:tag name="MH_ORDER" val="Right Triangle 11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820122149"/>
  <p:tag name="MH_LIBRARY" val="GRAPHIC"/>
  <p:tag name="MH_ORDER" val="Right Triangle 12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820122103"/>
  <p:tag name="MH_LIBRARY" val="GRAPHIC"/>
  <p:tag name="MH_ORDER" val="任意多边形 44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820122103"/>
  <p:tag name="MH_LIBRARY" val="GRAPHIC"/>
  <p:tag name="MH_ORDER" val="任意多边形 45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820122103"/>
  <p:tag name="MH_LIBRARY" val="GRAPHIC"/>
  <p:tag name="MH_ORDER" val="任意多边形 46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820122103"/>
  <p:tag name="MH_LIBRARY" val="GRAPHIC"/>
  <p:tag name="MH_ORDER" val="任意多边形 47"/>
</p:tagLst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233</Words>
  <Application>Microsoft Office PowerPoint</Application>
  <PresentationFormat>自定义</PresentationFormat>
  <Paragraphs>25</Paragraphs>
  <Slides>4</Slides>
  <Notes>1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4</vt:i4>
      </vt:variant>
    </vt:vector>
  </HeadingPairs>
  <TitlesOfParts>
    <vt:vector size="6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谢谢观看</dc:title>
  <dc:creator>第一PPT</dc:creator>
  <cp:keywords>www.1ppt.com</cp:keywords>
  <cp:lastModifiedBy>Windows User</cp:lastModifiedBy>
  <cp:revision>3</cp:revision>
  <dcterms:created xsi:type="dcterms:W3CDTF">2018-08-20T07:53:33Z</dcterms:created>
  <dcterms:modified xsi:type="dcterms:W3CDTF">2019-07-14T15:05:38Z</dcterms:modified>
</cp:coreProperties>
</file>