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60" r:id="rId3"/>
    <p:sldId id="258" r:id="rId4"/>
    <p:sldId id="261" r:id="rId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>
        <p:scale>
          <a:sx n="50" d="100"/>
          <a:sy n="50" d="100"/>
        </p:scale>
        <p:origin x="-420" y="-17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22126513-B545-469D-8724-40B0EBF8A9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55A707B7-059A-4D95-8FB2-31772709BC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49D7E476-EA54-4C80-A335-4BE6142764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B4DB0-41C1-4969-8B32-53AE803E1D97}" type="datetimeFigureOut">
              <a:rPr lang="zh-CN" altLang="en-US" smtClean="0"/>
              <a:t>2019/7/14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AA141461-82C9-40B1-8C9A-4FF270EF6B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4BD766C4-FEAD-467F-B492-92C40F2D1F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5CCFC-D1E1-41E8-9A0B-B538429557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68736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70A4D6A-F556-4ADD-A49E-82E7C391D3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B820A1D7-8D7D-4953-A149-30B6E058CF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50E6759F-4395-497B-958E-4FDC4FD8DB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B4DB0-41C1-4969-8B32-53AE803E1D97}" type="datetimeFigureOut">
              <a:rPr lang="zh-CN" altLang="en-US" smtClean="0"/>
              <a:t>2019/7/14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B38FD3D8-B502-4D5F-BB36-BDD5D4A19D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B68F2AA1-1C40-4180-90F3-7E6A0B1E3B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5CCFC-D1E1-41E8-9A0B-B538429557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5219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436B97E8-CF9F-43C1-85C4-EE55D66E8F0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D3441A69-FCB0-492E-86C8-508763A28E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6774F519-FFD2-4B94-B89D-28D52CE0D5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B4DB0-41C1-4969-8B32-53AE803E1D97}" type="datetimeFigureOut">
              <a:rPr lang="zh-CN" altLang="en-US" smtClean="0"/>
              <a:t>2019/7/14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FB071D7F-8E77-4163-A7AC-2DE9D7903A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95718290-2B98-4BF7-B4B2-DAFB40E6D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5CCFC-D1E1-41E8-9A0B-B538429557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31045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60601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36270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7722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51219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48313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49881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5619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9672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7A69495E-641F-4950-82C1-0D7F868D3A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DEFE9D83-7DC0-4ABE-AE72-CA9763DE12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800B66E0-B053-4C76-9287-AA2FC5F80E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B4DB0-41C1-4969-8B32-53AE803E1D97}" type="datetimeFigureOut">
              <a:rPr lang="zh-CN" altLang="en-US" smtClean="0"/>
              <a:t>2019/7/14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4485C664-6840-4066-BAA9-87FFF81BF7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16FFF4F9-37FA-470D-A5EE-A751354A65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5CCFC-D1E1-41E8-9A0B-B538429557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47577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52559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98232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9943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203C7112-22DC-4561-B112-5B5D4159A3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297C1C01-9366-4CA6-9432-7A4F2AE33C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76FA987B-5D46-4159-B71B-C96D1398C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B4DB0-41C1-4969-8B32-53AE803E1D97}" type="datetimeFigureOut">
              <a:rPr lang="zh-CN" altLang="en-US" smtClean="0"/>
              <a:t>2019/7/14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59B75E46-0175-46FD-AD2A-CE1C904BEC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ADAF3454-8027-4C4D-8F77-4DC46BD42B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5CCFC-D1E1-41E8-9A0B-B538429557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58066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F583AB4-CD79-48CB-9A1E-58393CF064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82651E3A-5CA8-4860-A250-D8E95F2398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0962C7C8-AD1C-44B6-85CC-1F24645BC6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CC4A47F4-578A-46D1-AC90-633650B685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B4DB0-41C1-4969-8B32-53AE803E1D97}" type="datetimeFigureOut">
              <a:rPr lang="zh-CN" altLang="en-US" smtClean="0"/>
              <a:t>2019/7/14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BC7CA4E6-79A5-4C9A-987A-6867E21DEC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4F3C37B0-F359-4BE5-9B3D-9439DD8E39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5CCFC-D1E1-41E8-9A0B-B538429557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50649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80D80F11-42AD-489A-87EB-FC793EB564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37302FBE-083D-402E-97E6-69DDD43329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87DD4D95-D828-4B29-8DF2-A7A940163B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0725E225-AB2D-4BD4-B19C-A89804463B1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DF0E6E5A-B6F1-452D-B907-52FD4B89C04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EFAE540E-86D1-483E-85C6-AE6EE1E065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B4DB0-41C1-4969-8B32-53AE803E1D97}" type="datetimeFigureOut">
              <a:rPr lang="zh-CN" altLang="en-US" smtClean="0"/>
              <a:t>2019/7/14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2942C186-BFED-42B1-B627-00C03F0F83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7C3C1F67-9085-4BC0-940E-AFE0DCCC8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5CCFC-D1E1-41E8-9A0B-B538429557C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8744328" y="64692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42553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23BCC196-5196-4919-89B2-FDE643425E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67AC7294-329B-4BF7-A433-D0BD964550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B4DB0-41C1-4969-8B32-53AE803E1D97}" type="datetimeFigureOut">
              <a:rPr lang="zh-CN" altLang="en-US" smtClean="0"/>
              <a:t>2019/7/14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70DA06B6-F457-41A3-AA0F-FE44D00594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8FB4B851-D7A8-491E-B46F-7A36BDFE4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5CCFC-D1E1-41E8-9A0B-B538429557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2501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F3CE9CB1-AB41-47D9-B12D-B3147A793B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B4DB0-41C1-4969-8B32-53AE803E1D97}" type="datetimeFigureOut">
              <a:rPr lang="zh-CN" altLang="en-US" smtClean="0"/>
              <a:t>2019/7/14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5CE4D390-B123-4898-95EA-8908F84998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F897213D-6077-4821-92DA-2B9998F15B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5CCFC-D1E1-41E8-9A0B-B538429557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989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287A4E3-5036-4AFB-B483-EA362E4BB8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7933E7B1-3D64-4222-A195-54B20A44DC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67907491-50FB-4B2C-84B8-88ABD38162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EE3C9404-7625-471C-B15F-A9C480C746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B4DB0-41C1-4969-8B32-53AE803E1D97}" type="datetimeFigureOut">
              <a:rPr lang="zh-CN" altLang="en-US" smtClean="0"/>
              <a:t>2019/7/14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1F2AFEFC-1B5D-4CCA-926A-60A76BCB21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06F5FCB9-7A3D-4950-9C6C-2ABBEF667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5CCFC-D1E1-41E8-9A0B-B538429557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88813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9DE343D-ED98-451F-B4D8-F555238EA2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DFD78019-6999-4B93-822D-FDDB3C3DABE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A84BEA7A-CF82-4C50-8CDB-A8A36D8463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FD59CDFD-BF41-417D-8F2C-01628D3D79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B4DB0-41C1-4969-8B32-53AE803E1D97}" type="datetimeFigureOut">
              <a:rPr lang="zh-CN" altLang="en-US" smtClean="0"/>
              <a:t>2019/7/14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802A0B21-FC32-4206-B8C3-AF83B51904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6D6444E9-AA55-4E9A-A6E8-3E7C70D83B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5CCFC-D1E1-41E8-9A0B-B538429557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4154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A880C5CC-BCBF-495A-9346-507D9C19BA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FECA6793-5C1F-4337-BC24-C8B7D9AB88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8534308F-2AAD-4325-B9C2-6DB1F63965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4B4DB0-41C1-4969-8B32-53AE803E1D97}" type="datetimeFigureOut">
              <a:rPr lang="zh-CN" altLang="en-US" smtClean="0"/>
              <a:t>2019/7/14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25BCBED5-AF54-42EB-896D-D139B7A53D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547BEBE3-3E34-47F4-94B3-3A77B205E3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65CCFC-D1E1-41E8-9A0B-B538429557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8674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570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15.xml"/><Relationship Id="rId13" Type="http://schemas.openxmlformats.org/officeDocument/2006/relationships/tags" Target="../tags/tag20.xml"/><Relationship Id="rId3" Type="http://schemas.openxmlformats.org/officeDocument/2006/relationships/tags" Target="../tags/tag10.xml"/><Relationship Id="rId7" Type="http://schemas.openxmlformats.org/officeDocument/2006/relationships/tags" Target="../tags/tag14.xml"/><Relationship Id="rId12" Type="http://schemas.openxmlformats.org/officeDocument/2006/relationships/tags" Target="../tags/tag19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tags" Target="../tags/tag13.xml"/><Relationship Id="rId11" Type="http://schemas.openxmlformats.org/officeDocument/2006/relationships/tags" Target="../tags/tag18.xml"/><Relationship Id="rId5" Type="http://schemas.openxmlformats.org/officeDocument/2006/relationships/tags" Target="../tags/tag12.xml"/><Relationship Id="rId15" Type="http://schemas.openxmlformats.org/officeDocument/2006/relationships/slideLayout" Target="../slideLayouts/slideLayout7.xml"/><Relationship Id="rId10" Type="http://schemas.openxmlformats.org/officeDocument/2006/relationships/tags" Target="../tags/tag17.xml"/><Relationship Id="rId4" Type="http://schemas.openxmlformats.org/officeDocument/2006/relationships/tags" Target="../tags/tag11.xml"/><Relationship Id="rId9" Type="http://schemas.openxmlformats.org/officeDocument/2006/relationships/tags" Target="../tags/tag16.xml"/><Relationship Id="rId14" Type="http://schemas.openxmlformats.org/officeDocument/2006/relationships/tags" Target="../tags/tag2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任意多边形 14"/>
          <p:cNvSpPr/>
          <p:nvPr>
            <p:custDataLst>
              <p:tags r:id="rId2"/>
            </p:custDataLst>
          </p:nvPr>
        </p:nvSpPr>
        <p:spPr>
          <a:xfrm flipV="1">
            <a:off x="3914776" y="1727201"/>
            <a:ext cx="4386263" cy="3787775"/>
          </a:xfrm>
          <a:custGeom>
            <a:avLst/>
            <a:gdLst>
              <a:gd name="connsiteX0" fmla="*/ 935677 w 5326744"/>
              <a:gd name="connsiteY0" fmla="*/ 2984630 h 4601031"/>
              <a:gd name="connsiteX1" fmla="*/ 1004478 w 5326744"/>
              <a:gd name="connsiteY1" fmla="*/ 2984630 h 4601031"/>
              <a:gd name="connsiteX2" fmla="*/ 2663486 w 5326744"/>
              <a:gd name="connsiteY2" fmla="*/ 127686 h 4601031"/>
              <a:gd name="connsiteX3" fmla="*/ 4322494 w 5326744"/>
              <a:gd name="connsiteY3" fmla="*/ 2984630 h 4601031"/>
              <a:gd name="connsiteX4" fmla="*/ 4391068 w 5326744"/>
              <a:gd name="connsiteY4" fmla="*/ 2984630 h 4601031"/>
              <a:gd name="connsiteX5" fmla="*/ 2663372 w 5326744"/>
              <a:gd name="connsiteY5" fmla="*/ 0 h 4601031"/>
              <a:gd name="connsiteX6" fmla="*/ 0 w 5326744"/>
              <a:gd name="connsiteY6" fmla="*/ 4601031 h 4601031"/>
              <a:gd name="connsiteX7" fmla="*/ 5326744 w 5326744"/>
              <a:gd name="connsiteY7" fmla="*/ 4601031 h 4601031"/>
              <a:gd name="connsiteX8" fmla="*/ 4965465 w 5326744"/>
              <a:gd name="connsiteY8" fmla="*/ 3976914 h 4601031"/>
              <a:gd name="connsiteX9" fmla="*/ 4898707 w 5326744"/>
              <a:gd name="connsiteY9" fmla="*/ 3976914 h 4601031"/>
              <a:gd name="connsiteX10" fmla="*/ 5223329 w 5326744"/>
              <a:gd name="connsiteY10" fmla="*/ 4535940 h 4601031"/>
              <a:gd name="connsiteX11" fmla="*/ 103642 w 5326744"/>
              <a:gd name="connsiteY11" fmla="*/ 4535940 h 4601031"/>
              <a:gd name="connsiteX12" fmla="*/ 428265 w 5326744"/>
              <a:gd name="connsiteY12" fmla="*/ 3976914 h 4601031"/>
              <a:gd name="connsiteX13" fmla="*/ 361279 w 5326744"/>
              <a:gd name="connsiteY13" fmla="*/ 3976914 h 4601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326744" h="4601031">
                <a:moveTo>
                  <a:pt x="935677" y="2984630"/>
                </a:moveTo>
                <a:lnTo>
                  <a:pt x="1004478" y="2984630"/>
                </a:lnTo>
                <a:lnTo>
                  <a:pt x="2663486" y="127686"/>
                </a:lnTo>
                <a:lnTo>
                  <a:pt x="4322494" y="2984630"/>
                </a:lnTo>
                <a:lnTo>
                  <a:pt x="4391068" y="2984630"/>
                </a:lnTo>
                <a:lnTo>
                  <a:pt x="2663372" y="0"/>
                </a:lnTo>
                <a:close/>
                <a:moveTo>
                  <a:pt x="0" y="4601031"/>
                </a:moveTo>
                <a:lnTo>
                  <a:pt x="5326744" y="4601031"/>
                </a:lnTo>
                <a:lnTo>
                  <a:pt x="4965465" y="3976914"/>
                </a:lnTo>
                <a:lnTo>
                  <a:pt x="4898707" y="3976914"/>
                </a:lnTo>
                <a:lnTo>
                  <a:pt x="5223329" y="4535940"/>
                </a:lnTo>
                <a:lnTo>
                  <a:pt x="103642" y="4535940"/>
                </a:lnTo>
                <a:lnTo>
                  <a:pt x="428265" y="3976914"/>
                </a:lnTo>
                <a:lnTo>
                  <a:pt x="361279" y="3976914"/>
                </a:lnTo>
                <a:close/>
              </a:path>
            </a:pathLst>
          </a:custGeom>
          <a:solidFill>
            <a:srgbClr val="94D6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" name="等腰三角形 9"/>
          <p:cNvSpPr/>
          <p:nvPr>
            <p:custDataLst>
              <p:tags r:id="rId3"/>
            </p:custDataLst>
          </p:nvPr>
        </p:nvSpPr>
        <p:spPr>
          <a:xfrm rot="4496204" flipV="1">
            <a:off x="8156576" y="2241551"/>
            <a:ext cx="288925" cy="698500"/>
          </a:xfrm>
          <a:prstGeom prst="triangle">
            <a:avLst/>
          </a:prstGeom>
          <a:solidFill>
            <a:srgbClr val="F9A2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1" name="等腰三角形 10"/>
          <p:cNvSpPr/>
          <p:nvPr>
            <p:custDataLst>
              <p:tags r:id="rId4"/>
            </p:custDataLst>
          </p:nvPr>
        </p:nvSpPr>
        <p:spPr>
          <a:xfrm rot="7831236" flipV="1">
            <a:off x="8070851" y="2747964"/>
            <a:ext cx="207963" cy="503237"/>
          </a:xfrm>
          <a:prstGeom prst="triangle">
            <a:avLst/>
          </a:prstGeom>
          <a:solidFill>
            <a:srgbClr val="CCDF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2" name="等腰三角形 11"/>
          <p:cNvSpPr/>
          <p:nvPr>
            <p:custDataLst>
              <p:tags r:id="rId5"/>
            </p:custDataLst>
          </p:nvPr>
        </p:nvSpPr>
        <p:spPr>
          <a:xfrm rot="6867913" flipH="1">
            <a:off x="3951288" y="2984501"/>
            <a:ext cx="288925" cy="698500"/>
          </a:xfrm>
          <a:prstGeom prst="triangle">
            <a:avLst/>
          </a:prstGeom>
          <a:solidFill>
            <a:srgbClr val="8BD1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3" name="等腰三角形 12"/>
          <p:cNvSpPr/>
          <p:nvPr>
            <p:custDataLst>
              <p:tags r:id="rId6"/>
            </p:custDataLst>
          </p:nvPr>
        </p:nvSpPr>
        <p:spPr>
          <a:xfrm rot="3626854" flipH="1">
            <a:off x="4165601" y="3497264"/>
            <a:ext cx="207963" cy="503237"/>
          </a:xfrm>
          <a:prstGeom prst="triangle">
            <a:avLst/>
          </a:prstGeom>
          <a:solidFill>
            <a:srgbClr val="FDCA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1" name="任意多边形 20"/>
          <p:cNvSpPr/>
          <p:nvPr>
            <p:custDataLst>
              <p:tags r:id="rId7"/>
            </p:custDataLst>
          </p:nvPr>
        </p:nvSpPr>
        <p:spPr>
          <a:xfrm>
            <a:off x="4285695" y="1906456"/>
            <a:ext cx="3644821" cy="3190711"/>
          </a:xfrm>
          <a:custGeom>
            <a:avLst/>
            <a:gdLst>
              <a:gd name="connsiteX0" fmla="*/ 0 w 3896959"/>
              <a:gd name="connsiteY0" fmla="*/ 0 h 3411435"/>
              <a:gd name="connsiteX1" fmla="*/ 3896959 w 3896959"/>
              <a:gd name="connsiteY1" fmla="*/ 0 h 3411435"/>
              <a:gd name="connsiteX2" fmla="*/ 1948480 w 3896959"/>
              <a:gd name="connsiteY2" fmla="*/ 3411435 h 3411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96959" h="3411435">
                <a:moveTo>
                  <a:pt x="0" y="0"/>
                </a:moveTo>
                <a:lnTo>
                  <a:pt x="3896959" y="0"/>
                </a:lnTo>
                <a:lnTo>
                  <a:pt x="1948480" y="3411435"/>
                </a:lnTo>
                <a:close/>
              </a:path>
            </a:pathLst>
          </a:custGeom>
          <a:solidFill>
            <a:srgbClr val="94D6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1152000" anchor="ctr"/>
          <a:lstStyle/>
          <a:p>
            <a:pPr algn="ctr">
              <a:lnSpc>
                <a:spcPct val="80000"/>
              </a:lnSpc>
              <a:defRPr/>
            </a:pPr>
            <a:r>
              <a:rPr lang="en-US" altLang="zh-CN" sz="5400">
                <a:solidFill>
                  <a:srgbClr val="FFFFFF"/>
                </a:solidFill>
                <a:effectLst>
                  <a:innerShdw blurRad="38100" dist="25400" dir="13500000">
                    <a:prstClr val="black">
                      <a:alpha val="50000"/>
                    </a:prstClr>
                  </a:innerShdw>
                </a:effectLst>
                <a:latin typeface="华文琥珀" panose="02010800040101010101" pitchFamily="2" charset="-122"/>
                <a:ea typeface="华文琥珀" panose="02010800040101010101" pitchFamily="2" charset="-122"/>
                <a:cs typeface="Verdana" panose="020B0604030504040204" pitchFamily="34" charset="0"/>
              </a:rPr>
              <a:t>THANK</a:t>
            </a:r>
          </a:p>
          <a:p>
            <a:pPr algn="ctr">
              <a:lnSpc>
                <a:spcPct val="80000"/>
              </a:lnSpc>
              <a:defRPr/>
            </a:pPr>
            <a:r>
              <a:rPr lang="en-US" altLang="zh-CN" sz="5400">
                <a:solidFill>
                  <a:srgbClr val="FFFFFF"/>
                </a:solidFill>
                <a:effectLst>
                  <a:innerShdw blurRad="38100" dist="25400" dir="13500000">
                    <a:prstClr val="black">
                      <a:alpha val="50000"/>
                    </a:prstClr>
                  </a:innerShdw>
                </a:effectLst>
                <a:latin typeface="华文琥珀" panose="02010800040101010101" pitchFamily="2" charset="-122"/>
                <a:ea typeface="华文琥珀" panose="02010800040101010101" pitchFamily="2" charset="-122"/>
                <a:cs typeface="Verdana" panose="020B0604030504040204" pitchFamily="34" charset="0"/>
              </a:rPr>
              <a:t>YOU</a:t>
            </a:r>
            <a:endParaRPr lang="zh-CN" altLang="en-US" sz="5400">
              <a:solidFill>
                <a:srgbClr val="FFFFFF"/>
              </a:solidFill>
              <a:effectLst>
                <a:innerShdw blurRad="38100" dist="25400" dir="13500000">
                  <a:prstClr val="black">
                    <a:alpha val="50000"/>
                  </a:prstClr>
                </a:innerShdw>
              </a:effectLst>
              <a:latin typeface="华文琥珀" panose="02010800040101010101" pitchFamily="2" charset="-122"/>
              <a:ea typeface="华文琥珀" panose="02010800040101010101" pitchFamily="2" charset="-122"/>
              <a:cs typeface="Verdana" panose="020B0604030504040204" pitchFamily="34" charset="0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直角三角形 2"/>
          <p:cNvSpPr/>
          <p:nvPr>
            <p:custDataLst>
              <p:tags r:id="rId2"/>
            </p:custDataLst>
          </p:nvPr>
        </p:nvSpPr>
        <p:spPr>
          <a:xfrm rot="20063428">
            <a:off x="3621088" y="3252788"/>
            <a:ext cx="519112" cy="474662"/>
          </a:xfrm>
          <a:prstGeom prst="rtTriangle">
            <a:avLst/>
          </a:prstGeom>
          <a:solidFill>
            <a:srgbClr val="27AE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" name="直角三角形 3"/>
          <p:cNvSpPr/>
          <p:nvPr>
            <p:custDataLst>
              <p:tags r:id="rId3"/>
            </p:custDataLst>
          </p:nvPr>
        </p:nvSpPr>
        <p:spPr>
          <a:xfrm rot="7409929">
            <a:off x="4892676" y="3859213"/>
            <a:ext cx="350837" cy="249238"/>
          </a:xfrm>
          <a:prstGeom prst="rtTriangle">
            <a:avLst/>
          </a:prstGeom>
          <a:solidFill>
            <a:srgbClr val="76D4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" name="直角三角形 4"/>
          <p:cNvSpPr/>
          <p:nvPr>
            <p:custDataLst>
              <p:tags r:id="rId4"/>
            </p:custDataLst>
          </p:nvPr>
        </p:nvSpPr>
        <p:spPr>
          <a:xfrm rot="17352356">
            <a:off x="4533901" y="4851401"/>
            <a:ext cx="231775" cy="165100"/>
          </a:xfrm>
          <a:prstGeom prst="rtTriangle">
            <a:avLst/>
          </a:prstGeom>
          <a:solidFill>
            <a:srgbClr val="27AE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" name="直角三角形 5"/>
          <p:cNvSpPr/>
          <p:nvPr>
            <p:custDataLst>
              <p:tags r:id="rId5"/>
            </p:custDataLst>
          </p:nvPr>
        </p:nvSpPr>
        <p:spPr>
          <a:xfrm rot="17352356">
            <a:off x="4022726" y="5108576"/>
            <a:ext cx="119062" cy="65087"/>
          </a:xfrm>
          <a:prstGeom prst="rtTriangle">
            <a:avLst/>
          </a:prstGeom>
          <a:solidFill>
            <a:srgbClr val="27AE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" name="直角三角形 6"/>
          <p:cNvSpPr/>
          <p:nvPr>
            <p:custDataLst>
              <p:tags r:id="rId6"/>
            </p:custDataLst>
          </p:nvPr>
        </p:nvSpPr>
        <p:spPr>
          <a:xfrm rot="11413207">
            <a:off x="7064376" y="4568825"/>
            <a:ext cx="231775" cy="165100"/>
          </a:xfrm>
          <a:prstGeom prst="rtTriangle">
            <a:avLst/>
          </a:prstGeom>
          <a:solidFill>
            <a:srgbClr val="27AE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" name="直角三角形 7"/>
          <p:cNvSpPr/>
          <p:nvPr>
            <p:custDataLst>
              <p:tags r:id="rId7"/>
            </p:custDataLst>
          </p:nvPr>
        </p:nvSpPr>
        <p:spPr>
          <a:xfrm rot="18287289">
            <a:off x="6709570" y="3945732"/>
            <a:ext cx="231775" cy="252413"/>
          </a:xfrm>
          <a:prstGeom prst="rtTriangle">
            <a:avLst/>
          </a:prstGeom>
          <a:solidFill>
            <a:srgbClr val="76D4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" name="直角三角形 8"/>
          <p:cNvSpPr/>
          <p:nvPr>
            <p:custDataLst>
              <p:tags r:id="rId8"/>
            </p:custDataLst>
          </p:nvPr>
        </p:nvSpPr>
        <p:spPr>
          <a:xfrm rot="16200000">
            <a:off x="8184357" y="2443957"/>
            <a:ext cx="138112" cy="250825"/>
          </a:xfrm>
          <a:prstGeom prst="rtTriangle">
            <a:avLst/>
          </a:prstGeom>
          <a:solidFill>
            <a:srgbClr val="76D4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" name="直角三角形 9"/>
          <p:cNvSpPr/>
          <p:nvPr>
            <p:custDataLst>
              <p:tags r:id="rId9"/>
            </p:custDataLst>
          </p:nvPr>
        </p:nvSpPr>
        <p:spPr>
          <a:xfrm rot="16200000">
            <a:off x="8208963" y="1241426"/>
            <a:ext cx="66675" cy="120650"/>
          </a:xfrm>
          <a:prstGeom prst="rtTriangle">
            <a:avLst/>
          </a:prstGeom>
          <a:solidFill>
            <a:srgbClr val="1E81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cxnSp>
        <p:nvCxnSpPr>
          <p:cNvPr id="11" name="直接连接符 10"/>
          <p:cNvCxnSpPr/>
          <p:nvPr>
            <p:custDataLst>
              <p:tags r:id="rId10"/>
            </p:custDataLst>
          </p:nvPr>
        </p:nvCxnSpPr>
        <p:spPr>
          <a:xfrm flipV="1">
            <a:off x="4141788" y="4059239"/>
            <a:ext cx="715962" cy="447675"/>
          </a:xfrm>
          <a:prstGeom prst="line">
            <a:avLst/>
          </a:prstGeom>
          <a:ln>
            <a:solidFill>
              <a:srgbClr val="28AF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>
            <p:custDataLst>
              <p:tags r:id="rId11"/>
            </p:custDataLst>
          </p:nvPr>
        </p:nvCxnSpPr>
        <p:spPr>
          <a:xfrm flipV="1">
            <a:off x="3859214" y="4075113"/>
            <a:ext cx="1246187" cy="779462"/>
          </a:xfrm>
          <a:prstGeom prst="line">
            <a:avLst/>
          </a:prstGeom>
          <a:ln>
            <a:solidFill>
              <a:srgbClr val="28AF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>
            <p:custDataLst>
              <p:tags r:id="rId12"/>
            </p:custDataLst>
          </p:nvPr>
        </p:nvCxnSpPr>
        <p:spPr>
          <a:xfrm flipV="1">
            <a:off x="7421563" y="1435101"/>
            <a:ext cx="717550" cy="447675"/>
          </a:xfrm>
          <a:prstGeom prst="line">
            <a:avLst/>
          </a:prstGeom>
          <a:ln>
            <a:solidFill>
              <a:srgbClr val="28AF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>
            <p:custDataLst>
              <p:tags r:id="rId13"/>
            </p:custDataLst>
          </p:nvPr>
        </p:nvCxnSpPr>
        <p:spPr>
          <a:xfrm flipV="1">
            <a:off x="7786689" y="1131888"/>
            <a:ext cx="1246187" cy="781050"/>
          </a:xfrm>
          <a:prstGeom prst="line">
            <a:avLst/>
          </a:prstGeom>
          <a:ln>
            <a:solidFill>
              <a:srgbClr val="28AF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任意多边形 20"/>
          <p:cNvSpPr/>
          <p:nvPr>
            <p:custDataLst>
              <p:tags r:id="rId14"/>
            </p:custDataLst>
          </p:nvPr>
        </p:nvSpPr>
        <p:spPr>
          <a:xfrm>
            <a:off x="4190736" y="1930352"/>
            <a:ext cx="3391976" cy="2751567"/>
          </a:xfrm>
          <a:custGeom>
            <a:avLst/>
            <a:gdLst>
              <a:gd name="connsiteX0" fmla="*/ 0 w 3391976"/>
              <a:gd name="connsiteY0" fmla="*/ 0 h 2751567"/>
              <a:gd name="connsiteX1" fmla="*/ 3391976 w 3391976"/>
              <a:gd name="connsiteY1" fmla="*/ 0 h 2751567"/>
              <a:gd name="connsiteX2" fmla="*/ 1695988 w 3391976"/>
              <a:gd name="connsiteY2" fmla="*/ 2751567 h 2751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91976" h="2751567">
                <a:moveTo>
                  <a:pt x="0" y="0"/>
                </a:moveTo>
                <a:lnTo>
                  <a:pt x="3391976" y="0"/>
                </a:lnTo>
                <a:lnTo>
                  <a:pt x="1695988" y="2751567"/>
                </a:lnTo>
                <a:close/>
              </a:path>
            </a:pathLst>
          </a:custGeom>
          <a:solidFill>
            <a:srgbClr val="27AE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36000" anchor="ctr"/>
          <a:lstStyle/>
          <a:p>
            <a:pPr algn="ctr">
              <a:lnSpc>
                <a:spcPct val="80000"/>
              </a:lnSpc>
              <a:defRPr/>
            </a:pPr>
            <a:r>
              <a:rPr lang="en-US" altLang="zh-CN" sz="4800">
                <a:solidFill>
                  <a:srgbClr val="FFFFFF"/>
                </a:solidFill>
                <a:effectLst>
                  <a:innerShdw blurRad="38100" dist="25400" dir="13500000">
                    <a:prstClr val="black">
                      <a:alpha val="50000"/>
                    </a:prstClr>
                  </a:innerShdw>
                </a:effectLst>
                <a:latin typeface="华文琥珀" panose="02010800040101010101" pitchFamily="2" charset="-122"/>
                <a:ea typeface="华文琥珀" panose="02010800040101010101" pitchFamily="2" charset="-122"/>
                <a:cs typeface="Meiryo UI" panose="020B0604030504040204" pitchFamily="34" charset="-128"/>
              </a:rPr>
              <a:t>THANK</a:t>
            </a:r>
          </a:p>
          <a:p>
            <a:pPr algn="ctr">
              <a:lnSpc>
                <a:spcPct val="80000"/>
              </a:lnSpc>
              <a:defRPr/>
            </a:pPr>
            <a:r>
              <a:rPr lang="en-US" altLang="zh-CN" sz="4800">
                <a:solidFill>
                  <a:srgbClr val="FFFFFF"/>
                </a:solidFill>
                <a:effectLst>
                  <a:innerShdw blurRad="38100" dist="25400" dir="13500000">
                    <a:prstClr val="black">
                      <a:alpha val="50000"/>
                    </a:prstClr>
                  </a:innerShdw>
                </a:effectLst>
                <a:latin typeface="华文琥珀" panose="02010800040101010101" pitchFamily="2" charset="-122"/>
                <a:ea typeface="华文琥珀" panose="02010800040101010101" pitchFamily="2" charset="-122"/>
                <a:cs typeface="Meiryo UI" panose="020B0604030504040204" pitchFamily="34" charset="-128"/>
              </a:rPr>
              <a:t>YOU</a:t>
            </a:r>
            <a:endParaRPr lang="zh-CN" altLang="en-US" sz="4800">
              <a:solidFill>
                <a:srgbClr val="FFFFFF"/>
              </a:solidFill>
              <a:effectLst>
                <a:innerShdw blurRad="38100" dist="25400" dir="13500000">
                  <a:prstClr val="black">
                    <a:alpha val="50000"/>
                  </a:prstClr>
                </a:innerShdw>
              </a:effectLst>
              <a:latin typeface="华文琥珀" panose="02010800040101010101" pitchFamily="2" charset="-122"/>
              <a:ea typeface="华文琥珀" panose="02010800040101010101" pitchFamily="2" charset="-122"/>
              <a:cs typeface="Meiryo UI" panose="020B0604030504040204" pitchFamily="34" charset="-128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3124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130"/>
  <p:tag name="MH_LIBRARY" val="GRAPHIC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115"/>
  <p:tag name="MH_LIBRARY" val="GRAPHIC"/>
  <p:tag name="MH_ORDER" val="Right Triangle 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115"/>
  <p:tag name="MH_LIBRARY" val="GRAPHIC"/>
  <p:tag name="MH_ORDER" val="Right Triangle 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115"/>
  <p:tag name="MH_LIBRARY" val="GRAPHIC"/>
  <p:tag name="MH_ORDER" val="Right Triangle 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115"/>
  <p:tag name="MH_LIBRARY" val="GRAPHIC"/>
  <p:tag name="MH_ORDER" val="Right Triangle 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115"/>
  <p:tag name="MH_LIBRARY" val="GRAPHIC"/>
  <p:tag name="MH_ORDER" val="Right Triangle 7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115"/>
  <p:tag name="MH_LIBRARY" val="GRAPHIC"/>
  <p:tag name="MH_ORDER" val="Right Triangle 8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115"/>
  <p:tag name="MH_LIBRARY" val="GRAPHIC"/>
  <p:tag name="MH_ORDER" val="Right Triangle 9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115"/>
  <p:tag name="MH_LIBRARY" val="GRAPHIC"/>
  <p:tag name="MH_ORDER" val="Straight Connector 1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115"/>
  <p:tag name="MH_LIBRARY" val="GRAPHIC"/>
  <p:tag name="MH_ORDER" val="Straight Connector 1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115"/>
  <p:tag name="MH_LIBRARY" val="GRAPHIC"/>
  <p:tag name="MH_ORDER" val="Straight Connector 1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130"/>
  <p:tag name="MH_LIBRARY" val="GRAPHIC"/>
  <p:tag name="MH_ORDER" val="任意多边形 14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115"/>
  <p:tag name="MH_LIBRARY" val="GRAPHIC"/>
  <p:tag name="MH_ORDER" val="Straight Connector 13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115"/>
  <p:tag name="MH_LIBRARY" val="GRAPHIC"/>
  <p:tag name="MH_ORDER" val="任意多边形 2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130"/>
  <p:tag name="MH_LIBRARY" val="GRAPHIC"/>
  <p:tag name="MH_ORDER" val="Isosceles Triangle 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130"/>
  <p:tag name="MH_LIBRARY" val="GRAPHIC"/>
  <p:tag name="MH_ORDER" val="Isosceles Triangle 1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130"/>
  <p:tag name="MH_LIBRARY" val="GRAPHIC"/>
  <p:tag name="MH_ORDER" val="Isosceles Triangle 1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130"/>
  <p:tag name="MH_LIBRARY" val="GRAPHIC"/>
  <p:tag name="MH_ORDER" val="Isosceles Triangle 1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130"/>
  <p:tag name="MH_LIBRARY" val="GRAPHIC"/>
  <p:tag name="MH_ORDER" val="任意多边形 2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115"/>
  <p:tag name="MH_LIBRARY" val="GRAPHIC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115"/>
  <p:tag name="MH_LIBRARY" val="GRAPHIC"/>
  <p:tag name="MH_ORDER" val="Right Triangle 2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219</Words>
  <Application>Microsoft Office PowerPoint</Application>
  <PresentationFormat>自定义</PresentationFormat>
  <Paragraphs>18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5" baseType="lpstr">
      <vt:lpstr>第一PPT，www.1ppt.com</vt:lpstr>
      <vt:lpstr>Office 主题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谢谢观看</dc:title>
  <dc:creator>第一PPT</dc:creator>
  <cp:keywords>www.1ppt.com</cp:keywords>
  <cp:lastModifiedBy>Windows User</cp:lastModifiedBy>
  <cp:revision>3</cp:revision>
  <dcterms:created xsi:type="dcterms:W3CDTF">2018-08-20T07:55:18Z</dcterms:created>
  <dcterms:modified xsi:type="dcterms:W3CDTF">2019-07-14T14:57:53Z</dcterms:modified>
</cp:coreProperties>
</file>