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12.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notesMasterIdLst>
    <p:notesMasterId r:id="rId47"/>
  </p:notesMasterIdLst>
  <p:sldIdLst>
    <p:sldId id="321" r:id="rId3"/>
    <p:sldId id="322" r:id="rId4"/>
    <p:sldId id="323" r:id="rId5"/>
    <p:sldId id="281" r:id="rId6"/>
    <p:sldId id="282" r:id="rId7"/>
    <p:sldId id="283" r:id="rId8"/>
    <p:sldId id="284" r:id="rId9"/>
    <p:sldId id="259" r:id="rId10"/>
    <p:sldId id="286" r:id="rId11"/>
    <p:sldId id="324" r:id="rId12"/>
    <p:sldId id="285" r:id="rId13"/>
    <p:sldId id="289" r:id="rId14"/>
    <p:sldId id="292" r:id="rId15"/>
    <p:sldId id="290" r:id="rId16"/>
    <p:sldId id="291" r:id="rId17"/>
    <p:sldId id="294" r:id="rId18"/>
    <p:sldId id="299" r:id="rId19"/>
    <p:sldId id="300" r:id="rId20"/>
    <p:sldId id="293" r:id="rId21"/>
    <p:sldId id="325" r:id="rId22"/>
    <p:sldId id="296" r:id="rId23"/>
    <p:sldId id="297" r:id="rId24"/>
    <p:sldId id="298" r:id="rId25"/>
    <p:sldId id="301" r:id="rId26"/>
    <p:sldId id="302" r:id="rId27"/>
    <p:sldId id="326" r:id="rId28"/>
    <p:sldId id="303" r:id="rId29"/>
    <p:sldId id="304" r:id="rId30"/>
    <p:sldId id="305" r:id="rId31"/>
    <p:sldId id="306" r:id="rId32"/>
    <p:sldId id="308" r:id="rId33"/>
    <p:sldId id="327" r:id="rId34"/>
    <p:sldId id="309" r:id="rId35"/>
    <p:sldId id="314" r:id="rId36"/>
    <p:sldId id="310" r:id="rId37"/>
    <p:sldId id="312" r:id="rId38"/>
    <p:sldId id="313" r:id="rId39"/>
    <p:sldId id="315" r:id="rId40"/>
    <p:sldId id="316" r:id="rId41"/>
    <p:sldId id="318" r:id="rId42"/>
    <p:sldId id="317" r:id="rId43"/>
    <p:sldId id="319" r:id="rId44"/>
    <p:sldId id="328" r:id="rId45"/>
    <p:sldId id="329" r:id="rId46"/>
  </p:sldIdLst>
  <p:sldSz cx="12192000" cy="6858000"/>
  <p:notesSz cx="6858000" cy="9144000"/>
  <p:custDataLst>
    <p:tags r:id="rId4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3240"/>
    <a:srgbClr val="00C8D8"/>
    <a:srgbClr val="FFFFFF"/>
    <a:srgbClr val="1421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4" autoAdjust="0"/>
    <p:restoredTop sz="94660"/>
  </p:normalViewPr>
  <p:slideViewPr>
    <p:cSldViewPr snapToGrid="0">
      <p:cViewPr>
        <p:scale>
          <a:sx n="50" d="100"/>
          <a:sy n="50" d="100"/>
        </p:scale>
        <p:origin x="-420" y="-175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ags" Target="tags/tag1.xml"/><Relationship Id="rId8" Type="http://schemas.openxmlformats.org/officeDocument/2006/relationships/slide" Target="slides/slide6.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ea typeface="微软雅黑" panose="020B0503020204020204" pitchFamily="34"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ea typeface="微软雅黑" panose="020B0503020204020204" pitchFamily="34" charset="-122"/>
              </a:defRPr>
            </a:lvl1pPr>
          </a:lstStyle>
          <a:p>
            <a:fld id="{A9F83F5D-6A1D-4263-B7E5-0544B65C61F7}" type="datetimeFigureOut">
              <a:rPr lang="zh-CN" altLang="en-US" smtClean="0"/>
              <a:pPr/>
              <a:t>2019/7/9</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ea typeface="微软雅黑" panose="020B0503020204020204" pitchFamily="34" charset="-122"/>
              </a:defRPr>
            </a:lvl1pPr>
          </a:lstStyle>
          <a:p>
            <a:fld id="{0F4AD3E8-DEE5-44EE-81B3-C1447FAEBEF8}" type="slidenum">
              <a:rPr lang="zh-CN" altLang="en-US" smtClean="0"/>
              <a:pPr/>
              <a:t>‹#›</a:t>
            </a:fld>
            <a:endParaRPr lang="zh-CN" altLang="en-US" dirty="0"/>
          </a:p>
        </p:txBody>
      </p:sp>
    </p:spTree>
    <p:extLst>
      <p:ext uri="{BB962C8B-B14F-4D97-AF65-F5344CB8AC3E}">
        <p14:creationId xmlns:p14="http://schemas.microsoft.com/office/powerpoint/2010/main" val="9867590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微软雅黑" panose="020B0503020204020204" pitchFamily="34" charset="-122"/>
        <a:cs typeface="+mn-cs"/>
      </a:defRPr>
    </a:lvl1pPr>
    <a:lvl2pPr marL="457200" algn="l" defTabSz="914400" rtl="0" eaLnBrk="1" latinLnBrk="0" hangingPunct="1">
      <a:defRPr sz="1200" kern="1200">
        <a:solidFill>
          <a:schemeClr val="tx1"/>
        </a:solidFill>
        <a:latin typeface="+mn-lt"/>
        <a:ea typeface="微软雅黑" panose="020B0503020204020204" pitchFamily="34" charset="-122"/>
        <a:cs typeface="+mn-cs"/>
      </a:defRPr>
    </a:lvl2pPr>
    <a:lvl3pPr marL="914400" algn="l" defTabSz="914400" rtl="0" eaLnBrk="1" latinLnBrk="0" hangingPunct="1">
      <a:defRPr sz="1200" kern="1200">
        <a:solidFill>
          <a:schemeClr val="tx1"/>
        </a:solidFill>
        <a:latin typeface="+mn-lt"/>
        <a:ea typeface="微软雅黑" panose="020B0503020204020204" pitchFamily="34" charset="-122"/>
        <a:cs typeface="+mn-cs"/>
      </a:defRPr>
    </a:lvl3pPr>
    <a:lvl4pPr marL="1371600" algn="l" defTabSz="914400" rtl="0" eaLnBrk="1" latinLnBrk="0" hangingPunct="1">
      <a:defRPr sz="1200" kern="1200">
        <a:solidFill>
          <a:schemeClr val="tx1"/>
        </a:solidFill>
        <a:latin typeface="+mn-lt"/>
        <a:ea typeface="微软雅黑" panose="020B0503020204020204" pitchFamily="34" charset="-122"/>
        <a:cs typeface="+mn-cs"/>
      </a:defRPr>
    </a:lvl4pPr>
    <a:lvl5pPr marL="1828800" algn="l" defTabSz="914400" rtl="0" eaLnBrk="1" latinLnBrk="0" hangingPunct="1">
      <a:defRPr sz="1200" kern="1200">
        <a:solidFill>
          <a:schemeClr val="tx1"/>
        </a:solidFill>
        <a:latin typeface="+mn-lt"/>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4AD3E8-DEE5-44EE-81B3-C1447FAEBEF8}" type="slidenum">
              <a:rPr lang="zh-CN" altLang="en-US" smtClean="0"/>
              <a:pPr/>
              <a:t>1</a:t>
            </a:fld>
            <a:endParaRPr lang="zh-CN" altLang="en-US" dirty="0"/>
          </a:p>
        </p:txBody>
      </p:sp>
    </p:spTree>
    <p:extLst>
      <p:ext uri="{BB962C8B-B14F-4D97-AF65-F5344CB8AC3E}">
        <p14:creationId xmlns:p14="http://schemas.microsoft.com/office/powerpoint/2010/main" val="13036012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4AD3E8-DEE5-44EE-81B3-C1447FAEBEF8}" type="slidenum">
              <a:rPr lang="zh-CN" altLang="en-US" smtClean="0"/>
              <a:pPr/>
              <a:t>10</a:t>
            </a:fld>
            <a:endParaRPr lang="zh-CN" altLang="en-US" dirty="0"/>
          </a:p>
        </p:txBody>
      </p:sp>
    </p:spTree>
    <p:extLst>
      <p:ext uri="{BB962C8B-B14F-4D97-AF65-F5344CB8AC3E}">
        <p14:creationId xmlns:p14="http://schemas.microsoft.com/office/powerpoint/2010/main" val="27021441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defRPr/>
            </a:pPr>
            <a:fld id="{CE1689F0-D8FB-450F-A36F-553F26501FEE}" type="slidenum">
              <a:rPr kumimoji="0" lang="zh-CN" altLang="en-US" sz="1800" b="0" i="0" u="none" strike="noStrike" kern="0" cap="none" spc="0" normalizeH="0" baseline="0" noProof="0" smtClean="0">
                <a:ln>
                  <a:noFill/>
                </a:ln>
                <a:solidFill>
                  <a:prstClr val="black"/>
                </a:solidFill>
                <a:effectLst/>
                <a:uLnTx/>
                <a:uFillTx/>
              </a:rPr>
              <a:t>11</a:t>
            </a:fld>
            <a:endParaRPr kumimoji="0" 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17044957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defRPr/>
            </a:pPr>
            <a:fld id="{CE1689F0-D8FB-450F-A36F-553F26501FEE}" type="slidenum">
              <a:rPr kumimoji="0" lang="zh-CN" altLang="en-US" sz="1800" b="0" i="0" u="none" strike="noStrike" kern="0" cap="none" spc="0" normalizeH="0" baseline="0" noProof="0" smtClean="0">
                <a:ln>
                  <a:noFill/>
                </a:ln>
                <a:solidFill>
                  <a:prstClr val="black"/>
                </a:solidFill>
                <a:effectLst/>
                <a:uLnTx/>
                <a:uFillTx/>
              </a:rPr>
              <a:t>12</a:t>
            </a:fld>
            <a:endParaRPr kumimoji="0" 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14780105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defRPr/>
            </a:pPr>
            <a:fld id="{CE1689F0-D8FB-450F-A36F-553F26501FEE}" type="slidenum">
              <a:rPr kumimoji="0" lang="zh-CN" altLang="en-US" sz="1800" b="0" i="0" u="none" strike="noStrike" kern="0" cap="none" spc="0" normalizeH="0" baseline="0" noProof="0" smtClean="0">
                <a:ln>
                  <a:noFill/>
                </a:ln>
                <a:solidFill>
                  <a:prstClr val="black"/>
                </a:solidFill>
                <a:effectLst/>
                <a:uLnTx/>
                <a:uFillTx/>
              </a:rPr>
              <a:t>13</a:t>
            </a:fld>
            <a:endParaRPr kumimoji="0" 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15133641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defRPr/>
            </a:pPr>
            <a:fld id="{CE1689F0-D8FB-450F-A36F-553F26501FEE}" type="slidenum">
              <a:rPr kumimoji="0" lang="zh-CN" altLang="en-US" sz="1800" b="0" i="0" u="none" strike="noStrike" kern="0" cap="none" spc="0" normalizeH="0" baseline="0" noProof="0" smtClean="0">
                <a:ln>
                  <a:noFill/>
                </a:ln>
                <a:solidFill>
                  <a:prstClr val="black"/>
                </a:solidFill>
                <a:effectLst/>
                <a:uLnTx/>
                <a:uFillTx/>
              </a:rPr>
              <a:t>14</a:t>
            </a:fld>
            <a:endParaRPr kumimoji="0" 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16855910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defRPr/>
            </a:pPr>
            <a:fld id="{CE1689F0-D8FB-450F-A36F-553F26501FEE}" type="slidenum">
              <a:rPr kumimoji="0" lang="zh-CN" altLang="en-US" sz="1800" b="0" i="0" u="none" strike="noStrike" kern="0" cap="none" spc="0" normalizeH="0" baseline="0" noProof="0" smtClean="0">
                <a:ln>
                  <a:noFill/>
                </a:ln>
                <a:solidFill>
                  <a:prstClr val="black"/>
                </a:solidFill>
                <a:effectLst/>
                <a:uLnTx/>
                <a:uFillTx/>
              </a:rPr>
              <a:t>15</a:t>
            </a:fld>
            <a:endParaRPr kumimoji="0" 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33633790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defRPr/>
            </a:pPr>
            <a:fld id="{CE1689F0-D8FB-450F-A36F-553F26501FEE}" type="slidenum">
              <a:rPr kumimoji="0" lang="zh-CN" altLang="en-US" sz="1800" b="0" i="0" u="none" strike="noStrike" kern="0" cap="none" spc="0" normalizeH="0" baseline="0" noProof="0" smtClean="0">
                <a:ln>
                  <a:noFill/>
                </a:ln>
                <a:solidFill>
                  <a:prstClr val="black"/>
                </a:solidFill>
                <a:effectLst/>
                <a:uLnTx/>
                <a:uFillTx/>
              </a:rPr>
              <a:t>16</a:t>
            </a:fld>
            <a:endParaRPr kumimoji="0" 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14434116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defRPr/>
            </a:pPr>
            <a:fld id="{CE1689F0-D8FB-450F-A36F-553F26501FEE}" type="slidenum">
              <a:rPr kumimoji="0" lang="zh-CN" altLang="en-US" sz="1800" b="0" i="0" u="none" strike="noStrike" kern="0" cap="none" spc="0" normalizeH="0" baseline="0" noProof="0" smtClean="0">
                <a:ln>
                  <a:noFill/>
                </a:ln>
                <a:solidFill>
                  <a:prstClr val="black"/>
                </a:solidFill>
                <a:effectLst/>
                <a:uLnTx/>
                <a:uFillTx/>
              </a:rPr>
              <a:t>17</a:t>
            </a:fld>
            <a:endParaRPr kumimoji="0" 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5162754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defRPr/>
            </a:pPr>
            <a:fld id="{CE1689F0-D8FB-450F-A36F-553F26501FEE}" type="slidenum">
              <a:rPr kumimoji="0" lang="zh-CN" altLang="en-US" sz="1800" b="0" i="0" u="none" strike="noStrike" kern="0" cap="none" spc="0" normalizeH="0" baseline="0" noProof="0" smtClean="0">
                <a:ln>
                  <a:noFill/>
                </a:ln>
                <a:solidFill>
                  <a:prstClr val="black"/>
                </a:solidFill>
                <a:effectLst/>
                <a:uLnTx/>
                <a:uFillTx/>
              </a:rPr>
              <a:t>18</a:t>
            </a:fld>
            <a:endParaRPr kumimoji="0" 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28447264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defRPr/>
            </a:pPr>
            <a:fld id="{CE1689F0-D8FB-450F-A36F-553F26501FEE}" type="slidenum">
              <a:rPr kumimoji="0" lang="zh-CN" altLang="en-US" sz="1800" b="0" i="0" u="none" strike="noStrike" kern="0" cap="none" spc="0" normalizeH="0" baseline="0" noProof="0" smtClean="0">
                <a:ln>
                  <a:noFill/>
                </a:ln>
                <a:solidFill>
                  <a:prstClr val="black"/>
                </a:solidFill>
                <a:effectLst/>
                <a:uLnTx/>
                <a:uFillTx/>
              </a:rPr>
              <a:t>19</a:t>
            </a:fld>
            <a:endParaRPr kumimoji="0" 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5637607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4AD3E8-DEE5-44EE-81B3-C1447FAEBEF8}" type="slidenum">
              <a:rPr lang="zh-CN" altLang="en-US" smtClean="0"/>
              <a:pPr/>
              <a:t>2</a:t>
            </a:fld>
            <a:endParaRPr lang="zh-CN" altLang="en-US" dirty="0"/>
          </a:p>
        </p:txBody>
      </p:sp>
    </p:spTree>
    <p:extLst>
      <p:ext uri="{BB962C8B-B14F-4D97-AF65-F5344CB8AC3E}">
        <p14:creationId xmlns:p14="http://schemas.microsoft.com/office/powerpoint/2010/main" val="23849986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4AD3E8-DEE5-44EE-81B3-C1447FAEBEF8}" type="slidenum">
              <a:rPr lang="zh-CN" altLang="en-US" smtClean="0"/>
              <a:pPr/>
              <a:t>20</a:t>
            </a:fld>
            <a:endParaRPr lang="zh-CN" altLang="en-US" dirty="0"/>
          </a:p>
        </p:txBody>
      </p:sp>
    </p:spTree>
    <p:extLst>
      <p:ext uri="{BB962C8B-B14F-4D97-AF65-F5344CB8AC3E}">
        <p14:creationId xmlns:p14="http://schemas.microsoft.com/office/powerpoint/2010/main" val="19430744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defRPr/>
            </a:pPr>
            <a:fld id="{CE1689F0-D8FB-450F-A36F-553F26501FEE}" type="slidenum">
              <a:rPr kumimoji="0" lang="zh-CN" altLang="en-US" sz="1800" b="0" i="0" u="none" strike="noStrike" kern="0" cap="none" spc="0" normalizeH="0" baseline="0" noProof="0" smtClean="0">
                <a:ln>
                  <a:noFill/>
                </a:ln>
                <a:solidFill>
                  <a:prstClr val="black"/>
                </a:solidFill>
                <a:effectLst/>
                <a:uLnTx/>
                <a:uFillTx/>
              </a:rPr>
              <a:t>21</a:t>
            </a:fld>
            <a:endParaRPr kumimoji="0" 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21863030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defRPr/>
            </a:pPr>
            <a:fld id="{CE1689F0-D8FB-450F-A36F-553F26501FEE}" type="slidenum">
              <a:rPr kumimoji="0" lang="zh-CN" altLang="en-US" sz="1800" b="0" i="0" u="none" strike="noStrike" kern="0" cap="none" spc="0" normalizeH="0" baseline="0" noProof="0" smtClean="0">
                <a:ln>
                  <a:noFill/>
                </a:ln>
                <a:solidFill>
                  <a:prstClr val="black"/>
                </a:solidFill>
                <a:effectLst/>
                <a:uLnTx/>
                <a:uFillTx/>
              </a:rPr>
              <a:t>22</a:t>
            </a:fld>
            <a:endParaRPr kumimoji="0" 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25729107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defRPr/>
            </a:pPr>
            <a:fld id="{CE1689F0-D8FB-450F-A36F-553F26501FEE}" type="slidenum">
              <a:rPr kumimoji="0" lang="zh-CN" altLang="en-US" sz="1800" b="0" i="0" u="none" strike="noStrike" kern="0" cap="none" spc="0" normalizeH="0" baseline="0" noProof="0" smtClean="0">
                <a:ln>
                  <a:noFill/>
                </a:ln>
                <a:solidFill>
                  <a:prstClr val="black"/>
                </a:solidFill>
                <a:effectLst/>
                <a:uLnTx/>
                <a:uFillTx/>
              </a:rPr>
              <a:t>23</a:t>
            </a:fld>
            <a:endParaRPr kumimoji="0" 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24604399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defRPr/>
            </a:pPr>
            <a:fld id="{CE1689F0-D8FB-450F-A36F-553F26501FEE}" type="slidenum">
              <a:rPr kumimoji="0" lang="zh-CN" altLang="en-US" sz="1800" b="0" i="0" u="none" strike="noStrike" kern="0" cap="none" spc="0" normalizeH="0" baseline="0" noProof="0" smtClean="0">
                <a:ln>
                  <a:noFill/>
                </a:ln>
                <a:solidFill>
                  <a:prstClr val="black"/>
                </a:solidFill>
                <a:effectLst/>
                <a:uLnTx/>
                <a:uFillTx/>
              </a:rPr>
              <a:t>24</a:t>
            </a:fld>
            <a:endParaRPr kumimoji="0" 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24739679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defRPr/>
            </a:pPr>
            <a:fld id="{CE1689F0-D8FB-450F-A36F-553F26501FEE}" type="slidenum">
              <a:rPr kumimoji="0" lang="zh-CN" altLang="en-US" sz="1800" b="0" i="0" u="none" strike="noStrike" kern="0" cap="none" spc="0" normalizeH="0" baseline="0" noProof="0" smtClean="0">
                <a:ln>
                  <a:noFill/>
                </a:ln>
                <a:solidFill>
                  <a:prstClr val="black"/>
                </a:solidFill>
                <a:effectLst/>
                <a:uLnTx/>
                <a:uFillTx/>
              </a:rPr>
              <a:t>25</a:t>
            </a:fld>
            <a:endParaRPr kumimoji="0" 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21419364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4AD3E8-DEE5-44EE-81B3-C1447FAEBEF8}" type="slidenum">
              <a:rPr lang="zh-CN" altLang="en-US" smtClean="0"/>
              <a:pPr/>
              <a:t>26</a:t>
            </a:fld>
            <a:endParaRPr lang="zh-CN" altLang="en-US" dirty="0"/>
          </a:p>
        </p:txBody>
      </p:sp>
    </p:spTree>
    <p:extLst>
      <p:ext uri="{BB962C8B-B14F-4D97-AF65-F5344CB8AC3E}">
        <p14:creationId xmlns:p14="http://schemas.microsoft.com/office/powerpoint/2010/main" val="21771037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defRPr/>
            </a:pPr>
            <a:fld id="{CE1689F0-D8FB-450F-A36F-553F26501FEE}" type="slidenum">
              <a:rPr kumimoji="0" lang="zh-CN" altLang="en-US" sz="1800" b="0" i="0" u="none" strike="noStrike" kern="0" cap="none" spc="0" normalizeH="0" baseline="0" noProof="0" smtClean="0">
                <a:ln>
                  <a:noFill/>
                </a:ln>
                <a:solidFill>
                  <a:prstClr val="black"/>
                </a:solidFill>
                <a:effectLst/>
                <a:uLnTx/>
                <a:uFillTx/>
              </a:rPr>
              <a:t>27</a:t>
            </a:fld>
            <a:endParaRPr kumimoji="0" 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347253584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defRPr/>
            </a:pPr>
            <a:fld id="{CE1689F0-D8FB-450F-A36F-553F26501FEE}" type="slidenum">
              <a:rPr kumimoji="0" lang="zh-CN" altLang="en-US" sz="1800" b="0" i="0" u="none" strike="noStrike" kern="0" cap="none" spc="0" normalizeH="0" baseline="0" noProof="0" smtClean="0">
                <a:ln>
                  <a:noFill/>
                </a:ln>
                <a:solidFill>
                  <a:prstClr val="black"/>
                </a:solidFill>
                <a:effectLst/>
                <a:uLnTx/>
                <a:uFillTx/>
              </a:rPr>
              <a:t>28</a:t>
            </a:fld>
            <a:endParaRPr kumimoji="0" 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2715038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defRPr/>
            </a:pPr>
            <a:fld id="{CE1689F0-D8FB-450F-A36F-553F26501FEE}" type="slidenum">
              <a:rPr kumimoji="0" lang="zh-CN" altLang="en-US" sz="1800" b="0" i="0" u="none" strike="noStrike" kern="0" cap="none" spc="0" normalizeH="0" baseline="0" noProof="0" smtClean="0">
                <a:ln>
                  <a:noFill/>
                </a:ln>
                <a:solidFill>
                  <a:prstClr val="black"/>
                </a:solidFill>
                <a:effectLst/>
                <a:uLnTx/>
                <a:uFillTx/>
              </a:rPr>
              <a:t>29</a:t>
            </a:fld>
            <a:endParaRPr kumimoji="0" 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23467967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4AD3E8-DEE5-44EE-81B3-C1447FAEBEF8}" type="slidenum">
              <a:rPr lang="zh-CN" altLang="en-US" smtClean="0"/>
              <a:pPr/>
              <a:t>3</a:t>
            </a:fld>
            <a:endParaRPr lang="zh-CN" altLang="en-US" dirty="0"/>
          </a:p>
        </p:txBody>
      </p:sp>
    </p:spTree>
    <p:extLst>
      <p:ext uri="{BB962C8B-B14F-4D97-AF65-F5344CB8AC3E}">
        <p14:creationId xmlns:p14="http://schemas.microsoft.com/office/powerpoint/2010/main" val="400350838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defRPr/>
            </a:pPr>
            <a:fld id="{CE1689F0-D8FB-450F-A36F-553F26501FEE}" type="slidenum">
              <a:rPr kumimoji="0" lang="zh-CN" altLang="en-US" sz="1800" b="0" i="0" u="none" strike="noStrike" kern="0" cap="none" spc="0" normalizeH="0" baseline="0" noProof="0" smtClean="0">
                <a:ln>
                  <a:noFill/>
                </a:ln>
                <a:solidFill>
                  <a:prstClr val="black"/>
                </a:solidFill>
                <a:effectLst/>
                <a:uLnTx/>
                <a:uFillTx/>
              </a:rPr>
              <a:t>30</a:t>
            </a:fld>
            <a:endParaRPr kumimoji="0" 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108441857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defRPr/>
            </a:pPr>
            <a:fld id="{CE1689F0-D8FB-450F-A36F-553F26501FEE}" type="slidenum">
              <a:rPr kumimoji="0" lang="zh-CN" altLang="en-US" sz="1800" b="0" i="0" u="none" strike="noStrike" kern="0" cap="none" spc="0" normalizeH="0" baseline="0" noProof="0" smtClean="0">
                <a:ln>
                  <a:noFill/>
                </a:ln>
                <a:solidFill>
                  <a:prstClr val="black"/>
                </a:solidFill>
                <a:effectLst/>
                <a:uLnTx/>
                <a:uFillTx/>
              </a:rPr>
              <a:t>31</a:t>
            </a:fld>
            <a:endParaRPr kumimoji="0" 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3330814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4AD3E8-DEE5-44EE-81B3-C1447FAEBEF8}" type="slidenum">
              <a:rPr lang="zh-CN" altLang="en-US" smtClean="0"/>
              <a:pPr/>
              <a:t>32</a:t>
            </a:fld>
            <a:endParaRPr lang="zh-CN" altLang="en-US" dirty="0"/>
          </a:p>
        </p:txBody>
      </p:sp>
    </p:spTree>
    <p:extLst>
      <p:ext uri="{BB962C8B-B14F-4D97-AF65-F5344CB8AC3E}">
        <p14:creationId xmlns:p14="http://schemas.microsoft.com/office/powerpoint/2010/main" val="258376769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defRPr/>
            </a:pPr>
            <a:fld id="{CE1689F0-D8FB-450F-A36F-553F26501FEE}" type="slidenum">
              <a:rPr kumimoji="0" lang="zh-CN" altLang="en-US" sz="1800" b="0" i="0" u="none" strike="noStrike" kern="0" cap="none" spc="0" normalizeH="0" baseline="0" noProof="0" smtClean="0">
                <a:ln>
                  <a:noFill/>
                </a:ln>
                <a:solidFill>
                  <a:prstClr val="black"/>
                </a:solidFill>
                <a:effectLst/>
                <a:uLnTx/>
                <a:uFillTx/>
              </a:rPr>
              <a:t>33</a:t>
            </a:fld>
            <a:endParaRPr kumimoji="0" 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209538432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defRPr/>
            </a:pPr>
            <a:fld id="{CE1689F0-D8FB-450F-A36F-553F26501FEE}" type="slidenum">
              <a:rPr kumimoji="0" lang="zh-CN" altLang="en-US" sz="1800" b="0" i="0" u="none" strike="noStrike" kern="0" cap="none" spc="0" normalizeH="0" baseline="0" noProof="0" smtClean="0">
                <a:ln>
                  <a:noFill/>
                </a:ln>
                <a:solidFill>
                  <a:prstClr val="black"/>
                </a:solidFill>
                <a:effectLst/>
                <a:uLnTx/>
                <a:uFillTx/>
              </a:rPr>
              <a:t>34</a:t>
            </a:fld>
            <a:endParaRPr kumimoji="0" 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241793249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defRPr/>
            </a:pPr>
            <a:fld id="{CE1689F0-D8FB-450F-A36F-553F26501FEE}" type="slidenum">
              <a:rPr kumimoji="0" lang="zh-CN" altLang="en-US" sz="1800" b="0" i="0" u="none" strike="noStrike" kern="0" cap="none" spc="0" normalizeH="0" baseline="0" noProof="0" smtClean="0">
                <a:ln>
                  <a:noFill/>
                </a:ln>
                <a:solidFill>
                  <a:prstClr val="black"/>
                </a:solidFill>
                <a:effectLst/>
                <a:uLnTx/>
                <a:uFillTx/>
              </a:rPr>
              <a:t>35</a:t>
            </a:fld>
            <a:endParaRPr kumimoji="0" 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213780676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defRPr/>
            </a:pPr>
            <a:fld id="{CE1689F0-D8FB-450F-A36F-553F26501FEE}" type="slidenum">
              <a:rPr kumimoji="0" lang="zh-CN" altLang="en-US" sz="1800" b="0" i="0" u="none" strike="noStrike" kern="0" cap="none" spc="0" normalizeH="0" baseline="0" noProof="0" smtClean="0">
                <a:ln>
                  <a:noFill/>
                </a:ln>
                <a:solidFill>
                  <a:prstClr val="black"/>
                </a:solidFill>
                <a:effectLst/>
                <a:uLnTx/>
                <a:uFillTx/>
              </a:rPr>
              <a:t>36</a:t>
            </a:fld>
            <a:endParaRPr kumimoji="0" 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141000632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defRPr/>
            </a:pPr>
            <a:fld id="{CE1689F0-D8FB-450F-A36F-553F26501FEE}" type="slidenum">
              <a:rPr kumimoji="0" lang="zh-CN" altLang="en-US" sz="1800" b="0" i="0" u="none" strike="noStrike" kern="0" cap="none" spc="0" normalizeH="0" baseline="0" noProof="0" smtClean="0">
                <a:ln>
                  <a:noFill/>
                </a:ln>
                <a:solidFill>
                  <a:prstClr val="black"/>
                </a:solidFill>
                <a:effectLst/>
                <a:uLnTx/>
                <a:uFillTx/>
              </a:rPr>
              <a:t>37</a:t>
            </a:fld>
            <a:endParaRPr kumimoji="0" 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146603403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defRPr/>
            </a:pPr>
            <a:fld id="{CE1689F0-D8FB-450F-A36F-553F26501FEE}" type="slidenum">
              <a:rPr kumimoji="0" lang="zh-CN" altLang="en-US" sz="1800" b="0" i="0" u="none" strike="noStrike" kern="0" cap="none" spc="0" normalizeH="0" baseline="0" noProof="0" smtClean="0">
                <a:ln>
                  <a:noFill/>
                </a:ln>
                <a:solidFill>
                  <a:prstClr val="black"/>
                </a:solidFill>
                <a:effectLst/>
                <a:uLnTx/>
                <a:uFillTx/>
              </a:rPr>
              <a:t>38</a:t>
            </a:fld>
            <a:endParaRPr kumimoji="0" 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68406251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defRPr/>
            </a:pPr>
            <a:fld id="{CE1689F0-D8FB-450F-A36F-553F26501FEE}" type="slidenum">
              <a:rPr kumimoji="0" lang="zh-CN" altLang="en-US" sz="1800" b="0" i="0" u="none" strike="noStrike" kern="0" cap="none" spc="0" normalizeH="0" baseline="0" noProof="0" smtClean="0">
                <a:ln>
                  <a:noFill/>
                </a:ln>
                <a:solidFill>
                  <a:prstClr val="black"/>
                </a:solidFill>
                <a:effectLst/>
                <a:uLnTx/>
                <a:uFillTx/>
              </a:rPr>
              <a:t>39</a:t>
            </a:fld>
            <a:endParaRPr kumimoji="0" 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29019094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defRPr/>
            </a:pPr>
            <a:fld id="{CE1689F0-D8FB-450F-A36F-553F26501FEE}" type="slidenum">
              <a:rPr kumimoji="0" lang="zh-CN" altLang="en-US" sz="1800" b="0" i="0" u="none" strike="noStrike" kern="0" cap="none" spc="0" normalizeH="0" baseline="0" noProof="0" smtClean="0">
                <a:ln>
                  <a:noFill/>
                </a:ln>
                <a:solidFill>
                  <a:prstClr val="black"/>
                </a:solidFill>
                <a:effectLst/>
                <a:uLnTx/>
                <a:uFillTx/>
              </a:rPr>
              <a:t>4</a:t>
            </a:fld>
            <a:endParaRPr kumimoji="0" 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355663620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defRPr/>
            </a:pPr>
            <a:fld id="{CE1689F0-D8FB-450F-A36F-553F26501FEE}" type="slidenum">
              <a:rPr kumimoji="0" lang="zh-CN" altLang="en-US" sz="1800" b="0" i="0" u="none" strike="noStrike" kern="0" cap="none" spc="0" normalizeH="0" baseline="0" noProof="0" smtClean="0">
                <a:ln>
                  <a:noFill/>
                </a:ln>
                <a:solidFill>
                  <a:prstClr val="black"/>
                </a:solidFill>
                <a:effectLst/>
                <a:uLnTx/>
                <a:uFillTx/>
              </a:rPr>
              <a:t>40</a:t>
            </a:fld>
            <a:endParaRPr kumimoji="0" 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303017919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defRPr/>
            </a:pPr>
            <a:fld id="{CE1689F0-D8FB-450F-A36F-553F26501FEE}" type="slidenum">
              <a:rPr kumimoji="0" lang="zh-CN" altLang="en-US" sz="1800" b="0" i="0" u="none" strike="noStrike" kern="0" cap="none" spc="0" normalizeH="0" baseline="0" noProof="0" smtClean="0">
                <a:ln>
                  <a:noFill/>
                </a:ln>
                <a:solidFill>
                  <a:prstClr val="black"/>
                </a:solidFill>
                <a:effectLst/>
                <a:uLnTx/>
                <a:uFillTx/>
              </a:rPr>
              <a:t>41</a:t>
            </a:fld>
            <a:endParaRPr kumimoji="0" 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183449424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defRPr/>
            </a:pPr>
            <a:fld id="{CE1689F0-D8FB-450F-A36F-553F26501FEE}" type="slidenum">
              <a:rPr kumimoji="0" lang="zh-CN" altLang="en-US" sz="1800" b="0" i="0" u="none" strike="noStrike" kern="0" cap="none" spc="0" normalizeH="0" baseline="0" noProof="0" smtClean="0">
                <a:ln>
                  <a:noFill/>
                </a:ln>
                <a:solidFill>
                  <a:prstClr val="black"/>
                </a:solidFill>
                <a:effectLst/>
                <a:uLnTx/>
                <a:uFillTx/>
              </a:rPr>
              <a:t>42</a:t>
            </a:fld>
            <a:endParaRPr kumimoji="0" 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365640131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4AD3E8-DEE5-44EE-81B3-C1447FAEBEF8}" type="slidenum">
              <a:rPr lang="zh-CN" altLang="en-US" smtClean="0"/>
              <a:pPr/>
              <a:t>43</a:t>
            </a:fld>
            <a:endParaRPr lang="zh-CN" altLang="en-US" dirty="0"/>
          </a:p>
        </p:txBody>
      </p:sp>
    </p:spTree>
    <p:extLst>
      <p:ext uri="{BB962C8B-B14F-4D97-AF65-F5344CB8AC3E}">
        <p14:creationId xmlns:p14="http://schemas.microsoft.com/office/powerpoint/2010/main" val="18064325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defRPr/>
            </a:pPr>
            <a:fld id="{CE1689F0-D8FB-450F-A36F-553F26501FEE}" type="slidenum">
              <a:rPr kumimoji="0" lang="zh-CN" altLang="en-US" sz="1800" b="0" i="0" u="none" strike="noStrike" kern="0" cap="none" spc="0" normalizeH="0" baseline="0" noProof="0" smtClean="0">
                <a:ln>
                  <a:noFill/>
                </a:ln>
                <a:solidFill>
                  <a:prstClr val="black"/>
                </a:solidFill>
                <a:effectLst/>
                <a:uLnTx/>
                <a:uFillTx/>
              </a:rPr>
              <a:t>5</a:t>
            </a:fld>
            <a:endParaRPr kumimoji="0" 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4469892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defRPr/>
            </a:pPr>
            <a:fld id="{CE1689F0-D8FB-450F-A36F-553F26501FEE}" type="slidenum">
              <a:rPr kumimoji="0" lang="zh-CN" altLang="en-US" sz="1800" b="0" i="0" u="none" strike="noStrike" kern="0" cap="none" spc="0" normalizeH="0" baseline="0" noProof="0" smtClean="0">
                <a:ln>
                  <a:noFill/>
                </a:ln>
                <a:solidFill>
                  <a:prstClr val="black"/>
                </a:solidFill>
                <a:effectLst/>
                <a:uLnTx/>
                <a:uFillTx/>
              </a:rPr>
              <a:t>6</a:t>
            </a:fld>
            <a:endParaRPr kumimoji="0" 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17370360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defRPr/>
            </a:pPr>
            <a:fld id="{CE1689F0-D8FB-450F-A36F-553F26501FEE}" type="slidenum">
              <a:rPr kumimoji="0" lang="zh-CN" altLang="en-US" sz="1800" b="0" i="0" u="none" strike="noStrike" kern="0" cap="none" spc="0" normalizeH="0" baseline="0" noProof="0" smtClean="0">
                <a:ln>
                  <a:noFill/>
                </a:ln>
                <a:solidFill>
                  <a:prstClr val="black"/>
                </a:solidFill>
                <a:effectLst/>
                <a:uLnTx/>
                <a:uFillTx/>
              </a:rPr>
              <a:t>7</a:t>
            </a:fld>
            <a:endParaRPr kumimoji="0" 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27530269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defRPr/>
            </a:pPr>
            <a:fld id="{CE1689F0-D8FB-450F-A36F-553F26501FEE}" type="slidenum">
              <a:rPr kumimoji="0" lang="zh-CN" altLang="en-US" sz="1800" b="0" i="0" u="none" strike="noStrike" kern="0" cap="none" spc="0" normalizeH="0" baseline="0" noProof="0" smtClean="0">
                <a:ln>
                  <a:noFill/>
                </a:ln>
                <a:solidFill>
                  <a:prstClr val="black"/>
                </a:solidFill>
                <a:effectLst/>
                <a:uLnTx/>
                <a:uFillTx/>
              </a:rPr>
              <a:t>8</a:t>
            </a:fld>
            <a:endParaRPr kumimoji="0" 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14399955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defRPr/>
            </a:pPr>
            <a:fld id="{CE1689F0-D8FB-450F-A36F-553F26501FEE}" type="slidenum">
              <a:rPr kumimoji="0" lang="zh-CN" altLang="en-US" sz="1800" b="0" i="0" u="none" strike="noStrike" kern="0" cap="none" spc="0" normalizeH="0" baseline="0" noProof="0" smtClean="0">
                <a:ln>
                  <a:noFill/>
                </a:ln>
                <a:solidFill>
                  <a:prstClr val="black"/>
                </a:solidFill>
                <a:effectLst/>
                <a:uLnTx/>
                <a:uFillTx/>
              </a:rPr>
              <a:t>9</a:t>
            </a:fld>
            <a:endParaRPr kumimoji="0" 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9906274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51AE033A-CCF8-4DA0-897E-EFDCA70F7091}" type="datetimeFigureOut">
              <a:rPr lang="zh-CN" altLang="en-US" smtClean="0"/>
              <a:t>2019/7/9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EAB1AA3-0ADD-4B4A-919C-A32826F42B6D}" type="slidenum">
              <a:rPr lang="zh-CN" altLang="en-US" smtClean="0"/>
              <a:t>‹#›</a:t>
            </a:fld>
            <a:endParaRPr lang="zh-CN" altLang="en-US"/>
          </a:p>
        </p:txBody>
      </p:sp>
    </p:spTree>
    <p:extLst>
      <p:ext uri="{BB962C8B-B14F-4D97-AF65-F5344CB8AC3E}">
        <p14:creationId xmlns:p14="http://schemas.microsoft.com/office/powerpoint/2010/main" val="7088108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51AE033A-CCF8-4DA0-897E-EFDCA70F7091}" type="datetimeFigureOut">
              <a:rPr lang="zh-CN" altLang="en-US" smtClean="0"/>
              <a:t>2019/7/9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EAB1AA3-0ADD-4B4A-919C-A32826F42B6D}" type="slidenum">
              <a:rPr lang="zh-CN" altLang="en-US" smtClean="0"/>
              <a:t>‹#›</a:t>
            </a:fld>
            <a:endParaRPr lang="zh-CN" altLang="en-US"/>
          </a:p>
        </p:txBody>
      </p:sp>
    </p:spTree>
    <p:extLst>
      <p:ext uri="{BB962C8B-B14F-4D97-AF65-F5344CB8AC3E}">
        <p14:creationId xmlns:p14="http://schemas.microsoft.com/office/powerpoint/2010/main" val="21583374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51AE033A-CCF8-4DA0-897E-EFDCA70F7091}" type="datetimeFigureOut">
              <a:rPr lang="zh-CN" altLang="en-US" smtClean="0"/>
              <a:t>2019/7/9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EAB1AA3-0ADD-4B4A-919C-A32826F42B6D}" type="slidenum">
              <a:rPr lang="zh-CN" altLang="en-US" smtClean="0"/>
              <a:t>‹#›</a:t>
            </a:fld>
            <a:endParaRPr lang="zh-CN" altLang="en-US"/>
          </a:p>
        </p:txBody>
      </p:sp>
    </p:spTree>
    <p:extLst>
      <p:ext uri="{BB962C8B-B14F-4D97-AF65-F5344CB8AC3E}">
        <p14:creationId xmlns:p14="http://schemas.microsoft.com/office/powerpoint/2010/main" val="42917219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80950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354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69750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52540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66964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08889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91377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17327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51AE033A-CCF8-4DA0-897E-EFDCA70F7091}" type="datetimeFigureOut">
              <a:rPr lang="zh-CN" altLang="en-US" smtClean="0"/>
              <a:t>2019/7/9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EAB1AA3-0ADD-4B4A-919C-A32826F42B6D}" type="slidenum">
              <a:rPr lang="zh-CN" altLang="en-US" smtClean="0"/>
              <a:t>‹#›</a:t>
            </a:fld>
            <a:endParaRPr lang="zh-CN" altLang="en-US"/>
          </a:p>
        </p:txBody>
      </p:sp>
    </p:spTree>
    <p:extLst>
      <p:ext uri="{BB962C8B-B14F-4D97-AF65-F5344CB8AC3E}">
        <p14:creationId xmlns:p14="http://schemas.microsoft.com/office/powerpoint/2010/main" val="17608566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74449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7494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0761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51AE033A-CCF8-4DA0-897E-EFDCA70F7091}" type="datetimeFigureOut">
              <a:rPr lang="zh-CN" altLang="en-US" smtClean="0"/>
              <a:t>2019/7/9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EAB1AA3-0ADD-4B4A-919C-A32826F42B6D}" type="slidenum">
              <a:rPr lang="zh-CN" altLang="en-US" smtClean="0"/>
              <a:t>‹#›</a:t>
            </a:fld>
            <a:endParaRPr lang="zh-CN" altLang="en-US"/>
          </a:p>
        </p:txBody>
      </p:sp>
    </p:spTree>
    <p:extLst>
      <p:ext uri="{BB962C8B-B14F-4D97-AF65-F5344CB8AC3E}">
        <p14:creationId xmlns:p14="http://schemas.microsoft.com/office/powerpoint/2010/main" val="26479012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51AE033A-CCF8-4DA0-897E-EFDCA70F7091}" type="datetimeFigureOut">
              <a:rPr lang="zh-CN" altLang="en-US" smtClean="0"/>
              <a:t>2019/7/9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EAB1AA3-0ADD-4B4A-919C-A32826F42B6D}" type="slidenum">
              <a:rPr lang="zh-CN" altLang="en-US" smtClean="0"/>
              <a:t>‹#›</a:t>
            </a:fld>
            <a:endParaRPr lang="zh-CN" altLang="en-US"/>
          </a:p>
        </p:txBody>
      </p:sp>
    </p:spTree>
    <p:extLst>
      <p:ext uri="{BB962C8B-B14F-4D97-AF65-F5344CB8AC3E}">
        <p14:creationId xmlns:p14="http://schemas.microsoft.com/office/powerpoint/2010/main" val="2771788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51AE033A-CCF8-4DA0-897E-EFDCA70F7091}" type="datetimeFigureOut">
              <a:rPr lang="zh-CN" altLang="en-US" smtClean="0"/>
              <a:t>2019/7/9</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7EAB1AA3-0ADD-4B4A-919C-A32826F42B6D}" type="slidenum">
              <a:rPr lang="zh-CN" altLang="en-US" smtClean="0"/>
              <a:t>‹#›</a:t>
            </a:fld>
            <a:endParaRPr lang="zh-CN" altLang="en-US"/>
          </a:p>
        </p:txBody>
      </p:sp>
      <p:sp>
        <p:nvSpPr>
          <p:cNvPr id="11" name="矩形 10"/>
          <p:cNvSpPr/>
          <p:nvPr userDrawn="1"/>
        </p:nvSpPr>
        <p:spPr>
          <a:xfrm>
            <a:off x="88395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24851116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51AE033A-CCF8-4DA0-897E-EFDCA70F7091}" type="datetimeFigureOut">
              <a:rPr lang="zh-CN" altLang="en-US" smtClean="0"/>
              <a:t>2019/7/9</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7EAB1AA3-0ADD-4B4A-919C-A32826F42B6D}" type="slidenum">
              <a:rPr lang="zh-CN" altLang="en-US" smtClean="0"/>
              <a:t>‹#›</a:t>
            </a:fld>
            <a:endParaRPr lang="zh-CN" altLang="en-US"/>
          </a:p>
        </p:txBody>
      </p:sp>
    </p:spTree>
    <p:extLst>
      <p:ext uri="{BB962C8B-B14F-4D97-AF65-F5344CB8AC3E}">
        <p14:creationId xmlns:p14="http://schemas.microsoft.com/office/powerpoint/2010/main" val="3801840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AE033A-CCF8-4DA0-897E-EFDCA70F7091}" type="datetimeFigureOut">
              <a:rPr lang="zh-CN" altLang="en-US" smtClean="0"/>
              <a:t>2019/7/9</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7EAB1AA3-0ADD-4B4A-919C-A32826F42B6D}" type="slidenum">
              <a:rPr lang="zh-CN" altLang="en-US" smtClean="0"/>
              <a:t>‹#›</a:t>
            </a:fld>
            <a:endParaRPr lang="zh-CN" altLang="en-US"/>
          </a:p>
        </p:txBody>
      </p:sp>
    </p:spTree>
    <p:extLst>
      <p:ext uri="{BB962C8B-B14F-4D97-AF65-F5344CB8AC3E}">
        <p14:creationId xmlns:p14="http://schemas.microsoft.com/office/powerpoint/2010/main" val="1306876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51AE033A-CCF8-4DA0-897E-EFDCA70F7091}" type="datetimeFigureOut">
              <a:rPr lang="zh-CN" altLang="en-US" smtClean="0"/>
              <a:t>2019/7/9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EAB1AA3-0ADD-4B4A-919C-A32826F42B6D}" type="slidenum">
              <a:rPr lang="zh-CN" altLang="en-US" smtClean="0"/>
              <a:t>‹#›</a:t>
            </a:fld>
            <a:endParaRPr lang="zh-CN" altLang="en-US"/>
          </a:p>
        </p:txBody>
      </p:sp>
    </p:spTree>
    <p:extLst>
      <p:ext uri="{BB962C8B-B14F-4D97-AF65-F5344CB8AC3E}">
        <p14:creationId xmlns:p14="http://schemas.microsoft.com/office/powerpoint/2010/main" val="29246083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51AE033A-CCF8-4DA0-897E-EFDCA70F7091}" type="datetimeFigureOut">
              <a:rPr lang="zh-CN" altLang="en-US" smtClean="0"/>
              <a:t>2019/7/9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EAB1AA3-0ADD-4B4A-919C-A32826F42B6D}" type="slidenum">
              <a:rPr lang="zh-CN" altLang="en-US" smtClean="0"/>
              <a:t>‹#›</a:t>
            </a:fld>
            <a:endParaRPr lang="zh-CN" altLang="en-US"/>
          </a:p>
        </p:txBody>
      </p:sp>
    </p:spTree>
    <p:extLst>
      <p:ext uri="{BB962C8B-B14F-4D97-AF65-F5344CB8AC3E}">
        <p14:creationId xmlns:p14="http://schemas.microsoft.com/office/powerpoint/2010/main" val="25869594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ea typeface="微软雅黑" panose="020B0503020204020204" pitchFamily="34" charset="-122"/>
              </a:defRPr>
            </a:lvl1pPr>
          </a:lstStyle>
          <a:p>
            <a:fld id="{51AE033A-CCF8-4DA0-897E-EFDCA70F7091}" type="datetimeFigureOut">
              <a:rPr lang="zh-CN" altLang="en-US" smtClean="0"/>
              <a:pPr/>
              <a:t>2019/7/9</a:t>
            </a:fld>
            <a:endParaRPr lang="zh-CN" alt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ea typeface="微软雅黑" panose="020B0503020204020204" pitchFamily="34" charset="-122"/>
              </a:defRPr>
            </a:lvl1pPr>
          </a:lstStyle>
          <a:p>
            <a:endParaRPr lang="zh-CN" alt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ea typeface="微软雅黑" panose="020B0503020204020204" pitchFamily="34" charset="-122"/>
              </a:defRPr>
            </a:lvl1pPr>
          </a:lstStyle>
          <a:p>
            <a:fld id="{7EAB1AA3-0ADD-4B4A-919C-A32826F42B6D}" type="slidenum">
              <a:rPr lang="zh-CN" altLang="en-US" smtClean="0"/>
              <a:pPr/>
              <a:t>‹#›</a:t>
            </a:fld>
            <a:endParaRPr lang="zh-CN" altLang="en-US" dirty="0"/>
          </a:p>
        </p:txBody>
      </p:sp>
    </p:spTree>
    <p:extLst>
      <p:ext uri="{BB962C8B-B14F-4D97-AF65-F5344CB8AC3E}">
        <p14:creationId xmlns:p14="http://schemas.microsoft.com/office/powerpoint/2010/main" val="79235110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微软雅黑" panose="020B0503020204020204"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140016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3" Type="http://schemas.openxmlformats.org/officeDocument/2006/relationships/tags" Target="../tags/tag14.xml"/><Relationship Id="rId18" Type="http://schemas.openxmlformats.org/officeDocument/2006/relationships/tags" Target="../tags/tag19.xml"/><Relationship Id="rId26" Type="http://schemas.openxmlformats.org/officeDocument/2006/relationships/tags" Target="../tags/tag27.xml"/><Relationship Id="rId39" Type="http://schemas.openxmlformats.org/officeDocument/2006/relationships/tags" Target="../tags/tag40.xml"/><Relationship Id="rId3" Type="http://schemas.openxmlformats.org/officeDocument/2006/relationships/tags" Target="../tags/tag4.xml"/><Relationship Id="rId21" Type="http://schemas.openxmlformats.org/officeDocument/2006/relationships/tags" Target="../tags/tag22.xml"/><Relationship Id="rId34" Type="http://schemas.openxmlformats.org/officeDocument/2006/relationships/tags" Target="../tags/tag35.xml"/><Relationship Id="rId42" Type="http://schemas.openxmlformats.org/officeDocument/2006/relationships/tags" Target="../tags/tag43.xml"/><Relationship Id="rId47" Type="http://schemas.openxmlformats.org/officeDocument/2006/relationships/tags" Target="../tags/tag48.xml"/><Relationship Id="rId50" Type="http://schemas.openxmlformats.org/officeDocument/2006/relationships/notesSlide" Target="../notesSlides/notesSlide12.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5" Type="http://schemas.openxmlformats.org/officeDocument/2006/relationships/tags" Target="../tags/tag26.xml"/><Relationship Id="rId33" Type="http://schemas.openxmlformats.org/officeDocument/2006/relationships/tags" Target="../tags/tag34.xml"/><Relationship Id="rId38" Type="http://schemas.openxmlformats.org/officeDocument/2006/relationships/tags" Target="../tags/tag39.xml"/><Relationship Id="rId46" Type="http://schemas.openxmlformats.org/officeDocument/2006/relationships/tags" Target="../tags/tag47.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tags" Target="../tags/tag21.xml"/><Relationship Id="rId29" Type="http://schemas.openxmlformats.org/officeDocument/2006/relationships/tags" Target="../tags/tag30.xml"/><Relationship Id="rId41" Type="http://schemas.openxmlformats.org/officeDocument/2006/relationships/tags" Target="../tags/tag42.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24" Type="http://schemas.openxmlformats.org/officeDocument/2006/relationships/tags" Target="../tags/tag25.xml"/><Relationship Id="rId32" Type="http://schemas.openxmlformats.org/officeDocument/2006/relationships/tags" Target="../tags/tag33.xml"/><Relationship Id="rId37" Type="http://schemas.openxmlformats.org/officeDocument/2006/relationships/tags" Target="../tags/tag38.xml"/><Relationship Id="rId40" Type="http://schemas.openxmlformats.org/officeDocument/2006/relationships/tags" Target="../tags/tag41.xml"/><Relationship Id="rId45" Type="http://schemas.openxmlformats.org/officeDocument/2006/relationships/tags" Target="../tags/tag46.xml"/><Relationship Id="rId5" Type="http://schemas.openxmlformats.org/officeDocument/2006/relationships/tags" Target="../tags/tag6.xml"/><Relationship Id="rId15" Type="http://schemas.openxmlformats.org/officeDocument/2006/relationships/tags" Target="../tags/tag16.xml"/><Relationship Id="rId23" Type="http://schemas.openxmlformats.org/officeDocument/2006/relationships/tags" Target="../tags/tag24.xml"/><Relationship Id="rId28" Type="http://schemas.openxmlformats.org/officeDocument/2006/relationships/tags" Target="../tags/tag29.xml"/><Relationship Id="rId36" Type="http://schemas.openxmlformats.org/officeDocument/2006/relationships/tags" Target="../tags/tag37.xml"/><Relationship Id="rId49" Type="http://schemas.openxmlformats.org/officeDocument/2006/relationships/slideLayout" Target="../slideLayouts/slideLayout2.xml"/><Relationship Id="rId10" Type="http://schemas.openxmlformats.org/officeDocument/2006/relationships/tags" Target="../tags/tag11.xml"/><Relationship Id="rId19" Type="http://schemas.openxmlformats.org/officeDocument/2006/relationships/tags" Target="../tags/tag20.xml"/><Relationship Id="rId31" Type="http://schemas.openxmlformats.org/officeDocument/2006/relationships/tags" Target="../tags/tag32.xml"/><Relationship Id="rId44" Type="http://schemas.openxmlformats.org/officeDocument/2006/relationships/tags" Target="../tags/tag45.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tags" Target="../tags/tag23.xml"/><Relationship Id="rId27" Type="http://schemas.openxmlformats.org/officeDocument/2006/relationships/tags" Target="../tags/tag28.xml"/><Relationship Id="rId30" Type="http://schemas.openxmlformats.org/officeDocument/2006/relationships/tags" Target="../tags/tag31.xml"/><Relationship Id="rId35" Type="http://schemas.openxmlformats.org/officeDocument/2006/relationships/tags" Target="../tags/tag36.xml"/><Relationship Id="rId43" Type="http://schemas.openxmlformats.org/officeDocument/2006/relationships/tags" Target="../tags/tag44.xml"/><Relationship Id="rId48" Type="http://schemas.openxmlformats.org/officeDocument/2006/relationships/tags" Target="../tags/tag49.xml"/><Relationship Id="rId8" Type="http://schemas.openxmlformats.org/officeDocument/2006/relationships/tags" Target="../tags/tag9.xml"/></Relationships>
</file>

<file path=ppt/slides/_rels/slide13.xml.rels><?xml version="1.0" encoding="UTF-8" standalone="yes"?>
<Relationships xmlns="http://schemas.openxmlformats.org/package/2006/relationships"><Relationship Id="rId8" Type="http://schemas.openxmlformats.org/officeDocument/2006/relationships/tags" Target="../tags/tag57.xml"/><Relationship Id="rId13" Type="http://schemas.openxmlformats.org/officeDocument/2006/relationships/tags" Target="../tags/tag62.xml"/><Relationship Id="rId18" Type="http://schemas.openxmlformats.org/officeDocument/2006/relationships/notesSlide" Target="../notesSlides/notesSlide13.xml"/><Relationship Id="rId3" Type="http://schemas.openxmlformats.org/officeDocument/2006/relationships/tags" Target="../tags/tag52.xml"/><Relationship Id="rId21" Type="http://schemas.openxmlformats.org/officeDocument/2006/relationships/image" Target="../media/image28.jpeg"/><Relationship Id="rId7" Type="http://schemas.openxmlformats.org/officeDocument/2006/relationships/tags" Target="../tags/tag56.xml"/><Relationship Id="rId12" Type="http://schemas.openxmlformats.org/officeDocument/2006/relationships/tags" Target="../tags/tag61.xml"/><Relationship Id="rId17" Type="http://schemas.openxmlformats.org/officeDocument/2006/relationships/slideLayout" Target="../slideLayouts/slideLayout2.xml"/><Relationship Id="rId2" Type="http://schemas.openxmlformats.org/officeDocument/2006/relationships/tags" Target="../tags/tag51.xml"/><Relationship Id="rId16" Type="http://schemas.openxmlformats.org/officeDocument/2006/relationships/tags" Target="../tags/tag65.xml"/><Relationship Id="rId20" Type="http://schemas.openxmlformats.org/officeDocument/2006/relationships/image" Target="../media/image27.jpeg"/><Relationship Id="rId1" Type="http://schemas.openxmlformats.org/officeDocument/2006/relationships/tags" Target="../tags/tag50.xml"/><Relationship Id="rId6" Type="http://schemas.openxmlformats.org/officeDocument/2006/relationships/tags" Target="../tags/tag55.xml"/><Relationship Id="rId11" Type="http://schemas.openxmlformats.org/officeDocument/2006/relationships/tags" Target="../tags/tag60.xml"/><Relationship Id="rId5" Type="http://schemas.openxmlformats.org/officeDocument/2006/relationships/tags" Target="../tags/tag54.xml"/><Relationship Id="rId15" Type="http://schemas.openxmlformats.org/officeDocument/2006/relationships/tags" Target="../tags/tag64.xml"/><Relationship Id="rId10" Type="http://schemas.openxmlformats.org/officeDocument/2006/relationships/tags" Target="../tags/tag59.xml"/><Relationship Id="rId19" Type="http://schemas.openxmlformats.org/officeDocument/2006/relationships/image" Target="../media/image26.jpeg"/><Relationship Id="rId4" Type="http://schemas.openxmlformats.org/officeDocument/2006/relationships/tags" Target="../tags/tag53.xml"/><Relationship Id="rId9" Type="http://schemas.openxmlformats.org/officeDocument/2006/relationships/tags" Target="../tags/tag58.xml"/><Relationship Id="rId14" Type="http://schemas.openxmlformats.org/officeDocument/2006/relationships/tags" Target="../tags/tag63.xml"/><Relationship Id="rId22" Type="http://schemas.openxmlformats.org/officeDocument/2006/relationships/image" Target="../media/image29.jpeg"/></Relationships>
</file>

<file path=ppt/slides/_rels/slide1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32.jpeg"/><Relationship Id="rId4" Type="http://schemas.openxmlformats.org/officeDocument/2006/relationships/image" Target="../media/image31.jpeg"/></Relationships>
</file>

<file path=ppt/slides/_rels/slide1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3" Type="http://schemas.openxmlformats.org/officeDocument/2006/relationships/tags" Target="../tags/tag78.xml"/><Relationship Id="rId18" Type="http://schemas.openxmlformats.org/officeDocument/2006/relationships/tags" Target="../tags/tag83.xml"/><Relationship Id="rId26" Type="http://schemas.openxmlformats.org/officeDocument/2006/relationships/tags" Target="../tags/tag91.xml"/><Relationship Id="rId39" Type="http://schemas.openxmlformats.org/officeDocument/2006/relationships/tags" Target="../tags/tag104.xml"/><Relationship Id="rId21" Type="http://schemas.openxmlformats.org/officeDocument/2006/relationships/tags" Target="../tags/tag86.xml"/><Relationship Id="rId34" Type="http://schemas.openxmlformats.org/officeDocument/2006/relationships/tags" Target="../tags/tag99.xml"/><Relationship Id="rId42" Type="http://schemas.openxmlformats.org/officeDocument/2006/relationships/tags" Target="../tags/tag107.xml"/><Relationship Id="rId47" Type="http://schemas.openxmlformats.org/officeDocument/2006/relationships/tags" Target="../tags/tag112.xml"/><Relationship Id="rId50" Type="http://schemas.openxmlformats.org/officeDocument/2006/relationships/tags" Target="../tags/tag115.xml"/><Relationship Id="rId55" Type="http://schemas.openxmlformats.org/officeDocument/2006/relationships/tags" Target="../tags/tag120.xml"/><Relationship Id="rId7" Type="http://schemas.openxmlformats.org/officeDocument/2006/relationships/tags" Target="../tags/tag72.xml"/><Relationship Id="rId12" Type="http://schemas.openxmlformats.org/officeDocument/2006/relationships/tags" Target="../tags/tag77.xml"/><Relationship Id="rId17" Type="http://schemas.openxmlformats.org/officeDocument/2006/relationships/tags" Target="../tags/tag82.xml"/><Relationship Id="rId25" Type="http://schemas.openxmlformats.org/officeDocument/2006/relationships/tags" Target="../tags/tag90.xml"/><Relationship Id="rId33" Type="http://schemas.openxmlformats.org/officeDocument/2006/relationships/tags" Target="../tags/tag98.xml"/><Relationship Id="rId38" Type="http://schemas.openxmlformats.org/officeDocument/2006/relationships/tags" Target="../tags/tag103.xml"/><Relationship Id="rId46" Type="http://schemas.openxmlformats.org/officeDocument/2006/relationships/tags" Target="../tags/tag111.xml"/><Relationship Id="rId2" Type="http://schemas.openxmlformats.org/officeDocument/2006/relationships/tags" Target="../tags/tag67.xml"/><Relationship Id="rId16" Type="http://schemas.openxmlformats.org/officeDocument/2006/relationships/tags" Target="../tags/tag81.xml"/><Relationship Id="rId20" Type="http://schemas.openxmlformats.org/officeDocument/2006/relationships/tags" Target="../tags/tag85.xml"/><Relationship Id="rId29" Type="http://schemas.openxmlformats.org/officeDocument/2006/relationships/tags" Target="../tags/tag94.xml"/><Relationship Id="rId41" Type="http://schemas.openxmlformats.org/officeDocument/2006/relationships/tags" Target="../tags/tag106.xml"/><Relationship Id="rId54" Type="http://schemas.openxmlformats.org/officeDocument/2006/relationships/tags" Target="../tags/tag119.xml"/><Relationship Id="rId1" Type="http://schemas.openxmlformats.org/officeDocument/2006/relationships/tags" Target="../tags/tag66.xml"/><Relationship Id="rId6" Type="http://schemas.openxmlformats.org/officeDocument/2006/relationships/tags" Target="../tags/tag71.xml"/><Relationship Id="rId11" Type="http://schemas.openxmlformats.org/officeDocument/2006/relationships/tags" Target="../tags/tag76.xml"/><Relationship Id="rId24" Type="http://schemas.openxmlformats.org/officeDocument/2006/relationships/tags" Target="../tags/tag89.xml"/><Relationship Id="rId32" Type="http://schemas.openxmlformats.org/officeDocument/2006/relationships/tags" Target="../tags/tag97.xml"/><Relationship Id="rId37" Type="http://schemas.openxmlformats.org/officeDocument/2006/relationships/tags" Target="../tags/tag102.xml"/><Relationship Id="rId40" Type="http://schemas.openxmlformats.org/officeDocument/2006/relationships/tags" Target="../tags/tag105.xml"/><Relationship Id="rId45" Type="http://schemas.openxmlformats.org/officeDocument/2006/relationships/tags" Target="../tags/tag110.xml"/><Relationship Id="rId53" Type="http://schemas.openxmlformats.org/officeDocument/2006/relationships/tags" Target="../tags/tag118.xml"/><Relationship Id="rId58" Type="http://schemas.openxmlformats.org/officeDocument/2006/relationships/notesSlide" Target="../notesSlides/notesSlide18.xml"/><Relationship Id="rId5" Type="http://schemas.openxmlformats.org/officeDocument/2006/relationships/tags" Target="../tags/tag70.xml"/><Relationship Id="rId15" Type="http://schemas.openxmlformats.org/officeDocument/2006/relationships/tags" Target="../tags/tag80.xml"/><Relationship Id="rId23" Type="http://schemas.openxmlformats.org/officeDocument/2006/relationships/tags" Target="../tags/tag88.xml"/><Relationship Id="rId28" Type="http://schemas.openxmlformats.org/officeDocument/2006/relationships/tags" Target="../tags/tag93.xml"/><Relationship Id="rId36" Type="http://schemas.openxmlformats.org/officeDocument/2006/relationships/tags" Target="../tags/tag101.xml"/><Relationship Id="rId49" Type="http://schemas.openxmlformats.org/officeDocument/2006/relationships/tags" Target="../tags/tag114.xml"/><Relationship Id="rId57" Type="http://schemas.openxmlformats.org/officeDocument/2006/relationships/slideLayout" Target="../slideLayouts/slideLayout2.xml"/><Relationship Id="rId10" Type="http://schemas.openxmlformats.org/officeDocument/2006/relationships/tags" Target="../tags/tag75.xml"/><Relationship Id="rId19" Type="http://schemas.openxmlformats.org/officeDocument/2006/relationships/tags" Target="../tags/tag84.xml"/><Relationship Id="rId31" Type="http://schemas.openxmlformats.org/officeDocument/2006/relationships/tags" Target="../tags/tag96.xml"/><Relationship Id="rId44" Type="http://schemas.openxmlformats.org/officeDocument/2006/relationships/tags" Target="../tags/tag109.xml"/><Relationship Id="rId52" Type="http://schemas.openxmlformats.org/officeDocument/2006/relationships/tags" Target="../tags/tag117.xml"/><Relationship Id="rId4" Type="http://schemas.openxmlformats.org/officeDocument/2006/relationships/tags" Target="../tags/tag69.xml"/><Relationship Id="rId9" Type="http://schemas.openxmlformats.org/officeDocument/2006/relationships/tags" Target="../tags/tag74.xml"/><Relationship Id="rId14" Type="http://schemas.openxmlformats.org/officeDocument/2006/relationships/tags" Target="../tags/tag79.xml"/><Relationship Id="rId22" Type="http://schemas.openxmlformats.org/officeDocument/2006/relationships/tags" Target="../tags/tag87.xml"/><Relationship Id="rId27" Type="http://schemas.openxmlformats.org/officeDocument/2006/relationships/tags" Target="../tags/tag92.xml"/><Relationship Id="rId30" Type="http://schemas.openxmlformats.org/officeDocument/2006/relationships/tags" Target="../tags/tag95.xml"/><Relationship Id="rId35" Type="http://schemas.openxmlformats.org/officeDocument/2006/relationships/tags" Target="../tags/tag100.xml"/><Relationship Id="rId43" Type="http://schemas.openxmlformats.org/officeDocument/2006/relationships/tags" Target="../tags/tag108.xml"/><Relationship Id="rId48" Type="http://schemas.openxmlformats.org/officeDocument/2006/relationships/tags" Target="../tags/tag113.xml"/><Relationship Id="rId56" Type="http://schemas.openxmlformats.org/officeDocument/2006/relationships/tags" Target="../tags/tag121.xml"/><Relationship Id="rId8" Type="http://schemas.openxmlformats.org/officeDocument/2006/relationships/tags" Target="../tags/tag73.xml"/><Relationship Id="rId51" Type="http://schemas.openxmlformats.org/officeDocument/2006/relationships/tags" Target="../tags/tag116.xml"/><Relationship Id="rId3" Type="http://schemas.openxmlformats.org/officeDocument/2006/relationships/tags" Target="../tags/tag68.xml"/></Relationships>
</file>

<file path=ppt/slides/_rels/slide1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40.jpeg"/><Relationship Id="rId4" Type="http://schemas.openxmlformats.org/officeDocument/2006/relationships/image" Target="../media/image39.jpeg"/></Relationships>
</file>

<file path=ppt/slides/_rels/slide24.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44.jpeg"/><Relationship Id="rId5" Type="http://schemas.openxmlformats.org/officeDocument/2006/relationships/image" Target="../media/image43.jpeg"/><Relationship Id="rId4" Type="http://schemas.openxmlformats.org/officeDocument/2006/relationships/image" Target="../media/image42.png"/></Relationships>
</file>

<file path=ppt/slides/_rels/slide2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4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microsoft.com/office/2007/relationships/hdphoto" Target="../media/hdphoto1.wdp"/></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3.xm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2.jpeg"/></Relationships>
</file>

<file path=ppt/slides/_rels/slide4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52.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2622068"/>
            <a:ext cx="5394967" cy="4235932"/>
          </a:xfrm>
          <a:custGeom>
            <a:avLst/>
            <a:gdLst>
              <a:gd name="connsiteX0" fmla="*/ 1159035 w 5394967"/>
              <a:gd name="connsiteY0" fmla="*/ 0 h 4235932"/>
              <a:gd name="connsiteX1" fmla="*/ 5394967 w 5394967"/>
              <a:gd name="connsiteY1" fmla="*/ 4235932 h 4235932"/>
              <a:gd name="connsiteX2" fmla="*/ 0 w 5394967"/>
              <a:gd name="connsiteY2" fmla="*/ 4235932 h 4235932"/>
              <a:gd name="connsiteX3" fmla="*/ 0 w 5394967"/>
              <a:gd name="connsiteY3" fmla="*/ 1159034 h 4235932"/>
            </a:gdLst>
            <a:ahLst/>
            <a:cxnLst>
              <a:cxn ang="0">
                <a:pos x="connsiteX0" y="connsiteY0"/>
              </a:cxn>
              <a:cxn ang="0">
                <a:pos x="connsiteX1" y="connsiteY1"/>
              </a:cxn>
              <a:cxn ang="0">
                <a:pos x="connsiteX2" y="connsiteY2"/>
              </a:cxn>
              <a:cxn ang="0">
                <a:pos x="connsiteX3" y="connsiteY3"/>
              </a:cxn>
            </a:cxnLst>
            <a:rect l="l" t="t" r="r" b="b"/>
            <a:pathLst>
              <a:path w="5394967" h="4235932">
                <a:moveTo>
                  <a:pt x="1159035" y="0"/>
                </a:moveTo>
                <a:lnTo>
                  <a:pt x="5394967" y="4235932"/>
                </a:lnTo>
                <a:lnTo>
                  <a:pt x="0" y="4235932"/>
                </a:lnTo>
                <a:lnTo>
                  <a:pt x="0" y="1159034"/>
                </a:lnTo>
                <a:close/>
              </a:path>
            </a:pathLst>
          </a:custGeom>
        </p:spPr>
      </p:pic>
      <p:sp>
        <p:nvSpPr>
          <p:cNvPr id="3" name="矩形 2"/>
          <p:cNvSpPr/>
          <p:nvPr/>
        </p:nvSpPr>
        <p:spPr>
          <a:xfrm rot="18900000" flipH="1">
            <a:off x="1657046" y="1617576"/>
            <a:ext cx="1773028" cy="1773028"/>
          </a:xfrm>
          <a:prstGeom prst="rect">
            <a:avLst/>
          </a:prstGeom>
          <a:blipFill dpi="0" rotWithShape="0">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rot="18900000" flipH="1">
            <a:off x="3028124" y="2988654"/>
            <a:ext cx="1773028" cy="1773028"/>
          </a:xfrm>
          <a:prstGeom prst="rect">
            <a:avLst/>
          </a:prstGeom>
          <a:blipFill dpi="0" rotWithShape="0">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18900000" flipH="1">
            <a:off x="4399202" y="4359732"/>
            <a:ext cx="1773028" cy="1773028"/>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rot="18900000" flipH="1">
            <a:off x="-1370705" y="200019"/>
            <a:ext cx="3369190" cy="2481373"/>
          </a:xfrm>
          <a:custGeom>
            <a:avLst/>
            <a:gdLst>
              <a:gd name="connsiteX0" fmla="*/ 887816 w 3369190"/>
              <a:gd name="connsiteY0" fmla="*/ 0 h 2481373"/>
              <a:gd name="connsiteX1" fmla="*/ 0 w 3369190"/>
              <a:gd name="connsiteY1" fmla="*/ 887817 h 2481373"/>
              <a:gd name="connsiteX2" fmla="*/ 0 w 3369190"/>
              <a:gd name="connsiteY2" fmla="*/ 2481373 h 2481373"/>
              <a:gd name="connsiteX3" fmla="*/ 3369190 w 3369190"/>
              <a:gd name="connsiteY3" fmla="*/ 2481373 h 2481373"/>
            </a:gdLst>
            <a:ahLst/>
            <a:cxnLst>
              <a:cxn ang="0">
                <a:pos x="connsiteX0" y="connsiteY0"/>
              </a:cxn>
              <a:cxn ang="0">
                <a:pos x="connsiteX1" y="connsiteY1"/>
              </a:cxn>
              <a:cxn ang="0">
                <a:pos x="connsiteX2" y="connsiteY2"/>
              </a:cxn>
              <a:cxn ang="0">
                <a:pos x="connsiteX3" y="connsiteY3"/>
              </a:cxn>
            </a:cxnLst>
            <a:rect l="l" t="t" r="r" b="b"/>
            <a:pathLst>
              <a:path w="3369190" h="2481373">
                <a:moveTo>
                  <a:pt x="887816" y="0"/>
                </a:moveTo>
                <a:lnTo>
                  <a:pt x="0" y="887817"/>
                </a:lnTo>
                <a:lnTo>
                  <a:pt x="0" y="2481373"/>
                </a:lnTo>
                <a:lnTo>
                  <a:pt x="3369190" y="2481373"/>
                </a:lnTo>
                <a:close/>
              </a:path>
            </a:pathLst>
          </a:cu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9" name="文本框 18"/>
          <p:cNvSpPr txBox="1"/>
          <p:nvPr/>
        </p:nvSpPr>
        <p:spPr>
          <a:xfrm>
            <a:off x="5953260" y="2299566"/>
            <a:ext cx="6179897" cy="830997"/>
          </a:xfrm>
          <a:prstGeom prst="rect">
            <a:avLst/>
          </a:prstGeom>
          <a:noFill/>
        </p:spPr>
        <p:txBody>
          <a:bodyPr wrap="none" rtlCol="0">
            <a:spAutoFit/>
          </a:bodyPr>
          <a:lstStyle/>
          <a:p>
            <a:r>
              <a:rPr lang="zh-CN" altLang="en-US" sz="4800" dirty="0">
                <a:solidFill>
                  <a:srgbClr val="1F3240"/>
                </a:solidFill>
                <a:latin typeface="华文宋体" panose="02010600040101010101" pitchFamily="2" charset="-122"/>
                <a:ea typeface="华文宋体" panose="02010600040101010101" pitchFamily="2" charset="-122"/>
              </a:rPr>
              <a:t>公司简介企业文</a:t>
            </a:r>
            <a:r>
              <a:rPr lang="zh-CN" altLang="en-US" sz="4800" dirty="0" smtClean="0">
                <a:solidFill>
                  <a:srgbClr val="1F3240"/>
                </a:solidFill>
                <a:latin typeface="华文宋体" panose="02010600040101010101" pitchFamily="2" charset="-122"/>
                <a:ea typeface="华文宋体" panose="02010600040101010101" pitchFamily="2" charset="-122"/>
              </a:rPr>
              <a:t>化</a:t>
            </a:r>
            <a:r>
              <a:rPr lang="en-US" altLang="zh-CN" sz="4800" dirty="0" smtClean="0">
                <a:solidFill>
                  <a:srgbClr val="1F3240"/>
                </a:solidFill>
                <a:latin typeface="华文宋体" panose="02010600040101010101" pitchFamily="2" charset="-122"/>
                <a:ea typeface="华文宋体" panose="02010600040101010101" pitchFamily="2" charset="-122"/>
              </a:rPr>
              <a:t>PPT</a:t>
            </a:r>
            <a:endParaRPr lang="zh-CN" altLang="en-US" sz="4800" dirty="0">
              <a:solidFill>
                <a:srgbClr val="1F3240"/>
              </a:solidFill>
              <a:latin typeface="华文宋体" panose="02010600040101010101" pitchFamily="2" charset="-122"/>
              <a:ea typeface="华文宋体" panose="02010600040101010101" pitchFamily="2" charset="-122"/>
            </a:endParaRPr>
          </a:p>
        </p:txBody>
      </p:sp>
      <p:sp>
        <p:nvSpPr>
          <p:cNvPr id="20" name="五边形 19"/>
          <p:cNvSpPr/>
          <p:nvPr/>
        </p:nvSpPr>
        <p:spPr>
          <a:xfrm>
            <a:off x="6147582" y="3213526"/>
            <a:ext cx="4375052" cy="591090"/>
          </a:xfrm>
          <a:prstGeom prst="homePlate">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6447411" y="3260593"/>
            <a:ext cx="3262432"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这里输入您的公司名称</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5998464" y="1702443"/>
            <a:ext cx="3044744" cy="523220"/>
          </a:xfrm>
          <a:prstGeom prst="rect">
            <a:avLst/>
          </a:prstGeom>
          <a:noFill/>
        </p:spPr>
        <p:txBody>
          <a:bodyPr wrap="none" rtlCol="0">
            <a:spAutoFit/>
          </a:bodyPr>
          <a:lstStyle/>
          <a:p>
            <a:r>
              <a:rPr lang="en-US" altLang="zh-CN" sz="2800" dirty="0">
                <a:solidFill>
                  <a:srgbClr val="124062"/>
                </a:solidFill>
                <a:latin typeface="Meiryo UI" panose="020B0604030504040204" pitchFamily="34" charset="-128"/>
                <a:ea typeface="Meiryo UI" panose="020B0604030504040204" pitchFamily="34" charset="-128"/>
                <a:cs typeface="Meiryo UI" panose="020B0604030504040204" pitchFamily="34" charset="-128"/>
              </a:rPr>
              <a:t>Company Profile</a:t>
            </a:r>
            <a:endParaRPr lang="zh-CN" altLang="en-US" sz="2800" dirty="0">
              <a:solidFill>
                <a:srgbClr val="124062"/>
              </a:solidFill>
              <a:latin typeface="Meiryo UI" panose="020B0604030504040204" pitchFamily="34" charset="-128"/>
              <a:ea typeface="Meiryo UI" panose="020B0604030504040204" pitchFamily="34" charset="-128"/>
              <a:cs typeface="Meiryo UI" panose="020B0604030504040204" pitchFamily="34" charset="-128"/>
            </a:endParaRPr>
          </a:p>
        </p:txBody>
      </p:sp>
      <p:sp>
        <p:nvSpPr>
          <p:cNvPr id="12" name="矩形 11"/>
          <p:cNvSpPr/>
          <p:nvPr/>
        </p:nvSpPr>
        <p:spPr>
          <a:xfrm>
            <a:off x="-806824" y="847165"/>
            <a:ext cx="524436" cy="88750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3" name="矩形 12"/>
          <p:cNvSpPr/>
          <p:nvPr/>
        </p:nvSpPr>
        <p:spPr>
          <a:xfrm>
            <a:off x="-806824" y="1734671"/>
            <a:ext cx="524436" cy="887506"/>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5" name="文本框 14"/>
          <p:cNvSpPr txBox="1"/>
          <p:nvPr/>
        </p:nvSpPr>
        <p:spPr>
          <a:xfrm>
            <a:off x="4335776" y="4926101"/>
            <a:ext cx="1899879" cy="707886"/>
          </a:xfrm>
          <a:prstGeom prst="rect">
            <a:avLst/>
          </a:prstGeom>
          <a:noFill/>
        </p:spPr>
        <p:txBody>
          <a:bodyPr wrap="none" rtlCol="0">
            <a:spAutoFit/>
          </a:bodyPr>
          <a:lstStyle/>
          <a:p>
            <a:r>
              <a:rPr lang="en-US" altLang="zh-CN" sz="4000" b="1" dirty="0" smtClean="0">
                <a:solidFill>
                  <a:schemeClr val="bg1"/>
                </a:solidFill>
                <a:latin typeface="方正兰亭超细黑简体" panose="02000000000000000000" pitchFamily="2" charset="-122"/>
                <a:ea typeface="创艺简细圆" pitchFamily="2" charset="-122"/>
              </a:rPr>
              <a:t>LOGO</a:t>
            </a:r>
            <a:endParaRPr lang="zh-CN" altLang="en-US" sz="4000" b="1" dirty="0">
              <a:solidFill>
                <a:schemeClr val="bg1"/>
              </a:solidFill>
              <a:latin typeface="方正兰亭超细黑简体" panose="02000000000000000000" pitchFamily="2" charset="-122"/>
              <a:ea typeface="创艺简细圆" pitchFamily="2" charset="-122"/>
            </a:endParaRPr>
          </a:p>
        </p:txBody>
      </p:sp>
      <p:sp>
        <p:nvSpPr>
          <p:cNvPr id="16" name="文本框 15"/>
          <p:cNvSpPr txBox="1"/>
          <p:nvPr/>
        </p:nvSpPr>
        <p:spPr>
          <a:xfrm>
            <a:off x="95467" y="482664"/>
            <a:ext cx="1981633" cy="1200329"/>
          </a:xfrm>
          <a:prstGeom prst="rect">
            <a:avLst/>
          </a:prstGeom>
          <a:noFill/>
        </p:spPr>
        <p:txBody>
          <a:bodyPr wrap="none" rtlCol="0">
            <a:spAutoFit/>
          </a:bodyPr>
          <a:lstStyle/>
          <a:p>
            <a:r>
              <a:rPr lang="en-US" altLang="zh-CN" sz="2400" b="1" dirty="0" smtClean="0">
                <a:solidFill>
                  <a:srgbClr val="FFFFFF">
                    <a:alpha val="70000"/>
                  </a:srgbClr>
                </a:solidFill>
                <a:latin typeface="方正兰亭超细黑简体" panose="02000000000000000000" pitchFamily="2" charset="-122"/>
                <a:ea typeface="创艺简细圆" pitchFamily="2" charset="-122"/>
              </a:rPr>
              <a:t>THE</a:t>
            </a:r>
          </a:p>
          <a:p>
            <a:r>
              <a:rPr lang="en-US" altLang="zh-CN" sz="2400" b="1" dirty="0" smtClean="0">
                <a:solidFill>
                  <a:srgbClr val="FFFFFF">
                    <a:alpha val="70000"/>
                  </a:srgbClr>
                </a:solidFill>
                <a:latin typeface="方正兰亭超细黑简体" panose="02000000000000000000" pitchFamily="2" charset="-122"/>
                <a:ea typeface="创艺简细圆" pitchFamily="2" charset="-122"/>
              </a:rPr>
              <a:t>COMPANY</a:t>
            </a:r>
          </a:p>
          <a:p>
            <a:r>
              <a:rPr lang="en-US" altLang="zh-CN" sz="2400" b="1" dirty="0" smtClean="0">
                <a:solidFill>
                  <a:srgbClr val="FFFFFF">
                    <a:alpha val="70000"/>
                  </a:srgbClr>
                </a:solidFill>
                <a:latin typeface="方正兰亭超细黑简体" panose="02000000000000000000" pitchFamily="2" charset="-122"/>
                <a:ea typeface="创艺简细圆" pitchFamily="2" charset="-122"/>
              </a:rPr>
              <a:t>PROFILE</a:t>
            </a:r>
            <a:endParaRPr lang="zh-CN" altLang="en-US" sz="2400" b="1" dirty="0">
              <a:solidFill>
                <a:srgbClr val="FFFFFF">
                  <a:alpha val="70000"/>
                </a:srgbClr>
              </a:solidFill>
              <a:latin typeface="方正兰亭超细黑简体" panose="02000000000000000000" pitchFamily="2" charset="-122"/>
              <a:ea typeface="创艺简细圆" pitchFamily="2" charset="-122"/>
            </a:endParaRPr>
          </a:p>
        </p:txBody>
      </p:sp>
    </p:spTree>
    <p:extLst>
      <p:ext uri="{BB962C8B-B14F-4D97-AF65-F5344CB8AC3E}">
        <p14:creationId xmlns:p14="http://schemas.microsoft.com/office/powerpoint/2010/main" val="216933532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descr="e7d195523061f1c0deeec63e560781cfd59afb0ea006f2a87ABB68BF51EA6619813959095094C18C62A12F549504892A4AAA8C1554C6663626E05CA27F281A14E6983772AFC3FB97135759321DEA3D703E9D8D869A2273EE9477143BE8480365BCBE2D24A02EAB7E6C95ABAFF4E43DB12B859CC73C0CD52B12CC59CA45669975474AFB4EC1F7920016A2E4929EE3CC36"/>
          <p:cNvSpPr/>
          <p:nvPr/>
        </p:nvSpPr>
        <p:spPr>
          <a:xfrm rot="2700000">
            <a:off x="2246716" y="-2634023"/>
            <a:ext cx="1482521" cy="1071752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descr="e7d195523061f1c0deeec63e560781cfd59afb0ea006f2a87ABB68BF51EA6619813959095094C18C62A12F549504892A4AAA8C1554C6663626E05CA27F281A14E6983772AFC3FB97135759321DEA3D703E9D8D869A2273EE9477143BE8480365BCBE2D24A02EAB7E6C95ABAFF4E43DB12B859CC73C0CD52B12CC59CA45669975474AFB4EC1F7920016A2E4929EE3CC36"/>
          <p:cNvSpPr/>
          <p:nvPr/>
        </p:nvSpPr>
        <p:spPr>
          <a:xfrm>
            <a:off x="10918247" y="4410432"/>
            <a:ext cx="1273753" cy="1560877"/>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descr="e7d195523061f1c0deeec63e560781cfd59afb0ea006f2a87ABB68BF51EA6619813959095094C18C62A12F549504892A4AAA8C1554C6663626E05CA27F281A14E6983772AFC3FB97135759321DEA3D703E9D8D869A2273EE9477143BE8480365BCBE2D24A02EAB7E6C95ABAFF4E43DB12B859CC73C0CD52B12CC59CA45669975474AFB4EC1F7920016A2E4929EE3CC36"/>
          <p:cNvGrpSpPr/>
          <p:nvPr/>
        </p:nvGrpSpPr>
        <p:grpSpPr>
          <a:xfrm>
            <a:off x="3344792" y="708892"/>
            <a:ext cx="7886301" cy="3379841"/>
            <a:chOff x="3344792" y="708892"/>
            <a:chExt cx="7886301" cy="3379841"/>
          </a:xfrm>
        </p:grpSpPr>
        <p:pic>
          <p:nvPicPr>
            <p:cNvPr id="33" name="图片 3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344792" y="708892"/>
              <a:ext cx="7886301" cy="3379841"/>
            </a:xfrm>
            <a:custGeom>
              <a:avLst/>
              <a:gdLst>
                <a:gd name="connsiteX0" fmla="*/ 6628627 w 7733398"/>
                <a:gd name="connsiteY0" fmla="*/ 0 h 3314314"/>
                <a:gd name="connsiteX1" fmla="*/ 7733398 w 7733398"/>
                <a:gd name="connsiteY1" fmla="*/ 1104771 h 3314314"/>
                <a:gd name="connsiteX2" fmla="*/ 6628628 w 7733398"/>
                <a:gd name="connsiteY2" fmla="*/ 2209543 h 3314314"/>
                <a:gd name="connsiteX3" fmla="*/ 6628626 w 7733398"/>
                <a:gd name="connsiteY3" fmla="*/ 2209541 h 3314314"/>
                <a:gd name="connsiteX4" fmla="*/ 5523854 w 7733398"/>
                <a:gd name="connsiteY4" fmla="*/ 3314312 h 3314314"/>
                <a:gd name="connsiteX5" fmla="*/ 4419086 w 7733398"/>
                <a:gd name="connsiteY5" fmla="*/ 2209543 h 3314314"/>
                <a:gd name="connsiteX6" fmla="*/ 4419085 w 7733398"/>
                <a:gd name="connsiteY6" fmla="*/ 2209544 h 3314314"/>
                <a:gd name="connsiteX7" fmla="*/ 4419084 w 7733398"/>
                <a:gd name="connsiteY7" fmla="*/ 2209543 h 3314314"/>
                <a:gd name="connsiteX8" fmla="*/ 3314313 w 7733398"/>
                <a:gd name="connsiteY8" fmla="*/ 3314314 h 3314314"/>
                <a:gd name="connsiteX9" fmla="*/ 2209543 w 7733398"/>
                <a:gd name="connsiteY9" fmla="*/ 2209544 h 3314314"/>
                <a:gd name="connsiteX10" fmla="*/ 2209542 w 7733398"/>
                <a:gd name="connsiteY10" fmla="*/ 2209544 h 3314314"/>
                <a:gd name="connsiteX11" fmla="*/ 2209542 w 7733398"/>
                <a:gd name="connsiteY11" fmla="*/ 2209544 h 3314314"/>
                <a:gd name="connsiteX12" fmla="*/ 1104771 w 7733398"/>
                <a:gd name="connsiteY12" fmla="*/ 3314314 h 3314314"/>
                <a:gd name="connsiteX13" fmla="*/ 0 w 7733398"/>
                <a:gd name="connsiteY13" fmla="*/ 2209544 h 3314314"/>
                <a:gd name="connsiteX14" fmla="*/ 0 w 7733398"/>
                <a:gd name="connsiteY14" fmla="*/ 2209544 h 3314314"/>
                <a:gd name="connsiteX15" fmla="*/ 1104771 w 7733398"/>
                <a:gd name="connsiteY15" fmla="*/ 1104773 h 3314314"/>
                <a:gd name="connsiteX16" fmla="*/ 1104772 w 7733398"/>
                <a:gd name="connsiteY16" fmla="*/ 1104773 h 3314314"/>
                <a:gd name="connsiteX17" fmla="*/ 2209542 w 7733398"/>
                <a:gd name="connsiteY17" fmla="*/ 2 h 3314314"/>
                <a:gd name="connsiteX18" fmla="*/ 3314313 w 7733398"/>
                <a:gd name="connsiteY18" fmla="*/ 1104773 h 3314314"/>
                <a:gd name="connsiteX19" fmla="*/ 3314313 w 7733398"/>
                <a:gd name="connsiteY19" fmla="*/ 1104772 h 3314314"/>
                <a:gd name="connsiteX20" fmla="*/ 3314314 w 7733398"/>
                <a:gd name="connsiteY20" fmla="*/ 1104773 h 3314314"/>
                <a:gd name="connsiteX21" fmla="*/ 4419085 w 7733398"/>
                <a:gd name="connsiteY21" fmla="*/ 2 h 3314314"/>
                <a:gd name="connsiteX22" fmla="*/ 5523855 w 7733398"/>
                <a:gd name="connsiteY22" fmla="*/ 1104770 h 3314314"/>
                <a:gd name="connsiteX23" fmla="*/ 5523856 w 7733398"/>
                <a:gd name="connsiteY23" fmla="*/ 1104771 h 3314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733398" h="3314314">
                  <a:moveTo>
                    <a:pt x="6628627" y="0"/>
                  </a:moveTo>
                  <a:lnTo>
                    <a:pt x="7733398" y="1104771"/>
                  </a:lnTo>
                  <a:lnTo>
                    <a:pt x="6628628" y="2209543"/>
                  </a:lnTo>
                  <a:lnTo>
                    <a:pt x="6628626" y="2209541"/>
                  </a:lnTo>
                  <a:lnTo>
                    <a:pt x="5523854" y="3314312"/>
                  </a:lnTo>
                  <a:lnTo>
                    <a:pt x="4419086" y="2209543"/>
                  </a:lnTo>
                  <a:lnTo>
                    <a:pt x="4419085" y="2209544"/>
                  </a:lnTo>
                  <a:lnTo>
                    <a:pt x="4419084" y="2209543"/>
                  </a:lnTo>
                  <a:lnTo>
                    <a:pt x="3314313" y="3314314"/>
                  </a:lnTo>
                  <a:lnTo>
                    <a:pt x="2209543" y="2209544"/>
                  </a:lnTo>
                  <a:lnTo>
                    <a:pt x="2209542" y="2209544"/>
                  </a:lnTo>
                  <a:lnTo>
                    <a:pt x="2209542" y="2209544"/>
                  </a:lnTo>
                  <a:lnTo>
                    <a:pt x="1104771" y="3314314"/>
                  </a:lnTo>
                  <a:lnTo>
                    <a:pt x="0" y="2209544"/>
                  </a:lnTo>
                  <a:lnTo>
                    <a:pt x="0" y="2209544"/>
                  </a:lnTo>
                  <a:lnTo>
                    <a:pt x="1104771" y="1104773"/>
                  </a:lnTo>
                  <a:lnTo>
                    <a:pt x="1104772" y="1104773"/>
                  </a:lnTo>
                  <a:lnTo>
                    <a:pt x="2209542" y="2"/>
                  </a:lnTo>
                  <a:lnTo>
                    <a:pt x="3314313" y="1104773"/>
                  </a:lnTo>
                  <a:lnTo>
                    <a:pt x="3314313" y="1104772"/>
                  </a:lnTo>
                  <a:lnTo>
                    <a:pt x="3314314" y="1104773"/>
                  </a:lnTo>
                  <a:lnTo>
                    <a:pt x="4419085" y="2"/>
                  </a:lnTo>
                  <a:lnTo>
                    <a:pt x="5523855" y="1104770"/>
                  </a:lnTo>
                  <a:lnTo>
                    <a:pt x="5523856" y="1104771"/>
                  </a:lnTo>
                  <a:close/>
                </a:path>
              </a:pathLst>
            </a:custGeom>
          </p:spPr>
        </p:pic>
        <p:grpSp>
          <p:nvGrpSpPr>
            <p:cNvPr id="34" name="组合 33"/>
            <p:cNvGrpSpPr/>
            <p:nvPr/>
          </p:nvGrpSpPr>
          <p:grpSpPr>
            <a:xfrm>
              <a:off x="3674770" y="1038870"/>
              <a:ext cx="7226345" cy="2719888"/>
              <a:chOff x="3633205" y="1038870"/>
              <a:chExt cx="7226345" cy="2719888"/>
            </a:xfrm>
            <a:noFill/>
          </p:grpSpPr>
          <p:sp>
            <p:nvSpPr>
              <p:cNvPr id="35" name="矩形 34"/>
              <p:cNvSpPr/>
              <p:nvPr/>
            </p:nvSpPr>
            <p:spPr>
              <a:xfrm rot="18900000" flipH="1">
                <a:off x="4759820" y="1038872"/>
                <a:ext cx="1593273" cy="1593273"/>
              </a:xfrm>
              <a:prstGeom prst="rect">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rot="18900000" flipH="1">
                <a:off x="3633205" y="2165485"/>
                <a:ext cx="1593273" cy="1593273"/>
              </a:xfrm>
              <a:prstGeom prst="rect">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rot="18900000" flipH="1">
                <a:off x="7013049" y="1038871"/>
                <a:ext cx="1593273" cy="1593273"/>
              </a:xfrm>
              <a:prstGeom prst="rect">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rot="18900000" flipH="1">
                <a:off x="5886434" y="2165484"/>
                <a:ext cx="1593273" cy="1593273"/>
              </a:xfrm>
              <a:prstGeom prst="rect">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rot="18900000" flipH="1">
                <a:off x="9266277" y="1038870"/>
                <a:ext cx="1593273" cy="1593273"/>
              </a:xfrm>
              <a:prstGeom prst="rect">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rot="18900000" flipH="1">
                <a:off x="8139662" y="2165483"/>
                <a:ext cx="1593273" cy="1593273"/>
              </a:xfrm>
              <a:prstGeom prst="rect">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1" name="文本框 40" descr="e7d195523061f1c0deeec63e560781cfd59afb0ea006f2a87ABB68BF51EA6619813959095094C18C62A12F549504892A4AAA8C1554C6663626E05CA27F281A14E6983772AFC3FB97135759321DEA3D703E9D8D869A2273EE9477143BE8480365BCBE2D24A02EAB7E6C95ABAFF4E43DB12B859CC73C0CD52B12CC59CA45669975474AFB4EC1F7920016A2E4929EE3CC36"/>
          <p:cNvSpPr txBox="1"/>
          <p:nvPr/>
        </p:nvSpPr>
        <p:spPr>
          <a:xfrm rot="18900000" flipH="1">
            <a:off x="167693" y="941195"/>
            <a:ext cx="3549370" cy="1631216"/>
          </a:xfrm>
          <a:prstGeom prst="rect">
            <a:avLst/>
          </a:prstGeom>
          <a:noFill/>
        </p:spPr>
        <p:txBody>
          <a:bodyPr wrap="none" rtlCol="0">
            <a:spAutoFit/>
          </a:bodyPr>
          <a:lstStyle/>
          <a:p>
            <a:r>
              <a:rPr lang="en-US" altLang="zh-CN" sz="8000" b="1" dirty="0" smtClean="0">
                <a:solidFill>
                  <a:srgbClr val="1F3240"/>
                </a:solidFill>
                <a:latin typeface="Agency FB" panose="020B0503020202020204" pitchFamily="34" charset="0"/>
                <a:ea typeface="微软雅黑" panose="020B0503020204020204" pitchFamily="34" charset="-122"/>
                <a:cs typeface="Aharoni" panose="02010803020104030203" pitchFamily="2" charset="-79"/>
              </a:rPr>
              <a:t>PART   02</a:t>
            </a:r>
            <a:endParaRPr lang="zh-CN" altLang="en-US" sz="8000" b="1" dirty="0" smtClean="0">
              <a:solidFill>
                <a:srgbClr val="1F3240"/>
              </a:solidFill>
              <a:latin typeface="Agency FB" panose="020B0503020202020204" pitchFamily="34" charset="0"/>
              <a:ea typeface="微软雅黑" panose="020B0503020204020204" pitchFamily="34" charset="-122"/>
              <a:cs typeface="Aharoni" panose="02010803020104030203" pitchFamily="2" charset="-79"/>
            </a:endParaRPr>
          </a:p>
          <a:p>
            <a:endParaRPr lang="zh-CN" altLang="en-US" sz="2000" dirty="0">
              <a:solidFill>
                <a:srgbClr val="1F3240"/>
              </a:solidFill>
              <a:latin typeface="Gulim" panose="020B0600000101010101" pitchFamily="34" charset="-127"/>
              <a:ea typeface="Gulim" panose="020B0600000101010101" pitchFamily="34" charset="-127"/>
            </a:endParaRPr>
          </a:p>
        </p:txBody>
      </p:sp>
      <p:sp>
        <p:nvSpPr>
          <p:cNvPr id="42" name="文本框 41"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4683098" y="4708253"/>
            <a:ext cx="4294765" cy="1323439"/>
          </a:xfrm>
          <a:prstGeom prst="rect">
            <a:avLst/>
          </a:prstGeom>
          <a:noFill/>
        </p:spPr>
        <p:txBody>
          <a:bodyPr wrap="none" rtlCol="0">
            <a:spAutoFit/>
          </a:bodyPr>
          <a:lstStyle/>
          <a:p>
            <a:r>
              <a:rPr lang="zh-CN" altLang="en-US" sz="8000" dirty="0" smtClean="0">
                <a:solidFill>
                  <a:srgbClr val="124062"/>
                </a:solidFill>
                <a:latin typeface="华文宋体" panose="02010600040101010101" pitchFamily="2" charset="-122"/>
                <a:ea typeface="华文宋体" panose="02010600040101010101" pitchFamily="2" charset="-122"/>
                <a:cs typeface="Kartika" panose="02020503030404060203" pitchFamily="18" charset="0"/>
              </a:rPr>
              <a:t>项目简介</a:t>
            </a:r>
            <a:endParaRPr lang="zh-CN" altLang="en-US" sz="8000" dirty="0">
              <a:solidFill>
                <a:srgbClr val="124062"/>
              </a:solidFill>
              <a:latin typeface="华文宋体" panose="02010600040101010101" pitchFamily="2" charset="-122"/>
              <a:ea typeface="华文宋体" panose="02010600040101010101" pitchFamily="2" charset="-122"/>
              <a:cs typeface="Kartika" panose="02020503030404060203" pitchFamily="18" charset="0"/>
            </a:endParaRPr>
          </a:p>
        </p:txBody>
      </p:sp>
      <p:sp>
        <p:nvSpPr>
          <p:cNvPr id="19" name="矩形 18"/>
          <p:cNvSpPr/>
          <p:nvPr/>
        </p:nvSpPr>
        <p:spPr>
          <a:xfrm>
            <a:off x="-806824" y="847165"/>
            <a:ext cx="524436" cy="88750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0" name="矩形 19"/>
          <p:cNvSpPr/>
          <p:nvPr/>
        </p:nvSpPr>
        <p:spPr>
          <a:xfrm>
            <a:off x="-806824" y="1734671"/>
            <a:ext cx="524436" cy="887506"/>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Tree>
    <p:extLst>
      <p:ext uri="{BB962C8B-B14F-4D97-AF65-F5344CB8AC3E}">
        <p14:creationId xmlns:p14="http://schemas.microsoft.com/office/powerpoint/2010/main" val="4049058605"/>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strips(downLeft)">
                                      <p:cBhvr>
                                        <p:cTn id="7" dur="1000"/>
                                        <p:tgtEl>
                                          <p:spTgt spid="30"/>
                                        </p:tgtEl>
                                      </p:cBhvr>
                                    </p:animEffect>
                                  </p:childTnLst>
                                </p:cTn>
                              </p:par>
                            </p:childTnLst>
                          </p:cTn>
                        </p:par>
                        <p:par>
                          <p:cTn id="8" fill="hold">
                            <p:stCondLst>
                              <p:cond delay="1000"/>
                            </p:stCondLst>
                            <p:childTnLst>
                              <p:par>
                                <p:cTn id="9" presetID="2" presetClass="entr" presetSubtype="2"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1+#ppt_w/2"/>
                                          </p:val>
                                        </p:tav>
                                        <p:tav tm="100000">
                                          <p:val>
                                            <p:strVal val="#ppt_x"/>
                                          </p:val>
                                        </p:tav>
                                      </p:tavLst>
                                    </p:anim>
                                    <p:anim calcmode="lin" valueType="num">
                                      <p:cBhvr additive="base">
                                        <p:cTn id="12" dur="500" fill="hold"/>
                                        <p:tgtEl>
                                          <p:spTgt spid="31"/>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3" presetClass="entr" presetSubtype="32" fill="hold" nodeType="afterEffect">
                                  <p:stCondLst>
                                    <p:cond delay="0"/>
                                  </p:stCondLst>
                                  <p:childTnLst>
                                    <p:set>
                                      <p:cBhvr>
                                        <p:cTn id="15" dur="1" fill="hold">
                                          <p:stCondLst>
                                            <p:cond delay="0"/>
                                          </p:stCondLst>
                                        </p:cTn>
                                        <p:tgtEl>
                                          <p:spTgt spid="32"/>
                                        </p:tgtEl>
                                        <p:attrNameLst>
                                          <p:attrName>style.visibility</p:attrName>
                                        </p:attrNameLst>
                                      </p:cBhvr>
                                      <p:to>
                                        <p:strVal val="visible"/>
                                      </p:to>
                                    </p:set>
                                    <p:anim calcmode="lin" valueType="num">
                                      <p:cBhvr>
                                        <p:cTn id="16" dur="750" fill="hold"/>
                                        <p:tgtEl>
                                          <p:spTgt spid="32"/>
                                        </p:tgtEl>
                                        <p:attrNameLst>
                                          <p:attrName>ppt_w</p:attrName>
                                        </p:attrNameLst>
                                      </p:cBhvr>
                                      <p:tavLst>
                                        <p:tav tm="0">
                                          <p:val>
                                            <p:strVal val="4*#ppt_w"/>
                                          </p:val>
                                        </p:tav>
                                        <p:tav tm="100000">
                                          <p:val>
                                            <p:strVal val="#ppt_w"/>
                                          </p:val>
                                        </p:tav>
                                      </p:tavLst>
                                    </p:anim>
                                    <p:anim calcmode="lin" valueType="num">
                                      <p:cBhvr>
                                        <p:cTn id="17" dur="750" fill="hold"/>
                                        <p:tgtEl>
                                          <p:spTgt spid="32"/>
                                        </p:tgtEl>
                                        <p:attrNameLst>
                                          <p:attrName>ppt_h</p:attrName>
                                        </p:attrNameLst>
                                      </p:cBhvr>
                                      <p:tavLst>
                                        <p:tav tm="0">
                                          <p:val>
                                            <p:strVal val="4*#ppt_h"/>
                                          </p:val>
                                        </p:tav>
                                        <p:tav tm="100000">
                                          <p:val>
                                            <p:strVal val="#ppt_h"/>
                                          </p:val>
                                        </p:tav>
                                      </p:tavLst>
                                    </p:anim>
                                  </p:childTnLst>
                                </p:cTn>
                              </p:par>
                            </p:childTnLst>
                          </p:cTn>
                        </p:par>
                        <p:par>
                          <p:cTn id="18" fill="hold">
                            <p:stCondLst>
                              <p:cond delay="2250"/>
                            </p:stCondLst>
                            <p:childTnLst>
                              <p:par>
                                <p:cTn id="19" presetID="26" presetClass="emph" presetSubtype="0" fill="hold" nodeType="afterEffect">
                                  <p:stCondLst>
                                    <p:cond delay="0"/>
                                  </p:stCondLst>
                                  <p:childTnLst>
                                    <p:animEffect transition="out" filter="fade">
                                      <p:cBhvr>
                                        <p:cTn id="20" dur="500" tmFilter="0, 0; .2, .5; .8, .5; 1, 0"/>
                                        <p:tgtEl>
                                          <p:spTgt spid="32"/>
                                        </p:tgtEl>
                                      </p:cBhvr>
                                    </p:animEffect>
                                    <p:animScale>
                                      <p:cBhvr>
                                        <p:cTn id="21" dur="250" autoRev="1" fill="hold"/>
                                        <p:tgtEl>
                                          <p:spTgt spid="32"/>
                                        </p:tgtEl>
                                      </p:cBhvr>
                                      <p:by x="105000" y="105000"/>
                                    </p:animScale>
                                  </p:childTnLst>
                                </p:cTn>
                              </p:par>
                            </p:childTnLst>
                          </p:cTn>
                        </p:par>
                        <p:par>
                          <p:cTn id="22" fill="hold">
                            <p:stCondLst>
                              <p:cond delay="2750"/>
                            </p:stCondLst>
                            <p:childTnLst>
                              <p:par>
                                <p:cTn id="23" presetID="30" presetClass="entr" presetSubtype="0" fill="hold" grpId="0" nodeType="after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fade">
                                      <p:cBhvr>
                                        <p:cTn id="25" dur="800" decel="100000"/>
                                        <p:tgtEl>
                                          <p:spTgt spid="41"/>
                                        </p:tgtEl>
                                      </p:cBhvr>
                                    </p:animEffect>
                                    <p:anim calcmode="lin" valueType="num">
                                      <p:cBhvr>
                                        <p:cTn id="26" dur="800" decel="100000" fill="hold"/>
                                        <p:tgtEl>
                                          <p:spTgt spid="41"/>
                                        </p:tgtEl>
                                        <p:attrNameLst>
                                          <p:attrName>style.rotation</p:attrName>
                                        </p:attrNameLst>
                                      </p:cBhvr>
                                      <p:tavLst>
                                        <p:tav tm="0">
                                          <p:val>
                                            <p:fltVal val="-90"/>
                                          </p:val>
                                        </p:tav>
                                        <p:tav tm="100000">
                                          <p:val>
                                            <p:fltVal val="0"/>
                                          </p:val>
                                        </p:tav>
                                      </p:tavLst>
                                    </p:anim>
                                    <p:anim calcmode="lin" valueType="num">
                                      <p:cBhvr>
                                        <p:cTn id="27" dur="800" decel="100000" fill="hold"/>
                                        <p:tgtEl>
                                          <p:spTgt spid="41"/>
                                        </p:tgtEl>
                                        <p:attrNameLst>
                                          <p:attrName>ppt_x</p:attrName>
                                        </p:attrNameLst>
                                      </p:cBhvr>
                                      <p:tavLst>
                                        <p:tav tm="0">
                                          <p:val>
                                            <p:strVal val="#ppt_x+0.4"/>
                                          </p:val>
                                        </p:tav>
                                        <p:tav tm="100000">
                                          <p:val>
                                            <p:strVal val="#ppt_x-0.05"/>
                                          </p:val>
                                        </p:tav>
                                      </p:tavLst>
                                    </p:anim>
                                    <p:anim calcmode="lin" valueType="num">
                                      <p:cBhvr>
                                        <p:cTn id="28" dur="800" decel="100000" fill="hold"/>
                                        <p:tgtEl>
                                          <p:spTgt spid="41"/>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41"/>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41"/>
                                        </p:tgtEl>
                                        <p:attrNameLst>
                                          <p:attrName>ppt_y</p:attrName>
                                        </p:attrNameLst>
                                      </p:cBhvr>
                                      <p:tavLst>
                                        <p:tav tm="0">
                                          <p:val>
                                            <p:strVal val="#ppt_y+0.1"/>
                                          </p:val>
                                        </p:tav>
                                        <p:tav tm="100000">
                                          <p:val>
                                            <p:strVal val="#ppt_y"/>
                                          </p:val>
                                        </p:tav>
                                      </p:tavLst>
                                    </p:anim>
                                  </p:childTnLst>
                                </p:cTn>
                              </p:par>
                            </p:childTnLst>
                          </p:cTn>
                        </p:par>
                        <p:par>
                          <p:cTn id="31" fill="hold">
                            <p:stCondLst>
                              <p:cond delay="3750"/>
                            </p:stCondLst>
                            <p:childTnLst>
                              <p:par>
                                <p:cTn id="32" presetID="50" presetClass="entr" presetSubtype="0" decel="100000"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p:cTn id="34" dur="1000" fill="hold"/>
                                        <p:tgtEl>
                                          <p:spTgt spid="42"/>
                                        </p:tgtEl>
                                        <p:attrNameLst>
                                          <p:attrName>ppt_w</p:attrName>
                                        </p:attrNameLst>
                                      </p:cBhvr>
                                      <p:tavLst>
                                        <p:tav tm="0">
                                          <p:val>
                                            <p:strVal val="#ppt_w+.3"/>
                                          </p:val>
                                        </p:tav>
                                        <p:tav tm="100000">
                                          <p:val>
                                            <p:strVal val="#ppt_w"/>
                                          </p:val>
                                        </p:tav>
                                      </p:tavLst>
                                    </p:anim>
                                    <p:anim calcmode="lin" valueType="num">
                                      <p:cBhvr>
                                        <p:cTn id="35" dur="1000" fill="hold"/>
                                        <p:tgtEl>
                                          <p:spTgt spid="42"/>
                                        </p:tgtEl>
                                        <p:attrNameLst>
                                          <p:attrName>ppt_h</p:attrName>
                                        </p:attrNameLst>
                                      </p:cBhvr>
                                      <p:tavLst>
                                        <p:tav tm="0">
                                          <p:val>
                                            <p:strVal val="#ppt_h"/>
                                          </p:val>
                                        </p:tav>
                                        <p:tav tm="100000">
                                          <p:val>
                                            <p:strVal val="#ppt_h"/>
                                          </p:val>
                                        </p:tav>
                                      </p:tavLst>
                                    </p:anim>
                                    <p:animEffect transition="in" filter="fade">
                                      <p:cBhvr>
                                        <p:cTn id="36" dur="1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41" grpId="0"/>
      <p:bldP spid="4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3"/>
          <p:cNvSpPr txBox="1"/>
          <p:nvPr/>
        </p:nvSpPr>
        <p:spPr>
          <a:xfrm>
            <a:off x="2768970" y="248083"/>
            <a:ext cx="3777531"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zh-CN" altLang="en-US" sz="3600" kern="0" dirty="0" smtClean="0">
                <a:solidFill>
                  <a:srgbClr val="00C8D8"/>
                </a:solidFill>
                <a:latin typeface="微软雅黑" panose="020B0503020204020204" pitchFamily="34" charset="-122"/>
                <a:ea typeface="微软雅黑" panose="020B0503020204020204" pitchFamily="34" charset="-122"/>
              </a:rPr>
              <a:t>市场概况</a:t>
            </a:r>
            <a:endParaRPr lang="zh-CN" altLang="en-US" sz="3600" kern="0" dirty="0">
              <a:solidFill>
                <a:srgbClr val="00C8D8"/>
              </a:solidFill>
              <a:latin typeface="微软雅黑" panose="020B0503020204020204" pitchFamily="34" charset="-122"/>
              <a:ea typeface="微软雅黑" panose="020B0503020204020204" pitchFamily="34" charset="-122"/>
            </a:endParaRPr>
          </a:p>
        </p:txBody>
      </p:sp>
      <p:sp>
        <p:nvSpPr>
          <p:cNvPr id="23" name="矩形 22"/>
          <p:cNvSpPr/>
          <p:nvPr/>
        </p:nvSpPr>
        <p:spPr>
          <a:xfrm>
            <a:off x="-806824" y="847165"/>
            <a:ext cx="524436" cy="88750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矩形 23"/>
          <p:cNvSpPr/>
          <p:nvPr/>
        </p:nvSpPr>
        <p:spPr>
          <a:xfrm>
            <a:off x="-806824" y="1734671"/>
            <a:ext cx="524436" cy="887506"/>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 name="组合 1"/>
          <p:cNvGrpSpPr/>
          <p:nvPr/>
        </p:nvGrpSpPr>
        <p:grpSpPr>
          <a:xfrm>
            <a:off x="354482" y="190001"/>
            <a:ext cx="2228557" cy="763237"/>
            <a:chOff x="157476" y="152440"/>
            <a:chExt cx="2474408" cy="847436"/>
          </a:xfrm>
        </p:grpSpPr>
        <p:sp>
          <p:nvSpPr>
            <p:cNvPr id="25" name="Freeform 24"/>
            <p:cNvSpPr/>
            <p:nvPr/>
          </p:nvSpPr>
          <p:spPr>
            <a:xfrm>
              <a:off x="1332597" y="152440"/>
              <a:ext cx="1299287" cy="847436"/>
            </a:xfrm>
            <a:custGeom>
              <a:avLst/>
              <a:gdLst/>
              <a:ahLst/>
              <a:cxnLst>
                <a:cxn ang="0">
                  <a:pos x="448270" y="0"/>
                </a:cxn>
                <a:cxn ang="0">
                  <a:pos x="2349604" y="0"/>
                </a:cxn>
                <a:cxn ang="0">
                  <a:pos x="2374000" y="55145"/>
                </a:cxn>
                <a:cxn ang="0">
                  <a:pos x="1989769" y="1497335"/>
                </a:cxn>
                <a:cxn ang="0">
                  <a:pos x="1934879" y="1553246"/>
                </a:cxn>
                <a:cxn ang="0">
                  <a:pos x="33544" y="1553246"/>
                </a:cxn>
                <a:cxn ang="0">
                  <a:pos x="8386" y="1497335"/>
                </a:cxn>
                <a:cxn ang="0">
                  <a:pos x="393380" y="55145"/>
                </a:cxn>
                <a:cxn ang="0">
                  <a:pos x="448270" y="0"/>
                </a:cxn>
              </a:cxnLst>
              <a:rect l="0" t="0" r="0" b="0"/>
              <a:pathLst>
                <a:path w="3125" h="2028">
                  <a:moveTo>
                    <a:pt x="588" y="0"/>
                  </a:moveTo>
                  <a:lnTo>
                    <a:pt x="3082" y="0"/>
                  </a:lnTo>
                  <a:cubicBezTo>
                    <a:pt x="3110" y="0"/>
                    <a:pt x="3125" y="32"/>
                    <a:pt x="3114" y="72"/>
                  </a:cubicBezTo>
                  <a:lnTo>
                    <a:pt x="2610" y="1955"/>
                  </a:lnTo>
                  <a:cubicBezTo>
                    <a:pt x="2599" y="1995"/>
                    <a:pt x="2567" y="2028"/>
                    <a:pt x="2538" y="2028"/>
                  </a:cubicBezTo>
                  <a:lnTo>
                    <a:pt x="44" y="2028"/>
                  </a:lnTo>
                  <a:cubicBezTo>
                    <a:pt x="15" y="2028"/>
                    <a:pt x="0" y="1995"/>
                    <a:pt x="11" y="1955"/>
                  </a:cubicBezTo>
                  <a:lnTo>
                    <a:pt x="516" y="72"/>
                  </a:lnTo>
                  <a:cubicBezTo>
                    <a:pt x="527" y="32"/>
                    <a:pt x="559" y="0"/>
                    <a:pt x="588" y="0"/>
                  </a:cubicBez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26" name="Freeform 22"/>
            <p:cNvSpPr/>
            <p:nvPr/>
          </p:nvSpPr>
          <p:spPr>
            <a:xfrm>
              <a:off x="157476" y="152440"/>
              <a:ext cx="1298421" cy="846571"/>
            </a:xfrm>
            <a:custGeom>
              <a:avLst/>
              <a:gdLst/>
              <a:ahLst/>
              <a:cxnLst>
                <a:cxn ang="0">
                  <a:pos x="448114" y="0"/>
                </a:cxn>
                <a:cxn ang="0">
                  <a:pos x="2346501" y="0"/>
                </a:cxn>
                <a:cxn ang="0">
                  <a:pos x="2372412" y="56677"/>
                </a:cxn>
                <a:cxn ang="0">
                  <a:pos x="1988314" y="1496569"/>
                </a:cxn>
                <a:cxn ang="0">
                  <a:pos x="1932681" y="1553246"/>
                </a:cxn>
                <a:cxn ang="0">
                  <a:pos x="33532" y="1553246"/>
                </a:cxn>
                <a:cxn ang="0">
                  <a:pos x="8383" y="1496569"/>
                </a:cxn>
                <a:cxn ang="0">
                  <a:pos x="392481" y="56677"/>
                </a:cxn>
                <a:cxn ang="0">
                  <a:pos x="448114" y="0"/>
                </a:cxn>
              </a:cxnLst>
              <a:rect l="0" t="0" r="0" b="0"/>
              <a:pathLst>
                <a:path w="3124" h="2028">
                  <a:moveTo>
                    <a:pt x="588" y="0"/>
                  </a:moveTo>
                  <a:lnTo>
                    <a:pt x="3079" y="0"/>
                  </a:lnTo>
                  <a:cubicBezTo>
                    <a:pt x="3109" y="0"/>
                    <a:pt x="3124" y="33"/>
                    <a:pt x="3113" y="74"/>
                  </a:cubicBezTo>
                  <a:lnTo>
                    <a:pt x="2609" y="1954"/>
                  </a:lnTo>
                  <a:cubicBezTo>
                    <a:pt x="2598" y="1994"/>
                    <a:pt x="2565" y="2028"/>
                    <a:pt x="2536" y="2028"/>
                  </a:cubicBezTo>
                  <a:lnTo>
                    <a:pt x="44" y="2028"/>
                  </a:lnTo>
                  <a:cubicBezTo>
                    <a:pt x="15" y="2028"/>
                    <a:pt x="0" y="1994"/>
                    <a:pt x="11" y="1954"/>
                  </a:cubicBezTo>
                  <a:lnTo>
                    <a:pt x="515" y="74"/>
                  </a:lnTo>
                  <a:cubicBezTo>
                    <a:pt x="526" y="33"/>
                    <a:pt x="559" y="0"/>
                    <a:pt x="588" y="0"/>
                  </a:cubicBez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grpSp>
      <p:sp>
        <p:nvSpPr>
          <p:cNvPr id="27" name="Freeform 29"/>
          <p:cNvSpPr/>
          <p:nvPr/>
        </p:nvSpPr>
        <p:spPr>
          <a:xfrm>
            <a:off x="1749693" y="403409"/>
            <a:ext cx="441189" cy="335641"/>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FFFFFF"/>
          </a:solidFill>
          <a:ln w="9525">
            <a:noFill/>
          </a:ln>
        </p:spPr>
        <p:txBody>
          <a:bodyPr/>
          <a:lstStyle/>
          <a:p>
            <a:endParaRPr lang="zh-CN" altLang="en-US" sz="1799" dirty="0">
              <a:ea typeface="微软雅黑" panose="020B0503020204020204" pitchFamily="34" charset="-122"/>
            </a:endParaRPr>
          </a:p>
        </p:txBody>
      </p:sp>
      <p:sp>
        <p:nvSpPr>
          <p:cNvPr id="28" name="TextBox 23"/>
          <p:cNvSpPr txBox="1"/>
          <p:nvPr/>
        </p:nvSpPr>
        <p:spPr>
          <a:xfrm>
            <a:off x="488478" y="368127"/>
            <a:ext cx="1127219" cy="3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en-US" altLang="zh-CN" sz="1800" kern="0" dirty="0" smtClean="0">
                <a:solidFill>
                  <a:srgbClr val="FFFFFF"/>
                </a:solidFill>
                <a:latin typeface="微软雅黑" panose="020B0503020204020204" pitchFamily="34" charset="-122"/>
                <a:ea typeface="微软雅黑" panose="020B0503020204020204" pitchFamily="34" charset="-122"/>
              </a:rPr>
              <a:t>LOGO</a:t>
            </a:r>
            <a:endParaRPr lang="zh-CN" altLang="en-US" sz="1800" kern="0" dirty="0">
              <a:solidFill>
                <a:srgbClr val="FFFFFF"/>
              </a:solidFill>
              <a:latin typeface="微软雅黑" panose="020B0503020204020204" pitchFamily="34" charset="-122"/>
              <a:ea typeface="微软雅黑" panose="020B0503020204020204" pitchFamily="34" charset="-122"/>
            </a:endParaRPr>
          </a:p>
        </p:txBody>
      </p:sp>
      <p:sp>
        <p:nvSpPr>
          <p:cNvPr id="12" name="Freeform 28"/>
          <p:cNvSpPr/>
          <p:nvPr/>
        </p:nvSpPr>
        <p:spPr>
          <a:xfrm>
            <a:off x="5584865" y="529454"/>
            <a:ext cx="491880" cy="375265"/>
          </a:xfrm>
          <a:custGeom>
            <a:avLst/>
            <a:gdLst/>
            <a:ahLst/>
            <a:cxnLst>
              <a:cxn ang="0">
                <a:pos x="523584" y="195509"/>
              </a:cxn>
              <a:cxn ang="0">
                <a:pos x="468711" y="250712"/>
              </a:cxn>
              <a:cxn ang="0">
                <a:pos x="320857" y="399452"/>
              </a:cxn>
              <a:cxn ang="0">
                <a:pos x="210348" y="399452"/>
              </a:cxn>
              <a:cxn ang="0">
                <a:pos x="374206" y="234611"/>
              </a:cxn>
              <a:cxn ang="0">
                <a:pos x="0" y="234611"/>
              </a:cxn>
              <a:cxn ang="0">
                <a:pos x="0" y="156407"/>
              </a:cxn>
              <a:cxn ang="0">
                <a:pos x="374206" y="156407"/>
              </a:cxn>
              <a:cxn ang="0">
                <a:pos x="218732" y="0"/>
              </a:cxn>
              <a:cxn ang="0">
                <a:pos x="329241" y="0"/>
              </a:cxn>
              <a:cxn ang="0">
                <a:pos x="468711" y="140307"/>
              </a:cxn>
              <a:cxn ang="0">
                <a:pos x="523584" y="195509"/>
              </a:cxn>
            </a:cxnLst>
            <a:rect l="0" t="0" r="0" b="0"/>
            <a:pathLst>
              <a:path w="687" h="521">
                <a:moveTo>
                  <a:pt x="687" y="255"/>
                </a:moveTo>
                <a:lnTo>
                  <a:pt x="615" y="327"/>
                </a:lnTo>
                <a:lnTo>
                  <a:pt x="421" y="521"/>
                </a:lnTo>
                <a:lnTo>
                  <a:pt x="276" y="521"/>
                </a:lnTo>
                <a:lnTo>
                  <a:pt x="491" y="306"/>
                </a:lnTo>
                <a:lnTo>
                  <a:pt x="0" y="306"/>
                </a:lnTo>
                <a:lnTo>
                  <a:pt x="0" y="204"/>
                </a:lnTo>
                <a:lnTo>
                  <a:pt x="491" y="204"/>
                </a:lnTo>
                <a:lnTo>
                  <a:pt x="287" y="0"/>
                </a:lnTo>
                <a:lnTo>
                  <a:pt x="432" y="0"/>
                </a:lnTo>
                <a:lnTo>
                  <a:pt x="615" y="183"/>
                </a:lnTo>
                <a:lnTo>
                  <a:pt x="687" y="255"/>
                </a:ln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sp>
        <p:nvSpPr>
          <p:cNvPr id="13" name="Freeform 29"/>
          <p:cNvSpPr/>
          <p:nvPr/>
        </p:nvSpPr>
        <p:spPr>
          <a:xfrm>
            <a:off x="6222962" y="71945"/>
            <a:ext cx="624943" cy="475435"/>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14" name="AutoShape 103"/>
          <p:cNvSpPr>
            <a:spLocks noChangeArrowheads="1"/>
          </p:cNvSpPr>
          <p:nvPr/>
        </p:nvSpPr>
        <p:spPr bwMode="auto">
          <a:xfrm>
            <a:off x="6086332" y="1597337"/>
            <a:ext cx="1728000" cy="240000"/>
          </a:xfrm>
          <a:prstGeom prst="roundRect">
            <a:avLst>
              <a:gd name="adj" fmla="val 13273"/>
            </a:avLst>
          </a:prstGeom>
          <a:solidFill>
            <a:srgbClr val="1F324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prstClr val="white"/>
                </a:solidFill>
                <a:latin typeface="Impact" panose="020B0806030902050204" pitchFamily="34" charset="0"/>
                <a:ea typeface="+mj-ea"/>
                <a:sym typeface="+mn-lt"/>
              </a:rPr>
              <a:t>North America</a:t>
            </a:r>
            <a:endParaRPr lang="ko-KR" altLang="en-US" sz="1600" dirty="0">
              <a:solidFill>
                <a:prstClr val="white"/>
              </a:solidFill>
              <a:latin typeface="Impact" panose="020B0806030902050204" pitchFamily="34" charset="0"/>
              <a:ea typeface="+mj-ea"/>
              <a:sym typeface="+mn-lt"/>
            </a:endParaRPr>
          </a:p>
        </p:txBody>
      </p:sp>
      <p:sp>
        <p:nvSpPr>
          <p:cNvPr id="15" name="AutoShape 104"/>
          <p:cNvSpPr>
            <a:spLocks noChangeArrowheads="1"/>
          </p:cNvSpPr>
          <p:nvPr/>
        </p:nvSpPr>
        <p:spPr bwMode="auto">
          <a:xfrm>
            <a:off x="8864771" y="5089281"/>
            <a:ext cx="1728000" cy="240000"/>
          </a:xfrm>
          <a:prstGeom prst="roundRect">
            <a:avLst>
              <a:gd name="adj" fmla="val 13273"/>
            </a:avLst>
          </a:prstGeom>
          <a:solidFill>
            <a:srgbClr val="1F324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prstClr val="white"/>
                </a:solidFill>
                <a:latin typeface="Impact" panose="020B0806030902050204" pitchFamily="34" charset="0"/>
                <a:ea typeface="+mj-ea"/>
                <a:sym typeface="+mn-lt"/>
              </a:rPr>
              <a:t>South America</a:t>
            </a:r>
            <a:endParaRPr lang="ko-KR" altLang="en-US" sz="1600" dirty="0">
              <a:solidFill>
                <a:prstClr val="white"/>
              </a:solidFill>
              <a:latin typeface="Impact" panose="020B0806030902050204" pitchFamily="34" charset="0"/>
              <a:ea typeface="+mj-ea"/>
              <a:sym typeface="+mn-lt"/>
            </a:endParaRPr>
          </a:p>
        </p:txBody>
      </p:sp>
      <p:sp>
        <p:nvSpPr>
          <p:cNvPr id="16" name="AutoShape 157"/>
          <p:cNvSpPr>
            <a:spLocks noChangeArrowheads="1"/>
          </p:cNvSpPr>
          <p:nvPr/>
        </p:nvSpPr>
        <p:spPr bwMode="auto">
          <a:xfrm>
            <a:off x="3156743" y="4598046"/>
            <a:ext cx="1728000" cy="240000"/>
          </a:xfrm>
          <a:prstGeom prst="roundRect">
            <a:avLst>
              <a:gd name="adj" fmla="val 13273"/>
            </a:avLst>
          </a:prstGeom>
          <a:solidFill>
            <a:srgbClr val="1F324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prstClr val="white"/>
                </a:solidFill>
                <a:latin typeface="Impact" panose="020B0806030902050204" pitchFamily="34" charset="0"/>
                <a:ea typeface="+mj-ea"/>
                <a:sym typeface="+mn-lt"/>
              </a:rPr>
              <a:t>Africa</a:t>
            </a:r>
            <a:endParaRPr lang="ko-KR" altLang="en-US" sz="1600">
              <a:solidFill>
                <a:prstClr val="white"/>
              </a:solidFill>
              <a:latin typeface="Impact" panose="020B0806030902050204" pitchFamily="34" charset="0"/>
              <a:ea typeface="+mj-ea"/>
              <a:sym typeface="+mn-lt"/>
            </a:endParaRPr>
          </a:p>
        </p:txBody>
      </p:sp>
      <p:sp>
        <p:nvSpPr>
          <p:cNvPr id="17" name="AutoShape 158"/>
          <p:cNvSpPr>
            <a:spLocks noChangeArrowheads="1"/>
          </p:cNvSpPr>
          <p:nvPr/>
        </p:nvSpPr>
        <p:spPr bwMode="auto">
          <a:xfrm>
            <a:off x="5402521" y="5089281"/>
            <a:ext cx="1728000" cy="240000"/>
          </a:xfrm>
          <a:prstGeom prst="roundRect">
            <a:avLst>
              <a:gd name="adj" fmla="val 13273"/>
            </a:avLst>
          </a:prstGeom>
          <a:solidFill>
            <a:srgbClr val="1F324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prstClr val="white"/>
                </a:solidFill>
                <a:latin typeface="Impact" panose="020B0806030902050204" pitchFamily="34" charset="0"/>
                <a:ea typeface="+mj-ea"/>
                <a:sym typeface="+mn-lt"/>
              </a:rPr>
              <a:t>Australia</a:t>
            </a:r>
            <a:endParaRPr lang="ko-KR" altLang="en-US" sz="1600" dirty="0">
              <a:solidFill>
                <a:prstClr val="white"/>
              </a:solidFill>
              <a:latin typeface="Impact" panose="020B0806030902050204" pitchFamily="34" charset="0"/>
              <a:ea typeface="+mj-ea"/>
              <a:sym typeface="+mn-lt"/>
            </a:endParaRPr>
          </a:p>
        </p:txBody>
      </p:sp>
      <p:sp>
        <p:nvSpPr>
          <p:cNvPr id="18" name="AutoShape 155"/>
          <p:cNvSpPr>
            <a:spLocks noChangeArrowheads="1"/>
          </p:cNvSpPr>
          <p:nvPr/>
        </p:nvSpPr>
        <p:spPr bwMode="auto">
          <a:xfrm>
            <a:off x="1795719" y="1514686"/>
            <a:ext cx="1728000" cy="240000"/>
          </a:xfrm>
          <a:prstGeom prst="roundRect">
            <a:avLst>
              <a:gd name="adj" fmla="val 13273"/>
            </a:avLst>
          </a:prstGeom>
          <a:solidFill>
            <a:srgbClr val="1F324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prstClr val="white"/>
                </a:solidFill>
                <a:latin typeface="Impact" panose="020B0806030902050204" pitchFamily="34" charset="0"/>
                <a:ea typeface="+mj-ea"/>
                <a:sym typeface="+mn-lt"/>
              </a:rPr>
              <a:t>Europe</a:t>
            </a:r>
            <a:endParaRPr lang="ko-KR" altLang="en-US" sz="1600">
              <a:solidFill>
                <a:prstClr val="white"/>
              </a:solidFill>
              <a:latin typeface="Impact" panose="020B0806030902050204" pitchFamily="34" charset="0"/>
              <a:ea typeface="+mj-ea"/>
              <a:sym typeface="+mn-lt"/>
            </a:endParaRPr>
          </a:p>
        </p:txBody>
      </p:sp>
      <p:sp>
        <p:nvSpPr>
          <p:cNvPr id="19" name="AutoShape 156"/>
          <p:cNvSpPr>
            <a:spLocks noChangeArrowheads="1"/>
          </p:cNvSpPr>
          <p:nvPr/>
        </p:nvSpPr>
        <p:spPr bwMode="auto">
          <a:xfrm>
            <a:off x="5591900" y="3532666"/>
            <a:ext cx="1728000" cy="240000"/>
          </a:xfrm>
          <a:prstGeom prst="roundRect">
            <a:avLst>
              <a:gd name="adj" fmla="val 13273"/>
            </a:avLst>
          </a:prstGeom>
          <a:solidFill>
            <a:srgbClr val="1F324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prstClr val="white"/>
                </a:solidFill>
                <a:latin typeface="Impact" panose="020B0806030902050204" pitchFamily="34" charset="0"/>
                <a:ea typeface="+mj-ea"/>
                <a:sym typeface="+mn-lt"/>
              </a:rPr>
              <a:t>Asia</a:t>
            </a:r>
            <a:endParaRPr lang="ko-KR" altLang="en-US" sz="1600" dirty="0">
              <a:solidFill>
                <a:prstClr val="white"/>
              </a:solidFill>
              <a:latin typeface="Impact" panose="020B0806030902050204" pitchFamily="34" charset="0"/>
              <a:ea typeface="+mj-ea"/>
              <a:sym typeface="+mn-lt"/>
            </a:endParaRPr>
          </a:p>
        </p:txBody>
      </p:sp>
      <p:grpSp>
        <p:nvGrpSpPr>
          <p:cNvPr id="20" name="组合 19"/>
          <p:cNvGrpSpPr/>
          <p:nvPr/>
        </p:nvGrpSpPr>
        <p:grpSpPr>
          <a:xfrm>
            <a:off x="1939179" y="1528643"/>
            <a:ext cx="7807644" cy="3400455"/>
            <a:chOff x="1454384" y="1122790"/>
            <a:chExt cx="5855733" cy="2550341"/>
          </a:xfrm>
          <a:solidFill>
            <a:srgbClr val="00C8D8"/>
          </a:solidFill>
        </p:grpSpPr>
        <p:grpSp>
          <p:nvGrpSpPr>
            <p:cNvPr id="21" name="组合 20"/>
            <p:cNvGrpSpPr/>
            <p:nvPr/>
          </p:nvGrpSpPr>
          <p:grpSpPr>
            <a:xfrm>
              <a:off x="4850086" y="1591823"/>
              <a:ext cx="2185240" cy="2081308"/>
              <a:chOff x="5148499" y="1438435"/>
              <a:chExt cx="2760692" cy="2629391"/>
            </a:xfrm>
            <a:grpFill/>
            <a:effectLst/>
          </p:grpSpPr>
          <p:sp>
            <p:nvSpPr>
              <p:cNvPr id="56" name="Freeform 26"/>
              <p:cNvSpPr>
                <a:spLocks/>
              </p:cNvSpPr>
              <p:nvPr/>
            </p:nvSpPr>
            <p:spPr bwMode="auto">
              <a:xfrm>
                <a:off x="5148499" y="1438435"/>
                <a:ext cx="2760692" cy="2629391"/>
              </a:xfrm>
              <a:custGeom>
                <a:avLst/>
                <a:gdLst/>
                <a:ahLst/>
                <a:cxnLst>
                  <a:cxn ang="0">
                    <a:pos x="72" y="189"/>
                  </a:cxn>
                  <a:cxn ang="0">
                    <a:pos x="344" y="55"/>
                  </a:cxn>
                  <a:cxn ang="0">
                    <a:pos x="566" y="43"/>
                  </a:cxn>
                  <a:cxn ang="0">
                    <a:pos x="678" y="73"/>
                  </a:cxn>
                  <a:cxn ang="0">
                    <a:pos x="736" y="129"/>
                  </a:cxn>
                  <a:cxn ang="0">
                    <a:pos x="860" y="123"/>
                  </a:cxn>
                  <a:cxn ang="0">
                    <a:pos x="1020" y="104"/>
                  </a:cxn>
                  <a:cxn ang="0">
                    <a:pos x="973" y="58"/>
                  </a:cxn>
                  <a:cxn ang="0">
                    <a:pos x="1019" y="34"/>
                  </a:cxn>
                  <a:cxn ang="0">
                    <a:pos x="1069" y="114"/>
                  </a:cxn>
                  <a:cxn ang="0">
                    <a:pos x="1146" y="89"/>
                  </a:cxn>
                  <a:cxn ang="0">
                    <a:pos x="1189" y="100"/>
                  </a:cxn>
                  <a:cxn ang="0">
                    <a:pos x="1114" y="207"/>
                  </a:cxn>
                  <a:cxn ang="0">
                    <a:pos x="1025" y="301"/>
                  </a:cxn>
                  <a:cxn ang="0">
                    <a:pos x="1005" y="385"/>
                  </a:cxn>
                  <a:cxn ang="0">
                    <a:pos x="1037" y="391"/>
                  </a:cxn>
                  <a:cxn ang="0">
                    <a:pos x="1093" y="467"/>
                  </a:cxn>
                  <a:cxn ang="0">
                    <a:pos x="1229" y="434"/>
                  </a:cxn>
                  <a:cxn ang="0">
                    <a:pos x="1275" y="305"/>
                  </a:cxn>
                  <a:cxn ang="0">
                    <a:pos x="1364" y="391"/>
                  </a:cxn>
                  <a:cxn ang="0">
                    <a:pos x="1479" y="438"/>
                  </a:cxn>
                  <a:cxn ang="0">
                    <a:pos x="1423" y="606"/>
                  </a:cxn>
                  <a:cxn ang="0">
                    <a:pos x="1428" y="684"/>
                  </a:cxn>
                  <a:cxn ang="0">
                    <a:pos x="1358" y="746"/>
                  </a:cxn>
                  <a:cxn ang="0">
                    <a:pos x="1263" y="837"/>
                  </a:cxn>
                  <a:cxn ang="0">
                    <a:pos x="1194" y="1058"/>
                  </a:cxn>
                  <a:cxn ang="0">
                    <a:pos x="1090" y="992"/>
                  </a:cxn>
                  <a:cxn ang="0">
                    <a:pos x="978" y="1024"/>
                  </a:cxn>
                  <a:cxn ang="0">
                    <a:pos x="1035" y="1152"/>
                  </a:cxn>
                  <a:cxn ang="0">
                    <a:pos x="1076" y="1131"/>
                  </a:cxn>
                  <a:cxn ang="0">
                    <a:pos x="1153" y="1211"/>
                  </a:cxn>
                  <a:cxn ang="0">
                    <a:pos x="1195" y="1288"/>
                  </a:cxn>
                  <a:cxn ang="0">
                    <a:pos x="1268" y="1289"/>
                  </a:cxn>
                  <a:cxn ang="0">
                    <a:pos x="1509" y="1297"/>
                  </a:cxn>
                  <a:cxn ang="0">
                    <a:pos x="1608" y="1357"/>
                  </a:cxn>
                  <a:cxn ang="0">
                    <a:pos x="1623" y="1458"/>
                  </a:cxn>
                  <a:cxn ang="0">
                    <a:pos x="1734" y="1507"/>
                  </a:cxn>
                  <a:cxn ang="0">
                    <a:pos x="1823" y="1502"/>
                  </a:cxn>
                  <a:cxn ang="0">
                    <a:pos x="1840" y="1570"/>
                  </a:cxn>
                  <a:cxn ang="0">
                    <a:pos x="1763" y="1683"/>
                  </a:cxn>
                  <a:cxn ang="0">
                    <a:pos x="1743" y="1780"/>
                  </a:cxn>
                  <a:cxn ang="0">
                    <a:pos x="1624" y="1905"/>
                  </a:cxn>
                  <a:cxn ang="0">
                    <a:pos x="1512" y="2028"/>
                  </a:cxn>
                  <a:cxn ang="0">
                    <a:pos x="1460" y="2086"/>
                  </a:cxn>
                  <a:cxn ang="0">
                    <a:pos x="1417" y="2239"/>
                  </a:cxn>
                  <a:cxn ang="0">
                    <a:pos x="1324" y="2341"/>
                  </a:cxn>
                  <a:cxn ang="0">
                    <a:pos x="1342" y="1935"/>
                  </a:cxn>
                  <a:cxn ang="0">
                    <a:pos x="1355" y="1813"/>
                  </a:cxn>
                  <a:cxn ang="0">
                    <a:pos x="1322" y="1664"/>
                  </a:cxn>
                  <a:cxn ang="0">
                    <a:pos x="1248" y="1575"/>
                  </a:cxn>
                  <a:cxn ang="0">
                    <a:pos x="1186" y="1466"/>
                  </a:cxn>
                  <a:cxn ang="0">
                    <a:pos x="1232" y="1353"/>
                  </a:cxn>
                  <a:cxn ang="0">
                    <a:pos x="1078" y="1261"/>
                  </a:cxn>
                  <a:cxn ang="0">
                    <a:pos x="893" y="1181"/>
                  </a:cxn>
                  <a:cxn ang="0">
                    <a:pos x="887" y="1093"/>
                  </a:cxn>
                  <a:cxn ang="0">
                    <a:pos x="777" y="986"/>
                  </a:cxn>
                  <a:cxn ang="0">
                    <a:pos x="816" y="1093"/>
                  </a:cxn>
                  <a:cxn ang="0">
                    <a:pos x="661" y="921"/>
                  </a:cxn>
                  <a:cxn ang="0">
                    <a:pos x="613" y="850"/>
                  </a:cxn>
                  <a:cxn ang="0">
                    <a:pos x="626" y="760"/>
                  </a:cxn>
                  <a:cxn ang="0">
                    <a:pos x="428" y="406"/>
                  </a:cxn>
                  <a:cxn ang="0">
                    <a:pos x="102" y="471"/>
                  </a:cxn>
                </a:cxnLst>
                <a:rect l="0" t="0" r="r" b="b"/>
                <a:pathLst>
                  <a:path w="1845" h="2343">
                    <a:moveTo>
                      <a:pt x="114" y="403"/>
                    </a:moveTo>
                    <a:lnTo>
                      <a:pt x="90" y="403"/>
                    </a:lnTo>
                    <a:lnTo>
                      <a:pt x="65" y="388"/>
                    </a:lnTo>
                    <a:lnTo>
                      <a:pt x="30" y="361"/>
                    </a:lnTo>
                    <a:lnTo>
                      <a:pt x="30" y="329"/>
                    </a:lnTo>
                    <a:lnTo>
                      <a:pt x="75" y="284"/>
                    </a:lnTo>
                    <a:lnTo>
                      <a:pt x="80" y="242"/>
                    </a:lnTo>
                    <a:lnTo>
                      <a:pt x="33" y="242"/>
                    </a:lnTo>
                    <a:lnTo>
                      <a:pt x="18" y="197"/>
                    </a:lnTo>
                    <a:lnTo>
                      <a:pt x="72" y="189"/>
                    </a:lnTo>
                    <a:lnTo>
                      <a:pt x="25" y="154"/>
                    </a:lnTo>
                    <a:lnTo>
                      <a:pt x="0" y="120"/>
                    </a:lnTo>
                    <a:lnTo>
                      <a:pt x="18" y="92"/>
                    </a:lnTo>
                    <a:lnTo>
                      <a:pt x="83" y="80"/>
                    </a:lnTo>
                    <a:lnTo>
                      <a:pt x="90" y="35"/>
                    </a:lnTo>
                    <a:lnTo>
                      <a:pt x="152" y="5"/>
                    </a:lnTo>
                    <a:lnTo>
                      <a:pt x="195" y="35"/>
                    </a:lnTo>
                    <a:lnTo>
                      <a:pt x="259" y="40"/>
                    </a:lnTo>
                    <a:lnTo>
                      <a:pt x="309" y="40"/>
                    </a:lnTo>
                    <a:lnTo>
                      <a:pt x="344" y="55"/>
                    </a:lnTo>
                    <a:lnTo>
                      <a:pt x="382" y="77"/>
                    </a:lnTo>
                    <a:lnTo>
                      <a:pt x="413" y="97"/>
                    </a:lnTo>
                    <a:lnTo>
                      <a:pt x="463" y="85"/>
                    </a:lnTo>
                    <a:lnTo>
                      <a:pt x="513" y="40"/>
                    </a:lnTo>
                    <a:lnTo>
                      <a:pt x="519" y="37"/>
                    </a:lnTo>
                    <a:lnTo>
                      <a:pt x="534" y="34"/>
                    </a:lnTo>
                    <a:lnTo>
                      <a:pt x="542" y="34"/>
                    </a:lnTo>
                    <a:lnTo>
                      <a:pt x="551" y="34"/>
                    </a:lnTo>
                    <a:lnTo>
                      <a:pt x="560" y="37"/>
                    </a:lnTo>
                    <a:lnTo>
                      <a:pt x="566" y="43"/>
                    </a:lnTo>
                    <a:lnTo>
                      <a:pt x="573" y="50"/>
                    </a:lnTo>
                    <a:lnTo>
                      <a:pt x="582" y="56"/>
                    </a:lnTo>
                    <a:lnTo>
                      <a:pt x="592" y="62"/>
                    </a:lnTo>
                    <a:lnTo>
                      <a:pt x="602" y="67"/>
                    </a:lnTo>
                    <a:lnTo>
                      <a:pt x="622" y="74"/>
                    </a:lnTo>
                    <a:lnTo>
                      <a:pt x="635" y="77"/>
                    </a:lnTo>
                    <a:lnTo>
                      <a:pt x="646" y="76"/>
                    </a:lnTo>
                    <a:lnTo>
                      <a:pt x="659" y="73"/>
                    </a:lnTo>
                    <a:lnTo>
                      <a:pt x="669" y="73"/>
                    </a:lnTo>
                    <a:lnTo>
                      <a:pt x="678" y="73"/>
                    </a:lnTo>
                    <a:lnTo>
                      <a:pt x="687" y="74"/>
                    </a:lnTo>
                    <a:lnTo>
                      <a:pt x="696" y="77"/>
                    </a:lnTo>
                    <a:lnTo>
                      <a:pt x="706" y="82"/>
                    </a:lnTo>
                    <a:lnTo>
                      <a:pt x="714" y="88"/>
                    </a:lnTo>
                    <a:lnTo>
                      <a:pt x="720" y="94"/>
                    </a:lnTo>
                    <a:lnTo>
                      <a:pt x="726" y="98"/>
                    </a:lnTo>
                    <a:lnTo>
                      <a:pt x="732" y="107"/>
                    </a:lnTo>
                    <a:lnTo>
                      <a:pt x="735" y="112"/>
                    </a:lnTo>
                    <a:lnTo>
                      <a:pt x="735" y="117"/>
                    </a:lnTo>
                    <a:lnTo>
                      <a:pt x="736" y="129"/>
                    </a:lnTo>
                    <a:lnTo>
                      <a:pt x="738" y="135"/>
                    </a:lnTo>
                    <a:lnTo>
                      <a:pt x="741" y="141"/>
                    </a:lnTo>
                    <a:lnTo>
                      <a:pt x="746" y="145"/>
                    </a:lnTo>
                    <a:lnTo>
                      <a:pt x="750" y="147"/>
                    </a:lnTo>
                    <a:lnTo>
                      <a:pt x="800" y="147"/>
                    </a:lnTo>
                    <a:lnTo>
                      <a:pt x="827" y="147"/>
                    </a:lnTo>
                    <a:lnTo>
                      <a:pt x="835" y="127"/>
                    </a:lnTo>
                    <a:lnTo>
                      <a:pt x="838" y="126"/>
                    </a:lnTo>
                    <a:lnTo>
                      <a:pt x="847" y="124"/>
                    </a:lnTo>
                    <a:lnTo>
                      <a:pt x="860" y="123"/>
                    </a:lnTo>
                    <a:lnTo>
                      <a:pt x="877" y="123"/>
                    </a:lnTo>
                    <a:lnTo>
                      <a:pt x="898" y="126"/>
                    </a:lnTo>
                    <a:lnTo>
                      <a:pt x="924" y="127"/>
                    </a:lnTo>
                    <a:lnTo>
                      <a:pt x="954" y="127"/>
                    </a:lnTo>
                    <a:lnTo>
                      <a:pt x="976" y="127"/>
                    </a:lnTo>
                    <a:lnTo>
                      <a:pt x="1004" y="127"/>
                    </a:lnTo>
                    <a:lnTo>
                      <a:pt x="1008" y="123"/>
                    </a:lnTo>
                    <a:lnTo>
                      <a:pt x="1013" y="118"/>
                    </a:lnTo>
                    <a:lnTo>
                      <a:pt x="1017" y="112"/>
                    </a:lnTo>
                    <a:lnTo>
                      <a:pt x="1020" y="104"/>
                    </a:lnTo>
                    <a:lnTo>
                      <a:pt x="1022" y="101"/>
                    </a:lnTo>
                    <a:lnTo>
                      <a:pt x="1020" y="98"/>
                    </a:lnTo>
                    <a:lnTo>
                      <a:pt x="1019" y="94"/>
                    </a:lnTo>
                    <a:lnTo>
                      <a:pt x="1017" y="91"/>
                    </a:lnTo>
                    <a:lnTo>
                      <a:pt x="1013" y="88"/>
                    </a:lnTo>
                    <a:lnTo>
                      <a:pt x="1007" y="85"/>
                    </a:lnTo>
                    <a:lnTo>
                      <a:pt x="995" y="79"/>
                    </a:lnTo>
                    <a:lnTo>
                      <a:pt x="986" y="71"/>
                    </a:lnTo>
                    <a:lnTo>
                      <a:pt x="978" y="65"/>
                    </a:lnTo>
                    <a:lnTo>
                      <a:pt x="973" y="58"/>
                    </a:lnTo>
                    <a:lnTo>
                      <a:pt x="966" y="47"/>
                    </a:lnTo>
                    <a:lnTo>
                      <a:pt x="964" y="43"/>
                    </a:lnTo>
                    <a:lnTo>
                      <a:pt x="972" y="20"/>
                    </a:lnTo>
                    <a:lnTo>
                      <a:pt x="984" y="0"/>
                    </a:lnTo>
                    <a:lnTo>
                      <a:pt x="1011" y="0"/>
                    </a:lnTo>
                    <a:lnTo>
                      <a:pt x="1011" y="6"/>
                    </a:lnTo>
                    <a:lnTo>
                      <a:pt x="1013" y="18"/>
                    </a:lnTo>
                    <a:lnTo>
                      <a:pt x="1013" y="24"/>
                    </a:lnTo>
                    <a:lnTo>
                      <a:pt x="1016" y="29"/>
                    </a:lnTo>
                    <a:lnTo>
                      <a:pt x="1019" y="34"/>
                    </a:lnTo>
                    <a:lnTo>
                      <a:pt x="1022" y="35"/>
                    </a:lnTo>
                    <a:lnTo>
                      <a:pt x="1025" y="37"/>
                    </a:lnTo>
                    <a:lnTo>
                      <a:pt x="1026" y="38"/>
                    </a:lnTo>
                    <a:lnTo>
                      <a:pt x="1032" y="46"/>
                    </a:lnTo>
                    <a:lnTo>
                      <a:pt x="1037" y="56"/>
                    </a:lnTo>
                    <a:lnTo>
                      <a:pt x="1041" y="70"/>
                    </a:lnTo>
                    <a:lnTo>
                      <a:pt x="1049" y="94"/>
                    </a:lnTo>
                    <a:lnTo>
                      <a:pt x="1053" y="104"/>
                    </a:lnTo>
                    <a:lnTo>
                      <a:pt x="1061" y="109"/>
                    </a:lnTo>
                    <a:lnTo>
                      <a:pt x="1069" y="114"/>
                    </a:lnTo>
                    <a:lnTo>
                      <a:pt x="1079" y="120"/>
                    </a:lnTo>
                    <a:lnTo>
                      <a:pt x="1090" y="123"/>
                    </a:lnTo>
                    <a:lnTo>
                      <a:pt x="1102" y="126"/>
                    </a:lnTo>
                    <a:lnTo>
                      <a:pt x="1106" y="126"/>
                    </a:lnTo>
                    <a:lnTo>
                      <a:pt x="1112" y="124"/>
                    </a:lnTo>
                    <a:lnTo>
                      <a:pt x="1117" y="123"/>
                    </a:lnTo>
                    <a:lnTo>
                      <a:pt x="1121" y="120"/>
                    </a:lnTo>
                    <a:lnTo>
                      <a:pt x="1129" y="112"/>
                    </a:lnTo>
                    <a:lnTo>
                      <a:pt x="1137" y="104"/>
                    </a:lnTo>
                    <a:lnTo>
                      <a:pt x="1146" y="89"/>
                    </a:lnTo>
                    <a:lnTo>
                      <a:pt x="1152" y="77"/>
                    </a:lnTo>
                    <a:lnTo>
                      <a:pt x="1153" y="73"/>
                    </a:lnTo>
                    <a:lnTo>
                      <a:pt x="1162" y="73"/>
                    </a:lnTo>
                    <a:lnTo>
                      <a:pt x="1170" y="73"/>
                    </a:lnTo>
                    <a:lnTo>
                      <a:pt x="1179" y="76"/>
                    </a:lnTo>
                    <a:lnTo>
                      <a:pt x="1183" y="79"/>
                    </a:lnTo>
                    <a:lnTo>
                      <a:pt x="1186" y="82"/>
                    </a:lnTo>
                    <a:lnTo>
                      <a:pt x="1188" y="86"/>
                    </a:lnTo>
                    <a:lnTo>
                      <a:pt x="1189" y="92"/>
                    </a:lnTo>
                    <a:lnTo>
                      <a:pt x="1189" y="100"/>
                    </a:lnTo>
                    <a:lnTo>
                      <a:pt x="1188" y="109"/>
                    </a:lnTo>
                    <a:lnTo>
                      <a:pt x="1185" y="120"/>
                    </a:lnTo>
                    <a:lnTo>
                      <a:pt x="1179" y="130"/>
                    </a:lnTo>
                    <a:lnTo>
                      <a:pt x="1167" y="154"/>
                    </a:lnTo>
                    <a:lnTo>
                      <a:pt x="1155" y="172"/>
                    </a:lnTo>
                    <a:lnTo>
                      <a:pt x="1144" y="186"/>
                    </a:lnTo>
                    <a:lnTo>
                      <a:pt x="1133" y="195"/>
                    </a:lnTo>
                    <a:lnTo>
                      <a:pt x="1126" y="201"/>
                    </a:lnTo>
                    <a:lnTo>
                      <a:pt x="1120" y="206"/>
                    </a:lnTo>
                    <a:lnTo>
                      <a:pt x="1114" y="207"/>
                    </a:lnTo>
                    <a:lnTo>
                      <a:pt x="1064" y="215"/>
                    </a:lnTo>
                    <a:lnTo>
                      <a:pt x="1106" y="249"/>
                    </a:lnTo>
                    <a:lnTo>
                      <a:pt x="1087" y="257"/>
                    </a:lnTo>
                    <a:lnTo>
                      <a:pt x="1067" y="264"/>
                    </a:lnTo>
                    <a:lnTo>
                      <a:pt x="1049" y="272"/>
                    </a:lnTo>
                    <a:lnTo>
                      <a:pt x="1041" y="277"/>
                    </a:lnTo>
                    <a:lnTo>
                      <a:pt x="1035" y="283"/>
                    </a:lnTo>
                    <a:lnTo>
                      <a:pt x="1031" y="289"/>
                    </a:lnTo>
                    <a:lnTo>
                      <a:pt x="1026" y="295"/>
                    </a:lnTo>
                    <a:lnTo>
                      <a:pt x="1025" y="301"/>
                    </a:lnTo>
                    <a:lnTo>
                      <a:pt x="1023" y="307"/>
                    </a:lnTo>
                    <a:lnTo>
                      <a:pt x="1022" y="319"/>
                    </a:lnTo>
                    <a:lnTo>
                      <a:pt x="1022" y="325"/>
                    </a:lnTo>
                    <a:lnTo>
                      <a:pt x="1019" y="332"/>
                    </a:lnTo>
                    <a:lnTo>
                      <a:pt x="1013" y="347"/>
                    </a:lnTo>
                    <a:lnTo>
                      <a:pt x="1007" y="364"/>
                    </a:lnTo>
                    <a:lnTo>
                      <a:pt x="1004" y="372"/>
                    </a:lnTo>
                    <a:lnTo>
                      <a:pt x="1004" y="379"/>
                    </a:lnTo>
                    <a:lnTo>
                      <a:pt x="1004" y="382"/>
                    </a:lnTo>
                    <a:lnTo>
                      <a:pt x="1005" y="385"/>
                    </a:lnTo>
                    <a:lnTo>
                      <a:pt x="1007" y="385"/>
                    </a:lnTo>
                    <a:lnTo>
                      <a:pt x="1008" y="387"/>
                    </a:lnTo>
                    <a:lnTo>
                      <a:pt x="1014" y="385"/>
                    </a:lnTo>
                    <a:lnTo>
                      <a:pt x="1020" y="382"/>
                    </a:lnTo>
                    <a:lnTo>
                      <a:pt x="1026" y="381"/>
                    </a:lnTo>
                    <a:lnTo>
                      <a:pt x="1032" y="381"/>
                    </a:lnTo>
                    <a:lnTo>
                      <a:pt x="1034" y="382"/>
                    </a:lnTo>
                    <a:lnTo>
                      <a:pt x="1035" y="384"/>
                    </a:lnTo>
                    <a:lnTo>
                      <a:pt x="1037" y="387"/>
                    </a:lnTo>
                    <a:lnTo>
                      <a:pt x="1037" y="391"/>
                    </a:lnTo>
                    <a:lnTo>
                      <a:pt x="1038" y="396"/>
                    </a:lnTo>
                    <a:lnTo>
                      <a:pt x="1040" y="402"/>
                    </a:lnTo>
                    <a:lnTo>
                      <a:pt x="1046" y="412"/>
                    </a:lnTo>
                    <a:lnTo>
                      <a:pt x="1055" y="421"/>
                    </a:lnTo>
                    <a:lnTo>
                      <a:pt x="1064" y="432"/>
                    </a:lnTo>
                    <a:lnTo>
                      <a:pt x="1082" y="450"/>
                    </a:lnTo>
                    <a:lnTo>
                      <a:pt x="1088" y="458"/>
                    </a:lnTo>
                    <a:lnTo>
                      <a:pt x="1091" y="461"/>
                    </a:lnTo>
                    <a:lnTo>
                      <a:pt x="1091" y="464"/>
                    </a:lnTo>
                    <a:lnTo>
                      <a:pt x="1093" y="467"/>
                    </a:lnTo>
                    <a:lnTo>
                      <a:pt x="1094" y="471"/>
                    </a:lnTo>
                    <a:lnTo>
                      <a:pt x="1103" y="479"/>
                    </a:lnTo>
                    <a:lnTo>
                      <a:pt x="1115" y="486"/>
                    </a:lnTo>
                    <a:lnTo>
                      <a:pt x="1129" y="495"/>
                    </a:lnTo>
                    <a:lnTo>
                      <a:pt x="1156" y="509"/>
                    </a:lnTo>
                    <a:lnTo>
                      <a:pt x="1168" y="514"/>
                    </a:lnTo>
                    <a:lnTo>
                      <a:pt x="1191" y="560"/>
                    </a:lnTo>
                    <a:lnTo>
                      <a:pt x="1210" y="556"/>
                    </a:lnTo>
                    <a:lnTo>
                      <a:pt x="1226" y="506"/>
                    </a:lnTo>
                    <a:lnTo>
                      <a:pt x="1229" y="434"/>
                    </a:lnTo>
                    <a:lnTo>
                      <a:pt x="1229" y="391"/>
                    </a:lnTo>
                    <a:lnTo>
                      <a:pt x="1232" y="376"/>
                    </a:lnTo>
                    <a:lnTo>
                      <a:pt x="1236" y="360"/>
                    </a:lnTo>
                    <a:lnTo>
                      <a:pt x="1242" y="341"/>
                    </a:lnTo>
                    <a:lnTo>
                      <a:pt x="1248" y="325"/>
                    </a:lnTo>
                    <a:lnTo>
                      <a:pt x="1253" y="319"/>
                    </a:lnTo>
                    <a:lnTo>
                      <a:pt x="1259" y="313"/>
                    </a:lnTo>
                    <a:lnTo>
                      <a:pt x="1263" y="308"/>
                    </a:lnTo>
                    <a:lnTo>
                      <a:pt x="1269" y="305"/>
                    </a:lnTo>
                    <a:lnTo>
                      <a:pt x="1275" y="305"/>
                    </a:lnTo>
                    <a:lnTo>
                      <a:pt x="1283" y="307"/>
                    </a:lnTo>
                    <a:lnTo>
                      <a:pt x="1297" y="314"/>
                    </a:lnTo>
                    <a:lnTo>
                      <a:pt x="1310" y="323"/>
                    </a:lnTo>
                    <a:lnTo>
                      <a:pt x="1322" y="334"/>
                    </a:lnTo>
                    <a:lnTo>
                      <a:pt x="1333" y="344"/>
                    </a:lnTo>
                    <a:lnTo>
                      <a:pt x="1342" y="355"/>
                    </a:lnTo>
                    <a:lnTo>
                      <a:pt x="1349" y="364"/>
                    </a:lnTo>
                    <a:lnTo>
                      <a:pt x="1355" y="375"/>
                    </a:lnTo>
                    <a:lnTo>
                      <a:pt x="1360" y="384"/>
                    </a:lnTo>
                    <a:lnTo>
                      <a:pt x="1364" y="391"/>
                    </a:lnTo>
                    <a:lnTo>
                      <a:pt x="1370" y="399"/>
                    </a:lnTo>
                    <a:lnTo>
                      <a:pt x="1380" y="405"/>
                    </a:lnTo>
                    <a:lnTo>
                      <a:pt x="1389" y="409"/>
                    </a:lnTo>
                    <a:lnTo>
                      <a:pt x="1405" y="415"/>
                    </a:lnTo>
                    <a:lnTo>
                      <a:pt x="1413" y="418"/>
                    </a:lnTo>
                    <a:lnTo>
                      <a:pt x="1420" y="372"/>
                    </a:lnTo>
                    <a:lnTo>
                      <a:pt x="1431" y="384"/>
                    </a:lnTo>
                    <a:lnTo>
                      <a:pt x="1455" y="409"/>
                    </a:lnTo>
                    <a:lnTo>
                      <a:pt x="1467" y="424"/>
                    </a:lnTo>
                    <a:lnTo>
                      <a:pt x="1479" y="438"/>
                    </a:lnTo>
                    <a:lnTo>
                      <a:pt x="1487" y="452"/>
                    </a:lnTo>
                    <a:lnTo>
                      <a:pt x="1488" y="456"/>
                    </a:lnTo>
                    <a:lnTo>
                      <a:pt x="1490" y="461"/>
                    </a:lnTo>
                    <a:lnTo>
                      <a:pt x="1491" y="470"/>
                    </a:lnTo>
                    <a:lnTo>
                      <a:pt x="1494" y="485"/>
                    </a:lnTo>
                    <a:lnTo>
                      <a:pt x="1505" y="520"/>
                    </a:lnTo>
                    <a:lnTo>
                      <a:pt x="1520" y="563"/>
                    </a:lnTo>
                    <a:lnTo>
                      <a:pt x="1475" y="603"/>
                    </a:lnTo>
                    <a:lnTo>
                      <a:pt x="1446" y="603"/>
                    </a:lnTo>
                    <a:lnTo>
                      <a:pt x="1423" y="606"/>
                    </a:lnTo>
                    <a:lnTo>
                      <a:pt x="1413" y="607"/>
                    </a:lnTo>
                    <a:lnTo>
                      <a:pt x="1405" y="610"/>
                    </a:lnTo>
                    <a:lnTo>
                      <a:pt x="1399" y="615"/>
                    </a:lnTo>
                    <a:lnTo>
                      <a:pt x="1392" y="621"/>
                    </a:lnTo>
                    <a:lnTo>
                      <a:pt x="1377" y="636"/>
                    </a:lnTo>
                    <a:lnTo>
                      <a:pt x="1360" y="655"/>
                    </a:lnTo>
                    <a:lnTo>
                      <a:pt x="1386" y="663"/>
                    </a:lnTo>
                    <a:lnTo>
                      <a:pt x="1432" y="663"/>
                    </a:lnTo>
                    <a:lnTo>
                      <a:pt x="1431" y="671"/>
                    </a:lnTo>
                    <a:lnTo>
                      <a:pt x="1428" y="684"/>
                    </a:lnTo>
                    <a:lnTo>
                      <a:pt x="1426" y="692"/>
                    </a:lnTo>
                    <a:lnTo>
                      <a:pt x="1422" y="699"/>
                    </a:lnTo>
                    <a:lnTo>
                      <a:pt x="1419" y="704"/>
                    </a:lnTo>
                    <a:lnTo>
                      <a:pt x="1416" y="705"/>
                    </a:lnTo>
                    <a:lnTo>
                      <a:pt x="1413" y="705"/>
                    </a:lnTo>
                    <a:lnTo>
                      <a:pt x="1407" y="707"/>
                    </a:lnTo>
                    <a:lnTo>
                      <a:pt x="1399" y="710"/>
                    </a:lnTo>
                    <a:lnTo>
                      <a:pt x="1384" y="719"/>
                    </a:lnTo>
                    <a:lnTo>
                      <a:pt x="1367" y="732"/>
                    </a:lnTo>
                    <a:lnTo>
                      <a:pt x="1358" y="746"/>
                    </a:lnTo>
                    <a:lnTo>
                      <a:pt x="1352" y="757"/>
                    </a:lnTo>
                    <a:lnTo>
                      <a:pt x="1348" y="767"/>
                    </a:lnTo>
                    <a:lnTo>
                      <a:pt x="1334" y="800"/>
                    </a:lnTo>
                    <a:lnTo>
                      <a:pt x="1325" y="824"/>
                    </a:lnTo>
                    <a:lnTo>
                      <a:pt x="1286" y="832"/>
                    </a:lnTo>
                    <a:lnTo>
                      <a:pt x="1284" y="831"/>
                    </a:lnTo>
                    <a:lnTo>
                      <a:pt x="1281" y="829"/>
                    </a:lnTo>
                    <a:lnTo>
                      <a:pt x="1274" y="831"/>
                    </a:lnTo>
                    <a:lnTo>
                      <a:pt x="1269" y="832"/>
                    </a:lnTo>
                    <a:lnTo>
                      <a:pt x="1263" y="837"/>
                    </a:lnTo>
                    <a:lnTo>
                      <a:pt x="1248" y="847"/>
                    </a:lnTo>
                    <a:lnTo>
                      <a:pt x="1241" y="862"/>
                    </a:lnTo>
                    <a:lnTo>
                      <a:pt x="1224" y="895"/>
                    </a:lnTo>
                    <a:lnTo>
                      <a:pt x="1213" y="917"/>
                    </a:lnTo>
                    <a:lnTo>
                      <a:pt x="1206" y="936"/>
                    </a:lnTo>
                    <a:lnTo>
                      <a:pt x="1200" y="954"/>
                    </a:lnTo>
                    <a:lnTo>
                      <a:pt x="1198" y="969"/>
                    </a:lnTo>
                    <a:lnTo>
                      <a:pt x="1198" y="1051"/>
                    </a:lnTo>
                    <a:lnTo>
                      <a:pt x="1197" y="1055"/>
                    </a:lnTo>
                    <a:lnTo>
                      <a:pt x="1194" y="1058"/>
                    </a:lnTo>
                    <a:lnTo>
                      <a:pt x="1189" y="1060"/>
                    </a:lnTo>
                    <a:lnTo>
                      <a:pt x="1183" y="1060"/>
                    </a:lnTo>
                    <a:lnTo>
                      <a:pt x="1173" y="1058"/>
                    </a:lnTo>
                    <a:lnTo>
                      <a:pt x="1168" y="1058"/>
                    </a:lnTo>
                    <a:lnTo>
                      <a:pt x="1149" y="1012"/>
                    </a:lnTo>
                    <a:lnTo>
                      <a:pt x="1127" y="1003"/>
                    </a:lnTo>
                    <a:lnTo>
                      <a:pt x="1111" y="997"/>
                    </a:lnTo>
                    <a:lnTo>
                      <a:pt x="1105" y="994"/>
                    </a:lnTo>
                    <a:lnTo>
                      <a:pt x="1099" y="994"/>
                    </a:lnTo>
                    <a:lnTo>
                      <a:pt x="1090" y="992"/>
                    </a:lnTo>
                    <a:lnTo>
                      <a:pt x="1079" y="991"/>
                    </a:lnTo>
                    <a:lnTo>
                      <a:pt x="1063" y="989"/>
                    </a:lnTo>
                    <a:lnTo>
                      <a:pt x="1053" y="991"/>
                    </a:lnTo>
                    <a:lnTo>
                      <a:pt x="1041" y="994"/>
                    </a:lnTo>
                    <a:lnTo>
                      <a:pt x="1026" y="997"/>
                    </a:lnTo>
                    <a:lnTo>
                      <a:pt x="1010" y="1003"/>
                    </a:lnTo>
                    <a:lnTo>
                      <a:pt x="1001" y="1007"/>
                    </a:lnTo>
                    <a:lnTo>
                      <a:pt x="992" y="1012"/>
                    </a:lnTo>
                    <a:lnTo>
                      <a:pt x="984" y="1016"/>
                    </a:lnTo>
                    <a:lnTo>
                      <a:pt x="978" y="1024"/>
                    </a:lnTo>
                    <a:lnTo>
                      <a:pt x="973" y="1031"/>
                    </a:lnTo>
                    <a:lnTo>
                      <a:pt x="970" y="1040"/>
                    </a:lnTo>
                    <a:lnTo>
                      <a:pt x="969" y="1051"/>
                    </a:lnTo>
                    <a:lnTo>
                      <a:pt x="970" y="1061"/>
                    </a:lnTo>
                    <a:lnTo>
                      <a:pt x="975" y="1075"/>
                    </a:lnTo>
                    <a:lnTo>
                      <a:pt x="981" y="1089"/>
                    </a:lnTo>
                    <a:lnTo>
                      <a:pt x="992" y="1105"/>
                    </a:lnTo>
                    <a:lnTo>
                      <a:pt x="1007" y="1123"/>
                    </a:lnTo>
                    <a:lnTo>
                      <a:pt x="1022" y="1140"/>
                    </a:lnTo>
                    <a:lnTo>
                      <a:pt x="1035" y="1152"/>
                    </a:lnTo>
                    <a:lnTo>
                      <a:pt x="1046" y="1161"/>
                    </a:lnTo>
                    <a:lnTo>
                      <a:pt x="1055" y="1167"/>
                    </a:lnTo>
                    <a:lnTo>
                      <a:pt x="1063" y="1169"/>
                    </a:lnTo>
                    <a:lnTo>
                      <a:pt x="1067" y="1170"/>
                    </a:lnTo>
                    <a:lnTo>
                      <a:pt x="1072" y="1167"/>
                    </a:lnTo>
                    <a:lnTo>
                      <a:pt x="1075" y="1164"/>
                    </a:lnTo>
                    <a:lnTo>
                      <a:pt x="1076" y="1160"/>
                    </a:lnTo>
                    <a:lnTo>
                      <a:pt x="1078" y="1155"/>
                    </a:lnTo>
                    <a:lnTo>
                      <a:pt x="1078" y="1143"/>
                    </a:lnTo>
                    <a:lnTo>
                      <a:pt x="1076" y="1131"/>
                    </a:lnTo>
                    <a:lnTo>
                      <a:pt x="1121" y="1161"/>
                    </a:lnTo>
                    <a:lnTo>
                      <a:pt x="1118" y="1211"/>
                    </a:lnTo>
                    <a:lnTo>
                      <a:pt x="1123" y="1208"/>
                    </a:lnTo>
                    <a:lnTo>
                      <a:pt x="1133" y="1202"/>
                    </a:lnTo>
                    <a:lnTo>
                      <a:pt x="1140" y="1199"/>
                    </a:lnTo>
                    <a:lnTo>
                      <a:pt x="1146" y="1200"/>
                    </a:lnTo>
                    <a:lnTo>
                      <a:pt x="1147" y="1202"/>
                    </a:lnTo>
                    <a:lnTo>
                      <a:pt x="1150" y="1203"/>
                    </a:lnTo>
                    <a:lnTo>
                      <a:pt x="1152" y="1206"/>
                    </a:lnTo>
                    <a:lnTo>
                      <a:pt x="1153" y="1211"/>
                    </a:lnTo>
                    <a:lnTo>
                      <a:pt x="1155" y="1220"/>
                    </a:lnTo>
                    <a:lnTo>
                      <a:pt x="1156" y="1224"/>
                    </a:lnTo>
                    <a:lnTo>
                      <a:pt x="1159" y="1228"/>
                    </a:lnTo>
                    <a:lnTo>
                      <a:pt x="1164" y="1231"/>
                    </a:lnTo>
                    <a:lnTo>
                      <a:pt x="1168" y="1234"/>
                    </a:lnTo>
                    <a:lnTo>
                      <a:pt x="1173" y="1240"/>
                    </a:lnTo>
                    <a:lnTo>
                      <a:pt x="1177" y="1249"/>
                    </a:lnTo>
                    <a:lnTo>
                      <a:pt x="1183" y="1261"/>
                    </a:lnTo>
                    <a:lnTo>
                      <a:pt x="1189" y="1276"/>
                    </a:lnTo>
                    <a:lnTo>
                      <a:pt x="1195" y="1288"/>
                    </a:lnTo>
                    <a:lnTo>
                      <a:pt x="1201" y="1297"/>
                    </a:lnTo>
                    <a:lnTo>
                      <a:pt x="1207" y="1304"/>
                    </a:lnTo>
                    <a:lnTo>
                      <a:pt x="1213" y="1309"/>
                    </a:lnTo>
                    <a:lnTo>
                      <a:pt x="1220" y="1312"/>
                    </a:lnTo>
                    <a:lnTo>
                      <a:pt x="1224" y="1314"/>
                    </a:lnTo>
                    <a:lnTo>
                      <a:pt x="1229" y="1315"/>
                    </a:lnTo>
                    <a:lnTo>
                      <a:pt x="1235" y="1314"/>
                    </a:lnTo>
                    <a:lnTo>
                      <a:pt x="1239" y="1311"/>
                    </a:lnTo>
                    <a:lnTo>
                      <a:pt x="1253" y="1300"/>
                    </a:lnTo>
                    <a:lnTo>
                      <a:pt x="1268" y="1289"/>
                    </a:lnTo>
                    <a:lnTo>
                      <a:pt x="1275" y="1285"/>
                    </a:lnTo>
                    <a:lnTo>
                      <a:pt x="1283" y="1285"/>
                    </a:lnTo>
                    <a:lnTo>
                      <a:pt x="1346" y="1288"/>
                    </a:lnTo>
                    <a:lnTo>
                      <a:pt x="1405" y="1292"/>
                    </a:lnTo>
                    <a:lnTo>
                      <a:pt x="1426" y="1289"/>
                    </a:lnTo>
                    <a:lnTo>
                      <a:pt x="1443" y="1289"/>
                    </a:lnTo>
                    <a:lnTo>
                      <a:pt x="1461" y="1288"/>
                    </a:lnTo>
                    <a:lnTo>
                      <a:pt x="1481" y="1289"/>
                    </a:lnTo>
                    <a:lnTo>
                      <a:pt x="1500" y="1294"/>
                    </a:lnTo>
                    <a:lnTo>
                      <a:pt x="1509" y="1297"/>
                    </a:lnTo>
                    <a:lnTo>
                      <a:pt x="1518" y="1300"/>
                    </a:lnTo>
                    <a:lnTo>
                      <a:pt x="1526" y="1304"/>
                    </a:lnTo>
                    <a:lnTo>
                      <a:pt x="1532" y="1311"/>
                    </a:lnTo>
                    <a:lnTo>
                      <a:pt x="1544" y="1323"/>
                    </a:lnTo>
                    <a:lnTo>
                      <a:pt x="1556" y="1330"/>
                    </a:lnTo>
                    <a:lnTo>
                      <a:pt x="1570" y="1336"/>
                    </a:lnTo>
                    <a:lnTo>
                      <a:pt x="1582" y="1342"/>
                    </a:lnTo>
                    <a:lnTo>
                      <a:pt x="1594" y="1347"/>
                    </a:lnTo>
                    <a:lnTo>
                      <a:pt x="1604" y="1353"/>
                    </a:lnTo>
                    <a:lnTo>
                      <a:pt x="1608" y="1357"/>
                    </a:lnTo>
                    <a:lnTo>
                      <a:pt x="1612" y="1362"/>
                    </a:lnTo>
                    <a:lnTo>
                      <a:pt x="1614" y="1366"/>
                    </a:lnTo>
                    <a:lnTo>
                      <a:pt x="1617" y="1372"/>
                    </a:lnTo>
                    <a:lnTo>
                      <a:pt x="1618" y="1384"/>
                    </a:lnTo>
                    <a:lnTo>
                      <a:pt x="1620" y="1397"/>
                    </a:lnTo>
                    <a:lnTo>
                      <a:pt x="1620" y="1418"/>
                    </a:lnTo>
                    <a:lnTo>
                      <a:pt x="1617" y="1436"/>
                    </a:lnTo>
                    <a:lnTo>
                      <a:pt x="1617" y="1449"/>
                    </a:lnTo>
                    <a:lnTo>
                      <a:pt x="1618" y="1454"/>
                    </a:lnTo>
                    <a:lnTo>
                      <a:pt x="1623" y="1458"/>
                    </a:lnTo>
                    <a:lnTo>
                      <a:pt x="1630" y="1461"/>
                    </a:lnTo>
                    <a:lnTo>
                      <a:pt x="1638" y="1464"/>
                    </a:lnTo>
                    <a:lnTo>
                      <a:pt x="1659" y="1468"/>
                    </a:lnTo>
                    <a:lnTo>
                      <a:pt x="1677" y="1468"/>
                    </a:lnTo>
                    <a:lnTo>
                      <a:pt x="1686" y="1469"/>
                    </a:lnTo>
                    <a:lnTo>
                      <a:pt x="1697" y="1474"/>
                    </a:lnTo>
                    <a:lnTo>
                      <a:pt x="1706" y="1480"/>
                    </a:lnTo>
                    <a:lnTo>
                      <a:pt x="1715" y="1487"/>
                    </a:lnTo>
                    <a:lnTo>
                      <a:pt x="1730" y="1501"/>
                    </a:lnTo>
                    <a:lnTo>
                      <a:pt x="1734" y="1507"/>
                    </a:lnTo>
                    <a:lnTo>
                      <a:pt x="1751" y="1499"/>
                    </a:lnTo>
                    <a:lnTo>
                      <a:pt x="1765" y="1493"/>
                    </a:lnTo>
                    <a:lnTo>
                      <a:pt x="1771" y="1492"/>
                    </a:lnTo>
                    <a:lnTo>
                      <a:pt x="1777" y="1492"/>
                    </a:lnTo>
                    <a:lnTo>
                      <a:pt x="1790" y="1489"/>
                    </a:lnTo>
                    <a:lnTo>
                      <a:pt x="1804" y="1487"/>
                    </a:lnTo>
                    <a:lnTo>
                      <a:pt x="1811" y="1487"/>
                    </a:lnTo>
                    <a:lnTo>
                      <a:pt x="1816" y="1490"/>
                    </a:lnTo>
                    <a:lnTo>
                      <a:pt x="1820" y="1495"/>
                    </a:lnTo>
                    <a:lnTo>
                      <a:pt x="1823" y="1502"/>
                    </a:lnTo>
                    <a:lnTo>
                      <a:pt x="1825" y="1507"/>
                    </a:lnTo>
                    <a:lnTo>
                      <a:pt x="1826" y="1511"/>
                    </a:lnTo>
                    <a:lnTo>
                      <a:pt x="1831" y="1517"/>
                    </a:lnTo>
                    <a:lnTo>
                      <a:pt x="1837" y="1523"/>
                    </a:lnTo>
                    <a:lnTo>
                      <a:pt x="1843" y="1531"/>
                    </a:lnTo>
                    <a:lnTo>
                      <a:pt x="1845" y="1537"/>
                    </a:lnTo>
                    <a:lnTo>
                      <a:pt x="1845" y="1543"/>
                    </a:lnTo>
                    <a:lnTo>
                      <a:pt x="1845" y="1551"/>
                    </a:lnTo>
                    <a:lnTo>
                      <a:pt x="1843" y="1560"/>
                    </a:lnTo>
                    <a:lnTo>
                      <a:pt x="1840" y="1570"/>
                    </a:lnTo>
                    <a:lnTo>
                      <a:pt x="1835" y="1584"/>
                    </a:lnTo>
                    <a:lnTo>
                      <a:pt x="1819" y="1617"/>
                    </a:lnTo>
                    <a:lnTo>
                      <a:pt x="1810" y="1635"/>
                    </a:lnTo>
                    <a:lnTo>
                      <a:pt x="1801" y="1649"/>
                    </a:lnTo>
                    <a:lnTo>
                      <a:pt x="1793" y="1661"/>
                    </a:lnTo>
                    <a:lnTo>
                      <a:pt x="1786" y="1670"/>
                    </a:lnTo>
                    <a:lnTo>
                      <a:pt x="1778" y="1676"/>
                    </a:lnTo>
                    <a:lnTo>
                      <a:pt x="1772" y="1680"/>
                    </a:lnTo>
                    <a:lnTo>
                      <a:pt x="1768" y="1682"/>
                    </a:lnTo>
                    <a:lnTo>
                      <a:pt x="1763" y="1683"/>
                    </a:lnTo>
                    <a:lnTo>
                      <a:pt x="1757" y="1683"/>
                    </a:lnTo>
                    <a:lnTo>
                      <a:pt x="1752" y="1682"/>
                    </a:lnTo>
                    <a:lnTo>
                      <a:pt x="1749" y="1682"/>
                    </a:lnTo>
                    <a:lnTo>
                      <a:pt x="1751" y="1686"/>
                    </a:lnTo>
                    <a:lnTo>
                      <a:pt x="1752" y="1703"/>
                    </a:lnTo>
                    <a:lnTo>
                      <a:pt x="1754" y="1723"/>
                    </a:lnTo>
                    <a:lnTo>
                      <a:pt x="1754" y="1763"/>
                    </a:lnTo>
                    <a:lnTo>
                      <a:pt x="1754" y="1768"/>
                    </a:lnTo>
                    <a:lnTo>
                      <a:pt x="1751" y="1771"/>
                    </a:lnTo>
                    <a:lnTo>
                      <a:pt x="1743" y="1780"/>
                    </a:lnTo>
                    <a:lnTo>
                      <a:pt x="1733" y="1786"/>
                    </a:lnTo>
                    <a:lnTo>
                      <a:pt x="1719" y="1792"/>
                    </a:lnTo>
                    <a:lnTo>
                      <a:pt x="1697" y="1803"/>
                    </a:lnTo>
                    <a:lnTo>
                      <a:pt x="1684" y="1806"/>
                    </a:lnTo>
                    <a:lnTo>
                      <a:pt x="1678" y="1827"/>
                    </a:lnTo>
                    <a:lnTo>
                      <a:pt x="1672" y="1843"/>
                    </a:lnTo>
                    <a:lnTo>
                      <a:pt x="1666" y="1858"/>
                    </a:lnTo>
                    <a:lnTo>
                      <a:pt x="1660" y="1868"/>
                    </a:lnTo>
                    <a:lnTo>
                      <a:pt x="1651" y="1878"/>
                    </a:lnTo>
                    <a:lnTo>
                      <a:pt x="1624" y="1905"/>
                    </a:lnTo>
                    <a:lnTo>
                      <a:pt x="1597" y="1932"/>
                    </a:lnTo>
                    <a:lnTo>
                      <a:pt x="1586" y="1941"/>
                    </a:lnTo>
                    <a:lnTo>
                      <a:pt x="1577" y="1948"/>
                    </a:lnTo>
                    <a:lnTo>
                      <a:pt x="1527" y="1970"/>
                    </a:lnTo>
                    <a:lnTo>
                      <a:pt x="1559" y="2000"/>
                    </a:lnTo>
                    <a:lnTo>
                      <a:pt x="1555" y="2003"/>
                    </a:lnTo>
                    <a:lnTo>
                      <a:pt x="1546" y="2011"/>
                    </a:lnTo>
                    <a:lnTo>
                      <a:pt x="1531" y="2020"/>
                    </a:lnTo>
                    <a:lnTo>
                      <a:pt x="1523" y="2025"/>
                    </a:lnTo>
                    <a:lnTo>
                      <a:pt x="1512" y="2028"/>
                    </a:lnTo>
                    <a:lnTo>
                      <a:pt x="1503" y="2031"/>
                    </a:lnTo>
                    <a:lnTo>
                      <a:pt x="1494" y="2035"/>
                    </a:lnTo>
                    <a:lnTo>
                      <a:pt x="1487" y="2040"/>
                    </a:lnTo>
                    <a:lnTo>
                      <a:pt x="1481" y="2046"/>
                    </a:lnTo>
                    <a:lnTo>
                      <a:pt x="1476" y="2053"/>
                    </a:lnTo>
                    <a:lnTo>
                      <a:pt x="1472" y="2059"/>
                    </a:lnTo>
                    <a:lnTo>
                      <a:pt x="1469" y="2067"/>
                    </a:lnTo>
                    <a:lnTo>
                      <a:pt x="1467" y="2073"/>
                    </a:lnTo>
                    <a:lnTo>
                      <a:pt x="1464" y="2080"/>
                    </a:lnTo>
                    <a:lnTo>
                      <a:pt x="1460" y="2086"/>
                    </a:lnTo>
                    <a:lnTo>
                      <a:pt x="1447" y="2097"/>
                    </a:lnTo>
                    <a:lnTo>
                      <a:pt x="1441" y="2103"/>
                    </a:lnTo>
                    <a:lnTo>
                      <a:pt x="1437" y="2112"/>
                    </a:lnTo>
                    <a:lnTo>
                      <a:pt x="1434" y="2123"/>
                    </a:lnTo>
                    <a:lnTo>
                      <a:pt x="1432" y="2135"/>
                    </a:lnTo>
                    <a:lnTo>
                      <a:pt x="1431" y="2165"/>
                    </a:lnTo>
                    <a:lnTo>
                      <a:pt x="1428" y="2197"/>
                    </a:lnTo>
                    <a:lnTo>
                      <a:pt x="1422" y="2222"/>
                    </a:lnTo>
                    <a:lnTo>
                      <a:pt x="1420" y="2231"/>
                    </a:lnTo>
                    <a:lnTo>
                      <a:pt x="1417" y="2239"/>
                    </a:lnTo>
                    <a:lnTo>
                      <a:pt x="1398" y="2266"/>
                    </a:lnTo>
                    <a:lnTo>
                      <a:pt x="1387" y="2284"/>
                    </a:lnTo>
                    <a:lnTo>
                      <a:pt x="1378" y="2299"/>
                    </a:lnTo>
                    <a:lnTo>
                      <a:pt x="1375" y="2307"/>
                    </a:lnTo>
                    <a:lnTo>
                      <a:pt x="1370" y="2314"/>
                    </a:lnTo>
                    <a:lnTo>
                      <a:pt x="1358" y="2328"/>
                    </a:lnTo>
                    <a:lnTo>
                      <a:pt x="1343" y="2341"/>
                    </a:lnTo>
                    <a:lnTo>
                      <a:pt x="1337" y="2343"/>
                    </a:lnTo>
                    <a:lnTo>
                      <a:pt x="1331" y="2343"/>
                    </a:lnTo>
                    <a:lnTo>
                      <a:pt x="1324" y="2341"/>
                    </a:lnTo>
                    <a:lnTo>
                      <a:pt x="1315" y="2338"/>
                    </a:lnTo>
                    <a:lnTo>
                      <a:pt x="1309" y="2334"/>
                    </a:lnTo>
                    <a:lnTo>
                      <a:pt x="1306" y="2329"/>
                    </a:lnTo>
                    <a:lnTo>
                      <a:pt x="1304" y="2326"/>
                    </a:lnTo>
                    <a:lnTo>
                      <a:pt x="1303" y="2320"/>
                    </a:lnTo>
                    <a:lnTo>
                      <a:pt x="1303" y="2314"/>
                    </a:lnTo>
                    <a:lnTo>
                      <a:pt x="1303" y="2177"/>
                    </a:lnTo>
                    <a:lnTo>
                      <a:pt x="1310" y="2005"/>
                    </a:lnTo>
                    <a:lnTo>
                      <a:pt x="1328" y="1964"/>
                    </a:lnTo>
                    <a:lnTo>
                      <a:pt x="1342" y="1935"/>
                    </a:lnTo>
                    <a:lnTo>
                      <a:pt x="1346" y="1923"/>
                    </a:lnTo>
                    <a:lnTo>
                      <a:pt x="1348" y="1916"/>
                    </a:lnTo>
                    <a:lnTo>
                      <a:pt x="1346" y="1902"/>
                    </a:lnTo>
                    <a:lnTo>
                      <a:pt x="1342" y="1881"/>
                    </a:lnTo>
                    <a:lnTo>
                      <a:pt x="1342" y="1869"/>
                    </a:lnTo>
                    <a:lnTo>
                      <a:pt x="1342" y="1857"/>
                    </a:lnTo>
                    <a:lnTo>
                      <a:pt x="1343" y="1845"/>
                    </a:lnTo>
                    <a:lnTo>
                      <a:pt x="1348" y="1836"/>
                    </a:lnTo>
                    <a:lnTo>
                      <a:pt x="1352" y="1825"/>
                    </a:lnTo>
                    <a:lnTo>
                      <a:pt x="1355" y="1813"/>
                    </a:lnTo>
                    <a:lnTo>
                      <a:pt x="1358" y="1800"/>
                    </a:lnTo>
                    <a:lnTo>
                      <a:pt x="1358" y="1783"/>
                    </a:lnTo>
                    <a:lnTo>
                      <a:pt x="1358" y="1753"/>
                    </a:lnTo>
                    <a:lnTo>
                      <a:pt x="1355" y="1729"/>
                    </a:lnTo>
                    <a:lnTo>
                      <a:pt x="1352" y="1708"/>
                    </a:lnTo>
                    <a:lnTo>
                      <a:pt x="1349" y="1697"/>
                    </a:lnTo>
                    <a:lnTo>
                      <a:pt x="1345" y="1686"/>
                    </a:lnTo>
                    <a:lnTo>
                      <a:pt x="1340" y="1677"/>
                    </a:lnTo>
                    <a:lnTo>
                      <a:pt x="1333" y="1670"/>
                    </a:lnTo>
                    <a:lnTo>
                      <a:pt x="1322" y="1664"/>
                    </a:lnTo>
                    <a:lnTo>
                      <a:pt x="1310" y="1659"/>
                    </a:lnTo>
                    <a:lnTo>
                      <a:pt x="1303" y="1658"/>
                    </a:lnTo>
                    <a:lnTo>
                      <a:pt x="1297" y="1655"/>
                    </a:lnTo>
                    <a:lnTo>
                      <a:pt x="1290" y="1650"/>
                    </a:lnTo>
                    <a:lnTo>
                      <a:pt x="1284" y="1646"/>
                    </a:lnTo>
                    <a:lnTo>
                      <a:pt x="1274" y="1634"/>
                    </a:lnTo>
                    <a:lnTo>
                      <a:pt x="1266" y="1620"/>
                    </a:lnTo>
                    <a:lnTo>
                      <a:pt x="1259" y="1606"/>
                    </a:lnTo>
                    <a:lnTo>
                      <a:pt x="1254" y="1594"/>
                    </a:lnTo>
                    <a:lnTo>
                      <a:pt x="1248" y="1575"/>
                    </a:lnTo>
                    <a:lnTo>
                      <a:pt x="1245" y="1570"/>
                    </a:lnTo>
                    <a:lnTo>
                      <a:pt x="1242" y="1564"/>
                    </a:lnTo>
                    <a:lnTo>
                      <a:pt x="1230" y="1554"/>
                    </a:lnTo>
                    <a:lnTo>
                      <a:pt x="1217" y="1540"/>
                    </a:lnTo>
                    <a:lnTo>
                      <a:pt x="1210" y="1531"/>
                    </a:lnTo>
                    <a:lnTo>
                      <a:pt x="1206" y="1522"/>
                    </a:lnTo>
                    <a:lnTo>
                      <a:pt x="1198" y="1502"/>
                    </a:lnTo>
                    <a:lnTo>
                      <a:pt x="1191" y="1484"/>
                    </a:lnTo>
                    <a:lnTo>
                      <a:pt x="1188" y="1475"/>
                    </a:lnTo>
                    <a:lnTo>
                      <a:pt x="1186" y="1466"/>
                    </a:lnTo>
                    <a:lnTo>
                      <a:pt x="1186" y="1457"/>
                    </a:lnTo>
                    <a:lnTo>
                      <a:pt x="1186" y="1449"/>
                    </a:lnTo>
                    <a:lnTo>
                      <a:pt x="1189" y="1440"/>
                    </a:lnTo>
                    <a:lnTo>
                      <a:pt x="1195" y="1431"/>
                    </a:lnTo>
                    <a:lnTo>
                      <a:pt x="1203" y="1424"/>
                    </a:lnTo>
                    <a:lnTo>
                      <a:pt x="1212" y="1415"/>
                    </a:lnTo>
                    <a:lnTo>
                      <a:pt x="1226" y="1404"/>
                    </a:lnTo>
                    <a:lnTo>
                      <a:pt x="1233" y="1400"/>
                    </a:lnTo>
                    <a:lnTo>
                      <a:pt x="1248" y="1357"/>
                    </a:lnTo>
                    <a:lnTo>
                      <a:pt x="1232" y="1353"/>
                    </a:lnTo>
                    <a:lnTo>
                      <a:pt x="1194" y="1339"/>
                    </a:lnTo>
                    <a:lnTo>
                      <a:pt x="1173" y="1329"/>
                    </a:lnTo>
                    <a:lnTo>
                      <a:pt x="1152" y="1318"/>
                    </a:lnTo>
                    <a:lnTo>
                      <a:pt x="1132" y="1306"/>
                    </a:lnTo>
                    <a:lnTo>
                      <a:pt x="1124" y="1298"/>
                    </a:lnTo>
                    <a:lnTo>
                      <a:pt x="1118" y="1292"/>
                    </a:lnTo>
                    <a:lnTo>
                      <a:pt x="1106" y="1279"/>
                    </a:lnTo>
                    <a:lnTo>
                      <a:pt x="1096" y="1270"/>
                    </a:lnTo>
                    <a:lnTo>
                      <a:pt x="1087" y="1264"/>
                    </a:lnTo>
                    <a:lnTo>
                      <a:pt x="1078" y="1261"/>
                    </a:lnTo>
                    <a:lnTo>
                      <a:pt x="1070" y="1258"/>
                    </a:lnTo>
                    <a:lnTo>
                      <a:pt x="1066" y="1258"/>
                    </a:lnTo>
                    <a:lnTo>
                      <a:pt x="1061" y="1258"/>
                    </a:lnTo>
                    <a:lnTo>
                      <a:pt x="1034" y="1218"/>
                    </a:lnTo>
                    <a:lnTo>
                      <a:pt x="980" y="1218"/>
                    </a:lnTo>
                    <a:lnTo>
                      <a:pt x="966" y="1217"/>
                    </a:lnTo>
                    <a:lnTo>
                      <a:pt x="949" y="1211"/>
                    </a:lnTo>
                    <a:lnTo>
                      <a:pt x="931" y="1203"/>
                    </a:lnTo>
                    <a:lnTo>
                      <a:pt x="912" y="1193"/>
                    </a:lnTo>
                    <a:lnTo>
                      <a:pt x="893" y="1181"/>
                    </a:lnTo>
                    <a:lnTo>
                      <a:pt x="878" y="1169"/>
                    </a:lnTo>
                    <a:lnTo>
                      <a:pt x="868" y="1157"/>
                    </a:lnTo>
                    <a:lnTo>
                      <a:pt x="863" y="1152"/>
                    </a:lnTo>
                    <a:lnTo>
                      <a:pt x="862" y="1146"/>
                    </a:lnTo>
                    <a:lnTo>
                      <a:pt x="860" y="1137"/>
                    </a:lnTo>
                    <a:lnTo>
                      <a:pt x="862" y="1126"/>
                    </a:lnTo>
                    <a:lnTo>
                      <a:pt x="866" y="1117"/>
                    </a:lnTo>
                    <a:lnTo>
                      <a:pt x="872" y="1110"/>
                    </a:lnTo>
                    <a:lnTo>
                      <a:pt x="883" y="1098"/>
                    </a:lnTo>
                    <a:lnTo>
                      <a:pt x="887" y="1093"/>
                    </a:lnTo>
                    <a:lnTo>
                      <a:pt x="886" y="1093"/>
                    </a:lnTo>
                    <a:lnTo>
                      <a:pt x="884" y="1095"/>
                    </a:lnTo>
                    <a:lnTo>
                      <a:pt x="880" y="1095"/>
                    </a:lnTo>
                    <a:lnTo>
                      <a:pt x="875" y="1093"/>
                    </a:lnTo>
                    <a:lnTo>
                      <a:pt x="869" y="1089"/>
                    </a:lnTo>
                    <a:lnTo>
                      <a:pt x="860" y="1083"/>
                    </a:lnTo>
                    <a:lnTo>
                      <a:pt x="850" y="1074"/>
                    </a:lnTo>
                    <a:lnTo>
                      <a:pt x="826" y="1046"/>
                    </a:lnTo>
                    <a:lnTo>
                      <a:pt x="801" y="1018"/>
                    </a:lnTo>
                    <a:lnTo>
                      <a:pt x="777" y="986"/>
                    </a:lnTo>
                    <a:lnTo>
                      <a:pt x="779" y="997"/>
                    </a:lnTo>
                    <a:lnTo>
                      <a:pt x="785" y="1021"/>
                    </a:lnTo>
                    <a:lnTo>
                      <a:pt x="791" y="1046"/>
                    </a:lnTo>
                    <a:lnTo>
                      <a:pt x="795" y="1057"/>
                    </a:lnTo>
                    <a:lnTo>
                      <a:pt x="800" y="1061"/>
                    </a:lnTo>
                    <a:lnTo>
                      <a:pt x="804" y="1066"/>
                    </a:lnTo>
                    <a:lnTo>
                      <a:pt x="807" y="1071"/>
                    </a:lnTo>
                    <a:lnTo>
                      <a:pt x="815" y="1084"/>
                    </a:lnTo>
                    <a:lnTo>
                      <a:pt x="816" y="1089"/>
                    </a:lnTo>
                    <a:lnTo>
                      <a:pt x="816" y="1093"/>
                    </a:lnTo>
                    <a:lnTo>
                      <a:pt x="815" y="1096"/>
                    </a:lnTo>
                    <a:lnTo>
                      <a:pt x="812" y="1096"/>
                    </a:lnTo>
                    <a:lnTo>
                      <a:pt x="806" y="1093"/>
                    </a:lnTo>
                    <a:lnTo>
                      <a:pt x="798" y="1087"/>
                    </a:lnTo>
                    <a:lnTo>
                      <a:pt x="782" y="1068"/>
                    </a:lnTo>
                    <a:lnTo>
                      <a:pt x="762" y="1043"/>
                    </a:lnTo>
                    <a:lnTo>
                      <a:pt x="742" y="1022"/>
                    </a:lnTo>
                    <a:lnTo>
                      <a:pt x="702" y="974"/>
                    </a:lnTo>
                    <a:lnTo>
                      <a:pt x="681" y="947"/>
                    </a:lnTo>
                    <a:lnTo>
                      <a:pt x="661" y="921"/>
                    </a:lnTo>
                    <a:lnTo>
                      <a:pt x="647" y="900"/>
                    </a:lnTo>
                    <a:lnTo>
                      <a:pt x="644" y="892"/>
                    </a:lnTo>
                    <a:lnTo>
                      <a:pt x="643" y="886"/>
                    </a:lnTo>
                    <a:lnTo>
                      <a:pt x="643" y="882"/>
                    </a:lnTo>
                    <a:lnTo>
                      <a:pt x="641" y="877"/>
                    </a:lnTo>
                    <a:lnTo>
                      <a:pt x="635" y="873"/>
                    </a:lnTo>
                    <a:lnTo>
                      <a:pt x="622" y="864"/>
                    </a:lnTo>
                    <a:lnTo>
                      <a:pt x="616" y="858"/>
                    </a:lnTo>
                    <a:lnTo>
                      <a:pt x="613" y="855"/>
                    </a:lnTo>
                    <a:lnTo>
                      <a:pt x="613" y="850"/>
                    </a:lnTo>
                    <a:lnTo>
                      <a:pt x="613" y="844"/>
                    </a:lnTo>
                    <a:lnTo>
                      <a:pt x="613" y="837"/>
                    </a:lnTo>
                    <a:lnTo>
                      <a:pt x="616" y="827"/>
                    </a:lnTo>
                    <a:lnTo>
                      <a:pt x="620" y="817"/>
                    </a:lnTo>
                    <a:lnTo>
                      <a:pt x="625" y="805"/>
                    </a:lnTo>
                    <a:lnTo>
                      <a:pt x="626" y="794"/>
                    </a:lnTo>
                    <a:lnTo>
                      <a:pt x="628" y="785"/>
                    </a:lnTo>
                    <a:lnTo>
                      <a:pt x="628" y="776"/>
                    </a:lnTo>
                    <a:lnTo>
                      <a:pt x="628" y="767"/>
                    </a:lnTo>
                    <a:lnTo>
                      <a:pt x="626" y="760"/>
                    </a:lnTo>
                    <a:lnTo>
                      <a:pt x="620" y="746"/>
                    </a:lnTo>
                    <a:lnTo>
                      <a:pt x="614" y="735"/>
                    </a:lnTo>
                    <a:lnTo>
                      <a:pt x="608" y="728"/>
                    </a:lnTo>
                    <a:lnTo>
                      <a:pt x="601" y="720"/>
                    </a:lnTo>
                    <a:lnTo>
                      <a:pt x="601" y="675"/>
                    </a:lnTo>
                    <a:lnTo>
                      <a:pt x="593" y="633"/>
                    </a:lnTo>
                    <a:lnTo>
                      <a:pt x="543" y="571"/>
                    </a:lnTo>
                    <a:lnTo>
                      <a:pt x="531" y="521"/>
                    </a:lnTo>
                    <a:lnTo>
                      <a:pt x="489" y="464"/>
                    </a:lnTo>
                    <a:lnTo>
                      <a:pt x="428" y="406"/>
                    </a:lnTo>
                    <a:lnTo>
                      <a:pt x="394" y="396"/>
                    </a:lnTo>
                    <a:lnTo>
                      <a:pt x="347" y="396"/>
                    </a:lnTo>
                    <a:lnTo>
                      <a:pt x="324" y="369"/>
                    </a:lnTo>
                    <a:lnTo>
                      <a:pt x="290" y="369"/>
                    </a:lnTo>
                    <a:lnTo>
                      <a:pt x="256" y="372"/>
                    </a:lnTo>
                    <a:lnTo>
                      <a:pt x="229" y="361"/>
                    </a:lnTo>
                    <a:lnTo>
                      <a:pt x="210" y="391"/>
                    </a:lnTo>
                    <a:lnTo>
                      <a:pt x="167" y="438"/>
                    </a:lnTo>
                    <a:lnTo>
                      <a:pt x="148" y="471"/>
                    </a:lnTo>
                    <a:lnTo>
                      <a:pt x="102" y="471"/>
                    </a:lnTo>
                    <a:lnTo>
                      <a:pt x="98" y="434"/>
                    </a:lnTo>
                    <a:lnTo>
                      <a:pt x="114" y="403"/>
                    </a:lnTo>
                    <a:close/>
                  </a:path>
                </a:pathLst>
              </a:custGeom>
              <a:grpFill/>
              <a:ln w="12700" cap="rnd" cmpd="sng">
                <a:noFill/>
                <a:prstDash val="solid"/>
                <a:round/>
                <a:headEnd type="none" w="med" len="med"/>
                <a:tailEnd type="none" w="med" len="med"/>
              </a:ln>
              <a:effectLst/>
            </p:spPr>
            <p:txBody>
              <a:bodyPr/>
              <a:lstStyle/>
              <a:p>
                <a:endParaRPr lang="zh-CN" altLang="en-US" sz="1867">
                  <a:cs typeface="+mn-ea"/>
                  <a:sym typeface="+mn-lt"/>
                </a:endParaRPr>
              </a:p>
            </p:txBody>
          </p:sp>
          <p:sp>
            <p:nvSpPr>
              <p:cNvPr id="57" name="Oval 106"/>
              <p:cNvSpPr>
                <a:spLocks noChangeArrowheads="1"/>
              </p:cNvSpPr>
              <p:nvPr/>
            </p:nvSpPr>
            <p:spPr bwMode="auto">
              <a:xfrm>
                <a:off x="7340593" y="3253085"/>
                <a:ext cx="136165" cy="102123"/>
              </a:xfrm>
              <a:prstGeom prst="ellipse">
                <a:avLst/>
              </a:prstGeom>
              <a:grpFill/>
              <a:ln w="19050" cmpd="sng">
                <a:solidFill>
                  <a:schemeClr val="bg1"/>
                </a:solidFill>
                <a:round/>
                <a:headEnd/>
                <a:tailEnd/>
              </a:ln>
            </p:spPr>
            <p:txBody>
              <a:bodyPr wrap="none" anchor="ctr"/>
              <a:lstStyle/>
              <a:p>
                <a:pPr algn="ctr"/>
                <a:endParaRPr lang="ko-KR" altLang="en-US" sz="1867">
                  <a:cs typeface="+mn-ea"/>
                  <a:sym typeface="+mn-lt"/>
                </a:endParaRPr>
              </a:p>
            </p:txBody>
          </p:sp>
          <p:sp>
            <p:nvSpPr>
              <p:cNvPr id="58" name="Oval 105"/>
              <p:cNvSpPr>
                <a:spLocks noChangeArrowheads="1"/>
              </p:cNvSpPr>
              <p:nvPr/>
            </p:nvSpPr>
            <p:spPr bwMode="auto">
              <a:xfrm>
                <a:off x="6050774" y="1674103"/>
                <a:ext cx="136165" cy="102123"/>
              </a:xfrm>
              <a:prstGeom prst="ellipse">
                <a:avLst/>
              </a:prstGeom>
              <a:grpFill/>
              <a:ln w="19050" cmpd="sng">
                <a:solidFill>
                  <a:schemeClr val="bg1"/>
                </a:solidFill>
                <a:round/>
                <a:headEnd/>
                <a:tailEnd/>
              </a:ln>
            </p:spPr>
            <p:txBody>
              <a:bodyPr wrap="none" anchor="ctr"/>
              <a:lstStyle/>
              <a:p>
                <a:pPr algn="ctr"/>
                <a:endParaRPr lang="ko-KR" altLang="en-US" sz="1867">
                  <a:cs typeface="+mn-ea"/>
                  <a:sym typeface="+mn-lt"/>
                </a:endParaRPr>
              </a:p>
            </p:txBody>
          </p:sp>
        </p:grpSp>
        <p:grpSp>
          <p:nvGrpSpPr>
            <p:cNvPr id="22" name="组合 21"/>
            <p:cNvGrpSpPr/>
            <p:nvPr/>
          </p:nvGrpSpPr>
          <p:grpSpPr>
            <a:xfrm>
              <a:off x="6145840" y="1122790"/>
              <a:ext cx="1164277" cy="1075743"/>
              <a:chOff x="6785462" y="845896"/>
              <a:chExt cx="1470873" cy="1359024"/>
            </a:xfrm>
            <a:grpFill/>
            <a:effectLst/>
          </p:grpSpPr>
          <p:sp>
            <p:nvSpPr>
              <p:cNvPr id="53" name="Freeform 27"/>
              <p:cNvSpPr>
                <a:spLocks/>
              </p:cNvSpPr>
              <p:nvPr/>
            </p:nvSpPr>
            <p:spPr bwMode="auto">
              <a:xfrm>
                <a:off x="7370519" y="2118508"/>
                <a:ext cx="185542" cy="86412"/>
              </a:xfrm>
              <a:custGeom>
                <a:avLst/>
                <a:gdLst/>
                <a:ahLst/>
                <a:cxnLst>
                  <a:cxn ang="0">
                    <a:pos x="12" y="77"/>
                  </a:cxn>
                  <a:cxn ang="0">
                    <a:pos x="0" y="49"/>
                  </a:cxn>
                  <a:cxn ang="0">
                    <a:pos x="8" y="19"/>
                  </a:cxn>
                  <a:cxn ang="0">
                    <a:pos x="58" y="0"/>
                  </a:cxn>
                  <a:cxn ang="0">
                    <a:pos x="124" y="19"/>
                  </a:cxn>
                  <a:cxn ang="0">
                    <a:pos x="112" y="54"/>
                  </a:cxn>
                  <a:cxn ang="0">
                    <a:pos x="62" y="54"/>
                  </a:cxn>
                  <a:cxn ang="0">
                    <a:pos x="56" y="58"/>
                  </a:cxn>
                  <a:cxn ang="0">
                    <a:pos x="42" y="66"/>
                  </a:cxn>
                  <a:cxn ang="0">
                    <a:pos x="35" y="71"/>
                  </a:cxn>
                  <a:cxn ang="0">
                    <a:pos x="26" y="75"/>
                  </a:cxn>
                  <a:cxn ang="0">
                    <a:pos x="18" y="77"/>
                  </a:cxn>
                  <a:cxn ang="0">
                    <a:pos x="12" y="77"/>
                  </a:cxn>
                </a:cxnLst>
                <a:rect l="0" t="0" r="r" b="b"/>
                <a:pathLst>
                  <a:path w="124" h="77">
                    <a:moveTo>
                      <a:pt x="12" y="77"/>
                    </a:moveTo>
                    <a:lnTo>
                      <a:pt x="0" y="49"/>
                    </a:lnTo>
                    <a:lnTo>
                      <a:pt x="8" y="19"/>
                    </a:lnTo>
                    <a:lnTo>
                      <a:pt x="58" y="0"/>
                    </a:lnTo>
                    <a:lnTo>
                      <a:pt x="124" y="19"/>
                    </a:lnTo>
                    <a:lnTo>
                      <a:pt x="112" y="54"/>
                    </a:lnTo>
                    <a:lnTo>
                      <a:pt x="62" y="54"/>
                    </a:lnTo>
                    <a:lnTo>
                      <a:pt x="56" y="58"/>
                    </a:lnTo>
                    <a:lnTo>
                      <a:pt x="42" y="66"/>
                    </a:lnTo>
                    <a:lnTo>
                      <a:pt x="35" y="71"/>
                    </a:lnTo>
                    <a:lnTo>
                      <a:pt x="26" y="75"/>
                    </a:lnTo>
                    <a:lnTo>
                      <a:pt x="18" y="77"/>
                    </a:lnTo>
                    <a:lnTo>
                      <a:pt x="12" y="77"/>
                    </a:lnTo>
                    <a:close/>
                  </a:path>
                </a:pathLst>
              </a:custGeom>
              <a:grpFill/>
              <a:ln w="12700" cap="rnd" cmpd="sng">
                <a:noFill/>
                <a:prstDash val="solid"/>
                <a:round/>
                <a:headEnd type="none" w="med" len="med"/>
                <a:tailEnd type="none" w="med" len="med"/>
              </a:ln>
              <a:effectLst/>
            </p:spPr>
            <p:txBody>
              <a:bodyPr/>
              <a:lstStyle/>
              <a:p>
                <a:endParaRPr lang="zh-CN" altLang="en-US" sz="1867">
                  <a:cs typeface="+mn-ea"/>
                  <a:sym typeface="+mn-lt"/>
                </a:endParaRPr>
              </a:p>
            </p:txBody>
          </p:sp>
          <p:sp>
            <p:nvSpPr>
              <p:cNvPr id="54" name="Freeform 28"/>
              <p:cNvSpPr>
                <a:spLocks/>
              </p:cNvSpPr>
              <p:nvPr/>
            </p:nvSpPr>
            <p:spPr bwMode="auto">
              <a:xfrm>
                <a:off x="6785462" y="1337434"/>
                <a:ext cx="535679" cy="475826"/>
              </a:xfrm>
              <a:custGeom>
                <a:avLst/>
                <a:gdLst/>
                <a:ahLst/>
                <a:cxnLst>
                  <a:cxn ang="0">
                    <a:pos x="234" y="389"/>
                  </a:cxn>
                  <a:cxn ang="0">
                    <a:pos x="181" y="339"/>
                  </a:cxn>
                  <a:cxn ang="0">
                    <a:pos x="132" y="279"/>
                  </a:cxn>
                  <a:cxn ang="0">
                    <a:pos x="189" y="205"/>
                  </a:cxn>
                  <a:cxn ang="0">
                    <a:pos x="104" y="148"/>
                  </a:cxn>
                  <a:cxn ang="0">
                    <a:pos x="0" y="68"/>
                  </a:cxn>
                  <a:cxn ang="0">
                    <a:pos x="62" y="95"/>
                  </a:cxn>
                  <a:cxn ang="0">
                    <a:pos x="59" y="84"/>
                  </a:cxn>
                  <a:cxn ang="0">
                    <a:pos x="61" y="78"/>
                  </a:cxn>
                  <a:cxn ang="0">
                    <a:pos x="67" y="75"/>
                  </a:cxn>
                  <a:cxn ang="0">
                    <a:pos x="70" y="72"/>
                  </a:cxn>
                  <a:cxn ang="0">
                    <a:pos x="68" y="54"/>
                  </a:cxn>
                  <a:cxn ang="0">
                    <a:pos x="61" y="21"/>
                  </a:cxn>
                  <a:cxn ang="0">
                    <a:pos x="64" y="7"/>
                  </a:cxn>
                  <a:cxn ang="0">
                    <a:pos x="80" y="1"/>
                  </a:cxn>
                  <a:cxn ang="0">
                    <a:pos x="91" y="3"/>
                  </a:cxn>
                  <a:cxn ang="0">
                    <a:pos x="94" y="13"/>
                  </a:cxn>
                  <a:cxn ang="0">
                    <a:pos x="92" y="41"/>
                  </a:cxn>
                  <a:cxn ang="0">
                    <a:pos x="98" y="57"/>
                  </a:cxn>
                  <a:cxn ang="0">
                    <a:pos x="106" y="62"/>
                  </a:cxn>
                  <a:cxn ang="0">
                    <a:pos x="116" y="63"/>
                  </a:cxn>
                  <a:cxn ang="0">
                    <a:pos x="138" y="62"/>
                  </a:cxn>
                  <a:cxn ang="0">
                    <a:pos x="151" y="56"/>
                  </a:cxn>
                  <a:cxn ang="0">
                    <a:pos x="162" y="48"/>
                  </a:cxn>
                  <a:cxn ang="0">
                    <a:pos x="251" y="77"/>
                  </a:cxn>
                  <a:cxn ang="0">
                    <a:pos x="267" y="98"/>
                  </a:cxn>
                  <a:cxn ang="0">
                    <a:pos x="275" y="117"/>
                  </a:cxn>
                  <a:cxn ang="0">
                    <a:pos x="280" y="181"/>
                  </a:cxn>
                  <a:cxn ang="0">
                    <a:pos x="338" y="220"/>
                  </a:cxn>
                  <a:cxn ang="0">
                    <a:pos x="326" y="294"/>
                  </a:cxn>
                  <a:cxn ang="0">
                    <a:pos x="281" y="267"/>
                  </a:cxn>
                  <a:cxn ang="0">
                    <a:pos x="281" y="291"/>
                  </a:cxn>
                  <a:cxn ang="0">
                    <a:pos x="284" y="308"/>
                  </a:cxn>
                  <a:cxn ang="0">
                    <a:pos x="290" y="315"/>
                  </a:cxn>
                  <a:cxn ang="0">
                    <a:pos x="302" y="318"/>
                  </a:cxn>
                  <a:cxn ang="0">
                    <a:pos x="308" y="323"/>
                  </a:cxn>
                  <a:cxn ang="0">
                    <a:pos x="311" y="332"/>
                  </a:cxn>
                  <a:cxn ang="0">
                    <a:pos x="311" y="364"/>
                  </a:cxn>
                  <a:cxn ang="0">
                    <a:pos x="305" y="380"/>
                  </a:cxn>
                  <a:cxn ang="0">
                    <a:pos x="295" y="392"/>
                  </a:cxn>
                  <a:cxn ang="0">
                    <a:pos x="292" y="424"/>
                  </a:cxn>
                </a:cxnLst>
                <a:rect l="0" t="0" r="r" b="b"/>
                <a:pathLst>
                  <a:path w="358" h="424">
                    <a:moveTo>
                      <a:pt x="261" y="424"/>
                    </a:moveTo>
                    <a:lnTo>
                      <a:pt x="234" y="389"/>
                    </a:lnTo>
                    <a:lnTo>
                      <a:pt x="231" y="362"/>
                    </a:lnTo>
                    <a:lnTo>
                      <a:pt x="181" y="339"/>
                    </a:lnTo>
                    <a:lnTo>
                      <a:pt x="142" y="302"/>
                    </a:lnTo>
                    <a:lnTo>
                      <a:pt x="132" y="279"/>
                    </a:lnTo>
                    <a:lnTo>
                      <a:pt x="174" y="262"/>
                    </a:lnTo>
                    <a:lnTo>
                      <a:pt x="189" y="205"/>
                    </a:lnTo>
                    <a:lnTo>
                      <a:pt x="177" y="140"/>
                    </a:lnTo>
                    <a:lnTo>
                      <a:pt x="104" y="148"/>
                    </a:lnTo>
                    <a:lnTo>
                      <a:pt x="47" y="125"/>
                    </a:lnTo>
                    <a:lnTo>
                      <a:pt x="0" y="68"/>
                    </a:lnTo>
                    <a:lnTo>
                      <a:pt x="24" y="25"/>
                    </a:lnTo>
                    <a:lnTo>
                      <a:pt x="62" y="95"/>
                    </a:lnTo>
                    <a:lnTo>
                      <a:pt x="61" y="92"/>
                    </a:lnTo>
                    <a:lnTo>
                      <a:pt x="59" y="84"/>
                    </a:lnTo>
                    <a:lnTo>
                      <a:pt x="59" y="81"/>
                    </a:lnTo>
                    <a:lnTo>
                      <a:pt x="61" y="78"/>
                    </a:lnTo>
                    <a:lnTo>
                      <a:pt x="62" y="77"/>
                    </a:lnTo>
                    <a:lnTo>
                      <a:pt x="67" y="75"/>
                    </a:lnTo>
                    <a:lnTo>
                      <a:pt x="68" y="75"/>
                    </a:lnTo>
                    <a:lnTo>
                      <a:pt x="70" y="72"/>
                    </a:lnTo>
                    <a:lnTo>
                      <a:pt x="70" y="65"/>
                    </a:lnTo>
                    <a:lnTo>
                      <a:pt x="68" y="54"/>
                    </a:lnTo>
                    <a:lnTo>
                      <a:pt x="67" y="42"/>
                    </a:lnTo>
                    <a:lnTo>
                      <a:pt x="61" y="21"/>
                    </a:lnTo>
                    <a:lnTo>
                      <a:pt x="59" y="10"/>
                    </a:lnTo>
                    <a:lnTo>
                      <a:pt x="64" y="7"/>
                    </a:lnTo>
                    <a:lnTo>
                      <a:pt x="74" y="3"/>
                    </a:lnTo>
                    <a:lnTo>
                      <a:pt x="80" y="1"/>
                    </a:lnTo>
                    <a:lnTo>
                      <a:pt x="86" y="0"/>
                    </a:lnTo>
                    <a:lnTo>
                      <a:pt x="91" y="3"/>
                    </a:lnTo>
                    <a:lnTo>
                      <a:pt x="92" y="6"/>
                    </a:lnTo>
                    <a:lnTo>
                      <a:pt x="94" y="13"/>
                    </a:lnTo>
                    <a:lnTo>
                      <a:pt x="94" y="22"/>
                    </a:lnTo>
                    <a:lnTo>
                      <a:pt x="92" y="41"/>
                    </a:lnTo>
                    <a:lnTo>
                      <a:pt x="94" y="50"/>
                    </a:lnTo>
                    <a:lnTo>
                      <a:pt x="98" y="57"/>
                    </a:lnTo>
                    <a:lnTo>
                      <a:pt x="101" y="60"/>
                    </a:lnTo>
                    <a:lnTo>
                      <a:pt x="106" y="62"/>
                    </a:lnTo>
                    <a:lnTo>
                      <a:pt x="110" y="63"/>
                    </a:lnTo>
                    <a:lnTo>
                      <a:pt x="116" y="63"/>
                    </a:lnTo>
                    <a:lnTo>
                      <a:pt x="127" y="63"/>
                    </a:lnTo>
                    <a:lnTo>
                      <a:pt x="138" y="62"/>
                    </a:lnTo>
                    <a:lnTo>
                      <a:pt x="145" y="59"/>
                    </a:lnTo>
                    <a:lnTo>
                      <a:pt x="151" y="56"/>
                    </a:lnTo>
                    <a:lnTo>
                      <a:pt x="160" y="51"/>
                    </a:lnTo>
                    <a:lnTo>
                      <a:pt x="162" y="48"/>
                    </a:lnTo>
                    <a:lnTo>
                      <a:pt x="246" y="71"/>
                    </a:lnTo>
                    <a:lnTo>
                      <a:pt x="251" y="77"/>
                    </a:lnTo>
                    <a:lnTo>
                      <a:pt x="261" y="89"/>
                    </a:lnTo>
                    <a:lnTo>
                      <a:pt x="267" y="98"/>
                    </a:lnTo>
                    <a:lnTo>
                      <a:pt x="272" y="107"/>
                    </a:lnTo>
                    <a:lnTo>
                      <a:pt x="275" y="117"/>
                    </a:lnTo>
                    <a:lnTo>
                      <a:pt x="276" y="130"/>
                    </a:lnTo>
                    <a:lnTo>
                      <a:pt x="280" y="181"/>
                    </a:lnTo>
                    <a:lnTo>
                      <a:pt x="281" y="210"/>
                    </a:lnTo>
                    <a:lnTo>
                      <a:pt x="338" y="220"/>
                    </a:lnTo>
                    <a:lnTo>
                      <a:pt x="358" y="287"/>
                    </a:lnTo>
                    <a:lnTo>
                      <a:pt x="326" y="294"/>
                    </a:lnTo>
                    <a:lnTo>
                      <a:pt x="308" y="279"/>
                    </a:lnTo>
                    <a:lnTo>
                      <a:pt x="281" y="267"/>
                    </a:lnTo>
                    <a:lnTo>
                      <a:pt x="281" y="274"/>
                    </a:lnTo>
                    <a:lnTo>
                      <a:pt x="281" y="291"/>
                    </a:lnTo>
                    <a:lnTo>
                      <a:pt x="283" y="299"/>
                    </a:lnTo>
                    <a:lnTo>
                      <a:pt x="284" y="308"/>
                    </a:lnTo>
                    <a:lnTo>
                      <a:pt x="287" y="314"/>
                    </a:lnTo>
                    <a:lnTo>
                      <a:pt x="290" y="315"/>
                    </a:lnTo>
                    <a:lnTo>
                      <a:pt x="292" y="317"/>
                    </a:lnTo>
                    <a:lnTo>
                      <a:pt x="302" y="318"/>
                    </a:lnTo>
                    <a:lnTo>
                      <a:pt x="305" y="320"/>
                    </a:lnTo>
                    <a:lnTo>
                      <a:pt x="308" y="323"/>
                    </a:lnTo>
                    <a:lnTo>
                      <a:pt x="310" y="326"/>
                    </a:lnTo>
                    <a:lnTo>
                      <a:pt x="311" y="332"/>
                    </a:lnTo>
                    <a:lnTo>
                      <a:pt x="311" y="351"/>
                    </a:lnTo>
                    <a:lnTo>
                      <a:pt x="311" y="364"/>
                    </a:lnTo>
                    <a:lnTo>
                      <a:pt x="308" y="373"/>
                    </a:lnTo>
                    <a:lnTo>
                      <a:pt x="305" y="380"/>
                    </a:lnTo>
                    <a:lnTo>
                      <a:pt x="302" y="385"/>
                    </a:lnTo>
                    <a:lnTo>
                      <a:pt x="295" y="392"/>
                    </a:lnTo>
                    <a:lnTo>
                      <a:pt x="292" y="394"/>
                    </a:lnTo>
                    <a:lnTo>
                      <a:pt x="292" y="424"/>
                    </a:lnTo>
                    <a:lnTo>
                      <a:pt x="261" y="424"/>
                    </a:lnTo>
                    <a:close/>
                  </a:path>
                </a:pathLst>
              </a:custGeom>
              <a:grpFill/>
              <a:ln w="12700" cap="rnd" cmpd="sng">
                <a:noFill/>
                <a:prstDash val="solid"/>
                <a:round/>
                <a:headEnd type="none" w="med" len="med"/>
                <a:tailEnd type="none" w="med" len="med"/>
              </a:ln>
              <a:effectLst/>
            </p:spPr>
            <p:txBody>
              <a:bodyPr/>
              <a:lstStyle/>
              <a:p>
                <a:endParaRPr lang="zh-CN" altLang="en-US" sz="1867">
                  <a:cs typeface="+mn-ea"/>
                  <a:sym typeface="+mn-lt"/>
                </a:endParaRPr>
              </a:p>
            </p:txBody>
          </p:sp>
          <p:sp>
            <p:nvSpPr>
              <p:cNvPr id="55" name="Freeform 29"/>
              <p:cNvSpPr>
                <a:spLocks/>
              </p:cNvSpPr>
              <p:nvPr/>
            </p:nvSpPr>
            <p:spPr bwMode="auto">
              <a:xfrm>
                <a:off x="7078739" y="845896"/>
                <a:ext cx="1177596" cy="1011131"/>
              </a:xfrm>
              <a:custGeom>
                <a:avLst/>
                <a:gdLst/>
                <a:ahLst/>
                <a:cxnLst>
                  <a:cxn ang="0">
                    <a:pos x="292" y="732"/>
                  </a:cxn>
                  <a:cxn ang="0">
                    <a:pos x="295" y="509"/>
                  </a:cxn>
                  <a:cxn ang="0">
                    <a:pos x="230" y="379"/>
                  </a:cxn>
                  <a:cxn ang="0">
                    <a:pos x="62" y="269"/>
                  </a:cxn>
                  <a:cxn ang="0">
                    <a:pos x="0" y="192"/>
                  </a:cxn>
                  <a:cxn ang="0">
                    <a:pos x="4" y="169"/>
                  </a:cxn>
                  <a:cxn ang="0">
                    <a:pos x="17" y="149"/>
                  </a:cxn>
                  <a:cxn ang="0">
                    <a:pos x="31" y="145"/>
                  </a:cxn>
                  <a:cxn ang="0">
                    <a:pos x="100" y="134"/>
                  </a:cxn>
                  <a:cxn ang="0">
                    <a:pos x="183" y="83"/>
                  </a:cxn>
                  <a:cxn ang="0">
                    <a:pos x="219" y="53"/>
                  </a:cxn>
                  <a:cxn ang="0">
                    <a:pos x="247" y="39"/>
                  </a:cxn>
                  <a:cxn ang="0">
                    <a:pos x="280" y="36"/>
                  </a:cxn>
                  <a:cxn ang="0">
                    <a:pos x="334" y="27"/>
                  </a:cxn>
                  <a:cxn ang="0">
                    <a:pos x="372" y="45"/>
                  </a:cxn>
                  <a:cxn ang="0">
                    <a:pos x="402" y="65"/>
                  </a:cxn>
                  <a:cxn ang="0">
                    <a:pos x="437" y="59"/>
                  </a:cxn>
                  <a:cxn ang="0">
                    <a:pos x="456" y="45"/>
                  </a:cxn>
                  <a:cxn ang="0">
                    <a:pos x="484" y="30"/>
                  </a:cxn>
                  <a:cxn ang="0">
                    <a:pos x="541" y="20"/>
                  </a:cxn>
                  <a:cxn ang="0">
                    <a:pos x="625" y="3"/>
                  </a:cxn>
                  <a:cxn ang="0">
                    <a:pos x="671" y="0"/>
                  </a:cxn>
                  <a:cxn ang="0">
                    <a:pos x="698" y="5"/>
                  </a:cxn>
                  <a:cxn ang="0">
                    <a:pos x="705" y="15"/>
                  </a:cxn>
                  <a:cxn ang="0">
                    <a:pos x="704" y="35"/>
                  </a:cxn>
                  <a:cxn ang="0">
                    <a:pos x="712" y="63"/>
                  </a:cxn>
                  <a:cxn ang="0">
                    <a:pos x="754" y="128"/>
                  </a:cxn>
                  <a:cxn ang="0">
                    <a:pos x="784" y="195"/>
                  </a:cxn>
                  <a:cxn ang="0">
                    <a:pos x="787" y="223"/>
                  </a:cxn>
                  <a:cxn ang="0">
                    <a:pos x="779" y="232"/>
                  </a:cxn>
                  <a:cxn ang="0">
                    <a:pos x="751" y="235"/>
                  </a:cxn>
                  <a:cxn ang="0">
                    <a:pos x="739" y="258"/>
                  </a:cxn>
                  <a:cxn ang="0">
                    <a:pos x="736" y="471"/>
                  </a:cxn>
                  <a:cxn ang="0">
                    <a:pos x="736" y="551"/>
                  </a:cxn>
                  <a:cxn ang="0">
                    <a:pos x="727" y="595"/>
                  </a:cxn>
                  <a:cxn ang="0">
                    <a:pos x="713" y="605"/>
                  </a:cxn>
                  <a:cxn ang="0">
                    <a:pos x="650" y="617"/>
                  </a:cxn>
                  <a:cxn ang="0">
                    <a:pos x="618" y="635"/>
                  </a:cxn>
                  <a:cxn ang="0">
                    <a:pos x="576" y="664"/>
                  </a:cxn>
                  <a:cxn ang="0">
                    <a:pos x="544" y="685"/>
                  </a:cxn>
                  <a:cxn ang="0">
                    <a:pos x="529" y="712"/>
                  </a:cxn>
                  <a:cxn ang="0">
                    <a:pos x="508" y="717"/>
                  </a:cxn>
                  <a:cxn ang="0">
                    <a:pos x="490" y="746"/>
                  </a:cxn>
                  <a:cxn ang="0">
                    <a:pos x="465" y="795"/>
                  </a:cxn>
                  <a:cxn ang="0">
                    <a:pos x="461" y="863"/>
                  </a:cxn>
                  <a:cxn ang="0">
                    <a:pos x="459" y="895"/>
                  </a:cxn>
                  <a:cxn ang="0">
                    <a:pos x="434" y="900"/>
                  </a:cxn>
                  <a:cxn ang="0">
                    <a:pos x="384" y="900"/>
                  </a:cxn>
                </a:cxnLst>
                <a:rect l="0" t="0" r="r" b="b"/>
                <a:pathLst>
                  <a:path w="787" h="901">
                    <a:moveTo>
                      <a:pt x="369" y="850"/>
                    </a:moveTo>
                    <a:lnTo>
                      <a:pt x="330" y="782"/>
                    </a:lnTo>
                    <a:lnTo>
                      <a:pt x="292" y="732"/>
                    </a:lnTo>
                    <a:lnTo>
                      <a:pt x="292" y="648"/>
                    </a:lnTo>
                    <a:lnTo>
                      <a:pt x="295" y="568"/>
                    </a:lnTo>
                    <a:lnTo>
                      <a:pt x="295" y="509"/>
                    </a:lnTo>
                    <a:lnTo>
                      <a:pt x="257" y="536"/>
                    </a:lnTo>
                    <a:lnTo>
                      <a:pt x="257" y="479"/>
                    </a:lnTo>
                    <a:lnTo>
                      <a:pt x="230" y="379"/>
                    </a:lnTo>
                    <a:lnTo>
                      <a:pt x="200" y="318"/>
                    </a:lnTo>
                    <a:lnTo>
                      <a:pt x="127" y="302"/>
                    </a:lnTo>
                    <a:lnTo>
                      <a:pt x="62" y="269"/>
                    </a:lnTo>
                    <a:lnTo>
                      <a:pt x="23" y="242"/>
                    </a:lnTo>
                    <a:lnTo>
                      <a:pt x="62" y="229"/>
                    </a:lnTo>
                    <a:lnTo>
                      <a:pt x="0" y="192"/>
                    </a:lnTo>
                    <a:lnTo>
                      <a:pt x="0" y="184"/>
                    </a:lnTo>
                    <a:lnTo>
                      <a:pt x="2" y="177"/>
                    </a:lnTo>
                    <a:lnTo>
                      <a:pt x="4" y="169"/>
                    </a:lnTo>
                    <a:lnTo>
                      <a:pt x="8" y="160"/>
                    </a:lnTo>
                    <a:lnTo>
                      <a:pt x="13" y="152"/>
                    </a:lnTo>
                    <a:lnTo>
                      <a:pt x="17" y="149"/>
                    </a:lnTo>
                    <a:lnTo>
                      <a:pt x="22" y="148"/>
                    </a:lnTo>
                    <a:lnTo>
                      <a:pt x="26" y="146"/>
                    </a:lnTo>
                    <a:lnTo>
                      <a:pt x="31" y="145"/>
                    </a:lnTo>
                    <a:lnTo>
                      <a:pt x="44" y="145"/>
                    </a:lnTo>
                    <a:lnTo>
                      <a:pt x="62" y="142"/>
                    </a:lnTo>
                    <a:lnTo>
                      <a:pt x="100" y="134"/>
                    </a:lnTo>
                    <a:lnTo>
                      <a:pt x="145" y="122"/>
                    </a:lnTo>
                    <a:lnTo>
                      <a:pt x="167" y="101"/>
                    </a:lnTo>
                    <a:lnTo>
                      <a:pt x="183" y="83"/>
                    </a:lnTo>
                    <a:lnTo>
                      <a:pt x="195" y="72"/>
                    </a:lnTo>
                    <a:lnTo>
                      <a:pt x="206" y="63"/>
                    </a:lnTo>
                    <a:lnTo>
                      <a:pt x="219" y="53"/>
                    </a:lnTo>
                    <a:lnTo>
                      <a:pt x="227" y="47"/>
                    </a:lnTo>
                    <a:lnTo>
                      <a:pt x="236" y="42"/>
                    </a:lnTo>
                    <a:lnTo>
                      <a:pt x="247" y="39"/>
                    </a:lnTo>
                    <a:lnTo>
                      <a:pt x="257" y="38"/>
                    </a:lnTo>
                    <a:lnTo>
                      <a:pt x="268" y="38"/>
                    </a:lnTo>
                    <a:lnTo>
                      <a:pt x="280" y="36"/>
                    </a:lnTo>
                    <a:lnTo>
                      <a:pt x="299" y="32"/>
                    </a:lnTo>
                    <a:lnTo>
                      <a:pt x="318" y="29"/>
                    </a:lnTo>
                    <a:lnTo>
                      <a:pt x="334" y="27"/>
                    </a:lnTo>
                    <a:lnTo>
                      <a:pt x="342" y="29"/>
                    </a:lnTo>
                    <a:lnTo>
                      <a:pt x="351" y="33"/>
                    </a:lnTo>
                    <a:lnTo>
                      <a:pt x="372" y="45"/>
                    </a:lnTo>
                    <a:lnTo>
                      <a:pt x="390" y="59"/>
                    </a:lnTo>
                    <a:lnTo>
                      <a:pt x="398" y="63"/>
                    </a:lnTo>
                    <a:lnTo>
                      <a:pt x="402" y="65"/>
                    </a:lnTo>
                    <a:lnTo>
                      <a:pt x="414" y="63"/>
                    </a:lnTo>
                    <a:lnTo>
                      <a:pt x="429" y="62"/>
                    </a:lnTo>
                    <a:lnTo>
                      <a:pt x="437" y="59"/>
                    </a:lnTo>
                    <a:lnTo>
                      <a:pt x="444" y="56"/>
                    </a:lnTo>
                    <a:lnTo>
                      <a:pt x="452" y="51"/>
                    </a:lnTo>
                    <a:lnTo>
                      <a:pt x="456" y="45"/>
                    </a:lnTo>
                    <a:lnTo>
                      <a:pt x="462" y="41"/>
                    </a:lnTo>
                    <a:lnTo>
                      <a:pt x="471" y="35"/>
                    </a:lnTo>
                    <a:lnTo>
                      <a:pt x="484" y="30"/>
                    </a:lnTo>
                    <a:lnTo>
                      <a:pt x="496" y="27"/>
                    </a:lnTo>
                    <a:lnTo>
                      <a:pt x="521" y="21"/>
                    </a:lnTo>
                    <a:lnTo>
                      <a:pt x="541" y="20"/>
                    </a:lnTo>
                    <a:lnTo>
                      <a:pt x="559" y="17"/>
                    </a:lnTo>
                    <a:lnTo>
                      <a:pt x="583" y="12"/>
                    </a:lnTo>
                    <a:lnTo>
                      <a:pt x="625" y="3"/>
                    </a:lnTo>
                    <a:lnTo>
                      <a:pt x="645" y="0"/>
                    </a:lnTo>
                    <a:lnTo>
                      <a:pt x="657" y="0"/>
                    </a:lnTo>
                    <a:lnTo>
                      <a:pt x="671" y="0"/>
                    </a:lnTo>
                    <a:lnTo>
                      <a:pt x="683" y="0"/>
                    </a:lnTo>
                    <a:lnTo>
                      <a:pt x="693" y="3"/>
                    </a:lnTo>
                    <a:lnTo>
                      <a:pt x="698" y="5"/>
                    </a:lnTo>
                    <a:lnTo>
                      <a:pt x="701" y="8"/>
                    </a:lnTo>
                    <a:lnTo>
                      <a:pt x="704" y="11"/>
                    </a:lnTo>
                    <a:lnTo>
                      <a:pt x="705" y="15"/>
                    </a:lnTo>
                    <a:lnTo>
                      <a:pt x="705" y="23"/>
                    </a:lnTo>
                    <a:lnTo>
                      <a:pt x="705" y="29"/>
                    </a:lnTo>
                    <a:lnTo>
                      <a:pt x="704" y="35"/>
                    </a:lnTo>
                    <a:lnTo>
                      <a:pt x="704" y="42"/>
                    </a:lnTo>
                    <a:lnTo>
                      <a:pt x="705" y="51"/>
                    </a:lnTo>
                    <a:lnTo>
                      <a:pt x="712" y="63"/>
                    </a:lnTo>
                    <a:lnTo>
                      <a:pt x="721" y="80"/>
                    </a:lnTo>
                    <a:lnTo>
                      <a:pt x="736" y="103"/>
                    </a:lnTo>
                    <a:lnTo>
                      <a:pt x="754" y="128"/>
                    </a:lnTo>
                    <a:lnTo>
                      <a:pt x="767" y="152"/>
                    </a:lnTo>
                    <a:lnTo>
                      <a:pt x="778" y="175"/>
                    </a:lnTo>
                    <a:lnTo>
                      <a:pt x="784" y="195"/>
                    </a:lnTo>
                    <a:lnTo>
                      <a:pt x="787" y="210"/>
                    </a:lnTo>
                    <a:lnTo>
                      <a:pt x="787" y="217"/>
                    </a:lnTo>
                    <a:lnTo>
                      <a:pt x="787" y="223"/>
                    </a:lnTo>
                    <a:lnTo>
                      <a:pt x="785" y="228"/>
                    </a:lnTo>
                    <a:lnTo>
                      <a:pt x="782" y="231"/>
                    </a:lnTo>
                    <a:lnTo>
                      <a:pt x="779" y="232"/>
                    </a:lnTo>
                    <a:lnTo>
                      <a:pt x="775" y="234"/>
                    </a:lnTo>
                    <a:lnTo>
                      <a:pt x="757" y="234"/>
                    </a:lnTo>
                    <a:lnTo>
                      <a:pt x="751" y="235"/>
                    </a:lnTo>
                    <a:lnTo>
                      <a:pt x="745" y="238"/>
                    </a:lnTo>
                    <a:lnTo>
                      <a:pt x="742" y="246"/>
                    </a:lnTo>
                    <a:lnTo>
                      <a:pt x="739" y="258"/>
                    </a:lnTo>
                    <a:lnTo>
                      <a:pt x="737" y="275"/>
                    </a:lnTo>
                    <a:lnTo>
                      <a:pt x="736" y="299"/>
                    </a:lnTo>
                    <a:lnTo>
                      <a:pt x="736" y="471"/>
                    </a:lnTo>
                    <a:lnTo>
                      <a:pt x="737" y="507"/>
                    </a:lnTo>
                    <a:lnTo>
                      <a:pt x="737" y="530"/>
                    </a:lnTo>
                    <a:lnTo>
                      <a:pt x="736" y="551"/>
                    </a:lnTo>
                    <a:lnTo>
                      <a:pt x="734" y="571"/>
                    </a:lnTo>
                    <a:lnTo>
                      <a:pt x="730" y="589"/>
                    </a:lnTo>
                    <a:lnTo>
                      <a:pt x="727" y="595"/>
                    </a:lnTo>
                    <a:lnTo>
                      <a:pt x="724" y="599"/>
                    </a:lnTo>
                    <a:lnTo>
                      <a:pt x="719" y="604"/>
                    </a:lnTo>
                    <a:lnTo>
                      <a:pt x="713" y="605"/>
                    </a:lnTo>
                    <a:lnTo>
                      <a:pt x="689" y="608"/>
                    </a:lnTo>
                    <a:lnTo>
                      <a:pt x="662" y="613"/>
                    </a:lnTo>
                    <a:lnTo>
                      <a:pt x="650" y="617"/>
                    </a:lnTo>
                    <a:lnTo>
                      <a:pt x="638" y="622"/>
                    </a:lnTo>
                    <a:lnTo>
                      <a:pt x="627" y="628"/>
                    </a:lnTo>
                    <a:lnTo>
                      <a:pt x="618" y="635"/>
                    </a:lnTo>
                    <a:lnTo>
                      <a:pt x="607" y="645"/>
                    </a:lnTo>
                    <a:lnTo>
                      <a:pt x="597" y="651"/>
                    </a:lnTo>
                    <a:lnTo>
                      <a:pt x="576" y="664"/>
                    </a:lnTo>
                    <a:lnTo>
                      <a:pt x="556" y="675"/>
                    </a:lnTo>
                    <a:lnTo>
                      <a:pt x="548" y="681"/>
                    </a:lnTo>
                    <a:lnTo>
                      <a:pt x="544" y="685"/>
                    </a:lnTo>
                    <a:lnTo>
                      <a:pt x="536" y="705"/>
                    </a:lnTo>
                    <a:lnTo>
                      <a:pt x="533" y="712"/>
                    </a:lnTo>
                    <a:lnTo>
                      <a:pt x="529" y="712"/>
                    </a:lnTo>
                    <a:lnTo>
                      <a:pt x="518" y="712"/>
                    </a:lnTo>
                    <a:lnTo>
                      <a:pt x="512" y="714"/>
                    </a:lnTo>
                    <a:lnTo>
                      <a:pt x="508" y="717"/>
                    </a:lnTo>
                    <a:lnTo>
                      <a:pt x="502" y="722"/>
                    </a:lnTo>
                    <a:lnTo>
                      <a:pt x="499" y="728"/>
                    </a:lnTo>
                    <a:lnTo>
                      <a:pt x="490" y="746"/>
                    </a:lnTo>
                    <a:lnTo>
                      <a:pt x="476" y="770"/>
                    </a:lnTo>
                    <a:lnTo>
                      <a:pt x="470" y="782"/>
                    </a:lnTo>
                    <a:lnTo>
                      <a:pt x="465" y="795"/>
                    </a:lnTo>
                    <a:lnTo>
                      <a:pt x="461" y="808"/>
                    </a:lnTo>
                    <a:lnTo>
                      <a:pt x="461" y="820"/>
                    </a:lnTo>
                    <a:lnTo>
                      <a:pt x="461" y="863"/>
                    </a:lnTo>
                    <a:lnTo>
                      <a:pt x="462" y="880"/>
                    </a:lnTo>
                    <a:lnTo>
                      <a:pt x="461" y="892"/>
                    </a:lnTo>
                    <a:lnTo>
                      <a:pt x="459" y="895"/>
                    </a:lnTo>
                    <a:lnTo>
                      <a:pt x="456" y="897"/>
                    </a:lnTo>
                    <a:lnTo>
                      <a:pt x="447" y="898"/>
                    </a:lnTo>
                    <a:lnTo>
                      <a:pt x="434" y="900"/>
                    </a:lnTo>
                    <a:lnTo>
                      <a:pt x="420" y="901"/>
                    </a:lnTo>
                    <a:lnTo>
                      <a:pt x="394" y="901"/>
                    </a:lnTo>
                    <a:lnTo>
                      <a:pt x="384" y="900"/>
                    </a:lnTo>
                    <a:lnTo>
                      <a:pt x="369" y="850"/>
                    </a:lnTo>
                    <a:close/>
                  </a:path>
                </a:pathLst>
              </a:custGeom>
              <a:grpFill/>
              <a:ln w="12700" cap="rnd" cmpd="sng">
                <a:noFill/>
                <a:prstDash val="solid"/>
                <a:round/>
                <a:headEnd type="none" w="med" len="med"/>
                <a:tailEnd type="none" w="med" len="med"/>
              </a:ln>
              <a:effectLst/>
            </p:spPr>
            <p:txBody>
              <a:bodyPr/>
              <a:lstStyle/>
              <a:p>
                <a:endParaRPr lang="zh-CN" altLang="en-US" sz="1867">
                  <a:cs typeface="+mn-ea"/>
                  <a:sym typeface="+mn-lt"/>
                </a:endParaRPr>
              </a:p>
            </p:txBody>
          </p:sp>
        </p:grpSp>
        <p:grpSp>
          <p:nvGrpSpPr>
            <p:cNvPr id="29" name="组合 28"/>
            <p:cNvGrpSpPr/>
            <p:nvPr/>
          </p:nvGrpSpPr>
          <p:grpSpPr>
            <a:xfrm>
              <a:off x="3286679" y="2804360"/>
              <a:ext cx="1395237" cy="747956"/>
              <a:chOff x="3173371" y="2970282"/>
              <a:chExt cx="1762653" cy="944920"/>
            </a:xfrm>
            <a:grpFill/>
            <a:effectLst/>
          </p:grpSpPr>
          <p:sp>
            <p:nvSpPr>
              <p:cNvPr id="43" name="Freeform 16"/>
              <p:cNvSpPr>
                <a:spLocks/>
              </p:cNvSpPr>
              <p:nvPr/>
            </p:nvSpPr>
            <p:spPr bwMode="auto">
              <a:xfrm>
                <a:off x="3445699" y="2970282"/>
                <a:ext cx="204995" cy="170579"/>
              </a:xfrm>
              <a:custGeom>
                <a:avLst/>
                <a:gdLst/>
                <a:ahLst/>
                <a:cxnLst>
                  <a:cxn ang="0">
                    <a:pos x="117" y="0"/>
                  </a:cxn>
                  <a:cxn ang="0">
                    <a:pos x="80" y="10"/>
                  </a:cxn>
                  <a:cxn ang="0">
                    <a:pos x="42" y="30"/>
                  </a:cxn>
                  <a:cxn ang="0">
                    <a:pos x="18" y="60"/>
                  </a:cxn>
                  <a:cxn ang="0">
                    <a:pos x="15" y="62"/>
                  </a:cxn>
                  <a:cxn ang="0">
                    <a:pos x="9" y="66"/>
                  </a:cxn>
                  <a:cxn ang="0">
                    <a:pos x="3" y="72"/>
                  </a:cxn>
                  <a:cxn ang="0">
                    <a:pos x="0" y="75"/>
                  </a:cxn>
                  <a:cxn ang="0">
                    <a:pos x="0" y="80"/>
                  </a:cxn>
                  <a:cxn ang="0">
                    <a:pos x="0" y="86"/>
                  </a:cxn>
                  <a:cxn ang="0">
                    <a:pos x="3" y="95"/>
                  </a:cxn>
                  <a:cxn ang="0">
                    <a:pos x="10" y="115"/>
                  </a:cxn>
                  <a:cxn ang="0">
                    <a:pos x="22" y="142"/>
                  </a:cxn>
                  <a:cxn ang="0">
                    <a:pos x="60" y="152"/>
                  </a:cxn>
                  <a:cxn ang="0">
                    <a:pos x="102" y="107"/>
                  </a:cxn>
                  <a:cxn ang="0">
                    <a:pos x="110" y="104"/>
                  </a:cxn>
                  <a:cxn ang="0">
                    <a:pos x="116" y="99"/>
                  </a:cxn>
                  <a:cxn ang="0">
                    <a:pos x="123" y="95"/>
                  </a:cxn>
                  <a:cxn ang="0">
                    <a:pos x="129" y="89"/>
                  </a:cxn>
                  <a:cxn ang="0">
                    <a:pos x="135" y="81"/>
                  </a:cxn>
                  <a:cxn ang="0">
                    <a:pos x="135" y="77"/>
                  </a:cxn>
                  <a:cxn ang="0">
                    <a:pos x="137" y="74"/>
                  </a:cxn>
                  <a:cxn ang="0">
                    <a:pos x="135" y="69"/>
                  </a:cxn>
                  <a:cxn ang="0">
                    <a:pos x="132" y="65"/>
                  </a:cxn>
                  <a:cxn ang="0">
                    <a:pos x="128" y="56"/>
                  </a:cxn>
                  <a:cxn ang="0">
                    <a:pos x="125" y="45"/>
                  </a:cxn>
                  <a:cxn ang="0">
                    <a:pos x="122" y="35"/>
                  </a:cxn>
                  <a:cxn ang="0">
                    <a:pos x="120" y="24"/>
                  </a:cxn>
                  <a:cxn ang="0">
                    <a:pos x="117" y="6"/>
                  </a:cxn>
                  <a:cxn ang="0">
                    <a:pos x="117" y="0"/>
                  </a:cxn>
                </a:cxnLst>
                <a:rect l="0" t="0" r="r" b="b"/>
                <a:pathLst>
                  <a:path w="137" h="152">
                    <a:moveTo>
                      <a:pt x="117" y="0"/>
                    </a:moveTo>
                    <a:lnTo>
                      <a:pt x="80" y="10"/>
                    </a:lnTo>
                    <a:lnTo>
                      <a:pt x="42" y="30"/>
                    </a:lnTo>
                    <a:lnTo>
                      <a:pt x="18" y="60"/>
                    </a:lnTo>
                    <a:lnTo>
                      <a:pt x="15" y="62"/>
                    </a:lnTo>
                    <a:lnTo>
                      <a:pt x="9" y="66"/>
                    </a:lnTo>
                    <a:lnTo>
                      <a:pt x="3" y="72"/>
                    </a:lnTo>
                    <a:lnTo>
                      <a:pt x="0" y="75"/>
                    </a:lnTo>
                    <a:lnTo>
                      <a:pt x="0" y="80"/>
                    </a:lnTo>
                    <a:lnTo>
                      <a:pt x="0" y="86"/>
                    </a:lnTo>
                    <a:lnTo>
                      <a:pt x="3" y="95"/>
                    </a:lnTo>
                    <a:lnTo>
                      <a:pt x="10" y="115"/>
                    </a:lnTo>
                    <a:lnTo>
                      <a:pt x="22" y="142"/>
                    </a:lnTo>
                    <a:lnTo>
                      <a:pt x="60" y="152"/>
                    </a:lnTo>
                    <a:lnTo>
                      <a:pt x="102" y="107"/>
                    </a:lnTo>
                    <a:lnTo>
                      <a:pt x="110" y="104"/>
                    </a:lnTo>
                    <a:lnTo>
                      <a:pt x="116" y="99"/>
                    </a:lnTo>
                    <a:lnTo>
                      <a:pt x="123" y="95"/>
                    </a:lnTo>
                    <a:lnTo>
                      <a:pt x="129" y="89"/>
                    </a:lnTo>
                    <a:lnTo>
                      <a:pt x="135" y="81"/>
                    </a:lnTo>
                    <a:lnTo>
                      <a:pt x="135" y="77"/>
                    </a:lnTo>
                    <a:lnTo>
                      <a:pt x="137" y="74"/>
                    </a:lnTo>
                    <a:lnTo>
                      <a:pt x="135" y="69"/>
                    </a:lnTo>
                    <a:lnTo>
                      <a:pt x="132" y="65"/>
                    </a:lnTo>
                    <a:lnTo>
                      <a:pt x="128" y="56"/>
                    </a:lnTo>
                    <a:lnTo>
                      <a:pt x="125" y="45"/>
                    </a:lnTo>
                    <a:lnTo>
                      <a:pt x="122" y="35"/>
                    </a:lnTo>
                    <a:lnTo>
                      <a:pt x="120" y="24"/>
                    </a:lnTo>
                    <a:lnTo>
                      <a:pt x="117" y="6"/>
                    </a:lnTo>
                    <a:lnTo>
                      <a:pt x="117" y="0"/>
                    </a:lnTo>
                    <a:close/>
                  </a:path>
                </a:pathLst>
              </a:custGeom>
              <a:grpFill/>
              <a:ln w="12700" cap="rnd" cmpd="sng">
                <a:noFill/>
                <a:prstDash val="solid"/>
                <a:round/>
                <a:headEnd type="none" w="med" len="med"/>
                <a:tailEnd type="none" w="med" len="med"/>
              </a:ln>
              <a:effectLst/>
            </p:spPr>
            <p:txBody>
              <a:bodyPr/>
              <a:lstStyle/>
              <a:p>
                <a:endParaRPr lang="zh-CN" altLang="en-US" sz="1867">
                  <a:cs typeface="+mn-ea"/>
                  <a:sym typeface="+mn-lt"/>
                </a:endParaRPr>
              </a:p>
            </p:txBody>
          </p:sp>
          <p:sp>
            <p:nvSpPr>
              <p:cNvPr id="44" name="Freeform 18"/>
              <p:cNvSpPr>
                <a:spLocks/>
              </p:cNvSpPr>
              <p:nvPr/>
            </p:nvSpPr>
            <p:spPr bwMode="auto">
              <a:xfrm>
                <a:off x="3173371" y="3020782"/>
                <a:ext cx="197513" cy="142523"/>
              </a:xfrm>
              <a:custGeom>
                <a:avLst/>
                <a:gdLst/>
                <a:ahLst/>
                <a:cxnLst>
                  <a:cxn ang="0">
                    <a:pos x="85" y="119"/>
                  </a:cxn>
                  <a:cxn ang="0">
                    <a:pos x="70" y="89"/>
                  </a:cxn>
                  <a:cxn ang="0">
                    <a:pos x="43" y="50"/>
                  </a:cxn>
                  <a:cxn ang="0">
                    <a:pos x="0" y="8"/>
                  </a:cxn>
                  <a:cxn ang="0">
                    <a:pos x="32" y="0"/>
                  </a:cxn>
                  <a:cxn ang="0">
                    <a:pos x="74" y="20"/>
                  </a:cxn>
                  <a:cxn ang="0">
                    <a:pos x="100" y="74"/>
                  </a:cxn>
                  <a:cxn ang="0">
                    <a:pos x="108" y="82"/>
                  </a:cxn>
                  <a:cxn ang="0">
                    <a:pos x="123" y="100"/>
                  </a:cxn>
                  <a:cxn ang="0">
                    <a:pos x="129" y="110"/>
                  </a:cxn>
                  <a:cxn ang="0">
                    <a:pos x="132" y="118"/>
                  </a:cxn>
                  <a:cxn ang="0">
                    <a:pos x="132" y="122"/>
                  </a:cxn>
                  <a:cxn ang="0">
                    <a:pos x="130" y="125"/>
                  </a:cxn>
                  <a:cxn ang="0">
                    <a:pos x="127" y="127"/>
                  </a:cxn>
                  <a:cxn ang="0">
                    <a:pos x="124" y="127"/>
                  </a:cxn>
                  <a:cxn ang="0">
                    <a:pos x="106" y="125"/>
                  </a:cxn>
                  <a:cxn ang="0">
                    <a:pos x="94" y="124"/>
                  </a:cxn>
                  <a:cxn ang="0">
                    <a:pos x="88" y="121"/>
                  </a:cxn>
                  <a:cxn ang="0">
                    <a:pos x="85" y="119"/>
                  </a:cxn>
                </a:cxnLst>
                <a:rect l="0" t="0" r="r" b="b"/>
                <a:pathLst>
                  <a:path w="132" h="127">
                    <a:moveTo>
                      <a:pt x="85" y="119"/>
                    </a:moveTo>
                    <a:lnTo>
                      <a:pt x="70" y="89"/>
                    </a:lnTo>
                    <a:lnTo>
                      <a:pt x="43" y="50"/>
                    </a:lnTo>
                    <a:lnTo>
                      <a:pt x="0" y="8"/>
                    </a:lnTo>
                    <a:lnTo>
                      <a:pt x="32" y="0"/>
                    </a:lnTo>
                    <a:lnTo>
                      <a:pt x="74" y="20"/>
                    </a:lnTo>
                    <a:lnTo>
                      <a:pt x="100" y="74"/>
                    </a:lnTo>
                    <a:lnTo>
                      <a:pt x="108" y="82"/>
                    </a:lnTo>
                    <a:lnTo>
                      <a:pt x="123" y="100"/>
                    </a:lnTo>
                    <a:lnTo>
                      <a:pt x="129" y="110"/>
                    </a:lnTo>
                    <a:lnTo>
                      <a:pt x="132" y="118"/>
                    </a:lnTo>
                    <a:lnTo>
                      <a:pt x="132" y="122"/>
                    </a:lnTo>
                    <a:lnTo>
                      <a:pt x="130" y="125"/>
                    </a:lnTo>
                    <a:lnTo>
                      <a:pt x="127" y="127"/>
                    </a:lnTo>
                    <a:lnTo>
                      <a:pt x="124" y="127"/>
                    </a:lnTo>
                    <a:lnTo>
                      <a:pt x="106" y="125"/>
                    </a:lnTo>
                    <a:lnTo>
                      <a:pt x="94" y="124"/>
                    </a:lnTo>
                    <a:lnTo>
                      <a:pt x="88" y="121"/>
                    </a:lnTo>
                    <a:lnTo>
                      <a:pt x="85" y="119"/>
                    </a:lnTo>
                    <a:close/>
                  </a:path>
                </a:pathLst>
              </a:custGeom>
              <a:grpFill/>
              <a:ln w="12700" cap="rnd" cmpd="sng">
                <a:noFill/>
                <a:prstDash val="solid"/>
                <a:round/>
                <a:headEnd type="none" w="med" len="med"/>
                <a:tailEnd type="none" w="med" len="med"/>
              </a:ln>
              <a:effectLst>
                <a:outerShdw blurRad="38100" dist="38100" dir="2700000" algn="tl" rotWithShape="0">
                  <a:prstClr val="black">
                    <a:alpha val="29000"/>
                  </a:prstClr>
                </a:outerShdw>
              </a:effectLst>
            </p:spPr>
            <p:txBody>
              <a:bodyPr/>
              <a:lstStyle/>
              <a:p>
                <a:endParaRPr lang="zh-CN" altLang="en-US" sz="1867">
                  <a:cs typeface="+mn-ea"/>
                  <a:sym typeface="+mn-lt"/>
                </a:endParaRPr>
              </a:p>
            </p:txBody>
          </p:sp>
          <p:sp>
            <p:nvSpPr>
              <p:cNvPr id="45" name="Freeform 19"/>
              <p:cNvSpPr>
                <a:spLocks/>
              </p:cNvSpPr>
              <p:nvPr/>
            </p:nvSpPr>
            <p:spPr bwMode="auto">
              <a:xfrm>
                <a:off x="3403802" y="3176772"/>
                <a:ext cx="149631" cy="63968"/>
              </a:xfrm>
              <a:custGeom>
                <a:avLst/>
                <a:gdLst/>
                <a:ahLst/>
                <a:cxnLst>
                  <a:cxn ang="0">
                    <a:pos x="0" y="42"/>
                  </a:cxn>
                  <a:cxn ang="0">
                    <a:pos x="0" y="0"/>
                  </a:cxn>
                  <a:cxn ang="0">
                    <a:pos x="38" y="15"/>
                  </a:cxn>
                  <a:cxn ang="0">
                    <a:pos x="100" y="35"/>
                  </a:cxn>
                  <a:cxn ang="0">
                    <a:pos x="73" y="53"/>
                  </a:cxn>
                  <a:cxn ang="0">
                    <a:pos x="28" y="57"/>
                  </a:cxn>
                  <a:cxn ang="0">
                    <a:pos x="0" y="42"/>
                  </a:cxn>
                </a:cxnLst>
                <a:rect l="0" t="0" r="r" b="b"/>
                <a:pathLst>
                  <a:path w="100" h="57">
                    <a:moveTo>
                      <a:pt x="0" y="42"/>
                    </a:moveTo>
                    <a:lnTo>
                      <a:pt x="0" y="0"/>
                    </a:lnTo>
                    <a:lnTo>
                      <a:pt x="38" y="15"/>
                    </a:lnTo>
                    <a:lnTo>
                      <a:pt x="100" y="35"/>
                    </a:lnTo>
                    <a:lnTo>
                      <a:pt x="73" y="53"/>
                    </a:lnTo>
                    <a:lnTo>
                      <a:pt x="28" y="57"/>
                    </a:lnTo>
                    <a:lnTo>
                      <a:pt x="0" y="42"/>
                    </a:lnTo>
                    <a:close/>
                  </a:path>
                </a:pathLst>
              </a:custGeom>
              <a:grpFill/>
              <a:ln w="12700" cap="rnd" cmpd="sng">
                <a:noFill/>
                <a:prstDash val="solid"/>
                <a:round/>
                <a:headEnd type="none" w="med" len="med"/>
                <a:tailEnd type="none" w="med" len="med"/>
              </a:ln>
              <a:effectLst/>
            </p:spPr>
            <p:txBody>
              <a:bodyPr/>
              <a:lstStyle/>
              <a:p>
                <a:endParaRPr lang="zh-CN" altLang="en-US" sz="1867">
                  <a:cs typeface="+mn-ea"/>
                  <a:sym typeface="+mn-lt"/>
                </a:endParaRPr>
              </a:p>
            </p:txBody>
          </p:sp>
          <p:sp>
            <p:nvSpPr>
              <p:cNvPr id="46" name="Freeform 20"/>
              <p:cNvSpPr>
                <a:spLocks/>
              </p:cNvSpPr>
              <p:nvPr/>
            </p:nvSpPr>
            <p:spPr bwMode="auto">
              <a:xfrm>
                <a:off x="3610293" y="3047715"/>
                <a:ext cx="133172" cy="123446"/>
              </a:xfrm>
              <a:custGeom>
                <a:avLst/>
                <a:gdLst/>
                <a:ahLst/>
                <a:cxnLst>
                  <a:cxn ang="0">
                    <a:pos x="65" y="110"/>
                  </a:cxn>
                  <a:cxn ang="0">
                    <a:pos x="22" y="91"/>
                  </a:cxn>
                  <a:cxn ang="0">
                    <a:pos x="0" y="83"/>
                  </a:cxn>
                  <a:cxn ang="0">
                    <a:pos x="22" y="46"/>
                  </a:cxn>
                  <a:cxn ang="0">
                    <a:pos x="65" y="0"/>
                  </a:cxn>
                  <a:cxn ang="0">
                    <a:pos x="89" y="41"/>
                  </a:cxn>
                  <a:cxn ang="0">
                    <a:pos x="77" y="58"/>
                  </a:cxn>
                  <a:cxn ang="0">
                    <a:pos x="65" y="110"/>
                  </a:cxn>
                </a:cxnLst>
                <a:rect l="0" t="0" r="r" b="b"/>
                <a:pathLst>
                  <a:path w="89" h="110">
                    <a:moveTo>
                      <a:pt x="65" y="110"/>
                    </a:moveTo>
                    <a:lnTo>
                      <a:pt x="22" y="91"/>
                    </a:lnTo>
                    <a:lnTo>
                      <a:pt x="0" y="83"/>
                    </a:lnTo>
                    <a:lnTo>
                      <a:pt x="22" y="46"/>
                    </a:lnTo>
                    <a:lnTo>
                      <a:pt x="65" y="0"/>
                    </a:lnTo>
                    <a:lnTo>
                      <a:pt x="89" y="41"/>
                    </a:lnTo>
                    <a:lnTo>
                      <a:pt x="77" y="58"/>
                    </a:lnTo>
                    <a:lnTo>
                      <a:pt x="65" y="110"/>
                    </a:lnTo>
                    <a:close/>
                  </a:path>
                </a:pathLst>
              </a:custGeom>
              <a:grpFill/>
              <a:ln w="12700" cap="rnd" cmpd="sng">
                <a:noFill/>
                <a:prstDash val="solid"/>
                <a:round/>
                <a:headEnd type="none" w="med" len="med"/>
                <a:tailEnd type="none" w="med" len="med"/>
              </a:ln>
              <a:effectLst>
                <a:outerShdw blurRad="38100" dist="38100" dir="2700000" algn="tl" rotWithShape="0">
                  <a:prstClr val="black">
                    <a:alpha val="29000"/>
                  </a:prstClr>
                </a:outerShdw>
              </a:effectLst>
            </p:spPr>
            <p:txBody>
              <a:bodyPr/>
              <a:lstStyle/>
              <a:p>
                <a:endParaRPr lang="zh-CN" altLang="en-US" sz="1867">
                  <a:cs typeface="+mn-ea"/>
                  <a:sym typeface="+mn-lt"/>
                </a:endParaRPr>
              </a:p>
            </p:txBody>
          </p:sp>
          <p:sp>
            <p:nvSpPr>
              <p:cNvPr id="47" name="Freeform 21"/>
              <p:cNvSpPr>
                <a:spLocks/>
              </p:cNvSpPr>
              <p:nvPr/>
            </p:nvSpPr>
            <p:spPr bwMode="auto">
              <a:xfrm>
                <a:off x="3894592" y="3089239"/>
                <a:ext cx="408493" cy="154868"/>
              </a:xfrm>
              <a:custGeom>
                <a:avLst/>
                <a:gdLst/>
                <a:ahLst/>
                <a:cxnLst>
                  <a:cxn ang="0">
                    <a:pos x="86" y="66"/>
                  </a:cxn>
                  <a:cxn ang="0">
                    <a:pos x="81" y="43"/>
                  </a:cxn>
                  <a:cxn ang="0">
                    <a:pos x="68" y="40"/>
                  </a:cxn>
                  <a:cxn ang="0">
                    <a:pos x="38" y="34"/>
                  </a:cxn>
                  <a:cxn ang="0">
                    <a:pos x="23" y="30"/>
                  </a:cxn>
                  <a:cxn ang="0">
                    <a:pos x="9" y="24"/>
                  </a:cxn>
                  <a:cxn ang="0">
                    <a:pos x="4" y="21"/>
                  </a:cxn>
                  <a:cxn ang="0">
                    <a:pos x="1" y="16"/>
                  </a:cxn>
                  <a:cxn ang="0">
                    <a:pos x="0" y="13"/>
                  </a:cxn>
                  <a:cxn ang="0">
                    <a:pos x="1" y="9"/>
                  </a:cxn>
                  <a:cxn ang="0">
                    <a:pos x="4" y="4"/>
                  </a:cxn>
                  <a:cxn ang="0">
                    <a:pos x="9" y="3"/>
                  </a:cxn>
                  <a:cxn ang="0">
                    <a:pos x="14" y="1"/>
                  </a:cxn>
                  <a:cxn ang="0">
                    <a:pos x="18" y="0"/>
                  </a:cxn>
                  <a:cxn ang="0">
                    <a:pos x="32" y="0"/>
                  </a:cxn>
                  <a:cxn ang="0">
                    <a:pos x="44" y="3"/>
                  </a:cxn>
                  <a:cxn ang="0">
                    <a:pos x="68" y="9"/>
                  </a:cxn>
                  <a:cxn ang="0">
                    <a:pos x="78" y="13"/>
                  </a:cxn>
                  <a:cxn ang="0">
                    <a:pos x="140" y="9"/>
                  </a:cxn>
                  <a:cxn ang="0">
                    <a:pos x="163" y="43"/>
                  </a:cxn>
                  <a:cxn ang="0">
                    <a:pos x="208" y="43"/>
                  </a:cxn>
                  <a:cxn ang="0">
                    <a:pos x="223" y="89"/>
                  </a:cxn>
                  <a:cxn ang="0">
                    <a:pos x="273" y="116"/>
                  </a:cxn>
                  <a:cxn ang="0">
                    <a:pos x="269" y="122"/>
                  </a:cxn>
                  <a:cxn ang="0">
                    <a:pos x="261" y="128"/>
                  </a:cxn>
                  <a:cxn ang="0">
                    <a:pos x="252" y="134"/>
                  </a:cxn>
                  <a:cxn ang="0">
                    <a:pos x="240" y="138"/>
                  </a:cxn>
                  <a:cxn ang="0">
                    <a:pos x="232" y="138"/>
                  </a:cxn>
                  <a:cxn ang="0">
                    <a:pos x="225" y="138"/>
                  </a:cxn>
                  <a:cxn ang="0">
                    <a:pos x="217" y="137"/>
                  </a:cxn>
                  <a:cxn ang="0">
                    <a:pos x="208" y="134"/>
                  </a:cxn>
                  <a:cxn ang="0">
                    <a:pos x="199" y="129"/>
                  </a:cxn>
                  <a:cxn ang="0">
                    <a:pos x="190" y="123"/>
                  </a:cxn>
                  <a:cxn ang="0">
                    <a:pos x="174" y="111"/>
                  </a:cxn>
                  <a:cxn ang="0">
                    <a:pos x="166" y="105"/>
                  </a:cxn>
                  <a:cxn ang="0">
                    <a:pos x="164" y="102"/>
                  </a:cxn>
                  <a:cxn ang="0">
                    <a:pos x="166" y="101"/>
                  </a:cxn>
                  <a:cxn ang="0">
                    <a:pos x="172" y="102"/>
                  </a:cxn>
                  <a:cxn ang="0">
                    <a:pos x="186" y="108"/>
                  </a:cxn>
                  <a:cxn ang="0">
                    <a:pos x="158" y="135"/>
                  </a:cxn>
                  <a:cxn ang="0">
                    <a:pos x="128" y="113"/>
                  </a:cxn>
                  <a:cxn ang="0">
                    <a:pos x="94" y="96"/>
                  </a:cxn>
                  <a:cxn ang="0">
                    <a:pos x="74" y="108"/>
                  </a:cxn>
                  <a:cxn ang="0">
                    <a:pos x="63" y="78"/>
                  </a:cxn>
                  <a:cxn ang="0">
                    <a:pos x="86" y="66"/>
                  </a:cxn>
                </a:cxnLst>
                <a:rect l="0" t="0" r="r" b="b"/>
                <a:pathLst>
                  <a:path w="273" h="138">
                    <a:moveTo>
                      <a:pt x="86" y="66"/>
                    </a:moveTo>
                    <a:lnTo>
                      <a:pt x="81" y="43"/>
                    </a:lnTo>
                    <a:lnTo>
                      <a:pt x="68" y="40"/>
                    </a:lnTo>
                    <a:lnTo>
                      <a:pt x="38" y="34"/>
                    </a:lnTo>
                    <a:lnTo>
                      <a:pt x="23" y="30"/>
                    </a:lnTo>
                    <a:lnTo>
                      <a:pt x="9" y="24"/>
                    </a:lnTo>
                    <a:lnTo>
                      <a:pt x="4" y="21"/>
                    </a:lnTo>
                    <a:lnTo>
                      <a:pt x="1" y="16"/>
                    </a:lnTo>
                    <a:lnTo>
                      <a:pt x="0" y="13"/>
                    </a:lnTo>
                    <a:lnTo>
                      <a:pt x="1" y="9"/>
                    </a:lnTo>
                    <a:lnTo>
                      <a:pt x="4" y="4"/>
                    </a:lnTo>
                    <a:lnTo>
                      <a:pt x="9" y="3"/>
                    </a:lnTo>
                    <a:lnTo>
                      <a:pt x="14" y="1"/>
                    </a:lnTo>
                    <a:lnTo>
                      <a:pt x="18" y="0"/>
                    </a:lnTo>
                    <a:lnTo>
                      <a:pt x="32" y="0"/>
                    </a:lnTo>
                    <a:lnTo>
                      <a:pt x="44" y="3"/>
                    </a:lnTo>
                    <a:lnTo>
                      <a:pt x="68" y="9"/>
                    </a:lnTo>
                    <a:lnTo>
                      <a:pt x="78" y="13"/>
                    </a:lnTo>
                    <a:lnTo>
                      <a:pt x="140" y="9"/>
                    </a:lnTo>
                    <a:lnTo>
                      <a:pt x="163" y="43"/>
                    </a:lnTo>
                    <a:lnTo>
                      <a:pt x="208" y="43"/>
                    </a:lnTo>
                    <a:lnTo>
                      <a:pt x="223" y="89"/>
                    </a:lnTo>
                    <a:lnTo>
                      <a:pt x="273" y="116"/>
                    </a:lnTo>
                    <a:lnTo>
                      <a:pt x="269" y="122"/>
                    </a:lnTo>
                    <a:lnTo>
                      <a:pt x="261" y="128"/>
                    </a:lnTo>
                    <a:lnTo>
                      <a:pt x="252" y="134"/>
                    </a:lnTo>
                    <a:lnTo>
                      <a:pt x="240" y="138"/>
                    </a:lnTo>
                    <a:lnTo>
                      <a:pt x="232" y="138"/>
                    </a:lnTo>
                    <a:lnTo>
                      <a:pt x="225" y="138"/>
                    </a:lnTo>
                    <a:lnTo>
                      <a:pt x="217" y="137"/>
                    </a:lnTo>
                    <a:lnTo>
                      <a:pt x="208" y="134"/>
                    </a:lnTo>
                    <a:lnTo>
                      <a:pt x="199" y="129"/>
                    </a:lnTo>
                    <a:lnTo>
                      <a:pt x="190" y="123"/>
                    </a:lnTo>
                    <a:lnTo>
                      <a:pt x="174" y="111"/>
                    </a:lnTo>
                    <a:lnTo>
                      <a:pt x="166" y="105"/>
                    </a:lnTo>
                    <a:lnTo>
                      <a:pt x="164" y="102"/>
                    </a:lnTo>
                    <a:lnTo>
                      <a:pt x="166" y="101"/>
                    </a:lnTo>
                    <a:lnTo>
                      <a:pt x="172" y="102"/>
                    </a:lnTo>
                    <a:lnTo>
                      <a:pt x="186" y="108"/>
                    </a:lnTo>
                    <a:lnTo>
                      <a:pt x="158" y="135"/>
                    </a:lnTo>
                    <a:lnTo>
                      <a:pt x="128" y="113"/>
                    </a:lnTo>
                    <a:lnTo>
                      <a:pt x="94" y="96"/>
                    </a:lnTo>
                    <a:lnTo>
                      <a:pt x="74" y="108"/>
                    </a:lnTo>
                    <a:lnTo>
                      <a:pt x="63" y="78"/>
                    </a:lnTo>
                    <a:lnTo>
                      <a:pt x="86" y="66"/>
                    </a:lnTo>
                    <a:close/>
                  </a:path>
                </a:pathLst>
              </a:custGeom>
              <a:grpFill/>
              <a:ln w="12700" cap="rnd" cmpd="sng">
                <a:noFill/>
                <a:prstDash val="solid"/>
                <a:round/>
                <a:headEnd type="none" w="med" len="med"/>
                <a:tailEnd type="none" w="med" len="med"/>
              </a:ln>
              <a:effectLst/>
            </p:spPr>
            <p:txBody>
              <a:bodyPr/>
              <a:lstStyle/>
              <a:p>
                <a:endParaRPr lang="zh-CN" altLang="en-US" sz="1867">
                  <a:cs typeface="+mn-ea"/>
                  <a:sym typeface="+mn-lt"/>
                </a:endParaRPr>
              </a:p>
            </p:txBody>
          </p:sp>
          <p:sp>
            <p:nvSpPr>
              <p:cNvPr id="48" name="Freeform 22"/>
              <p:cNvSpPr>
                <a:spLocks/>
              </p:cNvSpPr>
              <p:nvPr/>
            </p:nvSpPr>
            <p:spPr bwMode="auto">
              <a:xfrm>
                <a:off x="3530988" y="3253085"/>
                <a:ext cx="824467" cy="491538"/>
              </a:xfrm>
              <a:custGeom>
                <a:avLst/>
                <a:gdLst/>
                <a:ahLst/>
                <a:cxnLst>
                  <a:cxn ang="0">
                    <a:pos x="294" y="66"/>
                  </a:cxn>
                  <a:cxn ang="0">
                    <a:pos x="329" y="32"/>
                  </a:cxn>
                  <a:cxn ang="0">
                    <a:pos x="272" y="0"/>
                  </a:cxn>
                  <a:cxn ang="0">
                    <a:pos x="253" y="7"/>
                  </a:cxn>
                  <a:cxn ang="0">
                    <a:pos x="195" y="42"/>
                  </a:cxn>
                  <a:cxn ang="0">
                    <a:pos x="130" y="50"/>
                  </a:cxn>
                  <a:cxn ang="0">
                    <a:pos x="96" y="94"/>
                  </a:cxn>
                  <a:cxn ang="0">
                    <a:pos x="89" y="110"/>
                  </a:cxn>
                  <a:cxn ang="0">
                    <a:pos x="86" y="121"/>
                  </a:cxn>
                  <a:cxn ang="0">
                    <a:pos x="74" y="137"/>
                  </a:cxn>
                  <a:cxn ang="0">
                    <a:pos x="10" y="149"/>
                  </a:cxn>
                  <a:cxn ang="0">
                    <a:pos x="10" y="238"/>
                  </a:cxn>
                  <a:cxn ang="0">
                    <a:pos x="13" y="315"/>
                  </a:cxn>
                  <a:cxn ang="0">
                    <a:pos x="23" y="362"/>
                  </a:cxn>
                  <a:cxn ang="0">
                    <a:pos x="27" y="377"/>
                  </a:cxn>
                  <a:cxn ang="0">
                    <a:pos x="39" y="380"/>
                  </a:cxn>
                  <a:cxn ang="0">
                    <a:pos x="62" y="379"/>
                  </a:cxn>
                  <a:cxn ang="0">
                    <a:pos x="95" y="373"/>
                  </a:cxn>
                  <a:cxn ang="0">
                    <a:pos x="237" y="323"/>
                  </a:cxn>
                  <a:cxn ang="0">
                    <a:pos x="276" y="331"/>
                  </a:cxn>
                  <a:cxn ang="0">
                    <a:pos x="306" y="341"/>
                  </a:cxn>
                  <a:cxn ang="0">
                    <a:pos x="324" y="353"/>
                  </a:cxn>
                  <a:cxn ang="0">
                    <a:pos x="359" y="394"/>
                  </a:cxn>
                  <a:cxn ang="0">
                    <a:pos x="388" y="430"/>
                  </a:cxn>
                  <a:cxn ang="0">
                    <a:pos x="407" y="436"/>
                  </a:cxn>
                  <a:cxn ang="0">
                    <a:pos x="436" y="438"/>
                  </a:cxn>
                  <a:cxn ang="0">
                    <a:pos x="483" y="406"/>
                  </a:cxn>
                  <a:cxn ang="0">
                    <a:pos x="495" y="391"/>
                  </a:cxn>
                  <a:cxn ang="0">
                    <a:pos x="509" y="371"/>
                  </a:cxn>
                  <a:cxn ang="0">
                    <a:pos x="509" y="334"/>
                  </a:cxn>
                  <a:cxn ang="0">
                    <a:pos x="551" y="219"/>
                  </a:cxn>
                  <a:cxn ang="0">
                    <a:pos x="521" y="166"/>
                  </a:cxn>
                  <a:cxn ang="0">
                    <a:pos x="506" y="146"/>
                  </a:cxn>
                  <a:cxn ang="0">
                    <a:pos x="469" y="118"/>
                  </a:cxn>
                  <a:cxn ang="0">
                    <a:pos x="436" y="54"/>
                  </a:cxn>
                  <a:cxn ang="0">
                    <a:pos x="386" y="81"/>
                  </a:cxn>
                </a:cxnLst>
                <a:rect l="0" t="0" r="r" b="b"/>
                <a:pathLst>
                  <a:path w="551" h="438">
                    <a:moveTo>
                      <a:pt x="391" y="92"/>
                    </a:moveTo>
                    <a:lnTo>
                      <a:pt x="294" y="66"/>
                    </a:lnTo>
                    <a:lnTo>
                      <a:pt x="299" y="32"/>
                    </a:lnTo>
                    <a:lnTo>
                      <a:pt x="329" y="32"/>
                    </a:lnTo>
                    <a:lnTo>
                      <a:pt x="329" y="0"/>
                    </a:lnTo>
                    <a:lnTo>
                      <a:pt x="272" y="0"/>
                    </a:lnTo>
                    <a:lnTo>
                      <a:pt x="264" y="3"/>
                    </a:lnTo>
                    <a:lnTo>
                      <a:pt x="253" y="7"/>
                    </a:lnTo>
                    <a:lnTo>
                      <a:pt x="228" y="21"/>
                    </a:lnTo>
                    <a:lnTo>
                      <a:pt x="195" y="42"/>
                    </a:lnTo>
                    <a:lnTo>
                      <a:pt x="167" y="50"/>
                    </a:lnTo>
                    <a:lnTo>
                      <a:pt x="130" y="50"/>
                    </a:lnTo>
                    <a:lnTo>
                      <a:pt x="107" y="81"/>
                    </a:lnTo>
                    <a:lnTo>
                      <a:pt x="96" y="94"/>
                    </a:lnTo>
                    <a:lnTo>
                      <a:pt x="90" y="106"/>
                    </a:lnTo>
                    <a:lnTo>
                      <a:pt x="89" y="110"/>
                    </a:lnTo>
                    <a:lnTo>
                      <a:pt x="87" y="115"/>
                    </a:lnTo>
                    <a:lnTo>
                      <a:pt x="86" y="121"/>
                    </a:lnTo>
                    <a:lnTo>
                      <a:pt x="83" y="125"/>
                    </a:lnTo>
                    <a:lnTo>
                      <a:pt x="74" y="137"/>
                    </a:lnTo>
                    <a:lnTo>
                      <a:pt x="60" y="149"/>
                    </a:lnTo>
                    <a:lnTo>
                      <a:pt x="10" y="149"/>
                    </a:lnTo>
                    <a:lnTo>
                      <a:pt x="0" y="199"/>
                    </a:lnTo>
                    <a:lnTo>
                      <a:pt x="10" y="238"/>
                    </a:lnTo>
                    <a:lnTo>
                      <a:pt x="10" y="296"/>
                    </a:lnTo>
                    <a:lnTo>
                      <a:pt x="13" y="315"/>
                    </a:lnTo>
                    <a:lnTo>
                      <a:pt x="16" y="340"/>
                    </a:lnTo>
                    <a:lnTo>
                      <a:pt x="23" y="362"/>
                    </a:lnTo>
                    <a:lnTo>
                      <a:pt x="26" y="376"/>
                    </a:lnTo>
                    <a:lnTo>
                      <a:pt x="27" y="377"/>
                    </a:lnTo>
                    <a:lnTo>
                      <a:pt x="30" y="379"/>
                    </a:lnTo>
                    <a:lnTo>
                      <a:pt x="39" y="380"/>
                    </a:lnTo>
                    <a:lnTo>
                      <a:pt x="50" y="380"/>
                    </a:lnTo>
                    <a:lnTo>
                      <a:pt x="62" y="379"/>
                    </a:lnTo>
                    <a:lnTo>
                      <a:pt x="84" y="374"/>
                    </a:lnTo>
                    <a:lnTo>
                      <a:pt x="95" y="373"/>
                    </a:lnTo>
                    <a:lnTo>
                      <a:pt x="195" y="349"/>
                    </a:lnTo>
                    <a:lnTo>
                      <a:pt x="237" y="323"/>
                    </a:lnTo>
                    <a:lnTo>
                      <a:pt x="249" y="324"/>
                    </a:lnTo>
                    <a:lnTo>
                      <a:pt x="276" y="331"/>
                    </a:lnTo>
                    <a:lnTo>
                      <a:pt x="291" y="337"/>
                    </a:lnTo>
                    <a:lnTo>
                      <a:pt x="306" y="341"/>
                    </a:lnTo>
                    <a:lnTo>
                      <a:pt x="320" y="349"/>
                    </a:lnTo>
                    <a:lnTo>
                      <a:pt x="324" y="353"/>
                    </a:lnTo>
                    <a:lnTo>
                      <a:pt x="329" y="356"/>
                    </a:lnTo>
                    <a:lnTo>
                      <a:pt x="359" y="394"/>
                    </a:lnTo>
                    <a:lnTo>
                      <a:pt x="383" y="426"/>
                    </a:lnTo>
                    <a:lnTo>
                      <a:pt x="388" y="430"/>
                    </a:lnTo>
                    <a:lnTo>
                      <a:pt x="397" y="435"/>
                    </a:lnTo>
                    <a:lnTo>
                      <a:pt x="407" y="436"/>
                    </a:lnTo>
                    <a:lnTo>
                      <a:pt x="418" y="438"/>
                    </a:lnTo>
                    <a:lnTo>
                      <a:pt x="436" y="438"/>
                    </a:lnTo>
                    <a:lnTo>
                      <a:pt x="444" y="438"/>
                    </a:lnTo>
                    <a:lnTo>
                      <a:pt x="483" y="406"/>
                    </a:lnTo>
                    <a:lnTo>
                      <a:pt x="486" y="401"/>
                    </a:lnTo>
                    <a:lnTo>
                      <a:pt x="495" y="391"/>
                    </a:lnTo>
                    <a:lnTo>
                      <a:pt x="506" y="377"/>
                    </a:lnTo>
                    <a:lnTo>
                      <a:pt x="509" y="371"/>
                    </a:lnTo>
                    <a:lnTo>
                      <a:pt x="509" y="364"/>
                    </a:lnTo>
                    <a:lnTo>
                      <a:pt x="509" y="334"/>
                    </a:lnTo>
                    <a:lnTo>
                      <a:pt x="540" y="284"/>
                    </a:lnTo>
                    <a:lnTo>
                      <a:pt x="551" y="219"/>
                    </a:lnTo>
                    <a:lnTo>
                      <a:pt x="536" y="190"/>
                    </a:lnTo>
                    <a:lnTo>
                      <a:pt x="521" y="166"/>
                    </a:lnTo>
                    <a:lnTo>
                      <a:pt x="513" y="155"/>
                    </a:lnTo>
                    <a:lnTo>
                      <a:pt x="506" y="146"/>
                    </a:lnTo>
                    <a:lnTo>
                      <a:pt x="487" y="131"/>
                    </a:lnTo>
                    <a:lnTo>
                      <a:pt x="469" y="118"/>
                    </a:lnTo>
                    <a:lnTo>
                      <a:pt x="448" y="104"/>
                    </a:lnTo>
                    <a:lnTo>
                      <a:pt x="436" y="54"/>
                    </a:lnTo>
                    <a:lnTo>
                      <a:pt x="383" y="7"/>
                    </a:lnTo>
                    <a:lnTo>
                      <a:pt x="386" y="81"/>
                    </a:lnTo>
                    <a:lnTo>
                      <a:pt x="391" y="92"/>
                    </a:lnTo>
                    <a:close/>
                  </a:path>
                </a:pathLst>
              </a:custGeom>
              <a:grpFill/>
              <a:ln w="12700" cap="rnd" cmpd="sng">
                <a:noFill/>
                <a:prstDash val="solid"/>
                <a:round/>
                <a:headEnd type="none" w="med" len="med"/>
                <a:tailEnd type="none" w="med" len="med"/>
              </a:ln>
              <a:effectLst/>
            </p:spPr>
            <p:txBody>
              <a:bodyPr/>
              <a:lstStyle/>
              <a:p>
                <a:endParaRPr lang="zh-CN" altLang="en-US" sz="1867">
                  <a:cs typeface="+mn-ea"/>
                  <a:sym typeface="+mn-lt"/>
                </a:endParaRPr>
              </a:p>
            </p:txBody>
          </p:sp>
          <p:sp>
            <p:nvSpPr>
              <p:cNvPr id="49" name="Freeform 23"/>
              <p:cNvSpPr>
                <a:spLocks/>
              </p:cNvSpPr>
              <p:nvPr/>
            </p:nvSpPr>
            <p:spPr bwMode="auto">
              <a:xfrm>
                <a:off x="4108564" y="3782778"/>
                <a:ext cx="184047" cy="72945"/>
              </a:xfrm>
              <a:custGeom>
                <a:avLst/>
                <a:gdLst/>
                <a:ahLst/>
                <a:cxnLst>
                  <a:cxn ang="0">
                    <a:pos x="65" y="65"/>
                  </a:cxn>
                  <a:cxn ang="0">
                    <a:pos x="35" y="46"/>
                  </a:cxn>
                  <a:cxn ang="0">
                    <a:pos x="0" y="16"/>
                  </a:cxn>
                  <a:cxn ang="0">
                    <a:pos x="31" y="0"/>
                  </a:cxn>
                  <a:cxn ang="0">
                    <a:pos x="73" y="3"/>
                  </a:cxn>
                  <a:cxn ang="0">
                    <a:pos x="123" y="11"/>
                  </a:cxn>
                  <a:cxn ang="0">
                    <a:pos x="100" y="38"/>
                  </a:cxn>
                  <a:cxn ang="0">
                    <a:pos x="65" y="65"/>
                  </a:cxn>
                </a:cxnLst>
                <a:rect l="0" t="0" r="r" b="b"/>
                <a:pathLst>
                  <a:path w="123" h="65">
                    <a:moveTo>
                      <a:pt x="65" y="65"/>
                    </a:moveTo>
                    <a:lnTo>
                      <a:pt x="35" y="46"/>
                    </a:lnTo>
                    <a:lnTo>
                      <a:pt x="0" y="16"/>
                    </a:lnTo>
                    <a:lnTo>
                      <a:pt x="31" y="0"/>
                    </a:lnTo>
                    <a:lnTo>
                      <a:pt x="73" y="3"/>
                    </a:lnTo>
                    <a:lnTo>
                      <a:pt x="123" y="11"/>
                    </a:lnTo>
                    <a:lnTo>
                      <a:pt x="100" y="38"/>
                    </a:lnTo>
                    <a:lnTo>
                      <a:pt x="65" y="65"/>
                    </a:lnTo>
                    <a:close/>
                  </a:path>
                </a:pathLst>
              </a:custGeom>
              <a:grpFill/>
              <a:ln w="12700" cap="rnd" cmpd="sng">
                <a:noFill/>
                <a:prstDash val="solid"/>
                <a:round/>
                <a:headEnd type="none" w="med" len="med"/>
                <a:tailEnd type="none" w="med" len="med"/>
              </a:ln>
              <a:effectLst/>
            </p:spPr>
            <p:txBody>
              <a:bodyPr/>
              <a:lstStyle/>
              <a:p>
                <a:endParaRPr lang="zh-CN" altLang="en-US" sz="1867">
                  <a:cs typeface="+mn-ea"/>
                  <a:sym typeface="+mn-lt"/>
                </a:endParaRPr>
              </a:p>
            </p:txBody>
          </p:sp>
          <p:sp>
            <p:nvSpPr>
              <p:cNvPr id="50" name="Freeform 24"/>
              <p:cNvSpPr>
                <a:spLocks/>
              </p:cNvSpPr>
              <p:nvPr/>
            </p:nvSpPr>
            <p:spPr bwMode="auto">
              <a:xfrm>
                <a:off x="4648732" y="3782778"/>
                <a:ext cx="172076" cy="132424"/>
              </a:xfrm>
              <a:custGeom>
                <a:avLst/>
                <a:gdLst/>
                <a:ahLst/>
                <a:cxnLst>
                  <a:cxn ang="0">
                    <a:pos x="42" y="118"/>
                  </a:cxn>
                  <a:cxn ang="0">
                    <a:pos x="0" y="100"/>
                  </a:cxn>
                  <a:cxn ang="0">
                    <a:pos x="42" y="53"/>
                  </a:cxn>
                  <a:cxn ang="0">
                    <a:pos x="42" y="3"/>
                  </a:cxn>
                  <a:cxn ang="0">
                    <a:pos x="76" y="0"/>
                  </a:cxn>
                  <a:cxn ang="0">
                    <a:pos x="115" y="0"/>
                  </a:cxn>
                  <a:cxn ang="0">
                    <a:pos x="107" y="53"/>
                  </a:cxn>
                  <a:cxn ang="0">
                    <a:pos x="68" y="88"/>
                  </a:cxn>
                  <a:cxn ang="0">
                    <a:pos x="42" y="118"/>
                  </a:cxn>
                </a:cxnLst>
                <a:rect l="0" t="0" r="r" b="b"/>
                <a:pathLst>
                  <a:path w="115" h="118">
                    <a:moveTo>
                      <a:pt x="42" y="118"/>
                    </a:moveTo>
                    <a:lnTo>
                      <a:pt x="0" y="100"/>
                    </a:lnTo>
                    <a:lnTo>
                      <a:pt x="42" y="53"/>
                    </a:lnTo>
                    <a:lnTo>
                      <a:pt x="42" y="3"/>
                    </a:lnTo>
                    <a:lnTo>
                      <a:pt x="76" y="0"/>
                    </a:lnTo>
                    <a:lnTo>
                      <a:pt x="115" y="0"/>
                    </a:lnTo>
                    <a:lnTo>
                      <a:pt x="107" y="53"/>
                    </a:lnTo>
                    <a:lnTo>
                      <a:pt x="68" y="88"/>
                    </a:lnTo>
                    <a:lnTo>
                      <a:pt x="42" y="118"/>
                    </a:lnTo>
                    <a:close/>
                  </a:path>
                </a:pathLst>
              </a:custGeom>
              <a:grpFill/>
              <a:ln w="12700" cap="rnd" cmpd="sng">
                <a:noFill/>
                <a:prstDash val="solid"/>
                <a:round/>
                <a:headEnd type="none" w="med" len="med"/>
                <a:tailEnd type="none" w="med" len="med"/>
              </a:ln>
              <a:effectLst/>
            </p:spPr>
            <p:txBody>
              <a:bodyPr/>
              <a:lstStyle/>
              <a:p>
                <a:endParaRPr lang="zh-CN" altLang="en-US" sz="1867">
                  <a:cs typeface="+mn-ea"/>
                  <a:sym typeface="+mn-lt"/>
                </a:endParaRPr>
              </a:p>
            </p:txBody>
          </p:sp>
          <p:sp>
            <p:nvSpPr>
              <p:cNvPr id="51" name="Freeform 25"/>
              <p:cNvSpPr>
                <a:spLocks/>
              </p:cNvSpPr>
              <p:nvPr/>
            </p:nvSpPr>
            <p:spPr bwMode="auto">
              <a:xfrm>
                <a:off x="4775918" y="3666066"/>
                <a:ext cx="160106" cy="95390"/>
              </a:xfrm>
              <a:custGeom>
                <a:avLst/>
                <a:gdLst/>
                <a:ahLst/>
                <a:cxnLst>
                  <a:cxn ang="0">
                    <a:pos x="25" y="77"/>
                  </a:cxn>
                  <a:cxn ang="0">
                    <a:pos x="0" y="27"/>
                  </a:cxn>
                  <a:cxn ang="0">
                    <a:pos x="25" y="0"/>
                  </a:cxn>
                  <a:cxn ang="0">
                    <a:pos x="30" y="3"/>
                  </a:cxn>
                  <a:cxn ang="0">
                    <a:pos x="42" y="12"/>
                  </a:cxn>
                  <a:cxn ang="0">
                    <a:pos x="57" y="20"/>
                  </a:cxn>
                  <a:cxn ang="0">
                    <a:pos x="65" y="23"/>
                  </a:cxn>
                  <a:cxn ang="0">
                    <a:pos x="72" y="23"/>
                  </a:cxn>
                  <a:cxn ang="0">
                    <a:pos x="86" y="24"/>
                  </a:cxn>
                  <a:cxn ang="0">
                    <a:pos x="92" y="26"/>
                  </a:cxn>
                  <a:cxn ang="0">
                    <a:pos x="98" y="27"/>
                  </a:cxn>
                  <a:cxn ang="0">
                    <a:pos x="102" y="30"/>
                  </a:cxn>
                  <a:cxn ang="0">
                    <a:pos x="105" y="35"/>
                  </a:cxn>
                  <a:cxn ang="0">
                    <a:pos x="107" y="40"/>
                  </a:cxn>
                  <a:cxn ang="0">
                    <a:pos x="107" y="47"/>
                  </a:cxn>
                  <a:cxn ang="0">
                    <a:pos x="104" y="53"/>
                  </a:cxn>
                  <a:cxn ang="0">
                    <a:pos x="99" y="59"/>
                  </a:cxn>
                  <a:cxn ang="0">
                    <a:pos x="95" y="65"/>
                  </a:cxn>
                  <a:cxn ang="0">
                    <a:pos x="89" y="71"/>
                  </a:cxn>
                  <a:cxn ang="0">
                    <a:pos x="80" y="79"/>
                  </a:cxn>
                  <a:cxn ang="0">
                    <a:pos x="75" y="80"/>
                  </a:cxn>
                  <a:cxn ang="0">
                    <a:pos x="49" y="85"/>
                  </a:cxn>
                  <a:cxn ang="0">
                    <a:pos x="25" y="77"/>
                  </a:cxn>
                </a:cxnLst>
                <a:rect l="0" t="0" r="r" b="b"/>
                <a:pathLst>
                  <a:path w="107" h="85">
                    <a:moveTo>
                      <a:pt x="25" y="77"/>
                    </a:moveTo>
                    <a:lnTo>
                      <a:pt x="0" y="27"/>
                    </a:lnTo>
                    <a:lnTo>
                      <a:pt x="25" y="0"/>
                    </a:lnTo>
                    <a:lnTo>
                      <a:pt x="30" y="3"/>
                    </a:lnTo>
                    <a:lnTo>
                      <a:pt x="42" y="12"/>
                    </a:lnTo>
                    <a:lnTo>
                      <a:pt x="57" y="20"/>
                    </a:lnTo>
                    <a:lnTo>
                      <a:pt x="65" y="23"/>
                    </a:lnTo>
                    <a:lnTo>
                      <a:pt x="72" y="23"/>
                    </a:lnTo>
                    <a:lnTo>
                      <a:pt x="86" y="24"/>
                    </a:lnTo>
                    <a:lnTo>
                      <a:pt x="92" y="26"/>
                    </a:lnTo>
                    <a:lnTo>
                      <a:pt x="98" y="27"/>
                    </a:lnTo>
                    <a:lnTo>
                      <a:pt x="102" y="30"/>
                    </a:lnTo>
                    <a:lnTo>
                      <a:pt x="105" y="35"/>
                    </a:lnTo>
                    <a:lnTo>
                      <a:pt x="107" y="40"/>
                    </a:lnTo>
                    <a:lnTo>
                      <a:pt x="107" y="47"/>
                    </a:lnTo>
                    <a:lnTo>
                      <a:pt x="104" y="53"/>
                    </a:lnTo>
                    <a:lnTo>
                      <a:pt x="99" y="59"/>
                    </a:lnTo>
                    <a:lnTo>
                      <a:pt x="95" y="65"/>
                    </a:lnTo>
                    <a:lnTo>
                      <a:pt x="89" y="71"/>
                    </a:lnTo>
                    <a:lnTo>
                      <a:pt x="80" y="79"/>
                    </a:lnTo>
                    <a:lnTo>
                      <a:pt x="75" y="80"/>
                    </a:lnTo>
                    <a:lnTo>
                      <a:pt x="49" y="85"/>
                    </a:lnTo>
                    <a:lnTo>
                      <a:pt x="25" y="77"/>
                    </a:lnTo>
                    <a:close/>
                  </a:path>
                </a:pathLst>
              </a:custGeom>
              <a:grpFill/>
              <a:ln w="12700" cap="rnd" cmpd="sng">
                <a:noFill/>
                <a:prstDash val="solid"/>
                <a:round/>
                <a:headEnd type="none" w="med" len="med"/>
                <a:tailEnd type="none" w="med" len="med"/>
              </a:ln>
              <a:effectLst/>
            </p:spPr>
            <p:txBody>
              <a:bodyPr/>
              <a:lstStyle/>
              <a:p>
                <a:endParaRPr lang="zh-CN" altLang="en-US" sz="1867">
                  <a:cs typeface="+mn-ea"/>
                  <a:sym typeface="+mn-lt"/>
                </a:endParaRPr>
              </a:p>
            </p:txBody>
          </p:sp>
          <p:sp>
            <p:nvSpPr>
              <p:cNvPr id="52" name="Oval 162"/>
              <p:cNvSpPr>
                <a:spLocks noChangeArrowheads="1"/>
              </p:cNvSpPr>
              <p:nvPr/>
            </p:nvSpPr>
            <p:spPr bwMode="auto">
              <a:xfrm>
                <a:off x="3912548" y="3456208"/>
                <a:ext cx="136165" cy="102123"/>
              </a:xfrm>
              <a:prstGeom prst="ellipse">
                <a:avLst/>
              </a:prstGeom>
              <a:grpFill/>
              <a:ln w="19050" cmpd="sng">
                <a:solidFill>
                  <a:schemeClr val="bg1"/>
                </a:solidFill>
                <a:round/>
                <a:headEnd/>
                <a:tailEnd/>
              </a:ln>
            </p:spPr>
            <p:txBody>
              <a:bodyPr wrap="none" anchor="ctr"/>
              <a:lstStyle/>
              <a:p>
                <a:pPr algn="ctr"/>
                <a:endParaRPr lang="ko-KR" altLang="en-US" sz="1867">
                  <a:cs typeface="+mn-ea"/>
                  <a:sym typeface="+mn-lt"/>
                </a:endParaRPr>
              </a:p>
            </p:txBody>
          </p:sp>
        </p:grpSp>
        <p:grpSp>
          <p:nvGrpSpPr>
            <p:cNvPr id="30" name="组合 29"/>
            <p:cNvGrpSpPr/>
            <p:nvPr/>
          </p:nvGrpSpPr>
          <p:grpSpPr>
            <a:xfrm>
              <a:off x="1454384" y="1323550"/>
              <a:ext cx="3344779" cy="2049329"/>
              <a:chOff x="858579" y="1099520"/>
              <a:chExt cx="4225579" cy="2588990"/>
            </a:xfrm>
            <a:grpFill/>
          </p:grpSpPr>
          <p:grpSp>
            <p:nvGrpSpPr>
              <p:cNvPr id="31" name="组合 30"/>
              <p:cNvGrpSpPr/>
              <p:nvPr/>
            </p:nvGrpSpPr>
            <p:grpSpPr>
              <a:xfrm>
                <a:off x="858579" y="1099520"/>
                <a:ext cx="4225579" cy="2588990"/>
                <a:chOff x="858579" y="1099520"/>
                <a:chExt cx="4225579" cy="2588990"/>
              </a:xfrm>
              <a:grpFill/>
            </p:grpSpPr>
            <p:grpSp>
              <p:nvGrpSpPr>
                <p:cNvPr id="33" name="组合 32"/>
                <p:cNvGrpSpPr/>
                <p:nvPr/>
              </p:nvGrpSpPr>
              <p:grpSpPr>
                <a:xfrm>
                  <a:off x="858579" y="1099520"/>
                  <a:ext cx="4225579" cy="2588990"/>
                  <a:chOff x="858579" y="1099520"/>
                  <a:chExt cx="4225579" cy="2588990"/>
                </a:xfrm>
                <a:grpFill/>
              </p:grpSpPr>
              <p:sp>
                <p:nvSpPr>
                  <p:cNvPr id="35" name="Freeform 10"/>
                  <p:cNvSpPr>
                    <a:spLocks/>
                  </p:cNvSpPr>
                  <p:nvPr/>
                </p:nvSpPr>
                <p:spPr bwMode="auto">
                  <a:xfrm>
                    <a:off x="858579" y="1099520"/>
                    <a:ext cx="4225579" cy="2588990"/>
                  </a:xfrm>
                  <a:custGeom>
                    <a:avLst/>
                    <a:gdLst/>
                    <a:ahLst/>
                    <a:cxnLst>
                      <a:cxn ang="0">
                        <a:pos x="2687" y="563"/>
                      </a:cxn>
                      <a:cxn ang="0">
                        <a:pos x="2731" y="500"/>
                      </a:cxn>
                      <a:cxn ang="0">
                        <a:pos x="2817" y="511"/>
                      </a:cxn>
                      <a:cxn ang="0">
                        <a:pos x="2784" y="462"/>
                      </a:cxn>
                      <a:cxn ang="0">
                        <a:pos x="2671" y="367"/>
                      </a:cxn>
                      <a:cxn ang="0">
                        <a:pos x="2577" y="397"/>
                      </a:cxn>
                      <a:cxn ang="0">
                        <a:pos x="2430" y="370"/>
                      </a:cxn>
                      <a:cxn ang="0">
                        <a:pos x="2159" y="248"/>
                      </a:cxn>
                      <a:cxn ang="0">
                        <a:pos x="2032" y="304"/>
                      </a:cxn>
                      <a:cxn ang="0">
                        <a:pos x="1771" y="195"/>
                      </a:cxn>
                      <a:cxn ang="0">
                        <a:pos x="1747" y="49"/>
                      </a:cxn>
                      <a:cxn ang="0">
                        <a:pos x="1328" y="246"/>
                      </a:cxn>
                      <a:cxn ang="0">
                        <a:pos x="1316" y="295"/>
                      </a:cxn>
                      <a:cxn ang="0">
                        <a:pos x="1258" y="449"/>
                      </a:cxn>
                      <a:cxn ang="0">
                        <a:pos x="1208" y="384"/>
                      </a:cxn>
                      <a:cxn ang="0">
                        <a:pos x="1138" y="325"/>
                      </a:cxn>
                      <a:cxn ang="0">
                        <a:pos x="1110" y="391"/>
                      </a:cxn>
                      <a:cxn ang="0">
                        <a:pos x="915" y="441"/>
                      </a:cxn>
                      <a:cxn ang="0">
                        <a:pos x="696" y="489"/>
                      </a:cxn>
                      <a:cxn ang="0">
                        <a:pos x="780" y="494"/>
                      </a:cxn>
                      <a:cxn ang="0">
                        <a:pos x="658" y="381"/>
                      </a:cxn>
                      <a:cxn ang="0">
                        <a:pos x="516" y="394"/>
                      </a:cxn>
                      <a:cxn ang="0">
                        <a:pos x="306" y="640"/>
                      </a:cxn>
                      <a:cxn ang="0">
                        <a:pos x="557" y="541"/>
                      </a:cxn>
                      <a:cxn ang="0">
                        <a:pos x="545" y="597"/>
                      </a:cxn>
                      <a:cxn ang="0">
                        <a:pos x="633" y="701"/>
                      </a:cxn>
                      <a:cxn ang="0">
                        <a:pos x="355" y="797"/>
                      </a:cxn>
                      <a:cxn ang="0">
                        <a:pos x="205" y="1033"/>
                      </a:cxn>
                      <a:cxn ang="0">
                        <a:pos x="95" y="1146"/>
                      </a:cxn>
                      <a:cxn ang="0">
                        <a:pos x="344" y="1072"/>
                      </a:cxn>
                      <a:cxn ang="0">
                        <a:pos x="433" y="1084"/>
                      </a:cxn>
                      <a:cxn ang="0">
                        <a:pos x="563" y="1163"/>
                      </a:cxn>
                      <a:cxn ang="0">
                        <a:pos x="687" y="1051"/>
                      </a:cxn>
                      <a:cxn ang="0">
                        <a:pos x="762" y="1105"/>
                      </a:cxn>
                      <a:cxn ang="0">
                        <a:pos x="675" y="1206"/>
                      </a:cxn>
                      <a:cxn ang="0">
                        <a:pos x="640" y="1291"/>
                      </a:cxn>
                      <a:cxn ang="0">
                        <a:pos x="127" y="1268"/>
                      </a:cxn>
                      <a:cxn ang="0">
                        <a:pos x="18" y="1554"/>
                      </a:cxn>
                      <a:cxn ang="0">
                        <a:pos x="121" y="1693"/>
                      </a:cxn>
                      <a:cxn ang="0">
                        <a:pos x="350" y="1800"/>
                      </a:cxn>
                      <a:cxn ang="0">
                        <a:pos x="405" y="1963"/>
                      </a:cxn>
                      <a:cxn ang="0">
                        <a:pos x="620" y="2245"/>
                      </a:cxn>
                      <a:cxn ang="0">
                        <a:pos x="800" y="1961"/>
                      </a:cxn>
                      <a:cxn ang="0">
                        <a:pos x="936" y="1629"/>
                      </a:cxn>
                      <a:cxn ang="0">
                        <a:pos x="824" y="1588"/>
                      </a:cxn>
                      <a:cxn ang="0">
                        <a:pos x="820" y="1510"/>
                      </a:cxn>
                      <a:cxn ang="0">
                        <a:pos x="962" y="1347"/>
                      </a:cxn>
                      <a:cxn ang="0">
                        <a:pos x="1292" y="1637"/>
                      </a:cxn>
                      <a:cxn ang="0">
                        <a:pos x="1451" y="1466"/>
                      </a:cxn>
                      <a:cxn ang="0">
                        <a:pos x="1552" y="1560"/>
                      </a:cxn>
                      <a:cxn ang="0">
                        <a:pos x="1664" y="1753"/>
                      </a:cxn>
                      <a:cxn ang="0">
                        <a:pos x="1645" y="1665"/>
                      </a:cxn>
                      <a:cxn ang="0">
                        <a:pos x="1670" y="1629"/>
                      </a:cxn>
                      <a:cxn ang="0">
                        <a:pos x="1724" y="1448"/>
                      </a:cxn>
                      <a:cxn ang="0">
                        <a:pos x="1824" y="1409"/>
                      </a:cxn>
                      <a:cxn ang="0">
                        <a:pos x="1878" y="1229"/>
                      </a:cxn>
                      <a:cxn ang="0">
                        <a:pos x="2067" y="1060"/>
                      </a:cxn>
                      <a:cxn ang="0">
                        <a:pos x="2136" y="837"/>
                      </a:cxn>
                      <a:cxn ang="0">
                        <a:pos x="2369" y="708"/>
                      </a:cxn>
                      <a:cxn ang="0">
                        <a:pos x="2434" y="835"/>
                      </a:cxn>
                      <a:cxn ang="0">
                        <a:pos x="2486" y="674"/>
                      </a:cxn>
                    </a:cxnLst>
                    <a:rect l="0" t="0" r="r" b="b"/>
                    <a:pathLst>
                      <a:path w="2824" h="2307">
                        <a:moveTo>
                          <a:pt x="2486" y="674"/>
                        </a:moveTo>
                        <a:lnTo>
                          <a:pt x="2548" y="666"/>
                        </a:lnTo>
                        <a:lnTo>
                          <a:pt x="2559" y="663"/>
                        </a:lnTo>
                        <a:lnTo>
                          <a:pt x="2584" y="656"/>
                        </a:lnTo>
                        <a:lnTo>
                          <a:pt x="2618" y="643"/>
                        </a:lnTo>
                        <a:lnTo>
                          <a:pt x="2633" y="636"/>
                        </a:lnTo>
                        <a:lnTo>
                          <a:pt x="2648" y="628"/>
                        </a:lnTo>
                        <a:lnTo>
                          <a:pt x="2660" y="619"/>
                        </a:lnTo>
                        <a:lnTo>
                          <a:pt x="2671" y="609"/>
                        </a:lnTo>
                        <a:lnTo>
                          <a:pt x="2680" y="597"/>
                        </a:lnTo>
                        <a:lnTo>
                          <a:pt x="2686" y="585"/>
                        </a:lnTo>
                        <a:lnTo>
                          <a:pt x="2687" y="574"/>
                        </a:lnTo>
                        <a:lnTo>
                          <a:pt x="2687" y="568"/>
                        </a:lnTo>
                        <a:lnTo>
                          <a:pt x="2687" y="563"/>
                        </a:lnTo>
                        <a:lnTo>
                          <a:pt x="2684" y="559"/>
                        </a:lnTo>
                        <a:lnTo>
                          <a:pt x="2681" y="554"/>
                        </a:lnTo>
                        <a:lnTo>
                          <a:pt x="2677" y="551"/>
                        </a:lnTo>
                        <a:lnTo>
                          <a:pt x="2671" y="548"/>
                        </a:lnTo>
                        <a:lnTo>
                          <a:pt x="2680" y="545"/>
                        </a:lnTo>
                        <a:lnTo>
                          <a:pt x="2698" y="536"/>
                        </a:lnTo>
                        <a:lnTo>
                          <a:pt x="2708" y="530"/>
                        </a:lnTo>
                        <a:lnTo>
                          <a:pt x="2717" y="524"/>
                        </a:lnTo>
                        <a:lnTo>
                          <a:pt x="2725" y="515"/>
                        </a:lnTo>
                        <a:lnTo>
                          <a:pt x="2726" y="511"/>
                        </a:lnTo>
                        <a:lnTo>
                          <a:pt x="2728" y="506"/>
                        </a:lnTo>
                        <a:lnTo>
                          <a:pt x="2729" y="502"/>
                        </a:lnTo>
                        <a:lnTo>
                          <a:pt x="2729" y="500"/>
                        </a:lnTo>
                        <a:lnTo>
                          <a:pt x="2731" y="500"/>
                        </a:lnTo>
                        <a:lnTo>
                          <a:pt x="2734" y="500"/>
                        </a:lnTo>
                        <a:lnTo>
                          <a:pt x="2744" y="515"/>
                        </a:lnTo>
                        <a:lnTo>
                          <a:pt x="2754" y="524"/>
                        </a:lnTo>
                        <a:lnTo>
                          <a:pt x="2758" y="527"/>
                        </a:lnTo>
                        <a:lnTo>
                          <a:pt x="2764" y="530"/>
                        </a:lnTo>
                        <a:lnTo>
                          <a:pt x="2770" y="533"/>
                        </a:lnTo>
                        <a:lnTo>
                          <a:pt x="2778" y="535"/>
                        </a:lnTo>
                        <a:lnTo>
                          <a:pt x="2785" y="535"/>
                        </a:lnTo>
                        <a:lnTo>
                          <a:pt x="2793" y="532"/>
                        </a:lnTo>
                        <a:lnTo>
                          <a:pt x="2806" y="527"/>
                        </a:lnTo>
                        <a:lnTo>
                          <a:pt x="2814" y="521"/>
                        </a:lnTo>
                        <a:lnTo>
                          <a:pt x="2817" y="518"/>
                        </a:lnTo>
                        <a:lnTo>
                          <a:pt x="2817" y="517"/>
                        </a:lnTo>
                        <a:lnTo>
                          <a:pt x="2817" y="511"/>
                        </a:lnTo>
                        <a:lnTo>
                          <a:pt x="2814" y="508"/>
                        </a:lnTo>
                        <a:lnTo>
                          <a:pt x="2809" y="505"/>
                        </a:lnTo>
                        <a:lnTo>
                          <a:pt x="2805" y="502"/>
                        </a:lnTo>
                        <a:lnTo>
                          <a:pt x="2811" y="496"/>
                        </a:lnTo>
                        <a:lnTo>
                          <a:pt x="2815" y="489"/>
                        </a:lnTo>
                        <a:lnTo>
                          <a:pt x="2821" y="482"/>
                        </a:lnTo>
                        <a:lnTo>
                          <a:pt x="2824" y="476"/>
                        </a:lnTo>
                        <a:lnTo>
                          <a:pt x="2824" y="473"/>
                        </a:lnTo>
                        <a:lnTo>
                          <a:pt x="2824" y="470"/>
                        </a:lnTo>
                        <a:lnTo>
                          <a:pt x="2823" y="467"/>
                        </a:lnTo>
                        <a:lnTo>
                          <a:pt x="2820" y="465"/>
                        </a:lnTo>
                        <a:lnTo>
                          <a:pt x="2815" y="464"/>
                        </a:lnTo>
                        <a:lnTo>
                          <a:pt x="2808" y="464"/>
                        </a:lnTo>
                        <a:lnTo>
                          <a:pt x="2784" y="462"/>
                        </a:lnTo>
                        <a:lnTo>
                          <a:pt x="2775" y="461"/>
                        </a:lnTo>
                        <a:lnTo>
                          <a:pt x="2767" y="459"/>
                        </a:lnTo>
                        <a:lnTo>
                          <a:pt x="2763" y="456"/>
                        </a:lnTo>
                        <a:lnTo>
                          <a:pt x="2760" y="452"/>
                        </a:lnTo>
                        <a:lnTo>
                          <a:pt x="2758" y="447"/>
                        </a:lnTo>
                        <a:lnTo>
                          <a:pt x="2758" y="441"/>
                        </a:lnTo>
                        <a:lnTo>
                          <a:pt x="2760" y="437"/>
                        </a:lnTo>
                        <a:lnTo>
                          <a:pt x="2758" y="435"/>
                        </a:lnTo>
                        <a:lnTo>
                          <a:pt x="2755" y="431"/>
                        </a:lnTo>
                        <a:lnTo>
                          <a:pt x="2749" y="429"/>
                        </a:lnTo>
                        <a:lnTo>
                          <a:pt x="2741" y="429"/>
                        </a:lnTo>
                        <a:lnTo>
                          <a:pt x="2726" y="431"/>
                        </a:lnTo>
                        <a:lnTo>
                          <a:pt x="2720" y="432"/>
                        </a:lnTo>
                        <a:lnTo>
                          <a:pt x="2671" y="367"/>
                        </a:lnTo>
                        <a:lnTo>
                          <a:pt x="2654" y="364"/>
                        </a:lnTo>
                        <a:lnTo>
                          <a:pt x="2637" y="361"/>
                        </a:lnTo>
                        <a:lnTo>
                          <a:pt x="2619" y="358"/>
                        </a:lnTo>
                        <a:lnTo>
                          <a:pt x="2600" y="357"/>
                        </a:lnTo>
                        <a:lnTo>
                          <a:pt x="2583" y="358"/>
                        </a:lnTo>
                        <a:lnTo>
                          <a:pt x="2577" y="360"/>
                        </a:lnTo>
                        <a:lnTo>
                          <a:pt x="2571" y="363"/>
                        </a:lnTo>
                        <a:lnTo>
                          <a:pt x="2568" y="366"/>
                        </a:lnTo>
                        <a:lnTo>
                          <a:pt x="2568" y="372"/>
                        </a:lnTo>
                        <a:lnTo>
                          <a:pt x="2568" y="381"/>
                        </a:lnTo>
                        <a:lnTo>
                          <a:pt x="2571" y="388"/>
                        </a:lnTo>
                        <a:lnTo>
                          <a:pt x="2574" y="393"/>
                        </a:lnTo>
                        <a:lnTo>
                          <a:pt x="2575" y="396"/>
                        </a:lnTo>
                        <a:lnTo>
                          <a:pt x="2577" y="397"/>
                        </a:lnTo>
                        <a:lnTo>
                          <a:pt x="2577" y="399"/>
                        </a:lnTo>
                        <a:lnTo>
                          <a:pt x="2568" y="402"/>
                        </a:lnTo>
                        <a:lnTo>
                          <a:pt x="2559" y="403"/>
                        </a:lnTo>
                        <a:lnTo>
                          <a:pt x="2551" y="402"/>
                        </a:lnTo>
                        <a:lnTo>
                          <a:pt x="2545" y="399"/>
                        </a:lnTo>
                        <a:lnTo>
                          <a:pt x="2538" y="396"/>
                        </a:lnTo>
                        <a:lnTo>
                          <a:pt x="2530" y="391"/>
                        </a:lnTo>
                        <a:lnTo>
                          <a:pt x="2523" y="387"/>
                        </a:lnTo>
                        <a:lnTo>
                          <a:pt x="2512" y="384"/>
                        </a:lnTo>
                        <a:lnTo>
                          <a:pt x="2501" y="382"/>
                        </a:lnTo>
                        <a:lnTo>
                          <a:pt x="2477" y="382"/>
                        </a:lnTo>
                        <a:lnTo>
                          <a:pt x="2455" y="381"/>
                        </a:lnTo>
                        <a:lnTo>
                          <a:pt x="2429" y="379"/>
                        </a:lnTo>
                        <a:lnTo>
                          <a:pt x="2430" y="370"/>
                        </a:lnTo>
                        <a:lnTo>
                          <a:pt x="2430" y="352"/>
                        </a:lnTo>
                        <a:lnTo>
                          <a:pt x="2430" y="343"/>
                        </a:lnTo>
                        <a:lnTo>
                          <a:pt x="2427" y="334"/>
                        </a:lnTo>
                        <a:lnTo>
                          <a:pt x="2423" y="328"/>
                        </a:lnTo>
                        <a:lnTo>
                          <a:pt x="2421" y="326"/>
                        </a:lnTo>
                        <a:lnTo>
                          <a:pt x="2418" y="325"/>
                        </a:lnTo>
                        <a:lnTo>
                          <a:pt x="2337" y="325"/>
                        </a:lnTo>
                        <a:lnTo>
                          <a:pt x="2290" y="323"/>
                        </a:lnTo>
                        <a:lnTo>
                          <a:pt x="2264" y="322"/>
                        </a:lnTo>
                        <a:lnTo>
                          <a:pt x="2249" y="283"/>
                        </a:lnTo>
                        <a:lnTo>
                          <a:pt x="2219" y="265"/>
                        </a:lnTo>
                        <a:lnTo>
                          <a:pt x="2177" y="253"/>
                        </a:lnTo>
                        <a:lnTo>
                          <a:pt x="2171" y="251"/>
                        </a:lnTo>
                        <a:lnTo>
                          <a:pt x="2159" y="248"/>
                        </a:lnTo>
                        <a:lnTo>
                          <a:pt x="2151" y="246"/>
                        </a:lnTo>
                        <a:lnTo>
                          <a:pt x="2145" y="248"/>
                        </a:lnTo>
                        <a:lnTo>
                          <a:pt x="2141" y="251"/>
                        </a:lnTo>
                        <a:lnTo>
                          <a:pt x="2139" y="254"/>
                        </a:lnTo>
                        <a:lnTo>
                          <a:pt x="2138" y="257"/>
                        </a:lnTo>
                        <a:lnTo>
                          <a:pt x="2133" y="280"/>
                        </a:lnTo>
                        <a:lnTo>
                          <a:pt x="2130" y="287"/>
                        </a:lnTo>
                        <a:lnTo>
                          <a:pt x="2115" y="299"/>
                        </a:lnTo>
                        <a:lnTo>
                          <a:pt x="2085" y="299"/>
                        </a:lnTo>
                        <a:lnTo>
                          <a:pt x="2071" y="298"/>
                        </a:lnTo>
                        <a:lnTo>
                          <a:pt x="2064" y="296"/>
                        </a:lnTo>
                        <a:lnTo>
                          <a:pt x="2056" y="295"/>
                        </a:lnTo>
                        <a:lnTo>
                          <a:pt x="2046" y="299"/>
                        </a:lnTo>
                        <a:lnTo>
                          <a:pt x="2032" y="304"/>
                        </a:lnTo>
                        <a:lnTo>
                          <a:pt x="2020" y="305"/>
                        </a:lnTo>
                        <a:lnTo>
                          <a:pt x="2008" y="307"/>
                        </a:lnTo>
                        <a:lnTo>
                          <a:pt x="1996" y="265"/>
                        </a:lnTo>
                        <a:lnTo>
                          <a:pt x="1978" y="218"/>
                        </a:lnTo>
                        <a:lnTo>
                          <a:pt x="1985" y="188"/>
                        </a:lnTo>
                        <a:lnTo>
                          <a:pt x="1908" y="188"/>
                        </a:lnTo>
                        <a:lnTo>
                          <a:pt x="1901" y="210"/>
                        </a:lnTo>
                        <a:lnTo>
                          <a:pt x="1908" y="230"/>
                        </a:lnTo>
                        <a:lnTo>
                          <a:pt x="1908" y="249"/>
                        </a:lnTo>
                        <a:lnTo>
                          <a:pt x="1879" y="236"/>
                        </a:lnTo>
                        <a:lnTo>
                          <a:pt x="1839" y="218"/>
                        </a:lnTo>
                        <a:lnTo>
                          <a:pt x="1822" y="212"/>
                        </a:lnTo>
                        <a:lnTo>
                          <a:pt x="1799" y="204"/>
                        </a:lnTo>
                        <a:lnTo>
                          <a:pt x="1771" y="195"/>
                        </a:lnTo>
                        <a:lnTo>
                          <a:pt x="1771" y="176"/>
                        </a:lnTo>
                        <a:lnTo>
                          <a:pt x="1751" y="180"/>
                        </a:lnTo>
                        <a:lnTo>
                          <a:pt x="1709" y="210"/>
                        </a:lnTo>
                        <a:lnTo>
                          <a:pt x="1744" y="153"/>
                        </a:lnTo>
                        <a:lnTo>
                          <a:pt x="1771" y="115"/>
                        </a:lnTo>
                        <a:lnTo>
                          <a:pt x="1772" y="108"/>
                        </a:lnTo>
                        <a:lnTo>
                          <a:pt x="1774" y="89"/>
                        </a:lnTo>
                        <a:lnTo>
                          <a:pt x="1775" y="80"/>
                        </a:lnTo>
                        <a:lnTo>
                          <a:pt x="1775" y="71"/>
                        </a:lnTo>
                        <a:lnTo>
                          <a:pt x="1774" y="64"/>
                        </a:lnTo>
                        <a:lnTo>
                          <a:pt x="1772" y="62"/>
                        </a:lnTo>
                        <a:lnTo>
                          <a:pt x="1771" y="61"/>
                        </a:lnTo>
                        <a:lnTo>
                          <a:pt x="1759" y="56"/>
                        </a:lnTo>
                        <a:lnTo>
                          <a:pt x="1747" y="49"/>
                        </a:lnTo>
                        <a:lnTo>
                          <a:pt x="1732" y="38"/>
                        </a:lnTo>
                        <a:lnTo>
                          <a:pt x="1694" y="61"/>
                        </a:lnTo>
                        <a:lnTo>
                          <a:pt x="1674" y="23"/>
                        </a:lnTo>
                        <a:lnTo>
                          <a:pt x="1674" y="0"/>
                        </a:lnTo>
                        <a:lnTo>
                          <a:pt x="1632" y="0"/>
                        </a:lnTo>
                        <a:lnTo>
                          <a:pt x="1612" y="46"/>
                        </a:lnTo>
                        <a:lnTo>
                          <a:pt x="1582" y="92"/>
                        </a:lnTo>
                        <a:lnTo>
                          <a:pt x="1475" y="83"/>
                        </a:lnTo>
                        <a:lnTo>
                          <a:pt x="1387" y="172"/>
                        </a:lnTo>
                        <a:lnTo>
                          <a:pt x="1383" y="215"/>
                        </a:lnTo>
                        <a:lnTo>
                          <a:pt x="1333" y="218"/>
                        </a:lnTo>
                        <a:lnTo>
                          <a:pt x="1331" y="224"/>
                        </a:lnTo>
                        <a:lnTo>
                          <a:pt x="1330" y="237"/>
                        </a:lnTo>
                        <a:lnTo>
                          <a:pt x="1328" y="246"/>
                        </a:lnTo>
                        <a:lnTo>
                          <a:pt x="1330" y="256"/>
                        </a:lnTo>
                        <a:lnTo>
                          <a:pt x="1333" y="265"/>
                        </a:lnTo>
                        <a:lnTo>
                          <a:pt x="1338" y="272"/>
                        </a:lnTo>
                        <a:lnTo>
                          <a:pt x="1350" y="286"/>
                        </a:lnTo>
                        <a:lnTo>
                          <a:pt x="1360" y="296"/>
                        </a:lnTo>
                        <a:lnTo>
                          <a:pt x="1368" y="307"/>
                        </a:lnTo>
                        <a:lnTo>
                          <a:pt x="1371" y="313"/>
                        </a:lnTo>
                        <a:lnTo>
                          <a:pt x="1372" y="317"/>
                        </a:lnTo>
                        <a:lnTo>
                          <a:pt x="1371" y="320"/>
                        </a:lnTo>
                        <a:lnTo>
                          <a:pt x="1369" y="320"/>
                        </a:lnTo>
                        <a:lnTo>
                          <a:pt x="1362" y="319"/>
                        </a:lnTo>
                        <a:lnTo>
                          <a:pt x="1351" y="314"/>
                        </a:lnTo>
                        <a:lnTo>
                          <a:pt x="1339" y="308"/>
                        </a:lnTo>
                        <a:lnTo>
                          <a:pt x="1316" y="295"/>
                        </a:lnTo>
                        <a:lnTo>
                          <a:pt x="1306" y="287"/>
                        </a:lnTo>
                        <a:lnTo>
                          <a:pt x="1268" y="280"/>
                        </a:lnTo>
                        <a:lnTo>
                          <a:pt x="1268" y="364"/>
                        </a:lnTo>
                        <a:lnTo>
                          <a:pt x="1267" y="369"/>
                        </a:lnTo>
                        <a:lnTo>
                          <a:pt x="1265" y="373"/>
                        </a:lnTo>
                        <a:lnTo>
                          <a:pt x="1262" y="379"/>
                        </a:lnTo>
                        <a:lnTo>
                          <a:pt x="1261" y="385"/>
                        </a:lnTo>
                        <a:lnTo>
                          <a:pt x="1262" y="391"/>
                        </a:lnTo>
                        <a:lnTo>
                          <a:pt x="1267" y="397"/>
                        </a:lnTo>
                        <a:lnTo>
                          <a:pt x="1276" y="403"/>
                        </a:lnTo>
                        <a:lnTo>
                          <a:pt x="1291" y="409"/>
                        </a:lnTo>
                        <a:lnTo>
                          <a:pt x="1283" y="432"/>
                        </a:lnTo>
                        <a:lnTo>
                          <a:pt x="1264" y="444"/>
                        </a:lnTo>
                        <a:lnTo>
                          <a:pt x="1258" y="449"/>
                        </a:lnTo>
                        <a:lnTo>
                          <a:pt x="1242" y="462"/>
                        </a:lnTo>
                        <a:lnTo>
                          <a:pt x="1235" y="471"/>
                        </a:lnTo>
                        <a:lnTo>
                          <a:pt x="1227" y="480"/>
                        </a:lnTo>
                        <a:lnTo>
                          <a:pt x="1221" y="489"/>
                        </a:lnTo>
                        <a:lnTo>
                          <a:pt x="1218" y="499"/>
                        </a:lnTo>
                        <a:lnTo>
                          <a:pt x="1221" y="483"/>
                        </a:lnTo>
                        <a:lnTo>
                          <a:pt x="1224" y="452"/>
                        </a:lnTo>
                        <a:lnTo>
                          <a:pt x="1226" y="434"/>
                        </a:lnTo>
                        <a:lnTo>
                          <a:pt x="1224" y="416"/>
                        </a:lnTo>
                        <a:lnTo>
                          <a:pt x="1223" y="408"/>
                        </a:lnTo>
                        <a:lnTo>
                          <a:pt x="1221" y="400"/>
                        </a:lnTo>
                        <a:lnTo>
                          <a:pt x="1218" y="394"/>
                        </a:lnTo>
                        <a:lnTo>
                          <a:pt x="1214" y="391"/>
                        </a:lnTo>
                        <a:lnTo>
                          <a:pt x="1208" y="384"/>
                        </a:lnTo>
                        <a:lnTo>
                          <a:pt x="1208" y="381"/>
                        </a:lnTo>
                        <a:lnTo>
                          <a:pt x="1206" y="378"/>
                        </a:lnTo>
                        <a:lnTo>
                          <a:pt x="1208" y="372"/>
                        </a:lnTo>
                        <a:lnTo>
                          <a:pt x="1212" y="366"/>
                        </a:lnTo>
                        <a:lnTo>
                          <a:pt x="1217" y="363"/>
                        </a:lnTo>
                        <a:lnTo>
                          <a:pt x="1221" y="358"/>
                        </a:lnTo>
                        <a:lnTo>
                          <a:pt x="1226" y="357"/>
                        </a:lnTo>
                        <a:lnTo>
                          <a:pt x="1211" y="275"/>
                        </a:lnTo>
                        <a:lnTo>
                          <a:pt x="1197" y="281"/>
                        </a:lnTo>
                        <a:lnTo>
                          <a:pt x="1184" y="287"/>
                        </a:lnTo>
                        <a:lnTo>
                          <a:pt x="1167" y="296"/>
                        </a:lnTo>
                        <a:lnTo>
                          <a:pt x="1152" y="308"/>
                        </a:lnTo>
                        <a:lnTo>
                          <a:pt x="1144" y="316"/>
                        </a:lnTo>
                        <a:lnTo>
                          <a:pt x="1138" y="325"/>
                        </a:lnTo>
                        <a:lnTo>
                          <a:pt x="1132" y="333"/>
                        </a:lnTo>
                        <a:lnTo>
                          <a:pt x="1129" y="343"/>
                        </a:lnTo>
                        <a:lnTo>
                          <a:pt x="1126" y="352"/>
                        </a:lnTo>
                        <a:lnTo>
                          <a:pt x="1126" y="364"/>
                        </a:lnTo>
                        <a:lnTo>
                          <a:pt x="1129" y="370"/>
                        </a:lnTo>
                        <a:lnTo>
                          <a:pt x="1134" y="387"/>
                        </a:lnTo>
                        <a:lnTo>
                          <a:pt x="1135" y="397"/>
                        </a:lnTo>
                        <a:lnTo>
                          <a:pt x="1137" y="409"/>
                        </a:lnTo>
                        <a:lnTo>
                          <a:pt x="1135" y="422"/>
                        </a:lnTo>
                        <a:lnTo>
                          <a:pt x="1134" y="432"/>
                        </a:lnTo>
                        <a:lnTo>
                          <a:pt x="1131" y="425"/>
                        </a:lnTo>
                        <a:lnTo>
                          <a:pt x="1122" y="406"/>
                        </a:lnTo>
                        <a:lnTo>
                          <a:pt x="1116" y="397"/>
                        </a:lnTo>
                        <a:lnTo>
                          <a:pt x="1110" y="391"/>
                        </a:lnTo>
                        <a:lnTo>
                          <a:pt x="1104" y="387"/>
                        </a:lnTo>
                        <a:lnTo>
                          <a:pt x="1099" y="387"/>
                        </a:lnTo>
                        <a:lnTo>
                          <a:pt x="1096" y="387"/>
                        </a:lnTo>
                        <a:lnTo>
                          <a:pt x="1088" y="390"/>
                        </a:lnTo>
                        <a:lnTo>
                          <a:pt x="1082" y="396"/>
                        </a:lnTo>
                        <a:lnTo>
                          <a:pt x="1073" y="406"/>
                        </a:lnTo>
                        <a:lnTo>
                          <a:pt x="1067" y="417"/>
                        </a:lnTo>
                        <a:lnTo>
                          <a:pt x="1064" y="422"/>
                        </a:lnTo>
                        <a:lnTo>
                          <a:pt x="1024" y="414"/>
                        </a:lnTo>
                        <a:lnTo>
                          <a:pt x="996" y="406"/>
                        </a:lnTo>
                        <a:lnTo>
                          <a:pt x="996" y="437"/>
                        </a:lnTo>
                        <a:lnTo>
                          <a:pt x="974" y="441"/>
                        </a:lnTo>
                        <a:lnTo>
                          <a:pt x="954" y="441"/>
                        </a:lnTo>
                        <a:lnTo>
                          <a:pt x="915" y="441"/>
                        </a:lnTo>
                        <a:lnTo>
                          <a:pt x="915" y="479"/>
                        </a:lnTo>
                        <a:lnTo>
                          <a:pt x="874" y="464"/>
                        </a:lnTo>
                        <a:lnTo>
                          <a:pt x="862" y="437"/>
                        </a:lnTo>
                        <a:lnTo>
                          <a:pt x="850" y="452"/>
                        </a:lnTo>
                        <a:lnTo>
                          <a:pt x="847" y="491"/>
                        </a:lnTo>
                        <a:lnTo>
                          <a:pt x="847" y="517"/>
                        </a:lnTo>
                        <a:lnTo>
                          <a:pt x="827" y="521"/>
                        </a:lnTo>
                        <a:lnTo>
                          <a:pt x="800" y="529"/>
                        </a:lnTo>
                        <a:lnTo>
                          <a:pt x="790" y="544"/>
                        </a:lnTo>
                        <a:lnTo>
                          <a:pt x="743" y="574"/>
                        </a:lnTo>
                        <a:lnTo>
                          <a:pt x="720" y="551"/>
                        </a:lnTo>
                        <a:lnTo>
                          <a:pt x="720" y="509"/>
                        </a:lnTo>
                        <a:lnTo>
                          <a:pt x="693" y="491"/>
                        </a:lnTo>
                        <a:lnTo>
                          <a:pt x="696" y="489"/>
                        </a:lnTo>
                        <a:lnTo>
                          <a:pt x="702" y="486"/>
                        </a:lnTo>
                        <a:lnTo>
                          <a:pt x="707" y="486"/>
                        </a:lnTo>
                        <a:lnTo>
                          <a:pt x="711" y="486"/>
                        </a:lnTo>
                        <a:lnTo>
                          <a:pt x="717" y="489"/>
                        </a:lnTo>
                        <a:lnTo>
                          <a:pt x="725" y="494"/>
                        </a:lnTo>
                        <a:lnTo>
                          <a:pt x="732" y="500"/>
                        </a:lnTo>
                        <a:lnTo>
                          <a:pt x="744" y="508"/>
                        </a:lnTo>
                        <a:lnTo>
                          <a:pt x="755" y="512"/>
                        </a:lnTo>
                        <a:lnTo>
                          <a:pt x="761" y="514"/>
                        </a:lnTo>
                        <a:lnTo>
                          <a:pt x="765" y="512"/>
                        </a:lnTo>
                        <a:lnTo>
                          <a:pt x="771" y="511"/>
                        </a:lnTo>
                        <a:lnTo>
                          <a:pt x="774" y="508"/>
                        </a:lnTo>
                        <a:lnTo>
                          <a:pt x="777" y="503"/>
                        </a:lnTo>
                        <a:lnTo>
                          <a:pt x="780" y="494"/>
                        </a:lnTo>
                        <a:lnTo>
                          <a:pt x="780" y="485"/>
                        </a:lnTo>
                        <a:lnTo>
                          <a:pt x="780" y="471"/>
                        </a:lnTo>
                        <a:lnTo>
                          <a:pt x="777" y="456"/>
                        </a:lnTo>
                        <a:lnTo>
                          <a:pt x="774" y="437"/>
                        </a:lnTo>
                        <a:lnTo>
                          <a:pt x="768" y="429"/>
                        </a:lnTo>
                        <a:lnTo>
                          <a:pt x="759" y="422"/>
                        </a:lnTo>
                        <a:lnTo>
                          <a:pt x="749" y="414"/>
                        </a:lnTo>
                        <a:lnTo>
                          <a:pt x="734" y="405"/>
                        </a:lnTo>
                        <a:lnTo>
                          <a:pt x="714" y="397"/>
                        </a:lnTo>
                        <a:lnTo>
                          <a:pt x="703" y="394"/>
                        </a:lnTo>
                        <a:lnTo>
                          <a:pt x="690" y="393"/>
                        </a:lnTo>
                        <a:lnTo>
                          <a:pt x="678" y="391"/>
                        </a:lnTo>
                        <a:lnTo>
                          <a:pt x="663" y="391"/>
                        </a:lnTo>
                        <a:lnTo>
                          <a:pt x="658" y="381"/>
                        </a:lnTo>
                        <a:lnTo>
                          <a:pt x="652" y="373"/>
                        </a:lnTo>
                        <a:lnTo>
                          <a:pt x="645" y="363"/>
                        </a:lnTo>
                        <a:lnTo>
                          <a:pt x="636" y="355"/>
                        </a:lnTo>
                        <a:lnTo>
                          <a:pt x="631" y="351"/>
                        </a:lnTo>
                        <a:lnTo>
                          <a:pt x="625" y="349"/>
                        </a:lnTo>
                        <a:lnTo>
                          <a:pt x="620" y="348"/>
                        </a:lnTo>
                        <a:lnTo>
                          <a:pt x="614" y="348"/>
                        </a:lnTo>
                        <a:lnTo>
                          <a:pt x="608" y="349"/>
                        </a:lnTo>
                        <a:lnTo>
                          <a:pt x="601" y="352"/>
                        </a:lnTo>
                        <a:lnTo>
                          <a:pt x="587" y="361"/>
                        </a:lnTo>
                        <a:lnTo>
                          <a:pt x="572" y="369"/>
                        </a:lnTo>
                        <a:lnTo>
                          <a:pt x="540" y="382"/>
                        </a:lnTo>
                        <a:lnTo>
                          <a:pt x="527" y="388"/>
                        </a:lnTo>
                        <a:lnTo>
                          <a:pt x="516" y="394"/>
                        </a:lnTo>
                        <a:lnTo>
                          <a:pt x="509" y="400"/>
                        </a:lnTo>
                        <a:lnTo>
                          <a:pt x="506" y="403"/>
                        </a:lnTo>
                        <a:lnTo>
                          <a:pt x="506" y="406"/>
                        </a:lnTo>
                        <a:lnTo>
                          <a:pt x="504" y="411"/>
                        </a:lnTo>
                        <a:lnTo>
                          <a:pt x="500" y="417"/>
                        </a:lnTo>
                        <a:lnTo>
                          <a:pt x="494" y="422"/>
                        </a:lnTo>
                        <a:lnTo>
                          <a:pt x="486" y="425"/>
                        </a:lnTo>
                        <a:lnTo>
                          <a:pt x="473" y="431"/>
                        </a:lnTo>
                        <a:lnTo>
                          <a:pt x="466" y="432"/>
                        </a:lnTo>
                        <a:lnTo>
                          <a:pt x="456" y="471"/>
                        </a:lnTo>
                        <a:lnTo>
                          <a:pt x="421" y="499"/>
                        </a:lnTo>
                        <a:lnTo>
                          <a:pt x="367" y="559"/>
                        </a:lnTo>
                        <a:lnTo>
                          <a:pt x="334" y="624"/>
                        </a:lnTo>
                        <a:lnTo>
                          <a:pt x="306" y="640"/>
                        </a:lnTo>
                        <a:lnTo>
                          <a:pt x="299" y="693"/>
                        </a:lnTo>
                        <a:lnTo>
                          <a:pt x="306" y="728"/>
                        </a:lnTo>
                        <a:lnTo>
                          <a:pt x="352" y="743"/>
                        </a:lnTo>
                        <a:lnTo>
                          <a:pt x="386" y="740"/>
                        </a:lnTo>
                        <a:lnTo>
                          <a:pt x="394" y="770"/>
                        </a:lnTo>
                        <a:lnTo>
                          <a:pt x="394" y="800"/>
                        </a:lnTo>
                        <a:lnTo>
                          <a:pt x="441" y="797"/>
                        </a:lnTo>
                        <a:lnTo>
                          <a:pt x="451" y="758"/>
                        </a:lnTo>
                        <a:lnTo>
                          <a:pt x="476" y="708"/>
                        </a:lnTo>
                        <a:lnTo>
                          <a:pt x="471" y="659"/>
                        </a:lnTo>
                        <a:lnTo>
                          <a:pt x="494" y="616"/>
                        </a:lnTo>
                        <a:lnTo>
                          <a:pt x="525" y="574"/>
                        </a:lnTo>
                        <a:lnTo>
                          <a:pt x="551" y="544"/>
                        </a:lnTo>
                        <a:lnTo>
                          <a:pt x="557" y="541"/>
                        </a:lnTo>
                        <a:lnTo>
                          <a:pt x="563" y="538"/>
                        </a:lnTo>
                        <a:lnTo>
                          <a:pt x="569" y="535"/>
                        </a:lnTo>
                        <a:lnTo>
                          <a:pt x="575" y="535"/>
                        </a:lnTo>
                        <a:lnTo>
                          <a:pt x="577" y="536"/>
                        </a:lnTo>
                        <a:lnTo>
                          <a:pt x="580" y="538"/>
                        </a:lnTo>
                        <a:lnTo>
                          <a:pt x="580" y="541"/>
                        </a:lnTo>
                        <a:lnTo>
                          <a:pt x="581" y="544"/>
                        </a:lnTo>
                        <a:lnTo>
                          <a:pt x="578" y="556"/>
                        </a:lnTo>
                        <a:lnTo>
                          <a:pt x="574" y="568"/>
                        </a:lnTo>
                        <a:lnTo>
                          <a:pt x="568" y="579"/>
                        </a:lnTo>
                        <a:lnTo>
                          <a:pt x="562" y="586"/>
                        </a:lnTo>
                        <a:lnTo>
                          <a:pt x="556" y="591"/>
                        </a:lnTo>
                        <a:lnTo>
                          <a:pt x="550" y="594"/>
                        </a:lnTo>
                        <a:lnTo>
                          <a:pt x="545" y="597"/>
                        </a:lnTo>
                        <a:lnTo>
                          <a:pt x="540" y="598"/>
                        </a:lnTo>
                        <a:lnTo>
                          <a:pt x="525" y="643"/>
                        </a:lnTo>
                        <a:lnTo>
                          <a:pt x="525" y="649"/>
                        </a:lnTo>
                        <a:lnTo>
                          <a:pt x="527" y="656"/>
                        </a:lnTo>
                        <a:lnTo>
                          <a:pt x="530" y="663"/>
                        </a:lnTo>
                        <a:lnTo>
                          <a:pt x="536" y="671"/>
                        </a:lnTo>
                        <a:lnTo>
                          <a:pt x="543" y="678"/>
                        </a:lnTo>
                        <a:lnTo>
                          <a:pt x="557" y="683"/>
                        </a:lnTo>
                        <a:lnTo>
                          <a:pt x="565" y="684"/>
                        </a:lnTo>
                        <a:lnTo>
                          <a:pt x="575" y="686"/>
                        </a:lnTo>
                        <a:lnTo>
                          <a:pt x="593" y="687"/>
                        </a:lnTo>
                        <a:lnTo>
                          <a:pt x="608" y="692"/>
                        </a:lnTo>
                        <a:lnTo>
                          <a:pt x="622" y="696"/>
                        </a:lnTo>
                        <a:lnTo>
                          <a:pt x="633" y="701"/>
                        </a:lnTo>
                        <a:lnTo>
                          <a:pt x="646" y="708"/>
                        </a:lnTo>
                        <a:lnTo>
                          <a:pt x="651" y="713"/>
                        </a:lnTo>
                        <a:lnTo>
                          <a:pt x="613" y="723"/>
                        </a:lnTo>
                        <a:lnTo>
                          <a:pt x="571" y="720"/>
                        </a:lnTo>
                        <a:lnTo>
                          <a:pt x="540" y="770"/>
                        </a:lnTo>
                        <a:lnTo>
                          <a:pt x="509" y="785"/>
                        </a:lnTo>
                        <a:lnTo>
                          <a:pt x="506" y="835"/>
                        </a:lnTo>
                        <a:lnTo>
                          <a:pt x="483" y="855"/>
                        </a:lnTo>
                        <a:lnTo>
                          <a:pt x="371" y="850"/>
                        </a:lnTo>
                        <a:lnTo>
                          <a:pt x="371" y="797"/>
                        </a:lnTo>
                        <a:lnTo>
                          <a:pt x="368" y="796"/>
                        </a:lnTo>
                        <a:lnTo>
                          <a:pt x="364" y="796"/>
                        </a:lnTo>
                        <a:lnTo>
                          <a:pt x="359" y="796"/>
                        </a:lnTo>
                        <a:lnTo>
                          <a:pt x="355" y="797"/>
                        </a:lnTo>
                        <a:lnTo>
                          <a:pt x="350" y="802"/>
                        </a:lnTo>
                        <a:lnTo>
                          <a:pt x="347" y="808"/>
                        </a:lnTo>
                        <a:lnTo>
                          <a:pt x="344" y="816"/>
                        </a:lnTo>
                        <a:lnTo>
                          <a:pt x="341" y="835"/>
                        </a:lnTo>
                        <a:lnTo>
                          <a:pt x="338" y="853"/>
                        </a:lnTo>
                        <a:lnTo>
                          <a:pt x="334" y="870"/>
                        </a:lnTo>
                        <a:lnTo>
                          <a:pt x="299" y="885"/>
                        </a:lnTo>
                        <a:lnTo>
                          <a:pt x="267" y="935"/>
                        </a:lnTo>
                        <a:lnTo>
                          <a:pt x="237" y="957"/>
                        </a:lnTo>
                        <a:lnTo>
                          <a:pt x="199" y="962"/>
                        </a:lnTo>
                        <a:lnTo>
                          <a:pt x="187" y="985"/>
                        </a:lnTo>
                        <a:lnTo>
                          <a:pt x="199" y="1022"/>
                        </a:lnTo>
                        <a:lnTo>
                          <a:pt x="202" y="1028"/>
                        </a:lnTo>
                        <a:lnTo>
                          <a:pt x="205" y="1033"/>
                        </a:lnTo>
                        <a:lnTo>
                          <a:pt x="207" y="1040"/>
                        </a:lnTo>
                        <a:lnTo>
                          <a:pt x="208" y="1048"/>
                        </a:lnTo>
                        <a:lnTo>
                          <a:pt x="207" y="1057"/>
                        </a:lnTo>
                        <a:lnTo>
                          <a:pt x="202" y="1065"/>
                        </a:lnTo>
                        <a:lnTo>
                          <a:pt x="199" y="1069"/>
                        </a:lnTo>
                        <a:lnTo>
                          <a:pt x="195" y="1072"/>
                        </a:lnTo>
                        <a:lnTo>
                          <a:pt x="190" y="1075"/>
                        </a:lnTo>
                        <a:lnTo>
                          <a:pt x="184" y="1078"/>
                        </a:lnTo>
                        <a:lnTo>
                          <a:pt x="169" y="1081"/>
                        </a:lnTo>
                        <a:lnTo>
                          <a:pt x="154" y="1083"/>
                        </a:lnTo>
                        <a:lnTo>
                          <a:pt x="139" y="1081"/>
                        </a:lnTo>
                        <a:lnTo>
                          <a:pt x="113" y="1078"/>
                        </a:lnTo>
                        <a:lnTo>
                          <a:pt x="103" y="1077"/>
                        </a:lnTo>
                        <a:lnTo>
                          <a:pt x="95" y="1146"/>
                        </a:lnTo>
                        <a:lnTo>
                          <a:pt x="119" y="1206"/>
                        </a:lnTo>
                        <a:lnTo>
                          <a:pt x="169" y="1196"/>
                        </a:lnTo>
                        <a:lnTo>
                          <a:pt x="222" y="1176"/>
                        </a:lnTo>
                        <a:lnTo>
                          <a:pt x="252" y="1169"/>
                        </a:lnTo>
                        <a:lnTo>
                          <a:pt x="257" y="1134"/>
                        </a:lnTo>
                        <a:lnTo>
                          <a:pt x="279" y="1111"/>
                        </a:lnTo>
                        <a:lnTo>
                          <a:pt x="279" y="1062"/>
                        </a:lnTo>
                        <a:lnTo>
                          <a:pt x="284" y="1065"/>
                        </a:lnTo>
                        <a:lnTo>
                          <a:pt x="290" y="1069"/>
                        </a:lnTo>
                        <a:lnTo>
                          <a:pt x="297" y="1072"/>
                        </a:lnTo>
                        <a:lnTo>
                          <a:pt x="306" y="1075"/>
                        </a:lnTo>
                        <a:lnTo>
                          <a:pt x="319" y="1077"/>
                        </a:lnTo>
                        <a:lnTo>
                          <a:pt x="331" y="1077"/>
                        </a:lnTo>
                        <a:lnTo>
                          <a:pt x="344" y="1072"/>
                        </a:lnTo>
                        <a:lnTo>
                          <a:pt x="352" y="1071"/>
                        </a:lnTo>
                        <a:lnTo>
                          <a:pt x="358" y="1071"/>
                        </a:lnTo>
                        <a:lnTo>
                          <a:pt x="365" y="1071"/>
                        </a:lnTo>
                        <a:lnTo>
                          <a:pt x="371" y="1072"/>
                        </a:lnTo>
                        <a:lnTo>
                          <a:pt x="382" y="1078"/>
                        </a:lnTo>
                        <a:lnTo>
                          <a:pt x="391" y="1086"/>
                        </a:lnTo>
                        <a:lnTo>
                          <a:pt x="399" y="1095"/>
                        </a:lnTo>
                        <a:lnTo>
                          <a:pt x="405" y="1102"/>
                        </a:lnTo>
                        <a:lnTo>
                          <a:pt x="409" y="1111"/>
                        </a:lnTo>
                        <a:lnTo>
                          <a:pt x="441" y="1161"/>
                        </a:lnTo>
                        <a:lnTo>
                          <a:pt x="463" y="1161"/>
                        </a:lnTo>
                        <a:lnTo>
                          <a:pt x="471" y="1139"/>
                        </a:lnTo>
                        <a:lnTo>
                          <a:pt x="448" y="1104"/>
                        </a:lnTo>
                        <a:lnTo>
                          <a:pt x="433" y="1084"/>
                        </a:lnTo>
                        <a:lnTo>
                          <a:pt x="433" y="1065"/>
                        </a:lnTo>
                        <a:lnTo>
                          <a:pt x="444" y="1057"/>
                        </a:lnTo>
                        <a:lnTo>
                          <a:pt x="471" y="1096"/>
                        </a:lnTo>
                        <a:lnTo>
                          <a:pt x="501" y="1119"/>
                        </a:lnTo>
                        <a:lnTo>
                          <a:pt x="513" y="1154"/>
                        </a:lnTo>
                        <a:lnTo>
                          <a:pt x="521" y="1158"/>
                        </a:lnTo>
                        <a:lnTo>
                          <a:pt x="528" y="1163"/>
                        </a:lnTo>
                        <a:lnTo>
                          <a:pt x="537" y="1169"/>
                        </a:lnTo>
                        <a:lnTo>
                          <a:pt x="548" y="1170"/>
                        </a:lnTo>
                        <a:lnTo>
                          <a:pt x="551" y="1172"/>
                        </a:lnTo>
                        <a:lnTo>
                          <a:pt x="556" y="1170"/>
                        </a:lnTo>
                        <a:lnTo>
                          <a:pt x="559" y="1169"/>
                        </a:lnTo>
                        <a:lnTo>
                          <a:pt x="562" y="1167"/>
                        </a:lnTo>
                        <a:lnTo>
                          <a:pt x="563" y="1163"/>
                        </a:lnTo>
                        <a:lnTo>
                          <a:pt x="563" y="1157"/>
                        </a:lnTo>
                        <a:lnTo>
                          <a:pt x="563" y="1134"/>
                        </a:lnTo>
                        <a:lnTo>
                          <a:pt x="565" y="1119"/>
                        </a:lnTo>
                        <a:lnTo>
                          <a:pt x="566" y="1107"/>
                        </a:lnTo>
                        <a:lnTo>
                          <a:pt x="598" y="1119"/>
                        </a:lnTo>
                        <a:lnTo>
                          <a:pt x="620" y="1119"/>
                        </a:lnTo>
                        <a:lnTo>
                          <a:pt x="620" y="1084"/>
                        </a:lnTo>
                        <a:lnTo>
                          <a:pt x="620" y="1057"/>
                        </a:lnTo>
                        <a:lnTo>
                          <a:pt x="628" y="1027"/>
                        </a:lnTo>
                        <a:lnTo>
                          <a:pt x="682" y="1019"/>
                        </a:lnTo>
                        <a:lnTo>
                          <a:pt x="682" y="1025"/>
                        </a:lnTo>
                        <a:lnTo>
                          <a:pt x="684" y="1039"/>
                        </a:lnTo>
                        <a:lnTo>
                          <a:pt x="685" y="1045"/>
                        </a:lnTo>
                        <a:lnTo>
                          <a:pt x="687" y="1051"/>
                        </a:lnTo>
                        <a:lnTo>
                          <a:pt x="690" y="1056"/>
                        </a:lnTo>
                        <a:lnTo>
                          <a:pt x="693" y="1057"/>
                        </a:lnTo>
                        <a:lnTo>
                          <a:pt x="747" y="1057"/>
                        </a:lnTo>
                        <a:lnTo>
                          <a:pt x="725" y="1007"/>
                        </a:lnTo>
                        <a:lnTo>
                          <a:pt x="750" y="1007"/>
                        </a:lnTo>
                        <a:lnTo>
                          <a:pt x="782" y="1057"/>
                        </a:lnTo>
                        <a:lnTo>
                          <a:pt x="783" y="1065"/>
                        </a:lnTo>
                        <a:lnTo>
                          <a:pt x="783" y="1074"/>
                        </a:lnTo>
                        <a:lnTo>
                          <a:pt x="783" y="1083"/>
                        </a:lnTo>
                        <a:lnTo>
                          <a:pt x="780" y="1092"/>
                        </a:lnTo>
                        <a:lnTo>
                          <a:pt x="777" y="1096"/>
                        </a:lnTo>
                        <a:lnTo>
                          <a:pt x="773" y="1099"/>
                        </a:lnTo>
                        <a:lnTo>
                          <a:pt x="768" y="1102"/>
                        </a:lnTo>
                        <a:lnTo>
                          <a:pt x="762" y="1105"/>
                        </a:lnTo>
                        <a:lnTo>
                          <a:pt x="755" y="1107"/>
                        </a:lnTo>
                        <a:lnTo>
                          <a:pt x="747" y="1107"/>
                        </a:lnTo>
                        <a:lnTo>
                          <a:pt x="713" y="1108"/>
                        </a:lnTo>
                        <a:lnTo>
                          <a:pt x="687" y="1111"/>
                        </a:lnTo>
                        <a:lnTo>
                          <a:pt x="663" y="1114"/>
                        </a:lnTo>
                        <a:lnTo>
                          <a:pt x="628" y="1149"/>
                        </a:lnTo>
                        <a:lnTo>
                          <a:pt x="630" y="1158"/>
                        </a:lnTo>
                        <a:lnTo>
                          <a:pt x="633" y="1167"/>
                        </a:lnTo>
                        <a:lnTo>
                          <a:pt x="637" y="1178"/>
                        </a:lnTo>
                        <a:lnTo>
                          <a:pt x="645" y="1188"/>
                        </a:lnTo>
                        <a:lnTo>
                          <a:pt x="651" y="1193"/>
                        </a:lnTo>
                        <a:lnTo>
                          <a:pt x="657" y="1197"/>
                        </a:lnTo>
                        <a:lnTo>
                          <a:pt x="666" y="1202"/>
                        </a:lnTo>
                        <a:lnTo>
                          <a:pt x="675" y="1206"/>
                        </a:lnTo>
                        <a:lnTo>
                          <a:pt x="685" y="1208"/>
                        </a:lnTo>
                        <a:lnTo>
                          <a:pt x="697" y="1211"/>
                        </a:lnTo>
                        <a:lnTo>
                          <a:pt x="703" y="1211"/>
                        </a:lnTo>
                        <a:lnTo>
                          <a:pt x="710" y="1213"/>
                        </a:lnTo>
                        <a:lnTo>
                          <a:pt x="716" y="1217"/>
                        </a:lnTo>
                        <a:lnTo>
                          <a:pt x="717" y="1219"/>
                        </a:lnTo>
                        <a:lnTo>
                          <a:pt x="719" y="1223"/>
                        </a:lnTo>
                        <a:lnTo>
                          <a:pt x="719" y="1228"/>
                        </a:lnTo>
                        <a:lnTo>
                          <a:pt x="719" y="1234"/>
                        </a:lnTo>
                        <a:lnTo>
                          <a:pt x="716" y="1240"/>
                        </a:lnTo>
                        <a:lnTo>
                          <a:pt x="713" y="1249"/>
                        </a:lnTo>
                        <a:lnTo>
                          <a:pt x="708" y="1258"/>
                        </a:lnTo>
                        <a:lnTo>
                          <a:pt x="700" y="1268"/>
                        </a:lnTo>
                        <a:lnTo>
                          <a:pt x="640" y="1291"/>
                        </a:lnTo>
                        <a:lnTo>
                          <a:pt x="598" y="1303"/>
                        </a:lnTo>
                        <a:lnTo>
                          <a:pt x="556" y="1288"/>
                        </a:lnTo>
                        <a:lnTo>
                          <a:pt x="509" y="1276"/>
                        </a:lnTo>
                        <a:lnTo>
                          <a:pt x="506" y="1311"/>
                        </a:lnTo>
                        <a:lnTo>
                          <a:pt x="466" y="1296"/>
                        </a:lnTo>
                        <a:lnTo>
                          <a:pt x="433" y="1283"/>
                        </a:lnTo>
                        <a:lnTo>
                          <a:pt x="383" y="1276"/>
                        </a:lnTo>
                        <a:lnTo>
                          <a:pt x="376" y="1222"/>
                        </a:lnTo>
                        <a:lnTo>
                          <a:pt x="367" y="1203"/>
                        </a:lnTo>
                        <a:lnTo>
                          <a:pt x="302" y="1203"/>
                        </a:lnTo>
                        <a:lnTo>
                          <a:pt x="257" y="1206"/>
                        </a:lnTo>
                        <a:lnTo>
                          <a:pt x="237" y="1214"/>
                        </a:lnTo>
                        <a:lnTo>
                          <a:pt x="165" y="1219"/>
                        </a:lnTo>
                        <a:lnTo>
                          <a:pt x="127" y="1268"/>
                        </a:lnTo>
                        <a:lnTo>
                          <a:pt x="88" y="1333"/>
                        </a:lnTo>
                        <a:lnTo>
                          <a:pt x="11" y="1395"/>
                        </a:lnTo>
                        <a:lnTo>
                          <a:pt x="8" y="1406"/>
                        </a:lnTo>
                        <a:lnTo>
                          <a:pt x="3" y="1419"/>
                        </a:lnTo>
                        <a:lnTo>
                          <a:pt x="2" y="1437"/>
                        </a:lnTo>
                        <a:lnTo>
                          <a:pt x="0" y="1460"/>
                        </a:lnTo>
                        <a:lnTo>
                          <a:pt x="2" y="1472"/>
                        </a:lnTo>
                        <a:lnTo>
                          <a:pt x="3" y="1486"/>
                        </a:lnTo>
                        <a:lnTo>
                          <a:pt x="6" y="1499"/>
                        </a:lnTo>
                        <a:lnTo>
                          <a:pt x="11" y="1513"/>
                        </a:lnTo>
                        <a:lnTo>
                          <a:pt x="15" y="1528"/>
                        </a:lnTo>
                        <a:lnTo>
                          <a:pt x="23" y="1545"/>
                        </a:lnTo>
                        <a:lnTo>
                          <a:pt x="20" y="1548"/>
                        </a:lnTo>
                        <a:lnTo>
                          <a:pt x="18" y="1554"/>
                        </a:lnTo>
                        <a:lnTo>
                          <a:pt x="18" y="1561"/>
                        </a:lnTo>
                        <a:lnTo>
                          <a:pt x="20" y="1573"/>
                        </a:lnTo>
                        <a:lnTo>
                          <a:pt x="23" y="1587"/>
                        </a:lnTo>
                        <a:lnTo>
                          <a:pt x="30" y="1606"/>
                        </a:lnTo>
                        <a:lnTo>
                          <a:pt x="42" y="1628"/>
                        </a:lnTo>
                        <a:lnTo>
                          <a:pt x="44" y="1632"/>
                        </a:lnTo>
                        <a:lnTo>
                          <a:pt x="48" y="1643"/>
                        </a:lnTo>
                        <a:lnTo>
                          <a:pt x="57" y="1658"/>
                        </a:lnTo>
                        <a:lnTo>
                          <a:pt x="63" y="1665"/>
                        </a:lnTo>
                        <a:lnTo>
                          <a:pt x="71" y="1673"/>
                        </a:lnTo>
                        <a:lnTo>
                          <a:pt x="80" y="1679"/>
                        </a:lnTo>
                        <a:lnTo>
                          <a:pt x="92" y="1685"/>
                        </a:lnTo>
                        <a:lnTo>
                          <a:pt x="106" y="1690"/>
                        </a:lnTo>
                        <a:lnTo>
                          <a:pt x="121" y="1693"/>
                        </a:lnTo>
                        <a:lnTo>
                          <a:pt x="139" y="1694"/>
                        </a:lnTo>
                        <a:lnTo>
                          <a:pt x="159" y="1693"/>
                        </a:lnTo>
                        <a:lnTo>
                          <a:pt x="181" y="1690"/>
                        </a:lnTo>
                        <a:lnTo>
                          <a:pt x="207" y="1682"/>
                        </a:lnTo>
                        <a:lnTo>
                          <a:pt x="242" y="1677"/>
                        </a:lnTo>
                        <a:lnTo>
                          <a:pt x="272" y="1682"/>
                        </a:lnTo>
                        <a:lnTo>
                          <a:pt x="322" y="1677"/>
                        </a:lnTo>
                        <a:lnTo>
                          <a:pt x="309" y="1697"/>
                        </a:lnTo>
                        <a:lnTo>
                          <a:pt x="349" y="1697"/>
                        </a:lnTo>
                        <a:lnTo>
                          <a:pt x="352" y="1747"/>
                        </a:lnTo>
                        <a:lnTo>
                          <a:pt x="352" y="1757"/>
                        </a:lnTo>
                        <a:lnTo>
                          <a:pt x="350" y="1779"/>
                        </a:lnTo>
                        <a:lnTo>
                          <a:pt x="350" y="1791"/>
                        </a:lnTo>
                        <a:lnTo>
                          <a:pt x="350" y="1800"/>
                        </a:lnTo>
                        <a:lnTo>
                          <a:pt x="353" y="1809"/>
                        </a:lnTo>
                        <a:lnTo>
                          <a:pt x="355" y="1810"/>
                        </a:lnTo>
                        <a:lnTo>
                          <a:pt x="356" y="1812"/>
                        </a:lnTo>
                        <a:lnTo>
                          <a:pt x="367" y="1818"/>
                        </a:lnTo>
                        <a:lnTo>
                          <a:pt x="379" y="1828"/>
                        </a:lnTo>
                        <a:lnTo>
                          <a:pt x="385" y="1834"/>
                        </a:lnTo>
                        <a:lnTo>
                          <a:pt x="389" y="1842"/>
                        </a:lnTo>
                        <a:lnTo>
                          <a:pt x="393" y="1850"/>
                        </a:lnTo>
                        <a:lnTo>
                          <a:pt x="394" y="1859"/>
                        </a:lnTo>
                        <a:lnTo>
                          <a:pt x="396" y="1868"/>
                        </a:lnTo>
                        <a:lnTo>
                          <a:pt x="397" y="1880"/>
                        </a:lnTo>
                        <a:lnTo>
                          <a:pt x="402" y="1905"/>
                        </a:lnTo>
                        <a:lnTo>
                          <a:pt x="409" y="1934"/>
                        </a:lnTo>
                        <a:lnTo>
                          <a:pt x="405" y="1963"/>
                        </a:lnTo>
                        <a:lnTo>
                          <a:pt x="400" y="1988"/>
                        </a:lnTo>
                        <a:lnTo>
                          <a:pt x="399" y="2016"/>
                        </a:lnTo>
                        <a:lnTo>
                          <a:pt x="400" y="2047"/>
                        </a:lnTo>
                        <a:lnTo>
                          <a:pt x="405" y="2083"/>
                        </a:lnTo>
                        <a:lnTo>
                          <a:pt x="409" y="2126"/>
                        </a:lnTo>
                        <a:lnTo>
                          <a:pt x="444" y="2163"/>
                        </a:lnTo>
                        <a:lnTo>
                          <a:pt x="468" y="2192"/>
                        </a:lnTo>
                        <a:lnTo>
                          <a:pt x="476" y="2204"/>
                        </a:lnTo>
                        <a:lnTo>
                          <a:pt x="479" y="2210"/>
                        </a:lnTo>
                        <a:lnTo>
                          <a:pt x="476" y="2253"/>
                        </a:lnTo>
                        <a:lnTo>
                          <a:pt x="471" y="2287"/>
                        </a:lnTo>
                        <a:lnTo>
                          <a:pt x="533" y="2307"/>
                        </a:lnTo>
                        <a:lnTo>
                          <a:pt x="590" y="2295"/>
                        </a:lnTo>
                        <a:lnTo>
                          <a:pt x="620" y="2245"/>
                        </a:lnTo>
                        <a:lnTo>
                          <a:pt x="690" y="2192"/>
                        </a:lnTo>
                        <a:lnTo>
                          <a:pt x="690" y="2130"/>
                        </a:lnTo>
                        <a:lnTo>
                          <a:pt x="735" y="2118"/>
                        </a:lnTo>
                        <a:lnTo>
                          <a:pt x="735" y="2068"/>
                        </a:lnTo>
                        <a:lnTo>
                          <a:pt x="735" y="2023"/>
                        </a:lnTo>
                        <a:lnTo>
                          <a:pt x="740" y="2022"/>
                        </a:lnTo>
                        <a:lnTo>
                          <a:pt x="750" y="2019"/>
                        </a:lnTo>
                        <a:lnTo>
                          <a:pt x="764" y="2013"/>
                        </a:lnTo>
                        <a:lnTo>
                          <a:pt x="771" y="2008"/>
                        </a:lnTo>
                        <a:lnTo>
                          <a:pt x="779" y="2002"/>
                        </a:lnTo>
                        <a:lnTo>
                          <a:pt x="785" y="1994"/>
                        </a:lnTo>
                        <a:lnTo>
                          <a:pt x="791" y="1985"/>
                        </a:lnTo>
                        <a:lnTo>
                          <a:pt x="797" y="1975"/>
                        </a:lnTo>
                        <a:lnTo>
                          <a:pt x="800" y="1961"/>
                        </a:lnTo>
                        <a:lnTo>
                          <a:pt x="802" y="1946"/>
                        </a:lnTo>
                        <a:lnTo>
                          <a:pt x="802" y="1930"/>
                        </a:lnTo>
                        <a:lnTo>
                          <a:pt x="799" y="1910"/>
                        </a:lnTo>
                        <a:lnTo>
                          <a:pt x="793" y="1889"/>
                        </a:lnTo>
                        <a:lnTo>
                          <a:pt x="790" y="1819"/>
                        </a:lnTo>
                        <a:lnTo>
                          <a:pt x="824" y="1782"/>
                        </a:lnTo>
                        <a:lnTo>
                          <a:pt x="845" y="1759"/>
                        </a:lnTo>
                        <a:lnTo>
                          <a:pt x="868" y="1736"/>
                        </a:lnTo>
                        <a:lnTo>
                          <a:pt x="892" y="1708"/>
                        </a:lnTo>
                        <a:lnTo>
                          <a:pt x="903" y="1691"/>
                        </a:lnTo>
                        <a:lnTo>
                          <a:pt x="913" y="1676"/>
                        </a:lnTo>
                        <a:lnTo>
                          <a:pt x="922" y="1659"/>
                        </a:lnTo>
                        <a:lnTo>
                          <a:pt x="930" y="1644"/>
                        </a:lnTo>
                        <a:lnTo>
                          <a:pt x="936" y="1629"/>
                        </a:lnTo>
                        <a:lnTo>
                          <a:pt x="937" y="1614"/>
                        </a:lnTo>
                        <a:lnTo>
                          <a:pt x="937" y="1608"/>
                        </a:lnTo>
                        <a:lnTo>
                          <a:pt x="936" y="1602"/>
                        </a:lnTo>
                        <a:lnTo>
                          <a:pt x="934" y="1596"/>
                        </a:lnTo>
                        <a:lnTo>
                          <a:pt x="931" y="1590"/>
                        </a:lnTo>
                        <a:lnTo>
                          <a:pt x="916" y="1597"/>
                        </a:lnTo>
                        <a:lnTo>
                          <a:pt x="883" y="1611"/>
                        </a:lnTo>
                        <a:lnTo>
                          <a:pt x="865" y="1617"/>
                        </a:lnTo>
                        <a:lnTo>
                          <a:pt x="848" y="1620"/>
                        </a:lnTo>
                        <a:lnTo>
                          <a:pt x="842" y="1622"/>
                        </a:lnTo>
                        <a:lnTo>
                          <a:pt x="836" y="1622"/>
                        </a:lnTo>
                        <a:lnTo>
                          <a:pt x="833" y="1620"/>
                        </a:lnTo>
                        <a:lnTo>
                          <a:pt x="832" y="1617"/>
                        </a:lnTo>
                        <a:lnTo>
                          <a:pt x="824" y="1588"/>
                        </a:lnTo>
                        <a:lnTo>
                          <a:pt x="820" y="1575"/>
                        </a:lnTo>
                        <a:lnTo>
                          <a:pt x="770" y="1513"/>
                        </a:lnTo>
                        <a:lnTo>
                          <a:pt x="765" y="1499"/>
                        </a:lnTo>
                        <a:lnTo>
                          <a:pt x="764" y="1487"/>
                        </a:lnTo>
                        <a:lnTo>
                          <a:pt x="762" y="1475"/>
                        </a:lnTo>
                        <a:lnTo>
                          <a:pt x="761" y="1468"/>
                        </a:lnTo>
                        <a:lnTo>
                          <a:pt x="758" y="1459"/>
                        </a:lnTo>
                        <a:lnTo>
                          <a:pt x="747" y="1437"/>
                        </a:lnTo>
                        <a:lnTo>
                          <a:pt x="732" y="1410"/>
                        </a:lnTo>
                        <a:lnTo>
                          <a:pt x="685" y="1353"/>
                        </a:lnTo>
                        <a:lnTo>
                          <a:pt x="720" y="1326"/>
                        </a:lnTo>
                        <a:lnTo>
                          <a:pt x="728" y="1371"/>
                        </a:lnTo>
                        <a:lnTo>
                          <a:pt x="777" y="1440"/>
                        </a:lnTo>
                        <a:lnTo>
                          <a:pt x="820" y="1510"/>
                        </a:lnTo>
                        <a:lnTo>
                          <a:pt x="847" y="1575"/>
                        </a:lnTo>
                        <a:lnTo>
                          <a:pt x="877" y="1560"/>
                        </a:lnTo>
                        <a:lnTo>
                          <a:pt x="931" y="1528"/>
                        </a:lnTo>
                        <a:lnTo>
                          <a:pt x="981" y="1505"/>
                        </a:lnTo>
                        <a:lnTo>
                          <a:pt x="1031" y="1483"/>
                        </a:lnTo>
                        <a:lnTo>
                          <a:pt x="1024" y="1445"/>
                        </a:lnTo>
                        <a:lnTo>
                          <a:pt x="1004" y="1418"/>
                        </a:lnTo>
                        <a:lnTo>
                          <a:pt x="999" y="1383"/>
                        </a:lnTo>
                        <a:lnTo>
                          <a:pt x="957" y="1388"/>
                        </a:lnTo>
                        <a:lnTo>
                          <a:pt x="915" y="1341"/>
                        </a:lnTo>
                        <a:lnTo>
                          <a:pt x="915" y="1314"/>
                        </a:lnTo>
                        <a:lnTo>
                          <a:pt x="928" y="1324"/>
                        </a:lnTo>
                        <a:lnTo>
                          <a:pt x="942" y="1335"/>
                        </a:lnTo>
                        <a:lnTo>
                          <a:pt x="962" y="1347"/>
                        </a:lnTo>
                        <a:lnTo>
                          <a:pt x="984" y="1359"/>
                        </a:lnTo>
                        <a:lnTo>
                          <a:pt x="1010" y="1371"/>
                        </a:lnTo>
                        <a:lnTo>
                          <a:pt x="1037" y="1380"/>
                        </a:lnTo>
                        <a:lnTo>
                          <a:pt x="1051" y="1385"/>
                        </a:lnTo>
                        <a:lnTo>
                          <a:pt x="1064" y="1388"/>
                        </a:lnTo>
                        <a:lnTo>
                          <a:pt x="1153" y="1410"/>
                        </a:lnTo>
                        <a:lnTo>
                          <a:pt x="1156" y="1456"/>
                        </a:lnTo>
                        <a:lnTo>
                          <a:pt x="1218" y="1453"/>
                        </a:lnTo>
                        <a:lnTo>
                          <a:pt x="1203" y="1510"/>
                        </a:lnTo>
                        <a:lnTo>
                          <a:pt x="1276" y="1632"/>
                        </a:lnTo>
                        <a:lnTo>
                          <a:pt x="1279" y="1635"/>
                        </a:lnTo>
                        <a:lnTo>
                          <a:pt x="1283" y="1637"/>
                        </a:lnTo>
                        <a:lnTo>
                          <a:pt x="1288" y="1637"/>
                        </a:lnTo>
                        <a:lnTo>
                          <a:pt x="1292" y="1637"/>
                        </a:lnTo>
                        <a:lnTo>
                          <a:pt x="1298" y="1634"/>
                        </a:lnTo>
                        <a:lnTo>
                          <a:pt x="1304" y="1628"/>
                        </a:lnTo>
                        <a:lnTo>
                          <a:pt x="1310" y="1617"/>
                        </a:lnTo>
                        <a:lnTo>
                          <a:pt x="1318" y="1600"/>
                        </a:lnTo>
                        <a:lnTo>
                          <a:pt x="1330" y="1578"/>
                        </a:lnTo>
                        <a:lnTo>
                          <a:pt x="1345" y="1554"/>
                        </a:lnTo>
                        <a:lnTo>
                          <a:pt x="1354" y="1540"/>
                        </a:lnTo>
                        <a:lnTo>
                          <a:pt x="1365" y="1526"/>
                        </a:lnTo>
                        <a:lnTo>
                          <a:pt x="1375" y="1514"/>
                        </a:lnTo>
                        <a:lnTo>
                          <a:pt x="1389" y="1502"/>
                        </a:lnTo>
                        <a:lnTo>
                          <a:pt x="1402" y="1490"/>
                        </a:lnTo>
                        <a:lnTo>
                          <a:pt x="1418" y="1481"/>
                        </a:lnTo>
                        <a:lnTo>
                          <a:pt x="1434" y="1472"/>
                        </a:lnTo>
                        <a:lnTo>
                          <a:pt x="1451" y="1466"/>
                        </a:lnTo>
                        <a:lnTo>
                          <a:pt x="1470" y="1462"/>
                        </a:lnTo>
                        <a:lnTo>
                          <a:pt x="1490" y="1460"/>
                        </a:lnTo>
                        <a:lnTo>
                          <a:pt x="1502" y="1496"/>
                        </a:lnTo>
                        <a:lnTo>
                          <a:pt x="1510" y="1526"/>
                        </a:lnTo>
                        <a:lnTo>
                          <a:pt x="1513" y="1540"/>
                        </a:lnTo>
                        <a:lnTo>
                          <a:pt x="1513" y="1552"/>
                        </a:lnTo>
                        <a:lnTo>
                          <a:pt x="1517" y="1554"/>
                        </a:lnTo>
                        <a:lnTo>
                          <a:pt x="1522" y="1555"/>
                        </a:lnTo>
                        <a:lnTo>
                          <a:pt x="1526" y="1557"/>
                        </a:lnTo>
                        <a:lnTo>
                          <a:pt x="1532" y="1555"/>
                        </a:lnTo>
                        <a:lnTo>
                          <a:pt x="1540" y="1554"/>
                        </a:lnTo>
                        <a:lnTo>
                          <a:pt x="1546" y="1548"/>
                        </a:lnTo>
                        <a:lnTo>
                          <a:pt x="1552" y="1540"/>
                        </a:lnTo>
                        <a:lnTo>
                          <a:pt x="1552" y="1560"/>
                        </a:lnTo>
                        <a:lnTo>
                          <a:pt x="1553" y="1581"/>
                        </a:lnTo>
                        <a:lnTo>
                          <a:pt x="1555" y="1605"/>
                        </a:lnTo>
                        <a:lnTo>
                          <a:pt x="1559" y="1629"/>
                        </a:lnTo>
                        <a:lnTo>
                          <a:pt x="1564" y="1653"/>
                        </a:lnTo>
                        <a:lnTo>
                          <a:pt x="1568" y="1664"/>
                        </a:lnTo>
                        <a:lnTo>
                          <a:pt x="1572" y="1673"/>
                        </a:lnTo>
                        <a:lnTo>
                          <a:pt x="1578" y="1680"/>
                        </a:lnTo>
                        <a:lnTo>
                          <a:pt x="1582" y="1685"/>
                        </a:lnTo>
                        <a:lnTo>
                          <a:pt x="1594" y="1696"/>
                        </a:lnTo>
                        <a:lnTo>
                          <a:pt x="1608" y="1708"/>
                        </a:lnTo>
                        <a:lnTo>
                          <a:pt x="1635" y="1733"/>
                        </a:lnTo>
                        <a:lnTo>
                          <a:pt x="1649" y="1742"/>
                        </a:lnTo>
                        <a:lnTo>
                          <a:pt x="1659" y="1750"/>
                        </a:lnTo>
                        <a:lnTo>
                          <a:pt x="1664" y="1753"/>
                        </a:lnTo>
                        <a:lnTo>
                          <a:pt x="1668" y="1753"/>
                        </a:lnTo>
                        <a:lnTo>
                          <a:pt x="1671" y="1753"/>
                        </a:lnTo>
                        <a:lnTo>
                          <a:pt x="1674" y="1751"/>
                        </a:lnTo>
                        <a:lnTo>
                          <a:pt x="1679" y="1745"/>
                        </a:lnTo>
                        <a:lnTo>
                          <a:pt x="1680" y="1739"/>
                        </a:lnTo>
                        <a:lnTo>
                          <a:pt x="1682" y="1732"/>
                        </a:lnTo>
                        <a:lnTo>
                          <a:pt x="1682" y="1726"/>
                        </a:lnTo>
                        <a:lnTo>
                          <a:pt x="1682" y="1720"/>
                        </a:lnTo>
                        <a:lnTo>
                          <a:pt x="1679" y="1714"/>
                        </a:lnTo>
                        <a:lnTo>
                          <a:pt x="1676" y="1708"/>
                        </a:lnTo>
                        <a:lnTo>
                          <a:pt x="1671" y="1702"/>
                        </a:lnTo>
                        <a:lnTo>
                          <a:pt x="1665" y="1694"/>
                        </a:lnTo>
                        <a:lnTo>
                          <a:pt x="1659" y="1686"/>
                        </a:lnTo>
                        <a:lnTo>
                          <a:pt x="1645" y="1665"/>
                        </a:lnTo>
                        <a:lnTo>
                          <a:pt x="1624" y="1628"/>
                        </a:lnTo>
                        <a:lnTo>
                          <a:pt x="1621" y="1620"/>
                        </a:lnTo>
                        <a:lnTo>
                          <a:pt x="1618" y="1611"/>
                        </a:lnTo>
                        <a:lnTo>
                          <a:pt x="1614" y="1593"/>
                        </a:lnTo>
                        <a:lnTo>
                          <a:pt x="1614" y="1578"/>
                        </a:lnTo>
                        <a:lnTo>
                          <a:pt x="1612" y="1570"/>
                        </a:lnTo>
                        <a:lnTo>
                          <a:pt x="1644" y="1610"/>
                        </a:lnTo>
                        <a:lnTo>
                          <a:pt x="1645" y="1614"/>
                        </a:lnTo>
                        <a:lnTo>
                          <a:pt x="1647" y="1620"/>
                        </a:lnTo>
                        <a:lnTo>
                          <a:pt x="1652" y="1625"/>
                        </a:lnTo>
                        <a:lnTo>
                          <a:pt x="1656" y="1629"/>
                        </a:lnTo>
                        <a:lnTo>
                          <a:pt x="1661" y="1629"/>
                        </a:lnTo>
                        <a:lnTo>
                          <a:pt x="1665" y="1631"/>
                        </a:lnTo>
                        <a:lnTo>
                          <a:pt x="1670" y="1629"/>
                        </a:lnTo>
                        <a:lnTo>
                          <a:pt x="1676" y="1628"/>
                        </a:lnTo>
                        <a:lnTo>
                          <a:pt x="1689" y="1620"/>
                        </a:lnTo>
                        <a:lnTo>
                          <a:pt x="1697" y="1616"/>
                        </a:lnTo>
                        <a:lnTo>
                          <a:pt x="1703" y="1610"/>
                        </a:lnTo>
                        <a:lnTo>
                          <a:pt x="1707" y="1603"/>
                        </a:lnTo>
                        <a:lnTo>
                          <a:pt x="1712" y="1596"/>
                        </a:lnTo>
                        <a:lnTo>
                          <a:pt x="1718" y="1582"/>
                        </a:lnTo>
                        <a:lnTo>
                          <a:pt x="1721" y="1569"/>
                        </a:lnTo>
                        <a:lnTo>
                          <a:pt x="1721" y="1555"/>
                        </a:lnTo>
                        <a:lnTo>
                          <a:pt x="1721" y="1546"/>
                        </a:lnTo>
                        <a:lnTo>
                          <a:pt x="1721" y="1537"/>
                        </a:lnTo>
                        <a:lnTo>
                          <a:pt x="1679" y="1510"/>
                        </a:lnTo>
                        <a:lnTo>
                          <a:pt x="1679" y="1463"/>
                        </a:lnTo>
                        <a:lnTo>
                          <a:pt x="1724" y="1448"/>
                        </a:lnTo>
                        <a:lnTo>
                          <a:pt x="1721" y="1487"/>
                        </a:lnTo>
                        <a:lnTo>
                          <a:pt x="1722" y="1490"/>
                        </a:lnTo>
                        <a:lnTo>
                          <a:pt x="1727" y="1499"/>
                        </a:lnTo>
                        <a:lnTo>
                          <a:pt x="1732" y="1502"/>
                        </a:lnTo>
                        <a:lnTo>
                          <a:pt x="1735" y="1505"/>
                        </a:lnTo>
                        <a:lnTo>
                          <a:pt x="1739" y="1507"/>
                        </a:lnTo>
                        <a:lnTo>
                          <a:pt x="1744" y="1505"/>
                        </a:lnTo>
                        <a:lnTo>
                          <a:pt x="1751" y="1499"/>
                        </a:lnTo>
                        <a:lnTo>
                          <a:pt x="1756" y="1492"/>
                        </a:lnTo>
                        <a:lnTo>
                          <a:pt x="1759" y="1483"/>
                        </a:lnTo>
                        <a:lnTo>
                          <a:pt x="1759" y="1456"/>
                        </a:lnTo>
                        <a:lnTo>
                          <a:pt x="1778" y="1442"/>
                        </a:lnTo>
                        <a:lnTo>
                          <a:pt x="1799" y="1427"/>
                        </a:lnTo>
                        <a:lnTo>
                          <a:pt x="1824" y="1409"/>
                        </a:lnTo>
                        <a:lnTo>
                          <a:pt x="1849" y="1389"/>
                        </a:lnTo>
                        <a:lnTo>
                          <a:pt x="1870" y="1368"/>
                        </a:lnTo>
                        <a:lnTo>
                          <a:pt x="1879" y="1359"/>
                        </a:lnTo>
                        <a:lnTo>
                          <a:pt x="1886" y="1350"/>
                        </a:lnTo>
                        <a:lnTo>
                          <a:pt x="1890" y="1341"/>
                        </a:lnTo>
                        <a:lnTo>
                          <a:pt x="1893" y="1333"/>
                        </a:lnTo>
                        <a:lnTo>
                          <a:pt x="1896" y="1311"/>
                        </a:lnTo>
                        <a:lnTo>
                          <a:pt x="1899" y="1297"/>
                        </a:lnTo>
                        <a:lnTo>
                          <a:pt x="1899" y="1288"/>
                        </a:lnTo>
                        <a:lnTo>
                          <a:pt x="1899" y="1283"/>
                        </a:lnTo>
                        <a:lnTo>
                          <a:pt x="1896" y="1279"/>
                        </a:lnTo>
                        <a:lnTo>
                          <a:pt x="1890" y="1267"/>
                        </a:lnTo>
                        <a:lnTo>
                          <a:pt x="1884" y="1250"/>
                        </a:lnTo>
                        <a:lnTo>
                          <a:pt x="1878" y="1229"/>
                        </a:lnTo>
                        <a:lnTo>
                          <a:pt x="1893" y="1184"/>
                        </a:lnTo>
                        <a:lnTo>
                          <a:pt x="1854" y="1179"/>
                        </a:lnTo>
                        <a:lnTo>
                          <a:pt x="1854" y="1157"/>
                        </a:lnTo>
                        <a:lnTo>
                          <a:pt x="1893" y="1142"/>
                        </a:lnTo>
                        <a:lnTo>
                          <a:pt x="1931" y="1142"/>
                        </a:lnTo>
                        <a:lnTo>
                          <a:pt x="1950" y="1176"/>
                        </a:lnTo>
                        <a:lnTo>
                          <a:pt x="1947" y="1234"/>
                        </a:lnTo>
                        <a:lnTo>
                          <a:pt x="1996" y="1211"/>
                        </a:lnTo>
                        <a:lnTo>
                          <a:pt x="1996" y="1161"/>
                        </a:lnTo>
                        <a:lnTo>
                          <a:pt x="1973" y="1129"/>
                        </a:lnTo>
                        <a:lnTo>
                          <a:pt x="1996" y="1104"/>
                        </a:lnTo>
                        <a:lnTo>
                          <a:pt x="2003" y="1077"/>
                        </a:lnTo>
                        <a:lnTo>
                          <a:pt x="2058" y="1069"/>
                        </a:lnTo>
                        <a:lnTo>
                          <a:pt x="2067" y="1060"/>
                        </a:lnTo>
                        <a:lnTo>
                          <a:pt x="2089" y="1039"/>
                        </a:lnTo>
                        <a:lnTo>
                          <a:pt x="2101" y="1025"/>
                        </a:lnTo>
                        <a:lnTo>
                          <a:pt x="2112" y="1012"/>
                        </a:lnTo>
                        <a:lnTo>
                          <a:pt x="2121" y="1000"/>
                        </a:lnTo>
                        <a:lnTo>
                          <a:pt x="2127" y="989"/>
                        </a:lnTo>
                        <a:lnTo>
                          <a:pt x="2135" y="953"/>
                        </a:lnTo>
                        <a:lnTo>
                          <a:pt x="2141" y="929"/>
                        </a:lnTo>
                        <a:lnTo>
                          <a:pt x="2144" y="902"/>
                        </a:lnTo>
                        <a:lnTo>
                          <a:pt x="2147" y="876"/>
                        </a:lnTo>
                        <a:lnTo>
                          <a:pt x="2147" y="865"/>
                        </a:lnTo>
                        <a:lnTo>
                          <a:pt x="2145" y="855"/>
                        </a:lnTo>
                        <a:lnTo>
                          <a:pt x="2144" y="847"/>
                        </a:lnTo>
                        <a:lnTo>
                          <a:pt x="2141" y="841"/>
                        </a:lnTo>
                        <a:lnTo>
                          <a:pt x="2136" y="837"/>
                        </a:lnTo>
                        <a:lnTo>
                          <a:pt x="2130" y="835"/>
                        </a:lnTo>
                        <a:lnTo>
                          <a:pt x="2120" y="835"/>
                        </a:lnTo>
                        <a:lnTo>
                          <a:pt x="2113" y="834"/>
                        </a:lnTo>
                        <a:lnTo>
                          <a:pt x="2112" y="832"/>
                        </a:lnTo>
                        <a:lnTo>
                          <a:pt x="2112" y="831"/>
                        </a:lnTo>
                        <a:lnTo>
                          <a:pt x="2116" y="829"/>
                        </a:lnTo>
                        <a:lnTo>
                          <a:pt x="2120" y="828"/>
                        </a:lnTo>
                        <a:lnTo>
                          <a:pt x="2095" y="835"/>
                        </a:lnTo>
                        <a:lnTo>
                          <a:pt x="2107" y="800"/>
                        </a:lnTo>
                        <a:lnTo>
                          <a:pt x="2142" y="763"/>
                        </a:lnTo>
                        <a:lnTo>
                          <a:pt x="2172" y="701"/>
                        </a:lnTo>
                        <a:lnTo>
                          <a:pt x="2264" y="705"/>
                        </a:lnTo>
                        <a:lnTo>
                          <a:pt x="2322" y="723"/>
                        </a:lnTo>
                        <a:lnTo>
                          <a:pt x="2369" y="708"/>
                        </a:lnTo>
                        <a:lnTo>
                          <a:pt x="2394" y="663"/>
                        </a:lnTo>
                        <a:lnTo>
                          <a:pt x="2441" y="656"/>
                        </a:lnTo>
                        <a:lnTo>
                          <a:pt x="2430" y="669"/>
                        </a:lnTo>
                        <a:lnTo>
                          <a:pt x="2418" y="686"/>
                        </a:lnTo>
                        <a:lnTo>
                          <a:pt x="2406" y="708"/>
                        </a:lnTo>
                        <a:lnTo>
                          <a:pt x="2394" y="739"/>
                        </a:lnTo>
                        <a:lnTo>
                          <a:pt x="2388" y="755"/>
                        </a:lnTo>
                        <a:lnTo>
                          <a:pt x="2382" y="775"/>
                        </a:lnTo>
                        <a:lnTo>
                          <a:pt x="2378" y="794"/>
                        </a:lnTo>
                        <a:lnTo>
                          <a:pt x="2375" y="817"/>
                        </a:lnTo>
                        <a:lnTo>
                          <a:pt x="2373" y="841"/>
                        </a:lnTo>
                        <a:lnTo>
                          <a:pt x="2372" y="865"/>
                        </a:lnTo>
                        <a:lnTo>
                          <a:pt x="2384" y="912"/>
                        </a:lnTo>
                        <a:lnTo>
                          <a:pt x="2434" y="835"/>
                        </a:lnTo>
                        <a:lnTo>
                          <a:pt x="2440" y="828"/>
                        </a:lnTo>
                        <a:lnTo>
                          <a:pt x="2452" y="813"/>
                        </a:lnTo>
                        <a:lnTo>
                          <a:pt x="2458" y="802"/>
                        </a:lnTo>
                        <a:lnTo>
                          <a:pt x="2462" y="793"/>
                        </a:lnTo>
                        <a:lnTo>
                          <a:pt x="2465" y="784"/>
                        </a:lnTo>
                        <a:lnTo>
                          <a:pt x="2465" y="781"/>
                        </a:lnTo>
                        <a:lnTo>
                          <a:pt x="2464" y="778"/>
                        </a:lnTo>
                        <a:lnTo>
                          <a:pt x="2449" y="745"/>
                        </a:lnTo>
                        <a:lnTo>
                          <a:pt x="2441" y="723"/>
                        </a:lnTo>
                        <a:lnTo>
                          <a:pt x="2446" y="717"/>
                        </a:lnTo>
                        <a:lnTo>
                          <a:pt x="2456" y="702"/>
                        </a:lnTo>
                        <a:lnTo>
                          <a:pt x="2471" y="686"/>
                        </a:lnTo>
                        <a:lnTo>
                          <a:pt x="2479" y="678"/>
                        </a:lnTo>
                        <a:lnTo>
                          <a:pt x="2486" y="674"/>
                        </a:lnTo>
                        <a:close/>
                      </a:path>
                    </a:pathLst>
                  </a:custGeom>
                  <a:grpFill/>
                  <a:ln w="12700" cap="rnd" cmpd="sng">
                    <a:noFill/>
                    <a:prstDash val="solid"/>
                    <a:round/>
                    <a:headEnd type="none" w="med" len="med"/>
                    <a:tailEnd type="none" w="med" len="med"/>
                  </a:ln>
                  <a:effectLst/>
                </p:spPr>
                <p:txBody>
                  <a:bodyPr/>
                  <a:lstStyle/>
                  <a:p>
                    <a:endParaRPr lang="zh-CN" altLang="en-US" sz="1867">
                      <a:cs typeface="+mn-ea"/>
                      <a:sym typeface="+mn-lt"/>
                    </a:endParaRPr>
                  </a:p>
                </p:txBody>
              </p:sp>
              <p:sp>
                <p:nvSpPr>
                  <p:cNvPr id="36" name="Freeform 11"/>
                  <p:cNvSpPr>
                    <a:spLocks/>
                  </p:cNvSpPr>
                  <p:nvPr/>
                </p:nvSpPr>
                <p:spPr bwMode="auto">
                  <a:xfrm>
                    <a:off x="4108564" y="2050052"/>
                    <a:ext cx="64342" cy="179557"/>
                  </a:xfrm>
                  <a:custGeom>
                    <a:avLst/>
                    <a:gdLst/>
                    <a:ahLst/>
                    <a:cxnLst>
                      <a:cxn ang="0">
                        <a:pos x="5" y="160"/>
                      </a:cxn>
                      <a:cxn ang="0">
                        <a:pos x="35" y="145"/>
                      </a:cxn>
                      <a:cxn ang="0">
                        <a:pos x="35" y="107"/>
                      </a:cxn>
                      <a:cxn ang="0">
                        <a:pos x="43" y="65"/>
                      </a:cxn>
                      <a:cxn ang="0">
                        <a:pos x="35" y="11"/>
                      </a:cxn>
                      <a:cxn ang="0">
                        <a:pos x="23" y="0"/>
                      </a:cxn>
                      <a:cxn ang="0">
                        <a:pos x="8" y="26"/>
                      </a:cxn>
                      <a:cxn ang="0">
                        <a:pos x="8" y="88"/>
                      </a:cxn>
                      <a:cxn ang="0">
                        <a:pos x="0" y="138"/>
                      </a:cxn>
                      <a:cxn ang="0">
                        <a:pos x="5" y="160"/>
                      </a:cxn>
                    </a:cxnLst>
                    <a:rect l="0" t="0" r="r" b="b"/>
                    <a:pathLst>
                      <a:path w="43" h="160">
                        <a:moveTo>
                          <a:pt x="5" y="160"/>
                        </a:moveTo>
                        <a:lnTo>
                          <a:pt x="35" y="145"/>
                        </a:lnTo>
                        <a:lnTo>
                          <a:pt x="35" y="107"/>
                        </a:lnTo>
                        <a:lnTo>
                          <a:pt x="43" y="65"/>
                        </a:lnTo>
                        <a:lnTo>
                          <a:pt x="35" y="11"/>
                        </a:lnTo>
                        <a:lnTo>
                          <a:pt x="23" y="0"/>
                        </a:lnTo>
                        <a:lnTo>
                          <a:pt x="8" y="26"/>
                        </a:lnTo>
                        <a:lnTo>
                          <a:pt x="8" y="88"/>
                        </a:lnTo>
                        <a:lnTo>
                          <a:pt x="0" y="138"/>
                        </a:lnTo>
                        <a:lnTo>
                          <a:pt x="5" y="160"/>
                        </a:lnTo>
                        <a:close/>
                      </a:path>
                    </a:pathLst>
                  </a:custGeom>
                  <a:grpFill/>
                  <a:ln w="12700" cap="rnd" cmpd="sng">
                    <a:noFill/>
                    <a:prstDash val="solid"/>
                    <a:round/>
                    <a:headEnd type="none" w="med" len="med"/>
                    <a:tailEnd type="none" w="med" len="med"/>
                  </a:ln>
                  <a:effectLst/>
                </p:spPr>
                <p:txBody>
                  <a:bodyPr/>
                  <a:lstStyle/>
                  <a:p>
                    <a:endParaRPr lang="zh-CN" altLang="en-US" sz="1867">
                      <a:cs typeface="+mn-ea"/>
                      <a:sym typeface="+mn-lt"/>
                    </a:endParaRPr>
                  </a:p>
                </p:txBody>
              </p:sp>
              <p:sp>
                <p:nvSpPr>
                  <p:cNvPr id="37" name="Freeform 12"/>
                  <p:cNvSpPr>
                    <a:spLocks/>
                  </p:cNvSpPr>
                  <p:nvPr/>
                </p:nvSpPr>
                <p:spPr bwMode="auto">
                  <a:xfrm>
                    <a:off x="4063674" y="2268887"/>
                    <a:ext cx="119705" cy="56111"/>
                  </a:xfrm>
                  <a:custGeom>
                    <a:avLst/>
                    <a:gdLst/>
                    <a:ahLst/>
                    <a:cxnLst>
                      <a:cxn ang="0">
                        <a:pos x="27" y="47"/>
                      </a:cxn>
                      <a:cxn ang="0">
                        <a:pos x="0" y="50"/>
                      </a:cxn>
                      <a:cxn ang="0">
                        <a:pos x="18" y="7"/>
                      </a:cxn>
                      <a:cxn ang="0">
                        <a:pos x="50" y="0"/>
                      </a:cxn>
                      <a:cxn ang="0">
                        <a:pos x="80" y="30"/>
                      </a:cxn>
                      <a:cxn ang="0">
                        <a:pos x="61" y="50"/>
                      </a:cxn>
                      <a:cxn ang="0">
                        <a:pos x="27" y="47"/>
                      </a:cxn>
                    </a:cxnLst>
                    <a:rect l="0" t="0" r="r" b="b"/>
                    <a:pathLst>
                      <a:path w="80" h="50">
                        <a:moveTo>
                          <a:pt x="27" y="47"/>
                        </a:moveTo>
                        <a:lnTo>
                          <a:pt x="0" y="50"/>
                        </a:lnTo>
                        <a:lnTo>
                          <a:pt x="18" y="7"/>
                        </a:lnTo>
                        <a:lnTo>
                          <a:pt x="50" y="0"/>
                        </a:lnTo>
                        <a:lnTo>
                          <a:pt x="80" y="30"/>
                        </a:lnTo>
                        <a:lnTo>
                          <a:pt x="61" y="50"/>
                        </a:lnTo>
                        <a:lnTo>
                          <a:pt x="27" y="47"/>
                        </a:lnTo>
                        <a:close/>
                      </a:path>
                    </a:pathLst>
                  </a:custGeom>
                  <a:grpFill/>
                  <a:ln w="12700" cap="rnd" cmpd="sng">
                    <a:noFill/>
                    <a:prstDash val="solid"/>
                    <a:round/>
                    <a:headEnd type="none" w="med" len="med"/>
                    <a:tailEnd type="none" w="med" len="med"/>
                  </a:ln>
                  <a:effectLst/>
                </p:spPr>
                <p:txBody>
                  <a:bodyPr/>
                  <a:lstStyle/>
                  <a:p>
                    <a:endParaRPr lang="zh-CN" altLang="en-US" sz="1867">
                      <a:cs typeface="+mn-ea"/>
                      <a:sym typeface="+mn-lt"/>
                    </a:endParaRPr>
                  </a:p>
                </p:txBody>
              </p:sp>
              <p:sp>
                <p:nvSpPr>
                  <p:cNvPr id="38" name="Freeform 13"/>
                  <p:cNvSpPr>
                    <a:spLocks/>
                  </p:cNvSpPr>
                  <p:nvPr/>
                </p:nvSpPr>
                <p:spPr bwMode="auto">
                  <a:xfrm>
                    <a:off x="3873643" y="2346321"/>
                    <a:ext cx="242402" cy="162724"/>
                  </a:xfrm>
                  <a:custGeom>
                    <a:avLst/>
                    <a:gdLst/>
                    <a:ahLst/>
                    <a:cxnLst>
                      <a:cxn ang="0">
                        <a:pos x="135" y="8"/>
                      </a:cxn>
                      <a:cxn ang="0">
                        <a:pos x="115" y="28"/>
                      </a:cxn>
                      <a:cxn ang="0">
                        <a:pos x="100" y="46"/>
                      </a:cxn>
                      <a:cxn ang="0">
                        <a:pos x="88" y="50"/>
                      </a:cxn>
                      <a:cxn ang="0">
                        <a:pos x="73" y="61"/>
                      </a:cxn>
                      <a:cxn ang="0">
                        <a:pos x="70" y="88"/>
                      </a:cxn>
                      <a:cxn ang="0">
                        <a:pos x="23" y="88"/>
                      </a:cxn>
                      <a:cxn ang="0">
                        <a:pos x="0" y="111"/>
                      </a:cxn>
                      <a:cxn ang="0">
                        <a:pos x="23" y="135"/>
                      </a:cxn>
                      <a:cxn ang="0">
                        <a:pos x="62" y="142"/>
                      </a:cxn>
                      <a:cxn ang="0">
                        <a:pos x="85" y="145"/>
                      </a:cxn>
                      <a:cxn ang="0">
                        <a:pos x="115" y="130"/>
                      </a:cxn>
                      <a:cxn ang="0">
                        <a:pos x="130" y="77"/>
                      </a:cxn>
                      <a:cxn ang="0">
                        <a:pos x="150" y="50"/>
                      </a:cxn>
                      <a:cxn ang="0">
                        <a:pos x="162" y="23"/>
                      </a:cxn>
                      <a:cxn ang="0">
                        <a:pos x="162" y="0"/>
                      </a:cxn>
                      <a:cxn ang="0">
                        <a:pos x="135" y="8"/>
                      </a:cxn>
                    </a:cxnLst>
                    <a:rect l="0" t="0" r="r" b="b"/>
                    <a:pathLst>
                      <a:path w="162" h="145">
                        <a:moveTo>
                          <a:pt x="135" y="8"/>
                        </a:moveTo>
                        <a:lnTo>
                          <a:pt x="115" y="28"/>
                        </a:lnTo>
                        <a:lnTo>
                          <a:pt x="100" y="46"/>
                        </a:lnTo>
                        <a:lnTo>
                          <a:pt x="88" y="50"/>
                        </a:lnTo>
                        <a:lnTo>
                          <a:pt x="73" y="61"/>
                        </a:lnTo>
                        <a:lnTo>
                          <a:pt x="70" y="88"/>
                        </a:lnTo>
                        <a:lnTo>
                          <a:pt x="23" y="88"/>
                        </a:lnTo>
                        <a:lnTo>
                          <a:pt x="0" y="111"/>
                        </a:lnTo>
                        <a:lnTo>
                          <a:pt x="23" y="135"/>
                        </a:lnTo>
                        <a:lnTo>
                          <a:pt x="62" y="142"/>
                        </a:lnTo>
                        <a:lnTo>
                          <a:pt x="85" y="145"/>
                        </a:lnTo>
                        <a:lnTo>
                          <a:pt x="115" y="130"/>
                        </a:lnTo>
                        <a:lnTo>
                          <a:pt x="130" y="77"/>
                        </a:lnTo>
                        <a:lnTo>
                          <a:pt x="150" y="50"/>
                        </a:lnTo>
                        <a:lnTo>
                          <a:pt x="162" y="23"/>
                        </a:lnTo>
                        <a:lnTo>
                          <a:pt x="162" y="0"/>
                        </a:lnTo>
                        <a:lnTo>
                          <a:pt x="135" y="8"/>
                        </a:lnTo>
                        <a:close/>
                      </a:path>
                    </a:pathLst>
                  </a:custGeom>
                  <a:grpFill/>
                  <a:ln w="12700" cap="rnd" cmpd="sng">
                    <a:noFill/>
                    <a:prstDash val="solid"/>
                    <a:round/>
                    <a:headEnd type="none" w="med" len="med"/>
                    <a:tailEnd type="none" w="med" len="med"/>
                  </a:ln>
                  <a:effectLst/>
                </p:spPr>
                <p:txBody>
                  <a:bodyPr/>
                  <a:lstStyle/>
                  <a:p>
                    <a:endParaRPr lang="zh-CN" altLang="en-US" sz="1867">
                      <a:cs typeface="+mn-ea"/>
                      <a:sym typeface="+mn-lt"/>
                    </a:endParaRPr>
                  </a:p>
                </p:txBody>
              </p:sp>
              <p:sp>
                <p:nvSpPr>
                  <p:cNvPr id="39" name="Freeform 14"/>
                  <p:cNvSpPr>
                    <a:spLocks/>
                  </p:cNvSpPr>
                  <p:nvPr/>
                </p:nvSpPr>
                <p:spPr bwMode="auto">
                  <a:xfrm>
                    <a:off x="3840725" y="2509044"/>
                    <a:ext cx="67334" cy="35911"/>
                  </a:xfrm>
                  <a:custGeom>
                    <a:avLst/>
                    <a:gdLst/>
                    <a:ahLst/>
                    <a:cxnLst>
                      <a:cxn ang="0">
                        <a:pos x="18" y="27"/>
                      </a:cxn>
                      <a:cxn ang="0">
                        <a:pos x="0" y="8"/>
                      </a:cxn>
                      <a:cxn ang="0">
                        <a:pos x="27" y="0"/>
                      </a:cxn>
                      <a:cxn ang="0">
                        <a:pos x="45" y="12"/>
                      </a:cxn>
                      <a:cxn ang="0">
                        <a:pos x="37" y="32"/>
                      </a:cxn>
                      <a:cxn ang="0">
                        <a:pos x="18" y="27"/>
                      </a:cxn>
                    </a:cxnLst>
                    <a:rect l="0" t="0" r="r" b="b"/>
                    <a:pathLst>
                      <a:path w="45" h="32">
                        <a:moveTo>
                          <a:pt x="18" y="27"/>
                        </a:moveTo>
                        <a:lnTo>
                          <a:pt x="0" y="8"/>
                        </a:lnTo>
                        <a:lnTo>
                          <a:pt x="27" y="0"/>
                        </a:lnTo>
                        <a:lnTo>
                          <a:pt x="45" y="12"/>
                        </a:lnTo>
                        <a:lnTo>
                          <a:pt x="37" y="32"/>
                        </a:lnTo>
                        <a:lnTo>
                          <a:pt x="18" y="27"/>
                        </a:lnTo>
                        <a:close/>
                      </a:path>
                    </a:pathLst>
                  </a:custGeom>
                  <a:grpFill/>
                  <a:ln w="25400" cmpd="sng">
                    <a:noFill/>
                    <a:round/>
                    <a:headEnd/>
                    <a:tailEnd/>
                  </a:ln>
                  <a:effectLst/>
                </p:spPr>
                <p:txBody>
                  <a:bodyPr/>
                  <a:lstStyle/>
                  <a:p>
                    <a:endParaRPr lang="zh-CN" altLang="en-US" sz="1867">
                      <a:cs typeface="+mn-ea"/>
                      <a:sym typeface="+mn-lt"/>
                    </a:endParaRPr>
                  </a:p>
                </p:txBody>
              </p:sp>
              <p:sp>
                <p:nvSpPr>
                  <p:cNvPr id="40" name="Freeform 15"/>
                  <p:cNvSpPr>
                    <a:spLocks/>
                  </p:cNvSpPr>
                  <p:nvPr/>
                </p:nvSpPr>
                <p:spPr bwMode="auto">
                  <a:xfrm>
                    <a:off x="3643212" y="2657179"/>
                    <a:ext cx="100253" cy="54990"/>
                  </a:xfrm>
                  <a:custGeom>
                    <a:avLst/>
                    <a:gdLst/>
                    <a:ahLst/>
                    <a:cxnLst>
                      <a:cxn ang="0">
                        <a:pos x="25" y="49"/>
                      </a:cxn>
                      <a:cxn ang="0">
                        <a:pos x="47" y="37"/>
                      </a:cxn>
                      <a:cxn ang="0">
                        <a:pos x="67" y="7"/>
                      </a:cxn>
                      <a:cxn ang="0">
                        <a:pos x="40" y="0"/>
                      </a:cxn>
                      <a:cxn ang="0">
                        <a:pos x="0" y="30"/>
                      </a:cxn>
                      <a:cxn ang="0">
                        <a:pos x="25" y="49"/>
                      </a:cxn>
                    </a:cxnLst>
                    <a:rect l="0" t="0" r="r" b="b"/>
                    <a:pathLst>
                      <a:path w="67" h="49">
                        <a:moveTo>
                          <a:pt x="25" y="49"/>
                        </a:moveTo>
                        <a:lnTo>
                          <a:pt x="47" y="37"/>
                        </a:lnTo>
                        <a:lnTo>
                          <a:pt x="67" y="7"/>
                        </a:lnTo>
                        <a:lnTo>
                          <a:pt x="40" y="0"/>
                        </a:lnTo>
                        <a:lnTo>
                          <a:pt x="0" y="30"/>
                        </a:lnTo>
                        <a:lnTo>
                          <a:pt x="25" y="49"/>
                        </a:lnTo>
                        <a:close/>
                      </a:path>
                    </a:pathLst>
                  </a:custGeom>
                  <a:grpFill/>
                  <a:ln w="25400" cmpd="sng">
                    <a:noFill/>
                    <a:round/>
                    <a:headEnd/>
                    <a:tailEnd/>
                  </a:ln>
                  <a:effectLst/>
                </p:spPr>
                <p:txBody>
                  <a:bodyPr/>
                  <a:lstStyle/>
                  <a:p>
                    <a:endParaRPr lang="zh-CN" altLang="en-US" sz="1867">
                      <a:cs typeface="+mn-ea"/>
                      <a:sym typeface="+mn-lt"/>
                    </a:endParaRPr>
                  </a:p>
                </p:txBody>
              </p:sp>
              <p:sp>
                <p:nvSpPr>
                  <p:cNvPr id="41" name="Freeform 17"/>
                  <p:cNvSpPr>
                    <a:spLocks/>
                  </p:cNvSpPr>
                  <p:nvPr/>
                </p:nvSpPr>
                <p:spPr bwMode="auto">
                  <a:xfrm>
                    <a:off x="2107998" y="3257573"/>
                    <a:ext cx="178061" cy="244646"/>
                  </a:xfrm>
                  <a:custGeom>
                    <a:avLst/>
                    <a:gdLst/>
                    <a:ahLst/>
                    <a:cxnLst>
                      <a:cxn ang="0">
                        <a:pos x="119" y="70"/>
                      </a:cxn>
                      <a:cxn ang="0">
                        <a:pos x="107" y="23"/>
                      </a:cxn>
                      <a:cxn ang="0">
                        <a:pos x="92" y="0"/>
                      </a:cxn>
                      <a:cxn ang="0">
                        <a:pos x="72" y="23"/>
                      </a:cxn>
                      <a:cxn ang="0">
                        <a:pos x="35" y="58"/>
                      </a:cxn>
                      <a:cxn ang="0">
                        <a:pos x="29" y="62"/>
                      </a:cxn>
                      <a:cxn ang="0">
                        <a:pos x="18" y="71"/>
                      </a:cxn>
                      <a:cxn ang="0">
                        <a:pos x="10" y="77"/>
                      </a:cxn>
                      <a:cxn ang="0">
                        <a:pos x="6" y="85"/>
                      </a:cxn>
                      <a:cxn ang="0">
                        <a:pos x="1" y="93"/>
                      </a:cxn>
                      <a:cxn ang="0">
                        <a:pos x="0" y="100"/>
                      </a:cxn>
                      <a:cxn ang="0">
                        <a:pos x="1" y="117"/>
                      </a:cxn>
                      <a:cxn ang="0">
                        <a:pos x="6" y="136"/>
                      </a:cxn>
                      <a:cxn ang="0">
                        <a:pos x="12" y="157"/>
                      </a:cxn>
                      <a:cxn ang="0">
                        <a:pos x="12" y="200"/>
                      </a:cxn>
                      <a:cxn ang="0">
                        <a:pos x="16" y="204"/>
                      </a:cxn>
                      <a:cxn ang="0">
                        <a:pos x="30" y="212"/>
                      </a:cxn>
                      <a:cxn ang="0">
                        <a:pos x="36" y="215"/>
                      </a:cxn>
                      <a:cxn ang="0">
                        <a:pos x="42" y="218"/>
                      </a:cxn>
                      <a:cxn ang="0">
                        <a:pos x="47" y="218"/>
                      </a:cxn>
                      <a:cxn ang="0">
                        <a:pos x="48" y="216"/>
                      </a:cxn>
                      <a:cxn ang="0">
                        <a:pos x="50" y="215"/>
                      </a:cxn>
                      <a:cxn ang="0">
                        <a:pos x="65" y="160"/>
                      </a:cxn>
                      <a:cxn ang="0">
                        <a:pos x="89" y="103"/>
                      </a:cxn>
                      <a:cxn ang="0">
                        <a:pos x="119" y="70"/>
                      </a:cxn>
                    </a:cxnLst>
                    <a:rect l="0" t="0" r="r" b="b"/>
                    <a:pathLst>
                      <a:path w="119" h="218">
                        <a:moveTo>
                          <a:pt x="119" y="70"/>
                        </a:moveTo>
                        <a:lnTo>
                          <a:pt x="107" y="23"/>
                        </a:lnTo>
                        <a:lnTo>
                          <a:pt x="92" y="0"/>
                        </a:lnTo>
                        <a:lnTo>
                          <a:pt x="72" y="23"/>
                        </a:lnTo>
                        <a:lnTo>
                          <a:pt x="35" y="58"/>
                        </a:lnTo>
                        <a:lnTo>
                          <a:pt x="29" y="62"/>
                        </a:lnTo>
                        <a:lnTo>
                          <a:pt x="18" y="71"/>
                        </a:lnTo>
                        <a:lnTo>
                          <a:pt x="10" y="77"/>
                        </a:lnTo>
                        <a:lnTo>
                          <a:pt x="6" y="85"/>
                        </a:lnTo>
                        <a:lnTo>
                          <a:pt x="1" y="93"/>
                        </a:lnTo>
                        <a:lnTo>
                          <a:pt x="0" y="100"/>
                        </a:lnTo>
                        <a:lnTo>
                          <a:pt x="1" y="117"/>
                        </a:lnTo>
                        <a:lnTo>
                          <a:pt x="6" y="136"/>
                        </a:lnTo>
                        <a:lnTo>
                          <a:pt x="12" y="157"/>
                        </a:lnTo>
                        <a:lnTo>
                          <a:pt x="12" y="200"/>
                        </a:lnTo>
                        <a:lnTo>
                          <a:pt x="16" y="204"/>
                        </a:lnTo>
                        <a:lnTo>
                          <a:pt x="30" y="212"/>
                        </a:lnTo>
                        <a:lnTo>
                          <a:pt x="36" y="215"/>
                        </a:lnTo>
                        <a:lnTo>
                          <a:pt x="42" y="218"/>
                        </a:lnTo>
                        <a:lnTo>
                          <a:pt x="47" y="218"/>
                        </a:lnTo>
                        <a:lnTo>
                          <a:pt x="48" y="216"/>
                        </a:lnTo>
                        <a:lnTo>
                          <a:pt x="50" y="215"/>
                        </a:lnTo>
                        <a:lnTo>
                          <a:pt x="65" y="160"/>
                        </a:lnTo>
                        <a:lnTo>
                          <a:pt x="89" y="103"/>
                        </a:lnTo>
                        <a:lnTo>
                          <a:pt x="119" y="70"/>
                        </a:lnTo>
                        <a:close/>
                      </a:path>
                    </a:pathLst>
                  </a:custGeom>
                  <a:grpFill/>
                  <a:ln w="12700" cap="rnd" cmpd="sng">
                    <a:noFill/>
                    <a:prstDash val="solid"/>
                    <a:round/>
                    <a:headEnd type="none" w="med" len="med"/>
                    <a:tailEnd type="none" w="med" len="med"/>
                  </a:ln>
                  <a:effectLst/>
                </p:spPr>
                <p:txBody>
                  <a:bodyPr/>
                  <a:lstStyle/>
                  <a:p>
                    <a:endParaRPr lang="zh-CN" altLang="en-US" sz="1867">
                      <a:cs typeface="+mn-ea"/>
                      <a:sym typeface="+mn-lt"/>
                    </a:endParaRPr>
                  </a:p>
                </p:txBody>
              </p:sp>
              <p:sp>
                <p:nvSpPr>
                  <p:cNvPr id="42" name="Oval 159"/>
                  <p:cNvSpPr>
                    <a:spLocks noChangeArrowheads="1"/>
                  </p:cNvSpPr>
                  <p:nvPr/>
                </p:nvSpPr>
                <p:spPr bwMode="auto">
                  <a:xfrm>
                    <a:off x="3590840" y="2183597"/>
                    <a:ext cx="136165" cy="102123"/>
                  </a:xfrm>
                  <a:prstGeom prst="ellipse">
                    <a:avLst/>
                  </a:prstGeom>
                  <a:grpFill/>
                  <a:ln w="19050" cmpd="sng">
                    <a:solidFill>
                      <a:schemeClr val="bg1"/>
                    </a:solidFill>
                    <a:round/>
                    <a:headEnd/>
                    <a:tailEnd/>
                  </a:ln>
                </p:spPr>
                <p:txBody>
                  <a:bodyPr wrap="none" anchor="ctr"/>
                  <a:lstStyle/>
                  <a:p>
                    <a:pPr algn="ctr"/>
                    <a:endParaRPr lang="ko-KR" altLang="en-US" sz="1867">
                      <a:cs typeface="+mn-ea"/>
                      <a:sym typeface="+mn-lt"/>
                    </a:endParaRPr>
                  </a:p>
                </p:txBody>
              </p:sp>
            </p:grpSp>
            <p:sp>
              <p:nvSpPr>
                <p:cNvPr id="34" name="Oval 160"/>
                <p:cNvSpPr>
                  <a:spLocks noChangeArrowheads="1"/>
                </p:cNvSpPr>
                <p:nvPr/>
              </p:nvSpPr>
              <p:spPr bwMode="auto">
                <a:xfrm>
                  <a:off x="2283066" y="1725726"/>
                  <a:ext cx="136165" cy="102123"/>
                </a:xfrm>
                <a:prstGeom prst="ellipse">
                  <a:avLst/>
                </a:prstGeom>
                <a:grpFill/>
                <a:ln w="19050" cmpd="sng">
                  <a:solidFill>
                    <a:schemeClr val="bg1"/>
                  </a:solidFill>
                  <a:round/>
                  <a:headEnd/>
                  <a:tailEnd/>
                </a:ln>
              </p:spPr>
              <p:txBody>
                <a:bodyPr wrap="none" anchor="ctr"/>
                <a:lstStyle/>
                <a:p>
                  <a:pPr algn="ctr"/>
                  <a:endParaRPr lang="ko-KR" altLang="en-US" sz="1867">
                    <a:cs typeface="+mn-ea"/>
                    <a:sym typeface="+mn-lt"/>
                  </a:endParaRPr>
                </a:p>
              </p:txBody>
            </p:sp>
          </p:grpSp>
          <p:sp>
            <p:nvSpPr>
              <p:cNvPr id="32" name="Oval 161"/>
              <p:cNvSpPr>
                <a:spLocks noChangeArrowheads="1"/>
              </p:cNvSpPr>
              <p:nvPr/>
            </p:nvSpPr>
            <p:spPr bwMode="auto">
              <a:xfrm>
                <a:off x="1739906" y="2947837"/>
                <a:ext cx="136165" cy="102123"/>
              </a:xfrm>
              <a:prstGeom prst="ellipse">
                <a:avLst/>
              </a:prstGeom>
              <a:grpFill/>
              <a:ln w="19050" cmpd="sng">
                <a:solidFill>
                  <a:schemeClr val="bg1"/>
                </a:solidFill>
                <a:round/>
                <a:headEnd/>
                <a:tailEnd/>
              </a:ln>
            </p:spPr>
            <p:txBody>
              <a:bodyPr wrap="none" anchor="ctr"/>
              <a:lstStyle/>
              <a:p>
                <a:pPr algn="ctr"/>
                <a:endParaRPr lang="ko-KR" altLang="en-US" sz="1867">
                  <a:cs typeface="+mn-ea"/>
                  <a:sym typeface="+mn-lt"/>
                </a:endParaRPr>
              </a:p>
            </p:txBody>
          </p:sp>
        </p:grpSp>
      </p:grpSp>
      <p:cxnSp>
        <p:nvCxnSpPr>
          <p:cNvPr id="59" name="AutoShape 108"/>
          <p:cNvCxnSpPr>
            <a:cxnSpLocks noChangeShapeType="1"/>
            <a:endCxn id="57" idx="2"/>
          </p:cNvCxnSpPr>
          <p:nvPr/>
        </p:nvCxnSpPr>
        <p:spPr bwMode="auto">
          <a:xfrm flipH="1" flipV="1">
            <a:off x="8780333" y="4123107"/>
            <a:ext cx="1105888" cy="1019769"/>
          </a:xfrm>
          <a:prstGeom prst="straightConnector1">
            <a:avLst/>
          </a:prstGeom>
          <a:noFill/>
          <a:ln w="9525" cmpd="sng">
            <a:solidFill>
              <a:srgbClr val="1E3558"/>
            </a:solidFill>
            <a:round/>
            <a:headEnd/>
            <a:tailEnd/>
          </a:ln>
        </p:spPr>
      </p:cxnSp>
      <p:cxnSp>
        <p:nvCxnSpPr>
          <p:cNvPr id="60" name="AutoShape 166"/>
          <p:cNvCxnSpPr>
            <a:cxnSpLocks noChangeShapeType="1"/>
          </p:cNvCxnSpPr>
          <p:nvPr/>
        </p:nvCxnSpPr>
        <p:spPr bwMode="auto">
          <a:xfrm flipH="1" flipV="1">
            <a:off x="2924600" y="3800347"/>
            <a:ext cx="1020173" cy="866989"/>
          </a:xfrm>
          <a:prstGeom prst="straightConnector1">
            <a:avLst/>
          </a:prstGeom>
          <a:noFill/>
          <a:ln w="9525" cmpd="sng">
            <a:solidFill>
              <a:srgbClr val="1E3558"/>
            </a:solidFill>
            <a:round/>
            <a:headEnd/>
            <a:tailEnd/>
          </a:ln>
        </p:spPr>
      </p:cxnSp>
      <p:cxnSp>
        <p:nvCxnSpPr>
          <p:cNvPr id="61" name="AutoShape 107"/>
          <p:cNvCxnSpPr>
            <a:cxnSpLocks noChangeShapeType="1"/>
          </p:cNvCxnSpPr>
          <p:nvPr/>
        </p:nvCxnSpPr>
        <p:spPr bwMode="auto">
          <a:xfrm>
            <a:off x="6825867" y="1796323"/>
            <a:ext cx="665829" cy="599309"/>
          </a:xfrm>
          <a:prstGeom prst="straightConnector1">
            <a:avLst/>
          </a:prstGeom>
          <a:noFill/>
          <a:ln w="9525" cmpd="sng">
            <a:solidFill>
              <a:srgbClr val="1E3558"/>
            </a:solidFill>
            <a:round/>
            <a:headEnd/>
            <a:tailEnd/>
          </a:ln>
        </p:spPr>
      </p:cxnSp>
      <p:cxnSp>
        <p:nvCxnSpPr>
          <p:cNvPr id="62" name="AutoShape 165"/>
          <p:cNvCxnSpPr>
            <a:cxnSpLocks noChangeShapeType="1"/>
            <a:stCxn id="52" idx="5"/>
          </p:cNvCxnSpPr>
          <p:nvPr/>
        </p:nvCxnSpPr>
        <p:spPr bwMode="auto">
          <a:xfrm>
            <a:off x="5285035" y="4375581"/>
            <a:ext cx="873032" cy="767293"/>
          </a:xfrm>
          <a:prstGeom prst="straightConnector1">
            <a:avLst/>
          </a:prstGeom>
          <a:noFill/>
          <a:ln w="9525" cmpd="sng">
            <a:solidFill>
              <a:srgbClr val="1E3558"/>
            </a:solidFill>
            <a:round/>
            <a:headEnd/>
            <a:tailEnd/>
          </a:ln>
        </p:spPr>
      </p:cxnSp>
      <p:cxnSp>
        <p:nvCxnSpPr>
          <p:cNvPr id="63" name="AutoShape 164"/>
          <p:cNvCxnSpPr>
            <a:cxnSpLocks noChangeShapeType="1"/>
          </p:cNvCxnSpPr>
          <p:nvPr/>
        </p:nvCxnSpPr>
        <p:spPr bwMode="auto">
          <a:xfrm>
            <a:off x="4912855" y="3049439"/>
            <a:ext cx="645900" cy="546013"/>
          </a:xfrm>
          <a:prstGeom prst="straightConnector1">
            <a:avLst/>
          </a:prstGeom>
          <a:noFill/>
          <a:ln w="9525" cmpd="sng">
            <a:solidFill>
              <a:srgbClr val="1E3558"/>
            </a:solidFill>
            <a:round/>
            <a:headEnd/>
            <a:tailEnd/>
          </a:ln>
        </p:spPr>
      </p:cxnSp>
      <p:cxnSp>
        <p:nvCxnSpPr>
          <p:cNvPr id="64" name="AutoShape 163"/>
          <p:cNvCxnSpPr>
            <a:cxnSpLocks noChangeShapeType="1"/>
            <a:endCxn id="34" idx="1"/>
          </p:cNvCxnSpPr>
          <p:nvPr/>
        </p:nvCxnSpPr>
        <p:spPr bwMode="auto">
          <a:xfrm>
            <a:off x="2514439" y="1704527"/>
            <a:ext cx="949199" cy="768481"/>
          </a:xfrm>
          <a:prstGeom prst="straightConnector1">
            <a:avLst/>
          </a:prstGeom>
          <a:noFill/>
          <a:ln w="9525" cmpd="sng">
            <a:solidFill>
              <a:srgbClr val="1E3558"/>
            </a:solidFill>
            <a:round/>
            <a:headEnd/>
            <a:tailEnd/>
          </a:ln>
        </p:spPr>
      </p:cxnSp>
      <p:sp>
        <p:nvSpPr>
          <p:cNvPr id="65" name="矩形 47"/>
          <p:cNvSpPr>
            <a:spLocks noChangeArrowheads="1"/>
          </p:cNvSpPr>
          <p:nvPr/>
        </p:nvSpPr>
        <p:spPr bwMode="auto">
          <a:xfrm>
            <a:off x="1224409" y="5764864"/>
            <a:ext cx="9793088" cy="105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1" tIns="45716" rIns="91431" bIns="45716">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a:lnSpc>
                <a:spcPct val="130000"/>
              </a:lnSpc>
              <a:spcBef>
                <a:spcPct val="0"/>
              </a:spcBef>
              <a:buNone/>
            </a:pPr>
            <a:r>
              <a:rPr lang="zh-CN" altLang="en-US" sz="1600" dirty="0">
                <a:solidFill>
                  <a:schemeClr val="bg1">
                    <a:lumMod val="50000"/>
                  </a:schemeClr>
                </a:solidFill>
                <a:latin typeface="微软雅黑" panose="020B0503020204020204" pitchFamily="34" charset="-122"/>
                <a:ea typeface="微软雅黑" panose="020B0503020204020204" pitchFamily="34" charset="-122"/>
                <a:sym typeface="方正兰亭黑_GBK" panose="02000000000000000000" pitchFamily="2" charset="-122"/>
              </a:rPr>
              <a:t>实力加自信就是一个坚韧不可摧的团队。站在每一个人都想挑战自我的立场上，我们以实力为盾、</a:t>
            </a:r>
            <a:endParaRPr lang="en-US" altLang="zh-CN" sz="1600" dirty="0">
              <a:solidFill>
                <a:schemeClr val="bg1">
                  <a:lumMod val="50000"/>
                </a:schemeClr>
              </a:solidFill>
              <a:latin typeface="微软雅黑" panose="020B0503020204020204" pitchFamily="34" charset="-122"/>
              <a:ea typeface="微软雅黑" panose="020B0503020204020204" pitchFamily="34" charset="-122"/>
              <a:sym typeface="方正兰亭黑_GBK" panose="02000000000000000000" pitchFamily="2" charset="-122"/>
            </a:endParaRPr>
          </a:p>
          <a:p>
            <a:pPr algn="ctr">
              <a:lnSpc>
                <a:spcPct val="130000"/>
              </a:lnSpc>
              <a:spcBef>
                <a:spcPct val="0"/>
              </a:spcBef>
              <a:buNone/>
            </a:pPr>
            <a:r>
              <a:rPr lang="zh-CN" altLang="en-US" sz="1600" dirty="0">
                <a:solidFill>
                  <a:schemeClr val="bg1">
                    <a:lumMod val="50000"/>
                  </a:schemeClr>
                </a:solidFill>
                <a:latin typeface="微软雅黑" panose="020B0503020204020204" pitchFamily="34" charset="-122"/>
                <a:ea typeface="微软雅黑" panose="020B0503020204020204" pitchFamily="34" charset="-122"/>
                <a:sym typeface="方正兰亭黑_GBK" panose="02000000000000000000" pitchFamily="2" charset="-122"/>
              </a:rPr>
              <a:t>自信为矛、团结为勇气，组成了激情无畏的团体。我们会用实力证明，我们是最棒的，让我们勇敢地去做吧。</a:t>
            </a:r>
            <a:endParaRPr lang="zh-CN" altLang="en-US" sz="2133"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82084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5644">
        <p15:prstTrans prst="pageCurlDouble"/>
      </p:transition>
    </mc:Choice>
    <mc:Fallback>
      <p:transition spd="slow" advClick="0" advTm="564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1500"/>
                                        <p:tgtEl>
                                          <p:spTgt spid="20"/>
                                        </p:tgtEl>
                                      </p:cBhvr>
                                    </p:animEffect>
                                  </p:childTnLst>
                                </p:cTn>
                              </p:par>
                            </p:childTnLst>
                          </p:cTn>
                        </p:par>
                        <p:par>
                          <p:cTn id="8" fill="hold">
                            <p:stCondLst>
                              <p:cond delay="1500"/>
                            </p:stCondLst>
                            <p:childTnLst>
                              <p:par>
                                <p:cTn id="9" presetID="22" presetClass="entr" presetSubtype="4" fill="hold" nodeType="afterEffect">
                                  <p:stCondLst>
                                    <p:cond delay="0"/>
                                  </p:stCondLst>
                                  <p:childTnLst>
                                    <p:set>
                                      <p:cBhvr>
                                        <p:cTn id="10" dur="1" fill="hold">
                                          <p:stCondLst>
                                            <p:cond delay="0"/>
                                          </p:stCondLst>
                                        </p:cTn>
                                        <p:tgtEl>
                                          <p:spTgt spid="64"/>
                                        </p:tgtEl>
                                        <p:attrNameLst>
                                          <p:attrName>style.visibility</p:attrName>
                                        </p:attrNameLst>
                                      </p:cBhvr>
                                      <p:to>
                                        <p:strVal val="visible"/>
                                      </p:to>
                                    </p:set>
                                    <p:animEffect transition="in" filter="wipe(down)">
                                      <p:cBhvr>
                                        <p:cTn id="11" dur="500"/>
                                        <p:tgtEl>
                                          <p:spTgt spid="64"/>
                                        </p:tgtEl>
                                      </p:cBhvr>
                                    </p:animEffect>
                                  </p:childTnLst>
                                </p:cTn>
                              </p:par>
                              <p:par>
                                <p:cTn id="12" presetID="23" presetClass="entr" presetSubtype="288" fill="hold" grpId="0" nodeType="withEffect">
                                  <p:stCondLst>
                                    <p:cond delay="0"/>
                                  </p:stCondLst>
                                  <p:childTnLst>
                                    <p:set>
                                      <p:cBhvr>
                                        <p:cTn id="13" dur="1" fill="hold">
                                          <p:stCondLst>
                                            <p:cond delay="0"/>
                                          </p:stCondLst>
                                        </p:cTn>
                                        <p:tgtEl>
                                          <p:spTgt spid="18"/>
                                        </p:tgtEl>
                                        <p:attrNameLst>
                                          <p:attrName>style.visibility</p:attrName>
                                        </p:attrNameLst>
                                      </p:cBhvr>
                                      <p:to>
                                        <p:strVal val="visible"/>
                                      </p:to>
                                    </p:set>
                                    <p:anim calcmode="lin" valueType="num">
                                      <p:cBhvr>
                                        <p:cTn id="14" dur="500" fill="hold"/>
                                        <p:tgtEl>
                                          <p:spTgt spid="18"/>
                                        </p:tgtEl>
                                        <p:attrNameLst>
                                          <p:attrName>ppt_w</p:attrName>
                                        </p:attrNameLst>
                                      </p:cBhvr>
                                      <p:tavLst>
                                        <p:tav tm="0">
                                          <p:val>
                                            <p:strVal val="4/3*#ppt_w"/>
                                          </p:val>
                                        </p:tav>
                                        <p:tav tm="100000">
                                          <p:val>
                                            <p:strVal val="#ppt_w"/>
                                          </p:val>
                                        </p:tav>
                                      </p:tavLst>
                                    </p:anim>
                                    <p:anim calcmode="lin" valueType="num">
                                      <p:cBhvr>
                                        <p:cTn id="15" dur="500" fill="hold"/>
                                        <p:tgtEl>
                                          <p:spTgt spid="18"/>
                                        </p:tgtEl>
                                        <p:attrNameLst>
                                          <p:attrName>ppt_h</p:attrName>
                                        </p:attrNameLst>
                                      </p:cBhvr>
                                      <p:tavLst>
                                        <p:tav tm="0">
                                          <p:val>
                                            <p:strVal val="4/3*#ppt_h"/>
                                          </p:val>
                                        </p:tav>
                                        <p:tav tm="100000">
                                          <p:val>
                                            <p:strVal val="#ppt_h"/>
                                          </p:val>
                                        </p:tav>
                                      </p:tavLst>
                                    </p:anim>
                                  </p:childTnLst>
                                </p:cTn>
                              </p:par>
                            </p:childTnLst>
                          </p:cTn>
                        </p:par>
                        <p:par>
                          <p:cTn id="16" fill="hold">
                            <p:stCondLst>
                              <p:cond delay="2000"/>
                            </p:stCondLst>
                            <p:childTnLst>
                              <p:par>
                                <p:cTn id="17" presetID="22" presetClass="entr" presetSubtype="1" fill="hold"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wipe(up)">
                                      <p:cBhvr>
                                        <p:cTn id="19" dur="500"/>
                                        <p:tgtEl>
                                          <p:spTgt spid="60"/>
                                        </p:tgtEl>
                                      </p:cBhvr>
                                    </p:animEffect>
                                  </p:childTnLst>
                                </p:cTn>
                              </p:par>
                              <p:par>
                                <p:cTn id="20" presetID="23" presetClass="entr" presetSubtype="288"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p:cTn id="22" dur="500" fill="hold"/>
                                        <p:tgtEl>
                                          <p:spTgt spid="16"/>
                                        </p:tgtEl>
                                        <p:attrNameLst>
                                          <p:attrName>ppt_w</p:attrName>
                                        </p:attrNameLst>
                                      </p:cBhvr>
                                      <p:tavLst>
                                        <p:tav tm="0">
                                          <p:val>
                                            <p:strVal val="4/3*#ppt_w"/>
                                          </p:val>
                                        </p:tav>
                                        <p:tav tm="100000">
                                          <p:val>
                                            <p:strVal val="#ppt_w"/>
                                          </p:val>
                                        </p:tav>
                                      </p:tavLst>
                                    </p:anim>
                                    <p:anim calcmode="lin" valueType="num">
                                      <p:cBhvr>
                                        <p:cTn id="23" dur="500" fill="hold"/>
                                        <p:tgtEl>
                                          <p:spTgt spid="16"/>
                                        </p:tgtEl>
                                        <p:attrNameLst>
                                          <p:attrName>ppt_h</p:attrName>
                                        </p:attrNameLst>
                                      </p:cBhvr>
                                      <p:tavLst>
                                        <p:tav tm="0">
                                          <p:val>
                                            <p:strVal val="4/3*#ppt_h"/>
                                          </p:val>
                                        </p:tav>
                                        <p:tav tm="100000">
                                          <p:val>
                                            <p:strVal val="#ppt_h"/>
                                          </p:val>
                                        </p:tav>
                                      </p:tavLst>
                                    </p:anim>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63"/>
                                        </p:tgtEl>
                                        <p:attrNameLst>
                                          <p:attrName>style.visibility</p:attrName>
                                        </p:attrNameLst>
                                      </p:cBhvr>
                                      <p:to>
                                        <p:strVal val="visible"/>
                                      </p:to>
                                    </p:set>
                                    <p:animEffect transition="in" filter="wipe(up)">
                                      <p:cBhvr>
                                        <p:cTn id="27" dur="500"/>
                                        <p:tgtEl>
                                          <p:spTgt spid="63"/>
                                        </p:tgtEl>
                                      </p:cBhvr>
                                    </p:animEffect>
                                  </p:childTnLst>
                                </p:cTn>
                              </p:par>
                              <p:par>
                                <p:cTn id="28" presetID="23" presetClass="entr" presetSubtype="288"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p:cTn id="30" dur="500" fill="hold"/>
                                        <p:tgtEl>
                                          <p:spTgt spid="19"/>
                                        </p:tgtEl>
                                        <p:attrNameLst>
                                          <p:attrName>ppt_w</p:attrName>
                                        </p:attrNameLst>
                                      </p:cBhvr>
                                      <p:tavLst>
                                        <p:tav tm="0">
                                          <p:val>
                                            <p:strVal val="4/3*#ppt_w"/>
                                          </p:val>
                                        </p:tav>
                                        <p:tav tm="100000">
                                          <p:val>
                                            <p:strVal val="#ppt_w"/>
                                          </p:val>
                                        </p:tav>
                                      </p:tavLst>
                                    </p:anim>
                                    <p:anim calcmode="lin" valueType="num">
                                      <p:cBhvr>
                                        <p:cTn id="31" dur="500" fill="hold"/>
                                        <p:tgtEl>
                                          <p:spTgt spid="19"/>
                                        </p:tgtEl>
                                        <p:attrNameLst>
                                          <p:attrName>ppt_h</p:attrName>
                                        </p:attrNameLst>
                                      </p:cBhvr>
                                      <p:tavLst>
                                        <p:tav tm="0">
                                          <p:val>
                                            <p:strVal val="4/3*#ppt_h"/>
                                          </p:val>
                                        </p:tav>
                                        <p:tav tm="100000">
                                          <p:val>
                                            <p:strVal val="#ppt_h"/>
                                          </p:val>
                                        </p:tav>
                                      </p:tavLst>
                                    </p:anim>
                                  </p:childTnLst>
                                </p:cTn>
                              </p:par>
                            </p:childTnLst>
                          </p:cTn>
                        </p:par>
                        <p:par>
                          <p:cTn id="32" fill="hold">
                            <p:stCondLst>
                              <p:cond delay="3000"/>
                            </p:stCondLst>
                            <p:childTnLst>
                              <p:par>
                                <p:cTn id="33" presetID="22" presetClass="entr" presetSubtype="1" fill="hold" nodeType="afterEffect">
                                  <p:stCondLst>
                                    <p:cond delay="0"/>
                                  </p:stCondLst>
                                  <p:childTnLst>
                                    <p:set>
                                      <p:cBhvr>
                                        <p:cTn id="34" dur="1" fill="hold">
                                          <p:stCondLst>
                                            <p:cond delay="0"/>
                                          </p:stCondLst>
                                        </p:cTn>
                                        <p:tgtEl>
                                          <p:spTgt spid="62"/>
                                        </p:tgtEl>
                                        <p:attrNameLst>
                                          <p:attrName>style.visibility</p:attrName>
                                        </p:attrNameLst>
                                      </p:cBhvr>
                                      <p:to>
                                        <p:strVal val="visible"/>
                                      </p:to>
                                    </p:set>
                                    <p:animEffect transition="in" filter="wipe(up)">
                                      <p:cBhvr>
                                        <p:cTn id="35" dur="500"/>
                                        <p:tgtEl>
                                          <p:spTgt spid="62"/>
                                        </p:tgtEl>
                                      </p:cBhvr>
                                    </p:animEffect>
                                  </p:childTnLst>
                                </p:cTn>
                              </p:par>
                              <p:par>
                                <p:cTn id="36" presetID="23" presetClass="entr" presetSubtype="288"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p:cTn id="38" dur="500" fill="hold"/>
                                        <p:tgtEl>
                                          <p:spTgt spid="17"/>
                                        </p:tgtEl>
                                        <p:attrNameLst>
                                          <p:attrName>ppt_w</p:attrName>
                                        </p:attrNameLst>
                                      </p:cBhvr>
                                      <p:tavLst>
                                        <p:tav tm="0">
                                          <p:val>
                                            <p:strVal val="4/3*#ppt_w"/>
                                          </p:val>
                                        </p:tav>
                                        <p:tav tm="100000">
                                          <p:val>
                                            <p:strVal val="#ppt_w"/>
                                          </p:val>
                                        </p:tav>
                                      </p:tavLst>
                                    </p:anim>
                                    <p:anim calcmode="lin" valueType="num">
                                      <p:cBhvr>
                                        <p:cTn id="39" dur="500" fill="hold"/>
                                        <p:tgtEl>
                                          <p:spTgt spid="17"/>
                                        </p:tgtEl>
                                        <p:attrNameLst>
                                          <p:attrName>ppt_h</p:attrName>
                                        </p:attrNameLst>
                                      </p:cBhvr>
                                      <p:tavLst>
                                        <p:tav tm="0">
                                          <p:val>
                                            <p:strVal val="4/3*#ppt_h"/>
                                          </p:val>
                                        </p:tav>
                                        <p:tav tm="100000">
                                          <p:val>
                                            <p:strVal val="#ppt_h"/>
                                          </p:val>
                                        </p:tav>
                                      </p:tavLst>
                                    </p:anim>
                                  </p:childTnLst>
                                </p:cTn>
                              </p:par>
                            </p:childTnLst>
                          </p:cTn>
                        </p:par>
                        <p:par>
                          <p:cTn id="40" fill="hold">
                            <p:stCondLst>
                              <p:cond delay="3500"/>
                            </p:stCondLst>
                            <p:childTnLst>
                              <p:par>
                                <p:cTn id="41" presetID="22" presetClass="entr" presetSubtype="4" fill="hold" nodeType="afterEffect">
                                  <p:stCondLst>
                                    <p:cond delay="0"/>
                                  </p:stCondLst>
                                  <p:childTnLst>
                                    <p:set>
                                      <p:cBhvr>
                                        <p:cTn id="42" dur="1" fill="hold">
                                          <p:stCondLst>
                                            <p:cond delay="0"/>
                                          </p:stCondLst>
                                        </p:cTn>
                                        <p:tgtEl>
                                          <p:spTgt spid="61"/>
                                        </p:tgtEl>
                                        <p:attrNameLst>
                                          <p:attrName>style.visibility</p:attrName>
                                        </p:attrNameLst>
                                      </p:cBhvr>
                                      <p:to>
                                        <p:strVal val="visible"/>
                                      </p:to>
                                    </p:set>
                                    <p:animEffect transition="in" filter="wipe(down)">
                                      <p:cBhvr>
                                        <p:cTn id="43" dur="500"/>
                                        <p:tgtEl>
                                          <p:spTgt spid="61"/>
                                        </p:tgtEl>
                                      </p:cBhvr>
                                    </p:animEffect>
                                  </p:childTnLst>
                                </p:cTn>
                              </p:par>
                              <p:par>
                                <p:cTn id="44" presetID="23" presetClass="entr" presetSubtype="288"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p:cTn id="46" dur="500" fill="hold"/>
                                        <p:tgtEl>
                                          <p:spTgt spid="14"/>
                                        </p:tgtEl>
                                        <p:attrNameLst>
                                          <p:attrName>ppt_w</p:attrName>
                                        </p:attrNameLst>
                                      </p:cBhvr>
                                      <p:tavLst>
                                        <p:tav tm="0">
                                          <p:val>
                                            <p:strVal val="4/3*#ppt_w"/>
                                          </p:val>
                                        </p:tav>
                                        <p:tav tm="100000">
                                          <p:val>
                                            <p:strVal val="#ppt_w"/>
                                          </p:val>
                                        </p:tav>
                                      </p:tavLst>
                                    </p:anim>
                                    <p:anim calcmode="lin" valueType="num">
                                      <p:cBhvr>
                                        <p:cTn id="47" dur="500" fill="hold"/>
                                        <p:tgtEl>
                                          <p:spTgt spid="14"/>
                                        </p:tgtEl>
                                        <p:attrNameLst>
                                          <p:attrName>ppt_h</p:attrName>
                                        </p:attrNameLst>
                                      </p:cBhvr>
                                      <p:tavLst>
                                        <p:tav tm="0">
                                          <p:val>
                                            <p:strVal val="4/3*#ppt_h"/>
                                          </p:val>
                                        </p:tav>
                                        <p:tav tm="100000">
                                          <p:val>
                                            <p:strVal val="#ppt_h"/>
                                          </p:val>
                                        </p:tav>
                                      </p:tavLst>
                                    </p:anim>
                                  </p:childTnLst>
                                </p:cTn>
                              </p:par>
                            </p:childTnLst>
                          </p:cTn>
                        </p:par>
                        <p:par>
                          <p:cTn id="48" fill="hold">
                            <p:stCondLst>
                              <p:cond delay="4000"/>
                            </p:stCondLst>
                            <p:childTnLst>
                              <p:par>
                                <p:cTn id="49" presetID="22" presetClass="entr" presetSubtype="1" fill="hold" nodeType="afterEffect">
                                  <p:stCondLst>
                                    <p:cond delay="0"/>
                                  </p:stCondLst>
                                  <p:childTnLst>
                                    <p:set>
                                      <p:cBhvr>
                                        <p:cTn id="50" dur="1" fill="hold">
                                          <p:stCondLst>
                                            <p:cond delay="0"/>
                                          </p:stCondLst>
                                        </p:cTn>
                                        <p:tgtEl>
                                          <p:spTgt spid="59"/>
                                        </p:tgtEl>
                                        <p:attrNameLst>
                                          <p:attrName>style.visibility</p:attrName>
                                        </p:attrNameLst>
                                      </p:cBhvr>
                                      <p:to>
                                        <p:strVal val="visible"/>
                                      </p:to>
                                    </p:set>
                                    <p:animEffect transition="in" filter="wipe(up)">
                                      <p:cBhvr>
                                        <p:cTn id="51" dur="500"/>
                                        <p:tgtEl>
                                          <p:spTgt spid="59"/>
                                        </p:tgtEl>
                                      </p:cBhvr>
                                    </p:animEffect>
                                  </p:childTnLst>
                                </p:cTn>
                              </p:par>
                              <p:par>
                                <p:cTn id="52" presetID="23" presetClass="entr" presetSubtype="288" fill="hold" grpId="0" nodeType="withEffect">
                                  <p:stCondLst>
                                    <p:cond delay="0"/>
                                  </p:stCondLst>
                                  <p:childTnLst>
                                    <p:set>
                                      <p:cBhvr>
                                        <p:cTn id="53" dur="1" fill="hold">
                                          <p:stCondLst>
                                            <p:cond delay="0"/>
                                          </p:stCondLst>
                                        </p:cTn>
                                        <p:tgtEl>
                                          <p:spTgt spid="15"/>
                                        </p:tgtEl>
                                        <p:attrNameLst>
                                          <p:attrName>style.visibility</p:attrName>
                                        </p:attrNameLst>
                                      </p:cBhvr>
                                      <p:to>
                                        <p:strVal val="visible"/>
                                      </p:to>
                                    </p:set>
                                    <p:anim calcmode="lin" valueType="num">
                                      <p:cBhvr>
                                        <p:cTn id="54" dur="500" fill="hold"/>
                                        <p:tgtEl>
                                          <p:spTgt spid="15"/>
                                        </p:tgtEl>
                                        <p:attrNameLst>
                                          <p:attrName>ppt_w</p:attrName>
                                        </p:attrNameLst>
                                      </p:cBhvr>
                                      <p:tavLst>
                                        <p:tav tm="0">
                                          <p:val>
                                            <p:strVal val="4/3*#ppt_w"/>
                                          </p:val>
                                        </p:tav>
                                        <p:tav tm="100000">
                                          <p:val>
                                            <p:strVal val="#ppt_w"/>
                                          </p:val>
                                        </p:tav>
                                      </p:tavLst>
                                    </p:anim>
                                    <p:anim calcmode="lin" valueType="num">
                                      <p:cBhvr>
                                        <p:cTn id="55" dur="500" fill="hold"/>
                                        <p:tgtEl>
                                          <p:spTgt spid="15"/>
                                        </p:tgtEl>
                                        <p:attrNameLst>
                                          <p:attrName>ppt_h</p:attrName>
                                        </p:attrNameLst>
                                      </p:cBhvr>
                                      <p:tavLst>
                                        <p:tav tm="0">
                                          <p:val>
                                            <p:strVal val="4/3*#ppt_h"/>
                                          </p:val>
                                        </p:tav>
                                        <p:tav tm="100000">
                                          <p:val>
                                            <p:strVal val="#ppt_h"/>
                                          </p:val>
                                        </p:tav>
                                      </p:tavLst>
                                    </p:anim>
                                  </p:childTnLst>
                                </p:cTn>
                              </p:par>
                            </p:childTnLst>
                          </p:cTn>
                        </p:par>
                        <p:par>
                          <p:cTn id="56" fill="hold">
                            <p:stCondLst>
                              <p:cond delay="4500"/>
                            </p:stCondLst>
                            <p:childTnLst>
                              <p:par>
                                <p:cTn id="57" presetID="22" presetClass="entr" presetSubtype="8" fill="hold" grpId="0" nodeType="afterEffect">
                                  <p:stCondLst>
                                    <p:cond delay="0"/>
                                  </p:stCondLst>
                                  <p:childTnLst>
                                    <p:set>
                                      <p:cBhvr>
                                        <p:cTn id="58" dur="1" fill="hold">
                                          <p:stCondLst>
                                            <p:cond delay="0"/>
                                          </p:stCondLst>
                                        </p:cTn>
                                        <p:tgtEl>
                                          <p:spTgt spid="65"/>
                                        </p:tgtEl>
                                        <p:attrNameLst>
                                          <p:attrName>style.visibility</p:attrName>
                                        </p:attrNameLst>
                                      </p:cBhvr>
                                      <p:to>
                                        <p:strVal val="visible"/>
                                      </p:to>
                                    </p:set>
                                    <p:animEffect transition="in" filter="wipe(left)">
                                      <p:cBhvr>
                                        <p:cTn id="59" dur="10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6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3"/>
          <p:cNvSpPr txBox="1"/>
          <p:nvPr/>
        </p:nvSpPr>
        <p:spPr>
          <a:xfrm>
            <a:off x="2768970" y="248083"/>
            <a:ext cx="3777531"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zh-CN" altLang="en-US" sz="3600" kern="0" dirty="0">
                <a:solidFill>
                  <a:srgbClr val="00C8D8"/>
                </a:solidFill>
                <a:latin typeface="微软雅黑" panose="020B0503020204020204" pitchFamily="34" charset="-122"/>
                <a:ea typeface="微软雅黑" panose="020B0503020204020204" pitchFamily="34" charset="-122"/>
              </a:rPr>
              <a:t>市场概况</a:t>
            </a:r>
          </a:p>
        </p:txBody>
      </p:sp>
      <p:sp>
        <p:nvSpPr>
          <p:cNvPr id="23" name="矩形 22"/>
          <p:cNvSpPr/>
          <p:nvPr/>
        </p:nvSpPr>
        <p:spPr>
          <a:xfrm>
            <a:off x="-806824" y="847165"/>
            <a:ext cx="524436" cy="88750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矩形 23"/>
          <p:cNvSpPr/>
          <p:nvPr/>
        </p:nvSpPr>
        <p:spPr>
          <a:xfrm>
            <a:off x="-806824" y="1734671"/>
            <a:ext cx="524436" cy="887506"/>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 name="组合 1"/>
          <p:cNvGrpSpPr/>
          <p:nvPr/>
        </p:nvGrpSpPr>
        <p:grpSpPr>
          <a:xfrm>
            <a:off x="354482" y="190001"/>
            <a:ext cx="2228557" cy="763237"/>
            <a:chOff x="157476" y="152440"/>
            <a:chExt cx="2474408" cy="847436"/>
          </a:xfrm>
        </p:grpSpPr>
        <p:sp>
          <p:nvSpPr>
            <p:cNvPr id="25" name="Freeform 24"/>
            <p:cNvSpPr/>
            <p:nvPr/>
          </p:nvSpPr>
          <p:spPr>
            <a:xfrm>
              <a:off x="1332597" y="152440"/>
              <a:ext cx="1299287" cy="847436"/>
            </a:xfrm>
            <a:custGeom>
              <a:avLst/>
              <a:gdLst/>
              <a:ahLst/>
              <a:cxnLst>
                <a:cxn ang="0">
                  <a:pos x="448270" y="0"/>
                </a:cxn>
                <a:cxn ang="0">
                  <a:pos x="2349604" y="0"/>
                </a:cxn>
                <a:cxn ang="0">
                  <a:pos x="2374000" y="55145"/>
                </a:cxn>
                <a:cxn ang="0">
                  <a:pos x="1989769" y="1497335"/>
                </a:cxn>
                <a:cxn ang="0">
                  <a:pos x="1934879" y="1553246"/>
                </a:cxn>
                <a:cxn ang="0">
                  <a:pos x="33544" y="1553246"/>
                </a:cxn>
                <a:cxn ang="0">
                  <a:pos x="8386" y="1497335"/>
                </a:cxn>
                <a:cxn ang="0">
                  <a:pos x="393380" y="55145"/>
                </a:cxn>
                <a:cxn ang="0">
                  <a:pos x="448270" y="0"/>
                </a:cxn>
              </a:cxnLst>
              <a:rect l="0" t="0" r="0" b="0"/>
              <a:pathLst>
                <a:path w="3125" h="2028">
                  <a:moveTo>
                    <a:pt x="588" y="0"/>
                  </a:moveTo>
                  <a:lnTo>
                    <a:pt x="3082" y="0"/>
                  </a:lnTo>
                  <a:cubicBezTo>
                    <a:pt x="3110" y="0"/>
                    <a:pt x="3125" y="32"/>
                    <a:pt x="3114" y="72"/>
                  </a:cubicBezTo>
                  <a:lnTo>
                    <a:pt x="2610" y="1955"/>
                  </a:lnTo>
                  <a:cubicBezTo>
                    <a:pt x="2599" y="1995"/>
                    <a:pt x="2567" y="2028"/>
                    <a:pt x="2538" y="2028"/>
                  </a:cubicBezTo>
                  <a:lnTo>
                    <a:pt x="44" y="2028"/>
                  </a:lnTo>
                  <a:cubicBezTo>
                    <a:pt x="15" y="2028"/>
                    <a:pt x="0" y="1995"/>
                    <a:pt x="11" y="1955"/>
                  </a:cubicBezTo>
                  <a:lnTo>
                    <a:pt x="516" y="72"/>
                  </a:lnTo>
                  <a:cubicBezTo>
                    <a:pt x="527" y="32"/>
                    <a:pt x="559" y="0"/>
                    <a:pt x="588" y="0"/>
                  </a:cubicBez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26" name="Freeform 22"/>
            <p:cNvSpPr/>
            <p:nvPr/>
          </p:nvSpPr>
          <p:spPr>
            <a:xfrm>
              <a:off x="157476" y="152440"/>
              <a:ext cx="1298421" cy="846571"/>
            </a:xfrm>
            <a:custGeom>
              <a:avLst/>
              <a:gdLst/>
              <a:ahLst/>
              <a:cxnLst>
                <a:cxn ang="0">
                  <a:pos x="448114" y="0"/>
                </a:cxn>
                <a:cxn ang="0">
                  <a:pos x="2346501" y="0"/>
                </a:cxn>
                <a:cxn ang="0">
                  <a:pos x="2372412" y="56677"/>
                </a:cxn>
                <a:cxn ang="0">
                  <a:pos x="1988314" y="1496569"/>
                </a:cxn>
                <a:cxn ang="0">
                  <a:pos x="1932681" y="1553246"/>
                </a:cxn>
                <a:cxn ang="0">
                  <a:pos x="33532" y="1553246"/>
                </a:cxn>
                <a:cxn ang="0">
                  <a:pos x="8383" y="1496569"/>
                </a:cxn>
                <a:cxn ang="0">
                  <a:pos x="392481" y="56677"/>
                </a:cxn>
                <a:cxn ang="0">
                  <a:pos x="448114" y="0"/>
                </a:cxn>
              </a:cxnLst>
              <a:rect l="0" t="0" r="0" b="0"/>
              <a:pathLst>
                <a:path w="3124" h="2028">
                  <a:moveTo>
                    <a:pt x="588" y="0"/>
                  </a:moveTo>
                  <a:lnTo>
                    <a:pt x="3079" y="0"/>
                  </a:lnTo>
                  <a:cubicBezTo>
                    <a:pt x="3109" y="0"/>
                    <a:pt x="3124" y="33"/>
                    <a:pt x="3113" y="74"/>
                  </a:cubicBezTo>
                  <a:lnTo>
                    <a:pt x="2609" y="1954"/>
                  </a:lnTo>
                  <a:cubicBezTo>
                    <a:pt x="2598" y="1994"/>
                    <a:pt x="2565" y="2028"/>
                    <a:pt x="2536" y="2028"/>
                  </a:cubicBezTo>
                  <a:lnTo>
                    <a:pt x="44" y="2028"/>
                  </a:lnTo>
                  <a:cubicBezTo>
                    <a:pt x="15" y="2028"/>
                    <a:pt x="0" y="1994"/>
                    <a:pt x="11" y="1954"/>
                  </a:cubicBezTo>
                  <a:lnTo>
                    <a:pt x="515" y="74"/>
                  </a:lnTo>
                  <a:cubicBezTo>
                    <a:pt x="526" y="33"/>
                    <a:pt x="559" y="0"/>
                    <a:pt x="588" y="0"/>
                  </a:cubicBez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grpSp>
      <p:sp>
        <p:nvSpPr>
          <p:cNvPr id="27" name="Freeform 29"/>
          <p:cNvSpPr/>
          <p:nvPr/>
        </p:nvSpPr>
        <p:spPr>
          <a:xfrm>
            <a:off x="1749693" y="403409"/>
            <a:ext cx="441189" cy="335641"/>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FFFFFF"/>
          </a:solidFill>
          <a:ln w="9525">
            <a:noFill/>
          </a:ln>
        </p:spPr>
        <p:txBody>
          <a:bodyPr/>
          <a:lstStyle/>
          <a:p>
            <a:endParaRPr lang="zh-CN" altLang="en-US" sz="1799" dirty="0">
              <a:ea typeface="微软雅黑" panose="020B0503020204020204" pitchFamily="34" charset="-122"/>
            </a:endParaRPr>
          </a:p>
        </p:txBody>
      </p:sp>
      <p:sp>
        <p:nvSpPr>
          <p:cNvPr id="28" name="TextBox 23"/>
          <p:cNvSpPr txBox="1"/>
          <p:nvPr/>
        </p:nvSpPr>
        <p:spPr>
          <a:xfrm>
            <a:off x="488478" y="368127"/>
            <a:ext cx="1127219" cy="3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en-US" altLang="zh-CN" sz="1800" kern="0" dirty="0" smtClean="0">
                <a:solidFill>
                  <a:srgbClr val="FFFFFF"/>
                </a:solidFill>
                <a:latin typeface="微软雅黑" panose="020B0503020204020204" pitchFamily="34" charset="-122"/>
                <a:ea typeface="微软雅黑" panose="020B0503020204020204" pitchFamily="34" charset="-122"/>
              </a:rPr>
              <a:t>LOGO</a:t>
            </a:r>
            <a:endParaRPr lang="zh-CN" altLang="en-US" sz="1800" kern="0" dirty="0">
              <a:solidFill>
                <a:srgbClr val="FFFFFF"/>
              </a:solidFill>
              <a:latin typeface="微软雅黑" panose="020B0503020204020204" pitchFamily="34" charset="-122"/>
              <a:ea typeface="微软雅黑" panose="020B0503020204020204" pitchFamily="34" charset="-122"/>
            </a:endParaRPr>
          </a:p>
        </p:txBody>
      </p:sp>
      <p:sp>
        <p:nvSpPr>
          <p:cNvPr id="12" name="Freeform 28"/>
          <p:cNvSpPr/>
          <p:nvPr/>
        </p:nvSpPr>
        <p:spPr>
          <a:xfrm>
            <a:off x="5584865" y="529454"/>
            <a:ext cx="491880" cy="375265"/>
          </a:xfrm>
          <a:custGeom>
            <a:avLst/>
            <a:gdLst/>
            <a:ahLst/>
            <a:cxnLst>
              <a:cxn ang="0">
                <a:pos x="523584" y="195509"/>
              </a:cxn>
              <a:cxn ang="0">
                <a:pos x="468711" y="250712"/>
              </a:cxn>
              <a:cxn ang="0">
                <a:pos x="320857" y="399452"/>
              </a:cxn>
              <a:cxn ang="0">
                <a:pos x="210348" y="399452"/>
              </a:cxn>
              <a:cxn ang="0">
                <a:pos x="374206" y="234611"/>
              </a:cxn>
              <a:cxn ang="0">
                <a:pos x="0" y="234611"/>
              </a:cxn>
              <a:cxn ang="0">
                <a:pos x="0" y="156407"/>
              </a:cxn>
              <a:cxn ang="0">
                <a:pos x="374206" y="156407"/>
              </a:cxn>
              <a:cxn ang="0">
                <a:pos x="218732" y="0"/>
              </a:cxn>
              <a:cxn ang="0">
                <a:pos x="329241" y="0"/>
              </a:cxn>
              <a:cxn ang="0">
                <a:pos x="468711" y="140307"/>
              </a:cxn>
              <a:cxn ang="0">
                <a:pos x="523584" y="195509"/>
              </a:cxn>
            </a:cxnLst>
            <a:rect l="0" t="0" r="0" b="0"/>
            <a:pathLst>
              <a:path w="687" h="521">
                <a:moveTo>
                  <a:pt x="687" y="255"/>
                </a:moveTo>
                <a:lnTo>
                  <a:pt x="615" y="327"/>
                </a:lnTo>
                <a:lnTo>
                  <a:pt x="421" y="521"/>
                </a:lnTo>
                <a:lnTo>
                  <a:pt x="276" y="521"/>
                </a:lnTo>
                <a:lnTo>
                  <a:pt x="491" y="306"/>
                </a:lnTo>
                <a:lnTo>
                  <a:pt x="0" y="306"/>
                </a:lnTo>
                <a:lnTo>
                  <a:pt x="0" y="204"/>
                </a:lnTo>
                <a:lnTo>
                  <a:pt x="491" y="204"/>
                </a:lnTo>
                <a:lnTo>
                  <a:pt x="287" y="0"/>
                </a:lnTo>
                <a:lnTo>
                  <a:pt x="432" y="0"/>
                </a:lnTo>
                <a:lnTo>
                  <a:pt x="615" y="183"/>
                </a:lnTo>
                <a:lnTo>
                  <a:pt x="687" y="255"/>
                </a:ln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sp>
        <p:nvSpPr>
          <p:cNvPr id="13" name="Freeform 29"/>
          <p:cNvSpPr/>
          <p:nvPr/>
        </p:nvSpPr>
        <p:spPr>
          <a:xfrm>
            <a:off x="6222962" y="71945"/>
            <a:ext cx="624943" cy="475435"/>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14" name="MH_Other_1"/>
          <p:cNvSpPr/>
          <p:nvPr>
            <p:custDataLst>
              <p:tags r:id="rId1"/>
            </p:custDataLst>
          </p:nvPr>
        </p:nvSpPr>
        <p:spPr>
          <a:xfrm>
            <a:off x="9733493" y="3905068"/>
            <a:ext cx="202935" cy="221803"/>
          </a:xfrm>
          <a:custGeom>
            <a:avLst/>
            <a:gdLst>
              <a:gd name="connsiteX0" fmla="*/ 144371 w 288741"/>
              <a:gd name="connsiteY0" fmla="*/ 49418 h 348541"/>
              <a:gd name="connsiteX1" fmla="*/ 49418 w 288741"/>
              <a:gd name="connsiteY1" fmla="*/ 144371 h 348541"/>
              <a:gd name="connsiteX2" fmla="*/ 144371 w 288741"/>
              <a:gd name="connsiteY2" fmla="*/ 239323 h 348541"/>
              <a:gd name="connsiteX3" fmla="*/ 239323 w 288741"/>
              <a:gd name="connsiteY3" fmla="*/ 144371 h 348541"/>
              <a:gd name="connsiteX4" fmla="*/ 144371 w 288741"/>
              <a:gd name="connsiteY4" fmla="*/ 49418 h 348541"/>
              <a:gd name="connsiteX5" fmla="*/ 144371 w 288741"/>
              <a:gd name="connsiteY5" fmla="*/ 0 h 348541"/>
              <a:gd name="connsiteX6" fmla="*/ 246456 w 288741"/>
              <a:gd name="connsiteY6" fmla="*/ 42285 h 348541"/>
              <a:gd name="connsiteX7" fmla="*/ 246456 w 288741"/>
              <a:gd name="connsiteY7" fmla="*/ 246455 h 348541"/>
              <a:gd name="connsiteX8" fmla="*/ 144371 w 288741"/>
              <a:gd name="connsiteY8" fmla="*/ 348541 h 348541"/>
              <a:gd name="connsiteX9" fmla="*/ 42285 w 288741"/>
              <a:gd name="connsiteY9" fmla="*/ 246455 h 348541"/>
              <a:gd name="connsiteX10" fmla="*/ 42285 w 288741"/>
              <a:gd name="connsiteY10" fmla="*/ 42285 h 348541"/>
              <a:gd name="connsiteX11" fmla="*/ 144371 w 288741"/>
              <a:gd name="connsiteY11" fmla="*/ 0 h 348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8741" h="348541">
                <a:moveTo>
                  <a:pt x="144371" y="49418"/>
                </a:moveTo>
                <a:cubicBezTo>
                  <a:pt x="91930" y="49418"/>
                  <a:pt x="49418" y="91930"/>
                  <a:pt x="49418" y="144371"/>
                </a:cubicBezTo>
                <a:cubicBezTo>
                  <a:pt x="49418" y="196811"/>
                  <a:pt x="91930" y="239323"/>
                  <a:pt x="144371" y="239323"/>
                </a:cubicBezTo>
                <a:cubicBezTo>
                  <a:pt x="196811" y="239323"/>
                  <a:pt x="239323" y="196811"/>
                  <a:pt x="239323" y="144371"/>
                </a:cubicBezTo>
                <a:cubicBezTo>
                  <a:pt x="239323" y="91930"/>
                  <a:pt x="196811" y="49418"/>
                  <a:pt x="144371" y="49418"/>
                </a:cubicBezTo>
                <a:close/>
                <a:moveTo>
                  <a:pt x="144371" y="0"/>
                </a:moveTo>
                <a:cubicBezTo>
                  <a:pt x="181318" y="-1"/>
                  <a:pt x="218266" y="14095"/>
                  <a:pt x="246456" y="42285"/>
                </a:cubicBezTo>
                <a:cubicBezTo>
                  <a:pt x="302836" y="98665"/>
                  <a:pt x="302836" y="190075"/>
                  <a:pt x="246456" y="246455"/>
                </a:cubicBezTo>
                <a:lnTo>
                  <a:pt x="144371" y="348541"/>
                </a:lnTo>
                <a:lnTo>
                  <a:pt x="42285" y="246455"/>
                </a:lnTo>
                <a:cubicBezTo>
                  <a:pt x="-14095" y="190075"/>
                  <a:pt x="-14095" y="98665"/>
                  <a:pt x="42285" y="42285"/>
                </a:cubicBezTo>
                <a:cubicBezTo>
                  <a:pt x="70475" y="14095"/>
                  <a:pt x="107423" y="-1"/>
                  <a:pt x="144371" y="0"/>
                </a:cubicBezTo>
                <a:close/>
              </a:path>
            </a:pathLst>
          </a:cu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a:solidFill>
                <a:schemeClr val="tx1">
                  <a:lumMod val="50000"/>
                  <a:lumOff val="50000"/>
                </a:schemeClr>
              </a:solidFill>
            </a:endParaRPr>
          </a:p>
        </p:txBody>
      </p:sp>
      <p:grpSp>
        <p:nvGrpSpPr>
          <p:cNvPr id="15" name="组合 14"/>
          <p:cNvGrpSpPr/>
          <p:nvPr/>
        </p:nvGrpSpPr>
        <p:grpSpPr>
          <a:xfrm>
            <a:off x="2946829" y="2079925"/>
            <a:ext cx="5830751" cy="4328873"/>
            <a:chOff x="2210121" y="1707654"/>
            <a:chExt cx="4373063" cy="3246655"/>
          </a:xfrm>
          <a:solidFill>
            <a:srgbClr val="1F3240"/>
          </a:solidFill>
        </p:grpSpPr>
        <p:sp>
          <p:nvSpPr>
            <p:cNvPr id="16" name="MH_Other_2"/>
            <p:cNvSpPr>
              <a:spLocks/>
            </p:cNvSpPr>
            <p:nvPr>
              <p:custDataLst>
                <p:tags r:id="rId17"/>
              </p:custDataLst>
            </p:nvPr>
          </p:nvSpPr>
          <p:spPr bwMode="auto">
            <a:xfrm>
              <a:off x="4045965" y="1744309"/>
              <a:ext cx="1917427" cy="1468966"/>
            </a:xfrm>
            <a:custGeom>
              <a:avLst/>
              <a:gdLst>
                <a:gd name="T0" fmla="*/ 1322 w 1428"/>
                <a:gd name="T1" fmla="*/ 106 h 1218"/>
                <a:gd name="T2" fmla="*/ 1262 w 1428"/>
                <a:gd name="T3" fmla="*/ 116 h 1218"/>
                <a:gd name="T4" fmla="*/ 1216 w 1428"/>
                <a:gd name="T5" fmla="*/ 60 h 1218"/>
                <a:gd name="T6" fmla="*/ 1168 w 1428"/>
                <a:gd name="T7" fmla="*/ 58 h 1218"/>
                <a:gd name="T8" fmla="*/ 1136 w 1428"/>
                <a:gd name="T9" fmla="*/ 8 h 1218"/>
                <a:gd name="T10" fmla="*/ 1142 w 1428"/>
                <a:gd name="T11" fmla="*/ 44 h 1218"/>
                <a:gd name="T12" fmla="*/ 1118 w 1428"/>
                <a:gd name="T13" fmla="*/ 154 h 1218"/>
                <a:gd name="T14" fmla="*/ 1106 w 1428"/>
                <a:gd name="T15" fmla="*/ 244 h 1218"/>
                <a:gd name="T16" fmla="*/ 1014 w 1428"/>
                <a:gd name="T17" fmla="*/ 280 h 1218"/>
                <a:gd name="T18" fmla="*/ 974 w 1428"/>
                <a:gd name="T19" fmla="*/ 430 h 1218"/>
                <a:gd name="T20" fmla="*/ 1106 w 1428"/>
                <a:gd name="T21" fmla="*/ 400 h 1218"/>
                <a:gd name="T22" fmla="*/ 1192 w 1428"/>
                <a:gd name="T23" fmla="*/ 480 h 1218"/>
                <a:gd name="T24" fmla="*/ 1084 w 1428"/>
                <a:gd name="T25" fmla="*/ 512 h 1218"/>
                <a:gd name="T26" fmla="*/ 996 w 1428"/>
                <a:gd name="T27" fmla="*/ 606 h 1218"/>
                <a:gd name="T28" fmla="*/ 910 w 1428"/>
                <a:gd name="T29" fmla="*/ 664 h 1218"/>
                <a:gd name="T30" fmla="*/ 790 w 1428"/>
                <a:gd name="T31" fmla="*/ 662 h 1218"/>
                <a:gd name="T32" fmla="*/ 794 w 1428"/>
                <a:gd name="T33" fmla="*/ 748 h 1218"/>
                <a:gd name="T34" fmla="*/ 750 w 1428"/>
                <a:gd name="T35" fmla="*/ 786 h 1218"/>
                <a:gd name="T36" fmla="*/ 688 w 1428"/>
                <a:gd name="T37" fmla="*/ 864 h 1218"/>
                <a:gd name="T38" fmla="*/ 450 w 1428"/>
                <a:gd name="T39" fmla="*/ 914 h 1218"/>
                <a:gd name="T40" fmla="*/ 350 w 1428"/>
                <a:gd name="T41" fmla="*/ 922 h 1218"/>
                <a:gd name="T42" fmla="*/ 214 w 1428"/>
                <a:gd name="T43" fmla="*/ 856 h 1218"/>
                <a:gd name="T44" fmla="*/ 0 w 1428"/>
                <a:gd name="T45" fmla="*/ 844 h 1218"/>
                <a:gd name="T46" fmla="*/ 24 w 1428"/>
                <a:gd name="T47" fmla="*/ 908 h 1218"/>
                <a:gd name="T48" fmla="*/ 54 w 1428"/>
                <a:gd name="T49" fmla="*/ 994 h 1218"/>
                <a:gd name="T50" fmla="*/ 150 w 1428"/>
                <a:gd name="T51" fmla="*/ 984 h 1218"/>
                <a:gd name="T52" fmla="*/ 148 w 1428"/>
                <a:gd name="T53" fmla="*/ 1052 h 1218"/>
                <a:gd name="T54" fmla="*/ 192 w 1428"/>
                <a:gd name="T55" fmla="*/ 1092 h 1218"/>
                <a:gd name="T56" fmla="*/ 250 w 1428"/>
                <a:gd name="T57" fmla="*/ 1124 h 1218"/>
                <a:gd name="T58" fmla="*/ 334 w 1428"/>
                <a:gd name="T59" fmla="*/ 1080 h 1218"/>
                <a:gd name="T60" fmla="*/ 378 w 1428"/>
                <a:gd name="T61" fmla="*/ 1084 h 1218"/>
                <a:gd name="T62" fmla="*/ 366 w 1428"/>
                <a:gd name="T63" fmla="*/ 1142 h 1218"/>
                <a:gd name="T64" fmla="*/ 418 w 1428"/>
                <a:gd name="T65" fmla="*/ 1210 h 1218"/>
                <a:gd name="T66" fmla="*/ 458 w 1428"/>
                <a:gd name="T67" fmla="*/ 1148 h 1218"/>
                <a:gd name="T68" fmla="*/ 536 w 1428"/>
                <a:gd name="T69" fmla="*/ 1102 h 1218"/>
                <a:gd name="T70" fmla="*/ 552 w 1428"/>
                <a:gd name="T71" fmla="*/ 1180 h 1218"/>
                <a:gd name="T72" fmla="*/ 638 w 1428"/>
                <a:gd name="T73" fmla="*/ 1204 h 1218"/>
                <a:gd name="T74" fmla="*/ 712 w 1428"/>
                <a:gd name="T75" fmla="*/ 1098 h 1218"/>
                <a:gd name="T76" fmla="*/ 754 w 1428"/>
                <a:gd name="T77" fmla="*/ 1066 h 1218"/>
                <a:gd name="T78" fmla="*/ 826 w 1428"/>
                <a:gd name="T79" fmla="*/ 1016 h 1218"/>
                <a:gd name="T80" fmla="*/ 876 w 1428"/>
                <a:gd name="T81" fmla="*/ 986 h 1218"/>
                <a:gd name="T82" fmla="*/ 914 w 1428"/>
                <a:gd name="T83" fmla="*/ 940 h 1218"/>
                <a:gd name="T84" fmla="*/ 958 w 1428"/>
                <a:gd name="T85" fmla="*/ 840 h 1218"/>
                <a:gd name="T86" fmla="*/ 990 w 1428"/>
                <a:gd name="T87" fmla="*/ 896 h 1218"/>
                <a:gd name="T88" fmla="*/ 1068 w 1428"/>
                <a:gd name="T89" fmla="*/ 848 h 1218"/>
                <a:gd name="T90" fmla="*/ 1124 w 1428"/>
                <a:gd name="T91" fmla="*/ 796 h 1218"/>
                <a:gd name="T92" fmla="*/ 1162 w 1428"/>
                <a:gd name="T93" fmla="*/ 834 h 1218"/>
                <a:gd name="T94" fmla="*/ 1208 w 1428"/>
                <a:gd name="T95" fmla="*/ 892 h 1218"/>
                <a:gd name="T96" fmla="*/ 1266 w 1428"/>
                <a:gd name="T97" fmla="*/ 832 h 1218"/>
                <a:gd name="T98" fmla="*/ 1356 w 1428"/>
                <a:gd name="T99" fmla="*/ 756 h 1218"/>
                <a:gd name="T100" fmla="*/ 1396 w 1428"/>
                <a:gd name="T101" fmla="*/ 700 h 1218"/>
                <a:gd name="T102" fmla="*/ 1362 w 1428"/>
                <a:gd name="T103" fmla="*/ 636 h 1218"/>
                <a:gd name="T104" fmla="*/ 1314 w 1428"/>
                <a:gd name="T105" fmla="*/ 588 h 1218"/>
                <a:gd name="T106" fmla="*/ 1290 w 1428"/>
                <a:gd name="T107" fmla="*/ 508 h 1218"/>
                <a:gd name="T108" fmla="*/ 1344 w 1428"/>
                <a:gd name="T109" fmla="*/ 464 h 1218"/>
                <a:gd name="T110" fmla="*/ 1314 w 1428"/>
                <a:gd name="T111" fmla="*/ 378 h 1218"/>
                <a:gd name="T112" fmla="*/ 1358 w 1428"/>
                <a:gd name="T113" fmla="*/ 320 h 1218"/>
                <a:gd name="T114" fmla="*/ 1388 w 1428"/>
                <a:gd name="T115" fmla="*/ 260 h 1218"/>
                <a:gd name="T116" fmla="*/ 1402 w 1428"/>
                <a:gd name="T117" fmla="*/ 16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6" y="102"/>
                  </a:lnTo>
                  <a:lnTo>
                    <a:pt x="1344" y="102"/>
                  </a:lnTo>
                  <a:lnTo>
                    <a:pt x="1322" y="106"/>
                  </a:lnTo>
                  <a:lnTo>
                    <a:pt x="1322" y="106"/>
                  </a:lnTo>
                  <a:lnTo>
                    <a:pt x="1318" y="108"/>
                  </a:lnTo>
                  <a:lnTo>
                    <a:pt x="1316" y="112"/>
                  </a:lnTo>
                  <a:lnTo>
                    <a:pt x="1310" y="116"/>
                  </a:lnTo>
                  <a:lnTo>
                    <a:pt x="1298" y="126"/>
                  </a:lnTo>
                  <a:lnTo>
                    <a:pt x="1296" y="128"/>
                  </a:lnTo>
                  <a:lnTo>
                    <a:pt x="1286" y="130"/>
                  </a:lnTo>
                  <a:lnTo>
                    <a:pt x="1286" y="130"/>
                  </a:lnTo>
                  <a:lnTo>
                    <a:pt x="1276" y="126"/>
                  </a:lnTo>
                  <a:lnTo>
                    <a:pt x="1264" y="118"/>
                  </a:lnTo>
                  <a:lnTo>
                    <a:pt x="1262" y="116"/>
                  </a:lnTo>
                  <a:lnTo>
                    <a:pt x="1262" y="116"/>
                  </a:lnTo>
                  <a:lnTo>
                    <a:pt x="1244" y="96"/>
                  </a:lnTo>
                  <a:lnTo>
                    <a:pt x="1240" y="90"/>
                  </a:lnTo>
                  <a:lnTo>
                    <a:pt x="1238" y="84"/>
                  </a:lnTo>
                  <a:lnTo>
                    <a:pt x="1238" y="62"/>
                  </a:lnTo>
                  <a:lnTo>
                    <a:pt x="1238" y="62"/>
                  </a:lnTo>
                  <a:lnTo>
                    <a:pt x="1238" y="60"/>
                  </a:lnTo>
                  <a:lnTo>
                    <a:pt x="1242" y="56"/>
                  </a:lnTo>
                  <a:lnTo>
                    <a:pt x="1218" y="48"/>
                  </a:lnTo>
                  <a:lnTo>
                    <a:pt x="1218" y="56"/>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8" y="58"/>
                  </a:lnTo>
                  <a:lnTo>
                    <a:pt x="1168" y="58"/>
                  </a:lnTo>
                  <a:lnTo>
                    <a:pt x="1164" y="46"/>
                  </a:lnTo>
                  <a:lnTo>
                    <a:pt x="1162" y="32"/>
                  </a:lnTo>
                  <a:lnTo>
                    <a:pt x="1162" y="32"/>
                  </a:lnTo>
                  <a:lnTo>
                    <a:pt x="1164" y="22"/>
                  </a:lnTo>
                  <a:lnTo>
                    <a:pt x="1166" y="16"/>
                  </a:lnTo>
                  <a:lnTo>
                    <a:pt x="1172" y="6"/>
                  </a:lnTo>
                  <a:lnTo>
                    <a:pt x="1170" y="0"/>
                  </a:lnTo>
                  <a:lnTo>
                    <a:pt x="1150" y="2"/>
                  </a:lnTo>
                  <a:lnTo>
                    <a:pt x="1150" y="2"/>
                  </a:lnTo>
                  <a:lnTo>
                    <a:pt x="1142" y="4"/>
                  </a:lnTo>
                  <a:lnTo>
                    <a:pt x="1136" y="8"/>
                  </a:lnTo>
                  <a:lnTo>
                    <a:pt x="1132" y="14"/>
                  </a:lnTo>
                  <a:lnTo>
                    <a:pt x="1128" y="22"/>
                  </a:lnTo>
                  <a:lnTo>
                    <a:pt x="1128" y="22"/>
                  </a:lnTo>
                  <a:lnTo>
                    <a:pt x="1128" y="22"/>
                  </a:lnTo>
                  <a:lnTo>
                    <a:pt x="1116" y="40"/>
                  </a:lnTo>
                  <a:lnTo>
                    <a:pt x="1128" y="40"/>
                  </a:lnTo>
                  <a:lnTo>
                    <a:pt x="1128" y="40"/>
                  </a:lnTo>
                  <a:lnTo>
                    <a:pt x="1130" y="40"/>
                  </a:lnTo>
                  <a:lnTo>
                    <a:pt x="1130" y="40"/>
                  </a:lnTo>
                  <a:lnTo>
                    <a:pt x="1140" y="44"/>
                  </a:lnTo>
                  <a:lnTo>
                    <a:pt x="1142" y="44"/>
                  </a:lnTo>
                  <a:lnTo>
                    <a:pt x="1142" y="46"/>
                  </a:lnTo>
                  <a:lnTo>
                    <a:pt x="1142" y="48"/>
                  </a:lnTo>
                  <a:lnTo>
                    <a:pt x="1144" y="64"/>
                  </a:lnTo>
                  <a:lnTo>
                    <a:pt x="1150" y="80"/>
                  </a:lnTo>
                  <a:lnTo>
                    <a:pt x="1150" y="82"/>
                  </a:lnTo>
                  <a:lnTo>
                    <a:pt x="1150" y="82"/>
                  </a:lnTo>
                  <a:lnTo>
                    <a:pt x="1150" y="84"/>
                  </a:lnTo>
                  <a:lnTo>
                    <a:pt x="1122" y="136"/>
                  </a:lnTo>
                  <a:lnTo>
                    <a:pt x="1122" y="136"/>
                  </a:lnTo>
                  <a:lnTo>
                    <a:pt x="1120" y="142"/>
                  </a:lnTo>
                  <a:lnTo>
                    <a:pt x="1118" y="154"/>
                  </a:lnTo>
                  <a:lnTo>
                    <a:pt x="1114" y="190"/>
                  </a:lnTo>
                  <a:lnTo>
                    <a:pt x="1114" y="192"/>
                  </a:lnTo>
                  <a:lnTo>
                    <a:pt x="1104" y="212"/>
                  </a:lnTo>
                  <a:lnTo>
                    <a:pt x="1110" y="220"/>
                  </a:lnTo>
                  <a:lnTo>
                    <a:pt x="1110" y="222"/>
                  </a:lnTo>
                  <a:lnTo>
                    <a:pt x="1110" y="222"/>
                  </a:lnTo>
                  <a:lnTo>
                    <a:pt x="1110" y="236"/>
                  </a:lnTo>
                  <a:lnTo>
                    <a:pt x="1110" y="242"/>
                  </a:lnTo>
                  <a:lnTo>
                    <a:pt x="1108" y="244"/>
                  </a:lnTo>
                  <a:lnTo>
                    <a:pt x="1106" y="244"/>
                  </a:lnTo>
                  <a:lnTo>
                    <a:pt x="1106" y="244"/>
                  </a:lnTo>
                  <a:lnTo>
                    <a:pt x="1098" y="250"/>
                  </a:lnTo>
                  <a:lnTo>
                    <a:pt x="1088" y="262"/>
                  </a:lnTo>
                  <a:lnTo>
                    <a:pt x="1052" y="302"/>
                  </a:lnTo>
                  <a:lnTo>
                    <a:pt x="1050" y="304"/>
                  </a:lnTo>
                  <a:lnTo>
                    <a:pt x="1048" y="304"/>
                  </a:lnTo>
                  <a:lnTo>
                    <a:pt x="1046" y="302"/>
                  </a:lnTo>
                  <a:lnTo>
                    <a:pt x="1046" y="302"/>
                  </a:lnTo>
                  <a:lnTo>
                    <a:pt x="1030" y="292"/>
                  </a:lnTo>
                  <a:lnTo>
                    <a:pt x="1020" y="282"/>
                  </a:lnTo>
                  <a:lnTo>
                    <a:pt x="1020" y="282"/>
                  </a:lnTo>
                  <a:lnTo>
                    <a:pt x="1014" y="280"/>
                  </a:lnTo>
                  <a:lnTo>
                    <a:pt x="1008" y="278"/>
                  </a:lnTo>
                  <a:lnTo>
                    <a:pt x="982" y="276"/>
                  </a:lnTo>
                  <a:lnTo>
                    <a:pt x="982" y="314"/>
                  </a:lnTo>
                  <a:lnTo>
                    <a:pt x="982" y="314"/>
                  </a:lnTo>
                  <a:lnTo>
                    <a:pt x="966" y="384"/>
                  </a:lnTo>
                  <a:lnTo>
                    <a:pt x="966" y="384"/>
                  </a:lnTo>
                  <a:lnTo>
                    <a:pt x="964" y="392"/>
                  </a:lnTo>
                  <a:lnTo>
                    <a:pt x="964" y="402"/>
                  </a:lnTo>
                  <a:lnTo>
                    <a:pt x="962" y="432"/>
                  </a:lnTo>
                  <a:lnTo>
                    <a:pt x="968" y="440"/>
                  </a:lnTo>
                  <a:lnTo>
                    <a:pt x="974" y="430"/>
                  </a:lnTo>
                  <a:lnTo>
                    <a:pt x="974" y="430"/>
                  </a:lnTo>
                  <a:lnTo>
                    <a:pt x="974" y="428"/>
                  </a:lnTo>
                  <a:lnTo>
                    <a:pt x="994" y="420"/>
                  </a:lnTo>
                  <a:lnTo>
                    <a:pt x="1044" y="428"/>
                  </a:lnTo>
                  <a:lnTo>
                    <a:pt x="1050" y="420"/>
                  </a:lnTo>
                  <a:lnTo>
                    <a:pt x="1058" y="408"/>
                  </a:lnTo>
                  <a:lnTo>
                    <a:pt x="1058" y="408"/>
                  </a:lnTo>
                  <a:lnTo>
                    <a:pt x="1058" y="408"/>
                  </a:lnTo>
                  <a:lnTo>
                    <a:pt x="1060" y="406"/>
                  </a:lnTo>
                  <a:lnTo>
                    <a:pt x="1080" y="402"/>
                  </a:lnTo>
                  <a:lnTo>
                    <a:pt x="1106" y="400"/>
                  </a:lnTo>
                  <a:lnTo>
                    <a:pt x="1106" y="400"/>
                  </a:lnTo>
                  <a:lnTo>
                    <a:pt x="1112" y="404"/>
                  </a:lnTo>
                  <a:lnTo>
                    <a:pt x="1120" y="410"/>
                  </a:lnTo>
                  <a:lnTo>
                    <a:pt x="1136" y="428"/>
                  </a:lnTo>
                  <a:lnTo>
                    <a:pt x="1136" y="428"/>
                  </a:lnTo>
                  <a:lnTo>
                    <a:pt x="1158" y="440"/>
                  </a:lnTo>
                  <a:lnTo>
                    <a:pt x="1174" y="452"/>
                  </a:lnTo>
                  <a:lnTo>
                    <a:pt x="1184" y="462"/>
                  </a:lnTo>
                  <a:lnTo>
                    <a:pt x="1190" y="472"/>
                  </a:lnTo>
                  <a:lnTo>
                    <a:pt x="1190" y="472"/>
                  </a:lnTo>
                  <a:lnTo>
                    <a:pt x="1192" y="480"/>
                  </a:lnTo>
                  <a:lnTo>
                    <a:pt x="1190" y="488"/>
                  </a:lnTo>
                  <a:lnTo>
                    <a:pt x="1190" y="488"/>
                  </a:lnTo>
                  <a:lnTo>
                    <a:pt x="1186" y="492"/>
                  </a:lnTo>
                  <a:lnTo>
                    <a:pt x="1184" y="496"/>
                  </a:lnTo>
                  <a:lnTo>
                    <a:pt x="1174" y="498"/>
                  </a:lnTo>
                  <a:lnTo>
                    <a:pt x="1172" y="498"/>
                  </a:lnTo>
                  <a:lnTo>
                    <a:pt x="1172" y="498"/>
                  </a:lnTo>
                  <a:lnTo>
                    <a:pt x="1126" y="498"/>
                  </a:lnTo>
                  <a:lnTo>
                    <a:pt x="1112" y="498"/>
                  </a:lnTo>
                  <a:lnTo>
                    <a:pt x="1102" y="500"/>
                  </a:lnTo>
                  <a:lnTo>
                    <a:pt x="1084" y="512"/>
                  </a:lnTo>
                  <a:lnTo>
                    <a:pt x="1084" y="512"/>
                  </a:lnTo>
                  <a:lnTo>
                    <a:pt x="1054" y="532"/>
                  </a:lnTo>
                  <a:lnTo>
                    <a:pt x="1042" y="536"/>
                  </a:lnTo>
                  <a:lnTo>
                    <a:pt x="1034" y="538"/>
                  </a:lnTo>
                  <a:lnTo>
                    <a:pt x="1018" y="540"/>
                  </a:lnTo>
                  <a:lnTo>
                    <a:pt x="1010" y="580"/>
                  </a:lnTo>
                  <a:lnTo>
                    <a:pt x="1010" y="580"/>
                  </a:lnTo>
                  <a:lnTo>
                    <a:pt x="1004" y="596"/>
                  </a:lnTo>
                  <a:lnTo>
                    <a:pt x="1000" y="602"/>
                  </a:lnTo>
                  <a:lnTo>
                    <a:pt x="996" y="606"/>
                  </a:lnTo>
                  <a:lnTo>
                    <a:pt x="996" y="606"/>
                  </a:lnTo>
                  <a:lnTo>
                    <a:pt x="990" y="610"/>
                  </a:lnTo>
                  <a:lnTo>
                    <a:pt x="984" y="614"/>
                  </a:lnTo>
                  <a:lnTo>
                    <a:pt x="966" y="620"/>
                  </a:lnTo>
                  <a:lnTo>
                    <a:pt x="966" y="620"/>
                  </a:lnTo>
                  <a:lnTo>
                    <a:pt x="956" y="622"/>
                  </a:lnTo>
                  <a:lnTo>
                    <a:pt x="946" y="626"/>
                  </a:lnTo>
                  <a:lnTo>
                    <a:pt x="926" y="634"/>
                  </a:lnTo>
                  <a:lnTo>
                    <a:pt x="914" y="664"/>
                  </a:lnTo>
                  <a:lnTo>
                    <a:pt x="912" y="664"/>
                  </a:lnTo>
                  <a:lnTo>
                    <a:pt x="912" y="664"/>
                  </a:lnTo>
                  <a:lnTo>
                    <a:pt x="910" y="664"/>
                  </a:lnTo>
                  <a:lnTo>
                    <a:pt x="874" y="680"/>
                  </a:lnTo>
                  <a:lnTo>
                    <a:pt x="872" y="680"/>
                  </a:lnTo>
                  <a:lnTo>
                    <a:pt x="854" y="676"/>
                  </a:lnTo>
                  <a:lnTo>
                    <a:pt x="854" y="676"/>
                  </a:lnTo>
                  <a:lnTo>
                    <a:pt x="834" y="670"/>
                  </a:lnTo>
                  <a:lnTo>
                    <a:pt x="820" y="664"/>
                  </a:lnTo>
                  <a:lnTo>
                    <a:pt x="820" y="664"/>
                  </a:lnTo>
                  <a:lnTo>
                    <a:pt x="814" y="662"/>
                  </a:lnTo>
                  <a:lnTo>
                    <a:pt x="806" y="660"/>
                  </a:lnTo>
                  <a:lnTo>
                    <a:pt x="798" y="660"/>
                  </a:lnTo>
                  <a:lnTo>
                    <a:pt x="790" y="662"/>
                  </a:lnTo>
                  <a:lnTo>
                    <a:pt x="790" y="662"/>
                  </a:lnTo>
                  <a:lnTo>
                    <a:pt x="784" y="672"/>
                  </a:lnTo>
                  <a:lnTo>
                    <a:pt x="778" y="684"/>
                  </a:lnTo>
                  <a:lnTo>
                    <a:pt x="776" y="698"/>
                  </a:lnTo>
                  <a:lnTo>
                    <a:pt x="776" y="710"/>
                  </a:lnTo>
                  <a:lnTo>
                    <a:pt x="776" y="710"/>
                  </a:lnTo>
                  <a:lnTo>
                    <a:pt x="778" y="722"/>
                  </a:lnTo>
                  <a:lnTo>
                    <a:pt x="782" y="728"/>
                  </a:lnTo>
                  <a:lnTo>
                    <a:pt x="786" y="728"/>
                  </a:lnTo>
                  <a:lnTo>
                    <a:pt x="794" y="724"/>
                  </a:lnTo>
                  <a:lnTo>
                    <a:pt x="794" y="748"/>
                  </a:lnTo>
                  <a:lnTo>
                    <a:pt x="794" y="748"/>
                  </a:lnTo>
                  <a:lnTo>
                    <a:pt x="794" y="756"/>
                  </a:lnTo>
                  <a:lnTo>
                    <a:pt x="792" y="760"/>
                  </a:lnTo>
                  <a:lnTo>
                    <a:pt x="790" y="764"/>
                  </a:lnTo>
                  <a:lnTo>
                    <a:pt x="786" y="768"/>
                  </a:lnTo>
                  <a:lnTo>
                    <a:pt x="786" y="768"/>
                  </a:lnTo>
                  <a:lnTo>
                    <a:pt x="776" y="774"/>
                  </a:lnTo>
                  <a:lnTo>
                    <a:pt x="764" y="778"/>
                  </a:lnTo>
                  <a:lnTo>
                    <a:pt x="758" y="780"/>
                  </a:lnTo>
                  <a:lnTo>
                    <a:pt x="758" y="780"/>
                  </a:lnTo>
                  <a:lnTo>
                    <a:pt x="750" y="786"/>
                  </a:lnTo>
                  <a:lnTo>
                    <a:pt x="738" y="798"/>
                  </a:lnTo>
                  <a:lnTo>
                    <a:pt x="724" y="818"/>
                  </a:lnTo>
                  <a:lnTo>
                    <a:pt x="708" y="844"/>
                  </a:lnTo>
                  <a:lnTo>
                    <a:pt x="708" y="844"/>
                  </a:lnTo>
                  <a:lnTo>
                    <a:pt x="706" y="844"/>
                  </a:lnTo>
                  <a:lnTo>
                    <a:pt x="682" y="860"/>
                  </a:lnTo>
                  <a:lnTo>
                    <a:pt x="682" y="860"/>
                  </a:lnTo>
                  <a:lnTo>
                    <a:pt x="688" y="860"/>
                  </a:lnTo>
                  <a:lnTo>
                    <a:pt x="688" y="862"/>
                  </a:lnTo>
                  <a:lnTo>
                    <a:pt x="688" y="864"/>
                  </a:lnTo>
                  <a:lnTo>
                    <a:pt x="688" y="864"/>
                  </a:lnTo>
                  <a:lnTo>
                    <a:pt x="686" y="868"/>
                  </a:lnTo>
                  <a:lnTo>
                    <a:pt x="678" y="868"/>
                  </a:lnTo>
                  <a:lnTo>
                    <a:pt x="610"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30" y="930"/>
                  </a:lnTo>
                  <a:lnTo>
                    <a:pt x="402" y="934"/>
                  </a:lnTo>
                  <a:lnTo>
                    <a:pt x="400" y="934"/>
                  </a:lnTo>
                  <a:lnTo>
                    <a:pt x="398" y="934"/>
                  </a:lnTo>
                  <a:lnTo>
                    <a:pt x="390" y="916"/>
                  </a:lnTo>
                  <a:lnTo>
                    <a:pt x="362" y="922"/>
                  </a:lnTo>
                  <a:lnTo>
                    <a:pt x="362" y="922"/>
                  </a:lnTo>
                  <a:lnTo>
                    <a:pt x="350" y="922"/>
                  </a:lnTo>
                  <a:lnTo>
                    <a:pt x="336" y="920"/>
                  </a:lnTo>
                  <a:lnTo>
                    <a:pt x="320" y="916"/>
                  </a:lnTo>
                  <a:lnTo>
                    <a:pt x="304" y="908"/>
                  </a:lnTo>
                  <a:lnTo>
                    <a:pt x="304" y="908"/>
                  </a:lnTo>
                  <a:lnTo>
                    <a:pt x="290" y="900"/>
                  </a:lnTo>
                  <a:lnTo>
                    <a:pt x="274" y="892"/>
                  </a:lnTo>
                  <a:lnTo>
                    <a:pt x="246" y="872"/>
                  </a:lnTo>
                  <a:lnTo>
                    <a:pt x="246" y="872"/>
                  </a:lnTo>
                  <a:lnTo>
                    <a:pt x="238" y="866"/>
                  </a:lnTo>
                  <a:lnTo>
                    <a:pt x="226" y="860"/>
                  </a:lnTo>
                  <a:lnTo>
                    <a:pt x="214" y="856"/>
                  </a:lnTo>
                  <a:lnTo>
                    <a:pt x="202" y="854"/>
                  </a:lnTo>
                  <a:lnTo>
                    <a:pt x="176" y="852"/>
                  </a:lnTo>
                  <a:lnTo>
                    <a:pt x="148" y="856"/>
                  </a:lnTo>
                  <a:lnTo>
                    <a:pt x="148" y="856"/>
                  </a:lnTo>
                  <a:lnTo>
                    <a:pt x="116" y="858"/>
                  </a:lnTo>
                  <a:lnTo>
                    <a:pt x="86" y="856"/>
                  </a:lnTo>
                  <a:lnTo>
                    <a:pt x="86" y="856"/>
                  </a:lnTo>
                  <a:lnTo>
                    <a:pt x="68" y="854"/>
                  </a:lnTo>
                  <a:lnTo>
                    <a:pt x="48" y="852"/>
                  </a:lnTo>
                  <a:lnTo>
                    <a:pt x="2" y="838"/>
                  </a:lnTo>
                  <a:lnTo>
                    <a:pt x="0" y="844"/>
                  </a:lnTo>
                  <a:lnTo>
                    <a:pt x="0" y="844"/>
                  </a:lnTo>
                  <a:lnTo>
                    <a:pt x="2" y="844"/>
                  </a:lnTo>
                  <a:lnTo>
                    <a:pt x="2" y="844"/>
                  </a:lnTo>
                  <a:lnTo>
                    <a:pt x="2" y="844"/>
                  </a:lnTo>
                  <a:lnTo>
                    <a:pt x="2" y="852"/>
                  </a:lnTo>
                  <a:lnTo>
                    <a:pt x="10" y="868"/>
                  </a:lnTo>
                  <a:lnTo>
                    <a:pt x="26" y="888"/>
                  </a:lnTo>
                  <a:lnTo>
                    <a:pt x="28" y="892"/>
                  </a:lnTo>
                  <a:lnTo>
                    <a:pt x="24" y="906"/>
                  </a:lnTo>
                  <a:lnTo>
                    <a:pt x="24" y="908"/>
                  </a:lnTo>
                  <a:lnTo>
                    <a:pt x="24" y="908"/>
                  </a:lnTo>
                  <a:lnTo>
                    <a:pt x="14" y="920"/>
                  </a:lnTo>
                  <a:lnTo>
                    <a:pt x="24" y="93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0" y="990"/>
                  </a:lnTo>
                  <a:lnTo>
                    <a:pt x="64" y="982"/>
                  </a:lnTo>
                  <a:lnTo>
                    <a:pt x="72" y="980"/>
                  </a:lnTo>
                  <a:lnTo>
                    <a:pt x="78" y="976"/>
                  </a:lnTo>
                  <a:lnTo>
                    <a:pt x="120" y="972"/>
                  </a:lnTo>
                  <a:lnTo>
                    <a:pt x="138" y="966"/>
                  </a:lnTo>
                  <a:lnTo>
                    <a:pt x="138" y="966"/>
                  </a:lnTo>
                  <a:lnTo>
                    <a:pt x="142" y="964"/>
                  </a:lnTo>
                  <a:lnTo>
                    <a:pt x="150" y="984"/>
                  </a:lnTo>
                  <a:lnTo>
                    <a:pt x="150" y="984"/>
                  </a:lnTo>
                  <a:lnTo>
                    <a:pt x="150" y="984"/>
                  </a:lnTo>
                  <a:lnTo>
                    <a:pt x="150" y="984"/>
                  </a:lnTo>
                  <a:lnTo>
                    <a:pt x="150" y="990"/>
                  </a:lnTo>
                  <a:lnTo>
                    <a:pt x="148" y="996"/>
                  </a:lnTo>
                  <a:lnTo>
                    <a:pt x="126" y="1028"/>
                  </a:lnTo>
                  <a:lnTo>
                    <a:pt x="126" y="1034"/>
                  </a:lnTo>
                  <a:lnTo>
                    <a:pt x="138" y="1044"/>
                  </a:lnTo>
                  <a:lnTo>
                    <a:pt x="148" y="1052"/>
                  </a:lnTo>
                  <a:lnTo>
                    <a:pt x="148" y="1052"/>
                  </a:lnTo>
                  <a:lnTo>
                    <a:pt x="148" y="1052"/>
                  </a:lnTo>
                  <a:lnTo>
                    <a:pt x="156" y="1060"/>
                  </a:lnTo>
                  <a:lnTo>
                    <a:pt x="162" y="1064"/>
                  </a:lnTo>
                  <a:lnTo>
                    <a:pt x="162" y="1064"/>
                  </a:lnTo>
                  <a:lnTo>
                    <a:pt x="170" y="1068"/>
                  </a:lnTo>
                  <a:lnTo>
                    <a:pt x="178" y="1076"/>
                  </a:lnTo>
                  <a:lnTo>
                    <a:pt x="178" y="1078"/>
                  </a:lnTo>
                  <a:lnTo>
                    <a:pt x="186" y="1082"/>
                  </a:lnTo>
                  <a:lnTo>
                    <a:pt x="190" y="1082"/>
                  </a:lnTo>
                  <a:lnTo>
                    <a:pt x="190" y="1082"/>
                  </a:lnTo>
                  <a:lnTo>
                    <a:pt x="192" y="1092"/>
                  </a:lnTo>
                  <a:lnTo>
                    <a:pt x="192" y="1092"/>
                  </a:lnTo>
                  <a:lnTo>
                    <a:pt x="194" y="1100"/>
                  </a:lnTo>
                  <a:lnTo>
                    <a:pt x="196" y="1112"/>
                  </a:lnTo>
                  <a:lnTo>
                    <a:pt x="216" y="1116"/>
                  </a:lnTo>
                  <a:lnTo>
                    <a:pt x="218" y="1116"/>
                  </a:lnTo>
                  <a:lnTo>
                    <a:pt x="218" y="1116"/>
                  </a:lnTo>
                  <a:lnTo>
                    <a:pt x="218" y="1118"/>
                  </a:lnTo>
                  <a:lnTo>
                    <a:pt x="220" y="1120"/>
                  </a:lnTo>
                  <a:lnTo>
                    <a:pt x="226" y="1130"/>
                  </a:lnTo>
                  <a:lnTo>
                    <a:pt x="242" y="1136"/>
                  </a:lnTo>
                  <a:lnTo>
                    <a:pt x="252" y="1130"/>
                  </a:lnTo>
                  <a:lnTo>
                    <a:pt x="250" y="1124"/>
                  </a:lnTo>
                  <a:lnTo>
                    <a:pt x="240" y="1114"/>
                  </a:lnTo>
                  <a:lnTo>
                    <a:pt x="242" y="1112"/>
                  </a:lnTo>
                  <a:lnTo>
                    <a:pt x="242" y="1112"/>
                  </a:lnTo>
                  <a:lnTo>
                    <a:pt x="250" y="1094"/>
                  </a:lnTo>
                  <a:lnTo>
                    <a:pt x="270" y="1094"/>
                  </a:lnTo>
                  <a:lnTo>
                    <a:pt x="270" y="1096"/>
                  </a:lnTo>
                  <a:lnTo>
                    <a:pt x="298" y="1104"/>
                  </a:lnTo>
                  <a:lnTo>
                    <a:pt x="314" y="1102"/>
                  </a:lnTo>
                  <a:lnTo>
                    <a:pt x="326" y="1092"/>
                  </a:lnTo>
                  <a:lnTo>
                    <a:pt x="326" y="1092"/>
                  </a:lnTo>
                  <a:lnTo>
                    <a:pt x="334" y="1080"/>
                  </a:lnTo>
                  <a:lnTo>
                    <a:pt x="342" y="1074"/>
                  </a:lnTo>
                  <a:lnTo>
                    <a:pt x="348" y="1070"/>
                  </a:lnTo>
                  <a:lnTo>
                    <a:pt x="354" y="1072"/>
                  </a:lnTo>
                  <a:lnTo>
                    <a:pt x="360" y="1070"/>
                  </a:lnTo>
                  <a:lnTo>
                    <a:pt x="360" y="1070"/>
                  </a:lnTo>
                  <a:lnTo>
                    <a:pt x="368" y="1072"/>
                  </a:lnTo>
                  <a:lnTo>
                    <a:pt x="374" y="1072"/>
                  </a:lnTo>
                  <a:lnTo>
                    <a:pt x="374" y="1072"/>
                  </a:lnTo>
                  <a:lnTo>
                    <a:pt x="374" y="1076"/>
                  </a:lnTo>
                  <a:lnTo>
                    <a:pt x="374" y="1076"/>
                  </a:lnTo>
                  <a:lnTo>
                    <a:pt x="378" y="1084"/>
                  </a:lnTo>
                  <a:lnTo>
                    <a:pt x="382" y="1096"/>
                  </a:lnTo>
                  <a:lnTo>
                    <a:pt x="382" y="1096"/>
                  </a:lnTo>
                  <a:lnTo>
                    <a:pt x="382" y="1096"/>
                  </a:lnTo>
                  <a:lnTo>
                    <a:pt x="386" y="1108"/>
                  </a:lnTo>
                  <a:lnTo>
                    <a:pt x="386" y="1110"/>
                  </a:lnTo>
                  <a:lnTo>
                    <a:pt x="382" y="1124"/>
                  </a:lnTo>
                  <a:lnTo>
                    <a:pt x="382" y="1124"/>
                  </a:lnTo>
                  <a:lnTo>
                    <a:pt x="382" y="1124"/>
                  </a:lnTo>
                  <a:lnTo>
                    <a:pt x="382" y="1124"/>
                  </a:lnTo>
                  <a:lnTo>
                    <a:pt x="368" y="1140"/>
                  </a:lnTo>
                  <a:lnTo>
                    <a:pt x="366" y="1142"/>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18" y="1210"/>
                  </a:lnTo>
                  <a:lnTo>
                    <a:pt x="424" y="1204"/>
                  </a:lnTo>
                  <a:lnTo>
                    <a:pt x="428" y="1204"/>
                  </a:lnTo>
                  <a:lnTo>
                    <a:pt x="448" y="1206"/>
                  </a:lnTo>
                  <a:lnTo>
                    <a:pt x="450" y="1204"/>
                  </a:lnTo>
                  <a:lnTo>
                    <a:pt x="450" y="1204"/>
                  </a:lnTo>
                  <a:lnTo>
                    <a:pt x="448" y="1196"/>
                  </a:lnTo>
                  <a:lnTo>
                    <a:pt x="450" y="1188"/>
                  </a:lnTo>
                  <a:lnTo>
                    <a:pt x="458" y="1174"/>
                  </a:lnTo>
                  <a:lnTo>
                    <a:pt x="458" y="1148"/>
                  </a:lnTo>
                  <a:lnTo>
                    <a:pt x="458" y="1148"/>
                  </a:lnTo>
                  <a:lnTo>
                    <a:pt x="474" y="1106"/>
                  </a:lnTo>
                  <a:lnTo>
                    <a:pt x="474" y="1106"/>
                  </a:lnTo>
                  <a:lnTo>
                    <a:pt x="474" y="1104"/>
                  </a:lnTo>
                  <a:lnTo>
                    <a:pt x="474" y="1104"/>
                  </a:lnTo>
                  <a:lnTo>
                    <a:pt x="474" y="1104"/>
                  </a:lnTo>
                  <a:lnTo>
                    <a:pt x="500" y="1084"/>
                  </a:lnTo>
                  <a:lnTo>
                    <a:pt x="502" y="1082"/>
                  </a:lnTo>
                  <a:lnTo>
                    <a:pt x="522" y="1092"/>
                  </a:lnTo>
                  <a:lnTo>
                    <a:pt x="522" y="109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2" y="1180"/>
                  </a:lnTo>
                  <a:lnTo>
                    <a:pt x="556" y="1182"/>
                  </a:lnTo>
                  <a:lnTo>
                    <a:pt x="560" y="1186"/>
                  </a:lnTo>
                  <a:lnTo>
                    <a:pt x="566" y="1196"/>
                  </a:lnTo>
                  <a:lnTo>
                    <a:pt x="572" y="1200"/>
                  </a:lnTo>
                  <a:lnTo>
                    <a:pt x="574" y="1200"/>
                  </a:lnTo>
                  <a:lnTo>
                    <a:pt x="574" y="1200"/>
                  </a:lnTo>
                  <a:lnTo>
                    <a:pt x="574" y="1200"/>
                  </a:lnTo>
                  <a:lnTo>
                    <a:pt x="602" y="1212"/>
                  </a:lnTo>
                  <a:lnTo>
                    <a:pt x="614" y="1216"/>
                  </a:lnTo>
                  <a:lnTo>
                    <a:pt x="630" y="1214"/>
                  </a:lnTo>
                  <a:lnTo>
                    <a:pt x="638" y="1204"/>
                  </a:lnTo>
                  <a:lnTo>
                    <a:pt x="646" y="1164"/>
                  </a:lnTo>
                  <a:lnTo>
                    <a:pt x="648" y="1144"/>
                  </a:lnTo>
                  <a:lnTo>
                    <a:pt x="648" y="1142"/>
                  </a:lnTo>
                  <a:lnTo>
                    <a:pt x="650" y="1140"/>
                  </a:lnTo>
                  <a:lnTo>
                    <a:pt x="650" y="1140"/>
                  </a:lnTo>
                  <a:lnTo>
                    <a:pt x="666" y="1128"/>
                  </a:lnTo>
                  <a:lnTo>
                    <a:pt x="674" y="1116"/>
                  </a:lnTo>
                  <a:lnTo>
                    <a:pt x="674" y="1116"/>
                  </a:lnTo>
                  <a:lnTo>
                    <a:pt x="690" y="1108"/>
                  </a:lnTo>
                  <a:lnTo>
                    <a:pt x="700" y="1102"/>
                  </a:lnTo>
                  <a:lnTo>
                    <a:pt x="712" y="1098"/>
                  </a:lnTo>
                  <a:lnTo>
                    <a:pt x="706" y="1074"/>
                  </a:lnTo>
                  <a:lnTo>
                    <a:pt x="734" y="1076"/>
                  </a:lnTo>
                  <a:lnTo>
                    <a:pt x="734" y="1076"/>
                  </a:lnTo>
                  <a:lnTo>
                    <a:pt x="734" y="1078"/>
                  </a:lnTo>
                  <a:lnTo>
                    <a:pt x="734" y="1078"/>
                  </a:lnTo>
                  <a:lnTo>
                    <a:pt x="748" y="1084"/>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6" y="1016"/>
                  </a:lnTo>
                  <a:lnTo>
                    <a:pt x="828" y="1010"/>
                  </a:lnTo>
                  <a:lnTo>
                    <a:pt x="834" y="1004"/>
                  </a:lnTo>
                  <a:lnTo>
                    <a:pt x="834" y="1004"/>
                  </a:lnTo>
                  <a:lnTo>
                    <a:pt x="834" y="1004"/>
                  </a:lnTo>
                  <a:lnTo>
                    <a:pt x="836" y="1004"/>
                  </a:lnTo>
                  <a:lnTo>
                    <a:pt x="850" y="1006"/>
                  </a:lnTo>
                  <a:lnTo>
                    <a:pt x="858" y="1002"/>
                  </a:lnTo>
                  <a:lnTo>
                    <a:pt x="860" y="992"/>
                  </a:lnTo>
                  <a:lnTo>
                    <a:pt x="876" y="986"/>
                  </a:lnTo>
                  <a:lnTo>
                    <a:pt x="876" y="986"/>
                  </a:lnTo>
                  <a:lnTo>
                    <a:pt x="878" y="986"/>
                  </a:lnTo>
                  <a:lnTo>
                    <a:pt x="878" y="986"/>
                  </a:lnTo>
                  <a:lnTo>
                    <a:pt x="898" y="988"/>
                  </a:lnTo>
                  <a:lnTo>
                    <a:pt x="914" y="984"/>
                  </a:lnTo>
                  <a:lnTo>
                    <a:pt x="922" y="976"/>
                  </a:lnTo>
                  <a:lnTo>
                    <a:pt x="930" y="962"/>
                  </a:lnTo>
                  <a:lnTo>
                    <a:pt x="918" y="950"/>
                  </a:lnTo>
                  <a:lnTo>
                    <a:pt x="918" y="948"/>
                  </a:lnTo>
                  <a:lnTo>
                    <a:pt x="918" y="948"/>
                  </a:lnTo>
                  <a:lnTo>
                    <a:pt x="914" y="940"/>
                  </a:lnTo>
                  <a:lnTo>
                    <a:pt x="914" y="940"/>
                  </a:lnTo>
                  <a:lnTo>
                    <a:pt x="912" y="924"/>
                  </a:lnTo>
                  <a:lnTo>
                    <a:pt x="912" y="924"/>
                  </a:lnTo>
                  <a:lnTo>
                    <a:pt x="918" y="912"/>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4" y="874"/>
                  </a:lnTo>
                  <a:lnTo>
                    <a:pt x="976" y="890"/>
                  </a:lnTo>
                  <a:lnTo>
                    <a:pt x="986" y="896"/>
                  </a:lnTo>
                  <a:lnTo>
                    <a:pt x="988" y="896"/>
                  </a:lnTo>
                  <a:lnTo>
                    <a:pt x="988" y="896"/>
                  </a:lnTo>
                  <a:lnTo>
                    <a:pt x="988" y="896"/>
                  </a:lnTo>
                  <a:lnTo>
                    <a:pt x="990" y="896"/>
                  </a:lnTo>
                  <a:lnTo>
                    <a:pt x="992" y="896"/>
                  </a:lnTo>
                  <a:lnTo>
                    <a:pt x="1002" y="880"/>
                  </a:lnTo>
                  <a:lnTo>
                    <a:pt x="1006" y="864"/>
                  </a:lnTo>
                  <a:lnTo>
                    <a:pt x="1010" y="864"/>
                  </a:lnTo>
                  <a:lnTo>
                    <a:pt x="1012" y="864"/>
                  </a:lnTo>
                  <a:lnTo>
                    <a:pt x="1034" y="872"/>
                  </a:lnTo>
                  <a:lnTo>
                    <a:pt x="1046" y="864"/>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4" y="796"/>
                  </a:lnTo>
                  <a:lnTo>
                    <a:pt x="1126" y="796"/>
                  </a:lnTo>
                  <a:lnTo>
                    <a:pt x="1134" y="808"/>
                  </a:lnTo>
                  <a:lnTo>
                    <a:pt x="1134" y="808"/>
                  </a:lnTo>
                  <a:lnTo>
                    <a:pt x="1134" y="810"/>
                  </a:lnTo>
                  <a:lnTo>
                    <a:pt x="1134" y="812"/>
                  </a:lnTo>
                  <a:lnTo>
                    <a:pt x="1136" y="828"/>
                  </a:lnTo>
                  <a:lnTo>
                    <a:pt x="1144" y="834"/>
                  </a:lnTo>
                  <a:lnTo>
                    <a:pt x="1154" y="824"/>
                  </a:lnTo>
                  <a:lnTo>
                    <a:pt x="1158" y="828"/>
                  </a:lnTo>
                  <a:lnTo>
                    <a:pt x="1158" y="828"/>
                  </a:lnTo>
                  <a:lnTo>
                    <a:pt x="1162" y="834"/>
                  </a:lnTo>
                  <a:lnTo>
                    <a:pt x="1162" y="840"/>
                  </a:lnTo>
                  <a:lnTo>
                    <a:pt x="1162" y="854"/>
                  </a:lnTo>
                  <a:lnTo>
                    <a:pt x="1158" y="868"/>
                  </a:lnTo>
                  <a:lnTo>
                    <a:pt x="1162" y="876"/>
                  </a:lnTo>
                  <a:lnTo>
                    <a:pt x="1170" y="884"/>
                  </a:lnTo>
                  <a:lnTo>
                    <a:pt x="1202" y="888"/>
                  </a:lnTo>
                  <a:lnTo>
                    <a:pt x="1204" y="890"/>
                  </a:lnTo>
                  <a:lnTo>
                    <a:pt x="1204" y="890"/>
                  </a:lnTo>
                  <a:lnTo>
                    <a:pt x="1206" y="890"/>
                  </a:lnTo>
                  <a:lnTo>
                    <a:pt x="1206" y="890"/>
                  </a:lnTo>
                  <a:lnTo>
                    <a:pt x="1208" y="892"/>
                  </a:lnTo>
                  <a:lnTo>
                    <a:pt x="1218" y="880"/>
                  </a:lnTo>
                  <a:lnTo>
                    <a:pt x="1218" y="880"/>
                  </a:lnTo>
                  <a:lnTo>
                    <a:pt x="1226" y="872"/>
                  </a:lnTo>
                  <a:lnTo>
                    <a:pt x="1222" y="860"/>
                  </a:lnTo>
                  <a:lnTo>
                    <a:pt x="1214" y="808"/>
                  </a:lnTo>
                  <a:lnTo>
                    <a:pt x="1238" y="820"/>
                  </a:lnTo>
                  <a:lnTo>
                    <a:pt x="1238" y="820"/>
                  </a:lnTo>
                  <a:lnTo>
                    <a:pt x="1238" y="820"/>
                  </a:lnTo>
                  <a:lnTo>
                    <a:pt x="1250" y="832"/>
                  </a:lnTo>
                  <a:lnTo>
                    <a:pt x="1256" y="838"/>
                  </a:lnTo>
                  <a:lnTo>
                    <a:pt x="1266" y="832"/>
                  </a:lnTo>
                  <a:lnTo>
                    <a:pt x="1298" y="796"/>
                  </a:lnTo>
                  <a:lnTo>
                    <a:pt x="1298" y="796"/>
                  </a:lnTo>
                  <a:lnTo>
                    <a:pt x="1300" y="796"/>
                  </a:lnTo>
                  <a:lnTo>
                    <a:pt x="1312" y="786"/>
                  </a:lnTo>
                  <a:lnTo>
                    <a:pt x="1326" y="768"/>
                  </a:lnTo>
                  <a:lnTo>
                    <a:pt x="1326" y="766"/>
                  </a:lnTo>
                  <a:lnTo>
                    <a:pt x="1344" y="770"/>
                  </a:lnTo>
                  <a:lnTo>
                    <a:pt x="135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8" y="606"/>
                  </a:lnTo>
                  <a:lnTo>
                    <a:pt x="1314" y="590"/>
                  </a:lnTo>
                  <a:lnTo>
                    <a:pt x="1314" y="588"/>
                  </a:lnTo>
                  <a:lnTo>
                    <a:pt x="1314" y="588"/>
                  </a:lnTo>
                  <a:lnTo>
                    <a:pt x="1314" y="564"/>
                  </a:lnTo>
                  <a:lnTo>
                    <a:pt x="1312" y="550"/>
                  </a:lnTo>
                  <a:lnTo>
                    <a:pt x="1300" y="546"/>
                  </a:lnTo>
                  <a:lnTo>
                    <a:pt x="1300" y="546"/>
                  </a:lnTo>
                  <a:lnTo>
                    <a:pt x="1300" y="546"/>
                  </a:lnTo>
                  <a:lnTo>
                    <a:pt x="1274" y="526"/>
                  </a:lnTo>
                  <a:lnTo>
                    <a:pt x="1276" y="524"/>
                  </a:lnTo>
                  <a:lnTo>
                    <a:pt x="1288" y="510"/>
                  </a:lnTo>
                  <a:lnTo>
                    <a:pt x="1288" y="510"/>
                  </a:lnTo>
                  <a:lnTo>
                    <a:pt x="1288" y="508"/>
                  </a:lnTo>
                  <a:lnTo>
                    <a:pt x="1290" y="508"/>
                  </a:lnTo>
                  <a:lnTo>
                    <a:pt x="1290" y="508"/>
                  </a:lnTo>
                  <a:lnTo>
                    <a:pt x="1302" y="508"/>
                  </a:lnTo>
                  <a:lnTo>
                    <a:pt x="1304"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298" y="402"/>
                  </a:lnTo>
                  <a:lnTo>
                    <a:pt x="1314" y="380"/>
                  </a:lnTo>
                  <a:lnTo>
                    <a:pt x="1314" y="378"/>
                  </a:lnTo>
                  <a:lnTo>
                    <a:pt x="1316" y="378"/>
                  </a:lnTo>
                  <a:lnTo>
                    <a:pt x="1316" y="376"/>
                  </a:lnTo>
                  <a:lnTo>
                    <a:pt x="1318" y="376"/>
                  </a:lnTo>
                  <a:lnTo>
                    <a:pt x="1324" y="376"/>
                  </a:lnTo>
                  <a:lnTo>
                    <a:pt x="1334" y="368"/>
                  </a:lnTo>
                  <a:lnTo>
                    <a:pt x="1344" y="336"/>
                  </a:lnTo>
                  <a:lnTo>
                    <a:pt x="1344" y="336"/>
                  </a:lnTo>
                  <a:lnTo>
                    <a:pt x="1344" y="336"/>
                  </a:lnTo>
                  <a:lnTo>
                    <a:pt x="1358" y="322"/>
                  </a:lnTo>
                  <a:lnTo>
                    <a:pt x="1358" y="320"/>
                  </a:lnTo>
                  <a:lnTo>
                    <a:pt x="1358" y="320"/>
                  </a:lnTo>
                  <a:lnTo>
                    <a:pt x="1358" y="320"/>
                  </a:lnTo>
                  <a:lnTo>
                    <a:pt x="1374" y="316"/>
                  </a:lnTo>
                  <a:lnTo>
                    <a:pt x="1374" y="318"/>
                  </a:lnTo>
                  <a:lnTo>
                    <a:pt x="1382" y="326"/>
                  </a:lnTo>
                  <a:lnTo>
                    <a:pt x="1386" y="328"/>
                  </a:lnTo>
                  <a:lnTo>
                    <a:pt x="1392" y="302"/>
                  </a:lnTo>
                  <a:lnTo>
                    <a:pt x="1386" y="284"/>
                  </a:lnTo>
                  <a:lnTo>
                    <a:pt x="1386" y="284"/>
                  </a:lnTo>
                  <a:lnTo>
                    <a:pt x="1386" y="282"/>
                  </a:lnTo>
                  <a:lnTo>
                    <a:pt x="1388" y="262"/>
                  </a:lnTo>
                  <a:lnTo>
                    <a:pt x="1388" y="260"/>
                  </a:lnTo>
                  <a:lnTo>
                    <a:pt x="1398" y="250"/>
                  </a:lnTo>
                  <a:lnTo>
                    <a:pt x="1404" y="240"/>
                  </a:lnTo>
                  <a:lnTo>
                    <a:pt x="1404" y="230"/>
                  </a:lnTo>
                  <a:lnTo>
                    <a:pt x="1404" y="230"/>
                  </a:lnTo>
                  <a:lnTo>
                    <a:pt x="1402" y="220"/>
                  </a:lnTo>
                  <a:lnTo>
                    <a:pt x="1398" y="204"/>
                  </a:lnTo>
                  <a:lnTo>
                    <a:pt x="1398" y="204"/>
                  </a:lnTo>
                  <a:lnTo>
                    <a:pt x="1398" y="204"/>
                  </a:lnTo>
                  <a:lnTo>
                    <a:pt x="1398" y="186"/>
                  </a:lnTo>
                  <a:lnTo>
                    <a:pt x="1398" y="184"/>
                  </a:lnTo>
                  <a:lnTo>
                    <a:pt x="1402" y="168"/>
                  </a:lnTo>
                  <a:lnTo>
                    <a:pt x="1402" y="168"/>
                  </a:lnTo>
                  <a:lnTo>
                    <a:pt x="1398" y="158"/>
                  </a:lnTo>
                  <a:lnTo>
                    <a:pt x="1396" y="152"/>
                  </a:lnTo>
                  <a:lnTo>
                    <a:pt x="1398" y="128"/>
                  </a:lnTo>
                  <a:close/>
                </a:path>
              </a:pathLst>
            </a:custGeom>
            <a:grpFill/>
            <a:ln>
              <a:noFill/>
            </a:ln>
          </p:spPr>
          <p:txBody>
            <a:bodyPr/>
            <a:lstStyle/>
            <a:p>
              <a:pPr>
                <a:defRPr/>
              </a:pPr>
              <a:endParaRPr lang="zh-CN" altLang="en-US" sz="1867">
                <a:solidFill>
                  <a:schemeClr val="tx1">
                    <a:lumMod val="50000"/>
                    <a:lumOff val="50000"/>
                  </a:schemeClr>
                </a:solidFill>
              </a:endParaRPr>
            </a:p>
          </p:txBody>
        </p:sp>
        <p:sp>
          <p:nvSpPr>
            <p:cNvPr id="17" name="MH_Other_3"/>
            <p:cNvSpPr>
              <a:spLocks/>
            </p:cNvSpPr>
            <p:nvPr>
              <p:custDataLst>
                <p:tags r:id="rId18"/>
              </p:custDataLst>
            </p:nvPr>
          </p:nvSpPr>
          <p:spPr bwMode="auto">
            <a:xfrm>
              <a:off x="3678788" y="2738185"/>
              <a:ext cx="1223889" cy="930440"/>
            </a:xfrm>
            <a:custGeom>
              <a:avLst/>
              <a:gdLst>
                <a:gd name="T0" fmla="*/ 536 w 912"/>
                <a:gd name="T1" fmla="*/ 308 h 772"/>
                <a:gd name="T2" fmla="*/ 516 w 912"/>
                <a:gd name="T3" fmla="*/ 320 h 772"/>
                <a:gd name="T4" fmla="*/ 456 w 912"/>
                <a:gd name="T5" fmla="*/ 264 h 772"/>
                <a:gd name="T6" fmla="*/ 424 w 912"/>
                <a:gd name="T7" fmla="*/ 242 h 772"/>
                <a:gd name="T8" fmla="*/ 390 w 912"/>
                <a:gd name="T9" fmla="*/ 204 h 772"/>
                <a:gd name="T10" fmla="*/ 396 w 912"/>
                <a:gd name="T11" fmla="*/ 156 h 772"/>
                <a:gd name="T12" fmla="*/ 334 w 912"/>
                <a:gd name="T13" fmla="*/ 178 h 772"/>
                <a:gd name="T14" fmla="*/ 304 w 912"/>
                <a:gd name="T15" fmla="*/ 142 h 772"/>
                <a:gd name="T16" fmla="*/ 276 w 912"/>
                <a:gd name="T17" fmla="*/ 48 h 772"/>
                <a:gd name="T18" fmla="*/ 256 w 912"/>
                <a:gd name="T19" fmla="*/ 14 h 772"/>
                <a:gd name="T20" fmla="*/ 210 w 912"/>
                <a:gd name="T21" fmla="*/ 56 h 772"/>
                <a:gd name="T22" fmla="*/ 168 w 912"/>
                <a:gd name="T23" fmla="*/ 70 h 772"/>
                <a:gd name="T24" fmla="*/ 108 w 912"/>
                <a:gd name="T25" fmla="*/ 86 h 772"/>
                <a:gd name="T26" fmla="*/ 60 w 912"/>
                <a:gd name="T27" fmla="*/ 132 h 772"/>
                <a:gd name="T28" fmla="*/ 8 w 912"/>
                <a:gd name="T29" fmla="*/ 158 h 772"/>
                <a:gd name="T30" fmla="*/ 40 w 912"/>
                <a:gd name="T31" fmla="*/ 236 h 772"/>
                <a:gd name="T32" fmla="*/ 112 w 912"/>
                <a:gd name="T33" fmla="*/ 254 h 772"/>
                <a:gd name="T34" fmla="*/ 220 w 912"/>
                <a:gd name="T35" fmla="*/ 278 h 772"/>
                <a:gd name="T36" fmla="*/ 302 w 912"/>
                <a:gd name="T37" fmla="*/ 284 h 772"/>
                <a:gd name="T38" fmla="*/ 372 w 912"/>
                <a:gd name="T39" fmla="*/ 312 h 772"/>
                <a:gd name="T40" fmla="*/ 430 w 912"/>
                <a:gd name="T41" fmla="*/ 336 h 772"/>
                <a:gd name="T42" fmla="*/ 524 w 912"/>
                <a:gd name="T43" fmla="*/ 406 h 772"/>
                <a:gd name="T44" fmla="*/ 560 w 912"/>
                <a:gd name="T45" fmla="*/ 494 h 772"/>
                <a:gd name="T46" fmla="*/ 528 w 912"/>
                <a:gd name="T47" fmla="*/ 598 h 772"/>
                <a:gd name="T48" fmla="*/ 508 w 912"/>
                <a:gd name="T49" fmla="*/ 630 h 772"/>
                <a:gd name="T50" fmla="*/ 488 w 912"/>
                <a:gd name="T51" fmla="*/ 658 h 772"/>
                <a:gd name="T52" fmla="*/ 498 w 912"/>
                <a:gd name="T53" fmla="*/ 706 h 772"/>
                <a:gd name="T54" fmla="*/ 524 w 912"/>
                <a:gd name="T55" fmla="*/ 696 h 772"/>
                <a:gd name="T56" fmla="*/ 528 w 912"/>
                <a:gd name="T57" fmla="*/ 668 h 772"/>
                <a:gd name="T58" fmla="*/ 554 w 912"/>
                <a:gd name="T59" fmla="*/ 642 h 772"/>
                <a:gd name="T60" fmla="*/ 596 w 912"/>
                <a:gd name="T61" fmla="*/ 684 h 772"/>
                <a:gd name="T62" fmla="*/ 666 w 912"/>
                <a:gd name="T63" fmla="*/ 724 h 772"/>
                <a:gd name="T64" fmla="*/ 670 w 912"/>
                <a:gd name="T65" fmla="*/ 760 h 772"/>
                <a:gd name="T66" fmla="*/ 730 w 912"/>
                <a:gd name="T67" fmla="*/ 744 h 772"/>
                <a:gd name="T68" fmla="*/ 728 w 912"/>
                <a:gd name="T69" fmla="*/ 712 h 772"/>
                <a:gd name="T70" fmla="*/ 780 w 912"/>
                <a:gd name="T71" fmla="*/ 688 h 772"/>
                <a:gd name="T72" fmla="*/ 766 w 912"/>
                <a:gd name="T73" fmla="*/ 626 h 772"/>
                <a:gd name="T74" fmla="*/ 796 w 912"/>
                <a:gd name="T75" fmla="*/ 580 h 772"/>
                <a:gd name="T76" fmla="*/ 838 w 912"/>
                <a:gd name="T77" fmla="*/ 586 h 772"/>
                <a:gd name="T78" fmla="*/ 876 w 912"/>
                <a:gd name="T79" fmla="*/ 556 h 772"/>
                <a:gd name="T80" fmla="*/ 906 w 912"/>
                <a:gd name="T81" fmla="*/ 512 h 772"/>
                <a:gd name="T82" fmla="*/ 868 w 912"/>
                <a:gd name="T83" fmla="*/ 472 h 772"/>
                <a:gd name="T84" fmla="*/ 810 w 912"/>
                <a:gd name="T85" fmla="*/ 436 h 772"/>
                <a:gd name="T86" fmla="*/ 808 w 912"/>
                <a:gd name="T87" fmla="*/ 496 h 772"/>
                <a:gd name="T88" fmla="*/ 812 w 912"/>
                <a:gd name="T89" fmla="*/ 538 h 772"/>
                <a:gd name="T90" fmla="*/ 792 w 912"/>
                <a:gd name="T91" fmla="*/ 544 h 772"/>
                <a:gd name="T92" fmla="*/ 776 w 912"/>
                <a:gd name="T93" fmla="*/ 580 h 772"/>
                <a:gd name="T94" fmla="*/ 746 w 912"/>
                <a:gd name="T95" fmla="*/ 566 h 772"/>
                <a:gd name="T96" fmla="*/ 712 w 912"/>
                <a:gd name="T97" fmla="*/ 538 h 772"/>
                <a:gd name="T98" fmla="*/ 716 w 912"/>
                <a:gd name="T99" fmla="*/ 506 h 772"/>
                <a:gd name="T100" fmla="*/ 688 w 912"/>
                <a:gd name="T101" fmla="*/ 434 h 772"/>
                <a:gd name="T102" fmla="*/ 624 w 912"/>
                <a:gd name="T103" fmla="*/ 402 h 772"/>
                <a:gd name="T104" fmla="*/ 598 w 912"/>
                <a:gd name="T105" fmla="*/ 376 h 772"/>
                <a:gd name="T106" fmla="*/ 604 w 912"/>
                <a:gd name="T107" fmla="*/ 324 h 772"/>
                <a:gd name="T108" fmla="*/ 648 w 912"/>
                <a:gd name="T109" fmla="*/ 276 h 772"/>
                <a:gd name="T110" fmla="*/ 592 w 912"/>
                <a:gd name="T111" fmla="*/ 286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12" h="772">
                  <a:moveTo>
                    <a:pt x="542" y="280"/>
                  </a:moveTo>
                  <a:lnTo>
                    <a:pt x="530" y="280"/>
                  </a:lnTo>
                  <a:lnTo>
                    <a:pt x="526" y="288"/>
                  </a:lnTo>
                  <a:lnTo>
                    <a:pt x="532" y="296"/>
                  </a:lnTo>
                  <a:lnTo>
                    <a:pt x="532" y="296"/>
                  </a:lnTo>
                  <a:lnTo>
                    <a:pt x="532" y="296"/>
                  </a:lnTo>
                  <a:lnTo>
                    <a:pt x="536" y="308"/>
                  </a:lnTo>
                  <a:lnTo>
                    <a:pt x="536" y="308"/>
                  </a:lnTo>
                  <a:lnTo>
                    <a:pt x="536" y="310"/>
                  </a:lnTo>
                  <a:lnTo>
                    <a:pt x="536" y="312"/>
                  </a:lnTo>
                  <a:lnTo>
                    <a:pt x="518" y="320"/>
                  </a:lnTo>
                  <a:lnTo>
                    <a:pt x="516" y="320"/>
                  </a:lnTo>
                  <a:lnTo>
                    <a:pt x="516" y="320"/>
                  </a:lnTo>
                  <a:lnTo>
                    <a:pt x="516" y="320"/>
                  </a:lnTo>
                  <a:lnTo>
                    <a:pt x="516" y="320"/>
                  </a:lnTo>
                  <a:lnTo>
                    <a:pt x="516" y="320"/>
                  </a:lnTo>
                  <a:lnTo>
                    <a:pt x="506" y="320"/>
                  </a:lnTo>
                  <a:lnTo>
                    <a:pt x="500" y="316"/>
                  </a:lnTo>
                  <a:lnTo>
                    <a:pt x="494" y="314"/>
                  </a:lnTo>
                  <a:lnTo>
                    <a:pt x="492" y="310"/>
                  </a:lnTo>
                  <a:lnTo>
                    <a:pt x="488" y="300"/>
                  </a:lnTo>
                  <a:lnTo>
                    <a:pt x="464" y="296"/>
                  </a:lnTo>
                  <a:lnTo>
                    <a:pt x="456" y="264"/>
                  </a:lnTo>
                  <a:lnTo>
                    <a:pt x="456" y="264"/>
                  </a:lnTo>
                  <a:lnTo>
                    <a:pt x="450" y="262"/>
                  </a:lnTo>
                  <a:lnTo>
                    <a:pt x="446" y="258"/>
                  </a:lnTo>
                  <a:lnTo>
                    <a:pt x="444" y="256"/>
                  </a:lnTo>
                  <a:lnTo>
                    <a:pt x="444" y="256"/>
                  </a:lnTo>
                  <a:lnTo>
                    <a:pt x="440" y="250"/>
                  </a:lnTo>
                  <a:lnTo>
                    <a:pt x="432" y="248"/>
                  </a:lnTo>
                  <a:lnTo>
                    <a:pt x="432" y="248"/>
                  </a:lnTo>
                  <a:lnTo>
                    <a:pt x="424" y="242"/>
                  </a:lnTo>
                  <a:lnTo>
                    <a:pt x="416" y="232"/>
                  </a:lnTo>
                  <a:lnTo>
                    <a:pt x="406" y="228"/>
                  </a:lnTo>
                  <a:lnTo>
                    <a:pt x="406" y="228"/>
                  </a:lnTo>
                  <a:lnTo>
                    <a:pt x="406" y="228"/>
                  </a:lnTo>
                  <a:lnTo>
                    <a:pt x="406" y="228"/>
                  </a:lnTo>
                  <a:lnTo>
                    <a:pt x="392" y="214"/>
                  </a:lnTo>
                  <a:lnTo>
                    <a:pt x="392" y="214"/>
                  </a:lnTo>
                  <a:lnTo>
                    <a:pt x="390" y="204"/>
                  </a:lnTo>
                  <a:lnTo>
                    <a:pt x="390" y="202"/>
                  </a:lnTo>
                  <a:lnTo>
                    <a:pt x="416" y="168"/>
                  </a:lnTo>
                  <a:lnTo>
                    <a:pt x="416" y="168"/>
                  </a:lnTo>
                  <a:lnTo>
                    <a:pt x="416" y="164"/>
                  </a:lnTo>
                  <a:lnTo>
                    <a:pt x="416" y="162"/>
                  </a:lnTo>
                  <a:lnTo>
                    <a:pt x="412" y="152"/>
                  </a:lnTo>
                  <a:lnTo>
                    <a:pt x="398" y="156"/>
                  </a:lnTo>
                  <a:lnTo>
                    <a:pt x="396" y="156"/>
                  </a:lnTo>
                  <a:lnTo>
                    <a:pt x="396" y="158"/>
                  </a:lnTo>
                  <a:lnTo>
                    <a:pt x="396" y="158"/>
                  </a:lnTo>
                  <a:lnTo>
                    <a:pt x="360" y="160"/>
                  </a:lnTo>
                  <a:lnTo>
                    <a:pt x="348" y="164"/>
                  </a:lnTo>
                  <a:lnTo>
                    <a:pt x="342" y="168"/>
                  </a:lnTo>
                  <a:lnTo>
                    <a:pt x="340" y="172"/>
                  </a:lnTo>
                  <a:lnTo>
                    <a:pt x="340" y="172"/>
                  </a:lnTo>
                  <a:lnTo>
                    <a:pt x="334" y="178"/>
                  </a:lnTo>
                  <a:lnTo>
                    <a:pt x="330" y="178"/>
                  </a:lnTo>
                  <a:lnTo>
                    <a:pt x="324" y="178"/>
                  </a:lnTo>
                  <a:lnTo>
                    <a:pt x="324" y="178"/>
                  </a:lnTo>
                  <a:lnTo>
                    <a:pt x="324" y="176"/>
                  </a:lnTo>
                  <a:lnTo>
                    <a:pt x="312" y="168"/>
                  </a:lnTo>
                  <a:lnTo>
                    <a:pt x="312" y="148"/>
                  </a:lnTo>
                  <a:lnTo>
                    <a:pt x="312" y="148"/>
                  </a:lnTo>
                  <a:lnTo>
                    <a:pt x="304" y="142"/>
                  </a:lnTo>
                  <a:lnTo>
                    <a:pt x="300" y="134"/>
                  </a:lnTo>
                  <a:lnTo>
                    <a:pt x="296" y="116"/>
                  </a:lnTo>
                  <a:lnTo>
                    <a:pt x="288" y="108"/>
                  </a:lnTo>
                  <a:lnTo>
                    <a:pt x="280" y="100"/>
                  </a:lnTo>
                  <a:lnTo>
                    <a:pt x="276" y="98"/>
                  </a:lnTo>
                  <a:lnTo>
                    <a:pt x="290" y="80"/>
                  </a:lnTo>
                  <a:lnTo>
                    <a:pt x="292" y="68"/>
                  </a:lnTo>
                  <a:lnTo>
                    <a:pt x="276" y="48"/>
                  </a:lnTo>
                  <a:lnTo>
                    <a:pt x="276" y="48"/>
                  </a:lnTo>
                  <a:lnTo>
                    <a:pt x="276" y="48"/>
                  </a:lnTo>
                  <a:lnTo>
                    <a:pt x="268" y="32"/>
                  </a:lnTo>
                  <a:lnTo>
                    <a:pt x="268" y="32"/>
                  </a:lnTo>
                  <a:lnTo>
                    <a:pt x="268" y="32"/>
                  </a:lnTo>
                  <a:lnTo>
                    <a:pt x="268" y="24"/>
                  </a:lnTo>
                  <a:lnTo>
                    <a:pt x="256" y="16"/>
                  </a:lnTo>
                  <a:lnTo>
                    <a:pt x="256" y="14"/>
                  </a:lnTo>
                  <a:lnTo>
                    <a:pt x="256" y="14"/>
                  </a:lnTo>
                  <a:lnTo>
                    <a:pt x="256" y="14"/>
                  </a:lnTo>
                  <a:lnTo>
                    <a:pt x="246" y="2"/>
                  </a:lnTo>
                  <a:lnTo>
                    <a:pt x="232" y="0"/>
                  </a:lnTo>
                  <a:lnTo>
                    <a:pt x="216" y="4"/>
                  </a:lnTo>
                  <a:lnTo>
                    <a:pt x="212" y="8"/>
                  </a:lnTo>
                  <a:lnTo>
                    <a:pt x="210" y="30"/>
                  </a:lnTo>
                  <a:lnTo>
                    <a:pt x="210" y="56"/>
                  </a:lnTo>
                  <a:lnTo>
                    <a:pt x="208" y="56"/>
                  </a:lnTo>
                  <a:lnTo>
                    <a:pt x="192" y="62"/>
                  </a:lnTo>
                  <a:lnTo>
                    <a:pt x="192" y="62"/>
                  </a:lnTo>
                  <a:lnTo>
                    <a:pt x="192" y="62"/>
                  </a:lnTo>
                  <a:lnTo>
                    <a:pt x="192" y="62"/>
                  </a:lnTo>
                  <a:lnTo>
                    <a:pt x="178" y="64"/>
                  </a:lnTo>
                  <a:lnTo>
                    <a:pt x="178" y="64"/>
                  </a:lnTo>
                  <a:lnTo>
                    <a:pt x="168" y="70"/>
                  </a:lnTo>
                  <a:lnTo>
                    <a:pt x="154" y="74"/>
                  </a:lnTo>
                  <a:lnTo>
                    <a:pt x="152" y="76"/>
                  </a:lnTo>
                  <a:lnTo>
                    <a:pt x="152" y="76"/>
                  </a:lnTo>
                  <a:lnTo>
                    <a:pt x="152" y="76"/>
                  </a:lnTo>
                  <a:lnTo>
                    <a:pt x="124" y="68"/>
                  </a:lnTo>
                  <a:lnTo>
                    <a:pt x="114" y="80"/>
                  </a:lnTo>
                  <a:lnTo>
                    <a:pt x="114" y="80"/>
                  </a:lnTo>
                  <a:lnTo>
                    <a:pt x="108" y="86"/>
                  </a:lnTo>
                  <a:lnTo>
                    <a:pt x="98" y="88"/>
                  </a:lnTo>
                  <a:lnTo>
                    <a:pt x="82" y="102"/>
                  </a:lnTo>
                  <a:lnTo>
                    <a:pt x="72" y="116"/>
                  </a:lnTo>
                  <a:lnTo>
                    <a:pt x="72" y="116"/>
                  </a:lnTo>
                  <a:lnTo>
                    <a:pt x="72" y="118"/>
                  </a:lnTo>
                  <a:lnTo>
                    <a:pt x="72" y="118"/>
                  </a:lnTo>
                  <a:lnTo>
                    <a:pt x="66" y="128"/>
                  </a:lnTo>
                  <a:lnTo>
                    <a:pt x="60" y="132"/>
                  </a:lnTo>
                  <a:lnTo>
                    <a:pt x="50" y="144"/>
                  </a:lnTo>
                  <a:lnTo>
                    <a:pt x="50" y="146"/>
                  </a:lnTo>
                  <a:lnTo>
                    <a:pt x="50" y="146"/>
                  </a:lnTo>
                  <a:lnTo>
                    <a:pt x="44" y="150"/>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72" y="312"/>
                  </a:lnTo>
                  <a:lnTo>
                    <a:pt x="380" y="320"/>
                  </a:lnTo>
                  <a:lnTo>
                    <a:pt x="388" y="330"/>
                  </a:lnTo>
                  <a:lnTo>
                    <a:pt x="398" y="340"/>
                  </a:lnTo>
                  <a:lnTo>
                    <a:pt x="404" y="338"/>
                  </a:lnTo>
                  <a:lnTo>
                    <a:pt x="412" y="324"/>
                  </a:lnTo>
                  <a:lnTo>
                    <a:pt x="430" y="336"/>
                  </a:lnTo>
                  <a:lnTo>
                    <a:pt x="430" y="336"/>
                  </a:lnTo>
                  <a:lnTo>
                    <a:pt x="432" y="336"/>
                  </a:lnTo>
                  <a:lnTo>
                    <a:pt x="432" y="336"/>
                  </a:lnTo>
                  <a:lnTo>
                    <a:pt x="444" y="352"/>
                  </a:lnTo>
                  <a:lnTo>
                    <a:pt x="480" y="380"/>
                  </a:lnTo>
                  <a:lnTo>
                    <a:pt x="480" y="380"/>
                  </a:lnTo>
                  <a:lnTo>
                    <a:pt x="492" y="392"/>
                  </a:lnTo>
                  <a:lnTo>
                    <a:pt x="522" y="382"/>
                  </a:lnTo>
                  <a:lnTo>
                    <a:pt x="524" y="406"/>
                  </a:lnTo>
                  <a:lnTo>
                    <a:pt x="538" y="420"/>
                  </a:lnTo>
                  <a:lnTo>
                    <a:pt x="538" y="420"/>
                  </a:lnTo>
                  <a:lnTo>
                    <a:pt x="538" y="420"/>
                  </a:lnTo>
                  <a:lnTo>
                    <a:pt x="548" y="436"/>
                  </a:lnTo>
                  <a:lnTo>
                    <a:pt x="548" y="438"/>
                  </a:lnTo>
                  <a:lnTo>
                    <a:pt x="548" y="438"/>
                  </a:lnTo>
                  <a:lnTo>
                    <a:pt x="548" y="440"/>
                  </a:lnTo>
                  <a:lnTo>
                    <a:pt x="560" y="494"/>
                  </a:lnTo>
                  <a:lnTo>
                    <a:pt x="572" y="516"/>
                  </a:lnTo>
                  <a:lnTo>
                    <a:pt x="556" y="558"/>
                  </a:lnTo>
                  <a:lnTo>
                    <a:pt x="556" y="560"/>
                  </a:lnTo>
                  <a:lnTo>
                    <a:pt x="544" y="564"/>
                  </a:lnTo>
                  <a:lnTo>
                    <a:pt x="544" y="576"/>
                  </a:lnTo>
                  <a:lnTo>
                    <a:pt x="542" y="576"/>
                  </a:lnTo>
                  <a:lnTo>
                    <a:pt x="528" y="598"/>
                  </a:lnTo>
                  <a:lnTo>
                    <a:pt x="528" y="598"/>
                  </a:lnTo>
                  <a:lnTo>
                    <a:pt x="508" y="600"/>
                  </a:lnTo>
                  <a:lnTo>
                    <a:pt x="488" y="616"/>
                  </a:lnTo>
                  <a:lnTo>
                    <a:pt x="488" y="616"/>
                  </a:lnTo>
                  <a:lnTo>
                    <a:pt x="494" y="620"/>
                  </a:lnTo>
                  <a:lnTo>
                    <a:pt x="500" y="622"/>
                  </a:lnTo>
                  <a:lnTo>
                    <a:pt x="500" y="622"/>
                  </a:lnTo>
                  <a:lnTo>
                    <a:pt x="504" y="626"/>
                  </a:lnTo>
                  <a:lnTo>
                    <a:pt x="508" y="630"/>
                  </a:lnTo>
                  <a:lnTo>
                    <a:pt x="508" y="634"/>
                  </a:lnTo>
                  <a:lnTo>
                    <a:pt x="504" y="642"/>
                  </a:lnTo>
                  <a:lnTo>
                    <a:pt x="504" y="644"/>
                  </a:lnTo>
                  <a:lnTo>
                    <a:pt x="492" y="656"/>
                  </a:lnTo>
                  <a:lnTo>
                    <a:pt x="490" y="656"/>
                  </a:lnTo>
                  <a:lnTo>
                    <a:pt x="490" y="658"/>
                  </a:lnTo>
                  <a:lnTo>
                    <a:pt x="488" y="658"/>
                  </a:lnTo>
                  <a:lnTo>
                    <a:pt x="488" y="658"/>
                  </a:lnTo>
                  <a:lnTo>
                    <a:pt x="450" y="652"/>
                  </a:lnTo>
                  <a:lnTo>
                    <a:pt x="448" y="666"/>
                  </a:lnTo>
                  <a:lnTo>
                    <a:pt x="452" y="696"/>
                  </a:lnTo>
                  <a:lnTo>
                    <a:pt x="484" y="708"/>
                  </a:lnTo>
                  <a:lnTo>
                    <a:pt x="484" y="710"/>
                  </a:lnTo>
                  <a:lnTo>
                    <a:pt x="484" y="710"/>
                  </a:lnTo>
                  <a:lnTo>
                    <a:pt x="496" y="706"/>
                  </a:lnTo>
                  <a:lnTo>
                    <a:pt x="498" y="706"/>
                  </a:lnTo>
                  <a:lnTo>
                    <a:pt x="500" y="704"/>
                  </a:lnTo>
                  <a:lnTo>
                    <a:pt x="500" y="706"/>
                  </a:lnTo>
                  <a:lnTo>
                    <a:pt x="500" y="706"/>
                  </a:lnTo>
                  <a:lnTo>
                    <a:pt x="510" y="712"/>
                  </a:lnTo>
                  <a:lnTo>
                    <a:pt x="524" y="712"/>
                  </a:lnTo>
                  <a:lnTo>
                    <a:pt x="528" y="710"/>
                  </a:lnTo>
                  <a:lnTo>
                    <a:pt x="524" y="696"/>
                  </a:lnTo>
                  <a:lnTo>
                    <a:pt x="524" y="696"/>
                  </a:lnTo>
                  <a:lnTo>
                    <a:pt x="524" y="696"/>
                  </a:lnTo>
                  <a:lnTo>
                    <a:pt x="520" y="680"/>
                  </a:lnTo>
                  <a:lnTo>
                    <a:pt x="520" y="678"/>
                  </a:lnTo>
                  <a:lnTo>
                    <a:pt x="520" y="676"/>
                  </a:lnTo>
                  <a:lnTo>
                    <a:pt x="520" y="676"/>
                  </a:lnTo>
                  <a:lnTo>
                    <a:pt x="520" y="676"/>
                  </a:lnTo>
                  <a:lnTo>
                    <a:pt x="526" y="670"/>
                  </a:lnTo>
                  <a:lnTo>
                    <a:pt x="528" y="668"/>
                  </a:lnTo>
                  <a:lnTo>
                    <a:pt x="528" y="668"/>
                  </a:lnTo>
                  <a:lnTo>
                    <a:pt x="528" y="668"/>
                  </a:lnTo>
                  <a:lnTo>
                    <a:pt x="536" y="656"/>
                  </a:lnTo>
                  <a:lnTo>
                    <a:pt x="538" y="654"/>
                  </a:lnTo>
                  <a:lnTo>
                    <a:pt x="552" y="644"/>
                  </a:lnTo>
                  <a:lnTo>
                    <a:pt x="552" y="644"/>
                  </a:lnTo>
                  <a:lnTo>
                    <a:pt x="552" y="642"/>
                  </a:lnTo>
                  <a:lnTo>
                    <a:pt x="554" y="642"/>
                  </a:lnTo>
                  <a:lnTo>
                    <a:pt x="554" y="642"/>
                  </a:lnTo>
                  <a:lnTo>
                    <a:pt x="572" y="640"/>
                  </a:lnTo>
                  <a:lnTo>
                    <a:pt x="572" y="644"/>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4"/>
                  </a:lnTo>
                  <a:lnTo>
                    <a:pt x="668" y="726"/>
                  </a:lnTo>
                  <a:lnTo>
                    <a:pt x="668" y="732"/>
                  </a:lnTo>
                  <a:lnTo>
                    <a:pt x="668" y="740"/>
                  </a:lnTo>
                  <a:lnTo>
                    <a:pt x="664" y="756"/>
                  </a:lnTo>
                  <a:lnTo>
                    <a:pt x="670" y="760"/>
                  </a:lnTo>
                  <a:lnTo>
                    <a:pt x="670" y="760"/>
                  </a:lnTo>
                  <a:lnTo>
                    <a:pt x="678" y="760"/>
                  </a:lnTo>
                  <a:lnTo>
                    <a:pt x="684" y="762"/>
                  </a:lnTo>
                  <a:lnTo>
                    <a:pt x="688" y="764"/>
                  </a:lnTo>
                  <a:lnTo>
                    <a:pt x="706" y="772"/>
                  </a:lnTo>
                  <a:lnTo>
                    <a:pt x="716" y="764"/>
                  </a:lnTo>
                  <a:lnTo>
                    <a:pt x="728" y="750"/>
                  </a:lnTo>
                  <a:lnTo>
                    <a:pt x="730" y="744"/>
                  </a:lnTo>
                  <a:lnTo>
                    <a:pt x="730" y="744"/>
                  </a:lnTo>
                  <a:lnTo>
                    <a:pt x="732" y="742"/>
                  </a:lnTo>
                  <a:lnTo>
                    <a:pt x="734" y="740"/>
                  </a:lnTo>
                  <a:lnTo>
                    <a:pt x="734" y="740"/>
                  </a:lnTo>
                  <a:lnTo>
                    <a:pt x="730" y="722"/>
                  </a:lnTo>
                  <a:lnTo>
                    <a:pt x="728" y="714"/>
                  </a:lnTo>
                  <a:lnTo>
                    <a:pt x="728" y="712"/>
                  </a:lnTo>
                  <a:lnTo>
                    <a:pt x="728" y="712"/>
                  </a:lnTo>
                  <a:lnTo>
                    <a:pt x="728" y="712"/>
                  </a:lnTo>
                  <a:lnTo>
                    <a:pt x="728" y="710"/>
                  </a:lnTo>
                  <a:lnTo>
                    <a:pt x="736" y="700"/>
                  </a:lnTo>
                  <a:lnTo>
                    <a:pt x="736" y="700"/>
                  </a:lnTo>
                  <a:lnTo>
                    <a:pt x="736" y="700"/>
                  </a:lnTo>
                  <a:lnTo>
                    <a:pt x="748" y="690"/>
                  </a:lnTo>
                  <a:lnTo>
                    <a:pt x="750" y="690"/>
                  </a:lnTo>
                  <a:lnTo>
                    <a:pt x="776" y="690"/>
                  </a:lnTo>
                  <a:lnTo>
                    <a:pt x="780" y="688"/>
                  </a:lnTo>
                  <a:lnTo>
                    <a:pt x="780" y="676"/>
                  </a:lnTo>
                  <a:lnTo>
                    <a:pt x="776" y="664"/>
                  </a:lnTo>
                  <a:lnTo>
                    <a:pt x="766" y="648"/>
                  </a:lnTo>
                  <a:lnTo>
                    <a:pt x="766" y="648"/>
                  </a:lnTo>
                  <a:lnTo>
                    <a:pt x="766" y="648"/>
                  </a:lnTo>
                  <a:lnTo>
                    <a:pt x="766" y="628"/>
                  </a:lnTo>
                  <a:lnTo>
                    <a:pt x="766" y="626"/>
                  </a:lnTo>
                  <a:lnTo>
                    <a:pt x="766" y="626"/>
                  </a:lnTo>
                  <a:lnTo>
                    <a:pt x="770" y="614"/>
                  </a:lnTo>
                  <a:lnTo>
                    <a:pt x="770" y="614"/>
                  </a:lnTo>
                  <a:lnTo>
                    <a:pt x="772" y="614"/>
                  </a:lnTo>
                  <a:lnTo>
                    <a:pt x="772" y="614"/>
                  </a:lnTo>
                  <a:lnTo>
                    <a:pt x="792" y="582"/>
                  </a:lnTo>
                  <a:lnTo>
                    <a:pt x="794" y="582"/>
                  </a:lnTo>
                  <a:lnTo>
                    <a:pt x="794" y="582"/>
                  </a:lnTo>
                  <a:lnTo>
                    <a:pt x="796" y="580"/>
                  </a:lnTo>
                  <a:lnTo>
                    <a:pt x="800" y="580"/>
                  </a:lnTo>
                  <a:lnTo>
                    <a:pt x="808" y="582"/>
                  </a:lnTo>
                  <a:lnTo>
                    <a:pt x="828" y="592"/>
                  </a:lnTo>
                  <a:lnTo>
                    <a:pt x="840" y="596"/>
                  </a:lnTo>
                  <a:lnTo>
                    <a:pt x="840" y="590"/>
                  </a:lnTo>
                  <a:lnTo>
                    <a:pt x="838" y="588"/>
                  </a:lnTo>
                  <a:lnTo>
                    <a:pt x="838" y="586"/>
                  </a:lnTo>
                  <a:lnTo>
                    <a:pt x="838" y="586"/>
                  </a:lnTo>
                  <a:lnTo>
                    <a:pt x="840" y="580"/>
                  </a:lnTo>
                  <a:lnTo>
                    <a:pt x="846" y="572"/>
                  </a:lnTo>
                  <a:lnTo>
                    <a:pt x="860" y="562"/>
                  </a:lnTo>
                  <a:lnTo>
                    <a:pt x="860" y="562"/>
                  </a:lnTo>
                  <a:lnTo>
                    <a:pt x="860" y="562"/>
                  </a:lnTo>
                  <a:lnTo>
                    <a:pt x="860" y="560"/>
                  </a:lnTo>
                  <a:lnTo>
                    <a:pt x="860" y="560"/>
                  </a:lnTo>
                  <a:lnTo>
                    <a:pt x="876" y="556"/>
                  </a:lnTo>
                  <a:lnTo>
                    <a:pt x="890" y="556"/>
                  </a:lnTo>
                  <a:lnTo>
                    <a:pt x="892" y="556"/>
                  </a:lnTo>
                  <a:lnTo>
                    <a:pt x="892" y="556"/>
                  </a:lnTo>
                  <a:lnTo>
                    <a:pt x="900" y="556"/>
                  </a:lnTo>
                  <a:lnTo>
                    <a:pt x="904" y="536"/>
                  </a:lnTo>
                  <a:lnTo>
                    <a:pt x="904" y="524"/>
                  </a:lnTo>
                  <a:lnTo>
                    <a:pt x="904" y="524"/>
                  </a:lnTo>
                  <a:lnTo>
                    <a:pt x="906" y="512"/>
                  </a:lnTo>
                  <a:lnTo>
                    <a:pt x="906" y="510"/>
                  </a:lnTo>
                  <a:lnTo>
                    <a:pt x="908" y="508"/>
                  </a:lnTo>
                  <a:lnTo>
                    <a:pt x="912" y="496"/>
                  </a:lnTo>
                  <a:lnTo>
                    <a:pt x="906" y="488"/>
                  </a:lnTo>
                  <a:lnTo>
                    <a:pt x="896" y="480"/>
                  </a:lnTo>
                  <a:lnTo>
                    <a:pt x="876" y="476"/>
                  </a:lnTo>
                  <a:lnTo>
                    <a:pt x="876" y="476"/>
                  </a:lnTo>
                  <a:lnTo>
                    <a:pt x="868" y="472"/>
                  </a:lnTo>
                  <a:lnTo>
                    <a:pt x="852" y="460"/>
                  </a:lnTo>
                  <a:lnTo>
                    <a:pt x="840" y="456"/>
                  </a:lnTo>
                  <a:lnTo>
                    <a:pt x="840" y="456"/>
                  </a:lnTo>
                  <a:lnTo>
                    <a:pt x="840" y="454"/>
                  </a:lnTo>
                  <a:lnTo>
                    <a:pt x="824" y="436"/>
                  </a:lnTo>
                  <a:lnTo>
                    <a:pt x="812" y="436"/>
                  </a:lnTo>
                  <a:lnTo>
                    <a:pt x="810" y="436"/>
                  </a:lnTo>
                  <a:lnTo>
                    <a:pt x="810" y="436"/>
                  </a:lnTo>
                  <a:lnTo>
                    <a:pt x="798" y="430"/>
                  </a:lnTo>
                  <a:lnTo>
                    <a:pt x="790" y="440"/>
                  </a:lnTo>
                  <a:lnTo>
                    <a:pt x="788" y="476"/>
                  </a:lnTo>
                  <a:lnTo>
                    <a:pt x="792" y="492"/>
                  </a:lnTo>
                  <a:lnTo>
                    <a:pt x="796" y="492"/>
                  </a:lnTo>
                  <a:lnTo>
                    <a:pt x="798" y="492"/>
                  </a:lnTo>
                  <a:lnTo>
                    <a:pt x="808" y="496"/>
                  </a:lnTo>
                  <a:lnTo>
                    <a:pt x="808" y="496"/>
                  </a:lnTo>
                  <a:lnTo>
                    <a:pt x="808" y="496"/>
                  </a:lnTo>
                  <a:lnTo>
                    <a:pt x="814" y="510"/>
                  </a:lnTo>
                  <a:lnTo>
                    <a:pt x="816" y="510"/>
                  </a:lnTo>
                  <a:lnTo>
                    <a:pt x="816" y="512"/>
                  </a:lnTo>
                  <a:lnTo>
                    <a:pt x="816" y="512"/>
                  </a:lnTo>
                  <a:lnTo>
                    <a:pt x="816" y="512"/>
                  </a:lnTo>
                  <a:lnTo>
                    <a:pt x="812" y="536"/>
                  </a:lnTo>
                  <a:lnTo>
                    <a:pt x="812" y="538"/>
                  </a:lnTo>
                  <a:lnTo>
                    <a:pt x="812" y="540"/>
                  </a:lnTo>
                  <a:lnTo>
                    <a:pt x="812" y="540"/>
                  </a:lnTo>
                  <a:lnTo>
                    <a:pt x="812" y="540"/>
                  </a:lnTo>
                  <a:lnTo>
                    <a:pt x="800" y="546"/>
                  </a:lnTo>
                  <a:lnTo>
                    <a:pt x="798" y="548"/>
                  </a:lnTo>
                  <a:lnTo>
                    <a:pt x="798" y="546"/>
                  </a:lnTo>
                  <a:lnTo>
                    <a:pt x="796" y="546"/>
                  </a:lnTo>
                  <a:lnTo>
                    <a:pt x="792" y="544"/>
                  </a:lnTo>
                  <a:lnTo>
                    <a:pt x="778" y="550"/>
                  </a:lnTo>
                  <a:lnTo>
                    <a:pt x="778" y="550"/>
                  </a:lnTo>
                  <a:lnTo>
                    <a:pt x="778" y="552"/>
                  </a:lnTo>
                  <a:lnTo>
                    <a:pt x="780" y="552"/>
                  </a:lnTo>
                  <a:lnTo>
                    <a:pt x="782" y="574"/>
                  </a:lnTo>
                  <a:lnTo>
                    <a:pt x="782" y="574"/>
                  </a:lnTo>
                  <a:lnTo>
                    <a:pt x="780" y="578"/>
                  </a:lnTo>
                  <a:lnTo>
                    <a:pt x="776" y="580"/>
                  </a:lnTo>
                  <a:lnTo>
                    <a:pt x="768" y="580"/>
                  </a:lnTo>
                  <a:lnTo>
                    <a:pt x="768" y="580"/>
                  </a:lnTo>
                  <a:lnTo>
                    <a:pt x="762" y="578"/>
                  </a:lnTo>
                  <a:lnTo>
                    <a:pt x="758" y="576"/>
                  </a:lnTo>
                  <a:lnTo>
                    <a:pt x="748" y="568"/>
                  </a:lnTo>
                  <a:lnTo>
                    <a:pt x="748" y="568"/>
                  </a:lnTo>
                  <a:lnTo>
                    <a:pt x="746" y="568"/>
                  </a:lnTo>
                  <a:lnTo>
                    <a:pt x="746" y="566"/>
                  </a:lnTo>
                  <a:lnTo>
                    <a:pt x="740" y="552"/>
                  </a:lnTo>
                  <a:lnTo>
                    <a:pt x="740" y="552"/>
                  </a:lnTo>
                  <a:lnTo>
                    <a:pt x="736" y="550"/>
                  </a:lnTo>
                  <a:lnTo>
                    <a:pt x="728" y="546"/>
                  </a:lnTo>
                  <a:lnTo>
                    <a:pt x="726" y="546"/>
                  </a:lnTo>
                  <a:lnTo>
                    <a:pt x="726" y="546"/>
                  </a:lnTo>
                  <a:lnTo>
                    <a:pt x="714" y="538"/>
                  </a:lnTo>
                  <a:lnTo>
                    <a:pt x="712" y="538"/>
                  </a:lnTo>
                  <a:lnTo>
                    <a:pt x="712" y="536"/>
                  </a:lnTo>
                  <a:lnTo>
                    <a:pt x="712" y="536"/>
                  </a:lnTo>
                  <a:lnTo>
                    <a:pt x="710" y="524"/>
                  </a:lnTo>
                  <a:lnTo>
                    <a:pt x="712" y="512"/>
                  </a:lnTo>
                  <a:lnTo>
                    <a:pt x="712" y="512"/>
                  </a:lnTo>
                  <a:lnTo>
                    <a:pt x="712" y="512"/>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8" y="434"/>
                  </a:lnTo>
                  <a:lnTo>
                    <a:pt x="682" y="420"/>
                  </a:lnTo>
                  <a:lnTo>
                    <a:pt x="652" y="416"/>
                  </a:lnTo>
                  <a:lnTo>
                    <a:pt x="652" y="416"/>
                  </a:lnTo>
                  <a:lnTo>
                    <a:pt x="644" y="410"/>
                  </a:lnTo>
                  <a:lnTo>
                    <a:pt x="638" y="402"/>
                  </a:lnTo>
                  <a:lnTo>
                    <a:pt x="624" y="402"/>
                  </a:lnTo>
                  <a:lnTo>
                    <a:pt x="624" y="402"/>
                  </a:lnTo>
                  <a:lnTo>
                    <a:pt x="618" y="398"/>
                  </a:lnTo>
                  <a:lnTo>
                    <a:pt x="610" y="392"/>
                  </a:lnTo>
                  <a:lnTo>
                    <a:pt x="608" y="390"/>
                  </a:lnTo>
                  <a:lnTo>
                    <a:pt x="608" y="390"/>
                  </a:lnTo>
                  <a:lnTo>
                    <a:pt x="604" y="384"/>
                  </a:lnTo>
                  <a:lnTo>
                    <a:pt x="598" y="376"/>
                  </a:lnTo>
                  <a:lnTo>
                    <a:pt x="598" y="376"/>
                  </a:lnTo>
                  <a:lnTo>
                    <a:pt x="598" y="376"/>
                  </a:lnTo>
                  <a:lnTo>
                    <a:pt x="596" y="362"/>
                  </a:lnTo>
                  <a:lnTo>
                    <a:pt x="596" y="362"/>
                  </a:lnTo>
                  <a:lnTo>
                    <a:pt x="596" y="362"/>
                  </a:lnTo>
                  <a:lnTo>
                    <a:pt x="596" y="360"/>
                  </a:lnTo>
                  <a:lnTo>
                    <a:pt x="596" y="360"/>
                  </a:lnTo>
                  <a:lnTo>
                    <a:pt x="600" y="336"/>
                  </a:lnTo>
                  <a:lnTo>
                    <a:pt x="600" y="336"/>
                  </a:lnTo>
                  <a:lnTo>
                    <a:pt x="604" y="324"/>
                  </a:lnTo>
                  <a:lnTo>
                    <a:pt x="604" y="324"/>
                  </a:lnTo>
                  <a:lnTo>
                    <a:pt x="604" y="324"/>
                  </a:lnTo>
                  <a:lnTo>
                    <a:pt x="606" y="324"/>
                  </a:lnTo>
                  <a:lnTo>
                    <a:pt x="636" y="310"/>
                  </a:lnTo>
                  <a:lnTo>
                    <a:pt x="648" y="296"/>
                  </a:lnTo>
                  <a:lnTo>
                    <a:pt x="650" y="284"/>
                  </a:lnTo>
                  <a:lnTo>
                    <a:pt x="648" y="276"/>
                  </a:lnTo>
                  <a:lnTo>
                    <a:pt x="648" y="276"/>
                  </a:lnTo>
                  <a:lnTo>
                    <a:pt x="644" y="262"/>
                  </a:lnTo>
                  <a:lnTo>
                    <a:pt x="640" y="254"/>
                  </a:lnTo>
                  <a:lnTo>
                    <a:pt x="634" y="256"/>
                  </a:lnTo>
                  <a:lnTo>
                    <a:pt x="624" y="254"/>
                  </a:lnTo>
                  <a:lnTo>
                    <a:pt x="624" y="254"/>
                  </a:lnTo>
                  <a:lnTo>
                    <a:pt x="616" y="260"/>
                  </a:lnTo>
                  <a:lnTo>
                    <a:pt x="606" y="272"/>
                  </a:lnTo>
                  <a:lnTo>
                    <a:pt x="592" y="286"/>
                  </a:lnTo>
                  <a:lnTo>
                    <a:pt x="592" y="286"/>
                  </a:lnTo>
                  <a:lnTo>
                    <a:pt x="590" y="286"/>
                  </a:lnTo>
                  <a:lnTo>
                    <a:pt x="590" y="286"/>
                  </a:lnTo>
                  <a:lnTo>
                    <a:pt x="578" y="290"/>
                  </a:lnTo>
                  <a:lnTo>
                    <a:pt x="568" y="288"/>
                  </a:lnTo>
                  <a:lnTo>
                    <a:pt x="542" y="280"/>
                  </a:lnTo>
                  <a:close/>
                </a:path>
              </a:pathLst>
            </a:custGeom>
            <a:grpFill/>
            <a:ln>
              <a:noFill/>
            </a:ln>
          </p:spPr>
          <p:txBody>
            <a:bodyPr/>
            <a:lstStyle/>
            <a:p>
              <a:pPr>
                <a:defRPr/>
              </a:pPr>
              <a:endParaRPr lang="zh-CN" altLang="en-US" sz="1867">
                <a:solidFill>
                  <a:schemeClr val="tx1">
                    <a:lumMod val="50000"/>
                    <a:lumOff val="50000"/>
                  </a:schemeClr>
                </a:solidFill>
              </a:endParaRPr>
            </a:p>
          </p:txBody>
        </p:sp>
        <p:sp>
          <p:nvSpPr>
            <p:cNvPr id="18" name="MH_Other_4"/>
            <p:cNvSpPr>
              <a:spLocks/>
            </p:cNvSpPr>
            <p:nvPr>
              <p:custDataLst>
                <p:tags r:id="rId19"/>
              </p:custDataLst>
            </p:nvPr>
          </p:nvSpPr>
          <p:spPr bwMode="auto">
            <a:xfrm>
              <a:off x="4548075" y="3061020"/>
              <a:ext cx="247916" cy="366537"/>
            </a:xfrm>
            <a:custGeom>
              <a:avLst/>
              <a:gdLst>
                <a:gd name="T0" fmla="*/ 92 w 184"/>
                <a:gd name="T1" fmla="*/ 58 h 304"/>
                <a:gd name="T2" fmla="*/ 92 w 184"/>
                <a:gd name="T3" fmla="*/ 86 h 304"/>
                <a:gd name="T4" fmla="*/ 84 w 184"/>
                <a:gd name="T5" fmla="*/ 108 h 304"/>
                <a:gd name="T6" fmla="*/ 84 w 184"/>
                <a:gd name="T7" fmla="*/ 112 h 304"/>
                <a:gd name="T8" fmla="*/ 80 w 184"/>
                <a:gd name="T9" fmla="*/ 120 h 304"/>
                <a:gd name="T10" fmla="*/ 76 w 184"/>
                <a:gd name="T11" fmla="*/ 124 h 304"/>
                <a:gd name="T12" fmla="*/ 74 w 184"/>
                <a:gd name="T13" fmla="*/ 122 h 304"/>
                <a:gd name="T14" fmla="*/ 44 w 184"/>
                <a:gd name="T15" fmla="*/ 130 h 304"/>
                <a:gd name="T16" fmla="*/ 12 w 184"/>
                <a:gd name="T17" fmla="*/ 134 h 304"/>
                <a:gd name="T18" fmla="*/ 8 w 184"/>
                <a:gd name="T19" fmla="*/ 140 h 304"/>
                <a:gd name="T20" fmla="*/ 38 w 184"/>
                <a:gd name="T21" fmla="*/ 144 h 304"/>
                <a:gd name="T22" fmla="*/ 40 w 184"/>
                <a:gd name="T23" fmla="*/ 144 h 304"/>
                <a:gd name="T24" fmla="*/ 48 w 184"/>
                <a:gd name="T25" fmla="*/ 162 h 304"/>
                <a:gd name="T26" fmla="*/ 56 w 184"/>
                <a:gd name="T27" fmla="*/ 168 h 304"/>
                <a:gd name="T28" fmla="*/ 60 w 184"/>
                <a:gd name="T29" fmla="*/ 184 h 304"/>
                <a:gd name="T30" fmla="*/ 70 w 184"/>
                <a:gd name="T31" fmla="*/ 216 h 304"/>
                <a:gd name="T32" fmla="*/ 72 w 184"/>
                <a:gd name="T33" fmla="*/ 216 h 304"/>
                <a:gd name="T34" fmla="*/ 76 w 184"/>
                <a:gd name="T35" fmla="*/ 232 h 304"/>
                <a:gd name="T36" fmla="*/ 72 w 184"/>
                <a:gd name="T37" fmla="*/ 248 h 304"/>
                <a:gd name="T38" fmla="*/ 72 w 184"/>
                <a:gd name="T39" fmla="*/ 264 h 304"/>
                <a:gd name="T40" fmla="*/ 82 w 184"/>
                <a:gd name="T41" fmla="*/ 270 h 304"/>
                <a:gd name="T42" fmla="*/ 100 w 184"/>
                <a:gd name="T43" fmla="*/ 280 h 304"/>
                <a:gd name="T44" fmla="*/ 106 w 184"/>
                <a:gd name="T45" fmla="*/ 292 h 304"/>
                <a:gd name="T46" fmla="*/ 116 w 184"/>
                <a:gd name="T47" fmla="*/ 302 h 304"/>
                <a:gd name="T48" fmla="*/ 124 w 184"/>
                <a:gd name="T49" fmla="*/ 304 h 304"/>
                <a:gd name="T50" fmla="*/ 122 w 184"/>
                <a:gd name="T51" fmla="*/ 288 h 304"/>
                <a:gd name="T52" fmla="*/ 122 w 184"/>
                <a:gd name="T53" fmla="*/ 278 h 304"/>
                <a:gd name="T54" fmla="*/ 126 w 184"/>
                <a:gd name="T55" fmla="*/ 274 h 304"/>
                <a:gd name="T56" fmla="*/ 140 w 184"/>
                <a:gd name="T57" fmla="*/ 268 h 304"/>
                <a:gd name="T58" fmla="*/ 142 w 184"/>
                <a:gd name="T59" fmla="*/ 268 h 304"/>
                <a:gd name="T60" fmla="*/ 144 w 184"/>
                <a:gd name="T61" fmla="*/ 268 h 304"/>
                <a:gd name="T62" fmla="*/ 156 w 184"/>
                <a:gd name="T63" fmla="*/ 266 h 304"/>
                <a:gd name="T64" fmla="*/ 158 w 184"/>
                <a:gd name="T65" fmla="*/ 244 h 304"/>
                <a:gd name="T66" fmla="*/ 148 w 184"/>
                <a:gd name="T67" fmla="*/ 232 h 304"/>
                <a:gd name="T68" fmla="*/ 138 w 184"/>
                <a:gd name="T69" fmla="*/ 232 h 304"/>
                <a:gd name="T70" fmla="*/ 132 w 184"/>
                <a:gd name="T71" fmla="*/ 210 h 304"/>
                <a:gd name="T72" fmla="*/ 136 w 184"/>
                <a:gd name="T73" fmla="*/ 168 h 304"/>
                <a:gd name="T74" fmla="*/ 164 w 184"/>
                <a:gd name="T75" fmla="*/ 160 h 304"/>
                <a:gd name="T76" fmla="*/ 184 w 184"/>
                <a:gd name="T77" fmla="*/ 108 h 304"/>
                <a:gd name="T78" fmla="*/ 180 w 184"/>
                <a:gd name="T79" fmla="*/ 100 h 304"/>
                <a:gd name="T80" fmla="*/ 168 w 184"/>
                <a:gd name="T81" fmla="*/ 96 h 304"/>
                <a:gd name="T82" fmla="*/ 166 w 184"/>
                <a:gd name="T83" fmla="*/ 96 h 304"/>
                <a:gd name="T84" fmla="*/ 152 w 184"/>
                <a:gd name="T85" fmla="*/ 96 h 304"/>
                <a:gd name="T86" fmla="*/ 144 w 184"/>
                <a:gd name="T87" fmla="*/ 84 h 304"/>
                <a:gd name="T88" fmla="*/ 142 w 184"/>
                <a:gd name="T89" fmla="*/ 84 h 304"/>
                <a:gd name="T90" fmla="*/ 146 w 184"/>
                <a:gd name="T91" fmla="*/ 52 h 304"/>
                <a:gd name="T92" fmla="*/ 148 w 184"/>
                <a:gd name="T93" fmla="*/ 48 h 304"/>
                <a:gd name="T94" fmla="*/ 152 w 184"/>
                <a:gd name="T95" fmla="*/ 36 h 304"/>
                <a:gd name="T96" fmla="*/ 156 w 184"/>
                <a:gd name="T97" fmla="*/ 20 h 304"/>
                <a:gd name="T98" fmla="*/ 128 w 184"/>
                <a:gd name="T99"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4" h="304">
                  <a:moveTo>
                    <a:pt x="108" y="18"/>
                  </a:moveTo>
                  <a:lnTo>
                    <a:pt x="92" y="58"/>
                  </a:lnTo>
                  <a:lnTo>
                    <a:pt x="92" y="84"/>
                  </a:lnTo>
                  <a:lnTo>
                    <a:pt x="92" y="86"/>
                  </a:lnTo>
                  <a:lnTo>
                    <a:pt x="84" y="100"/>
                  </a:lnTo>
                  <a:lnTo>
                    <a:pt x="84" y="108"/>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12" y="134"/>
                  </a:lnTo>
                  <a:lnTo>
                    <a:pt x="0" y="134"/>
                  </a:lnTo>
                  <a:lnTo>
                    <a:pt x="8" y="140"/>
                  </a:lnTo>
                  <a:lnTo>
                    <a:pt x="36" y="144"/>
                  </a:lnTo>
                  <a:lnTo>
                    <a:pt x="38" y="144"/>
                  </a:lnTo>
                  <a:lnTo>
                    <a:pt x="40" y="144"/>
                  </a:lnTo>
                  <a:lnTo>
                    <a:pt x="40" y="144"/>
                  </a:lnTo>
                  <a:lnTo>
                    <a:pt x="40" y="144"/>
                  </a:lnTo>
                  <a:lnTo>
                    <a:pt x="48" y="162"/>
                  </a:lnTo>
                  <a:lnTo>
                    <a:pt x="56" y="168"/>
                  </a:lnTo>
                  <a:lnTo>
                    <a:pt x="56" y="168"/>
                  </a:lnTo>
                  <a:lnTo>
                    <a:pt x="60" y="174"/>
                  </a:lnTo>
                  <a:lnTo>
                    <a:pt x="60" y="184"/>
                  </a:lnTo>
                  <a:lnTo>
                    <a:pt x="60" y="206"/>
                  </a:lnTo>
                  <a:lnTo>
                    <a:pt x="70" y="216"/>
                  </a:lnTo>
                  <a:lnTo>
                    <a:pt x="72" y="216"/>
                  </a:lnTo>
                  <a:lnTo>
                    <a:pt x="72" y="216"/>
                  </a:lnTo>
                  <a:lnTo>
                    <a:pt x="72" y="216"/>
                  </a:lnTo>
                  <a:lnTo>
                    <a:pt x="76" y="232"/>
                  </a:lnTo>
                  <a:lnTo>
                    <a:pt x="76" y="240"/>
                  </a:lnTo>
                  <a:lnTo>
                    <a:pt x="72" y="248"/>
                  </a:lnTo>
                  <a:lnTo>
                    <a:pt x="70" y="256"/>
                  </a:lnTo>
                  <a:lnTo>
                    <a:pt x="72" y="264"/>
                  </a:lnTo>
                  <a:lnTo>
                    <a:pt x="82" y="270"/>
                  </a:lnTo>
                  <a:lnTo>
                    <a:pt x="82" y="270"/>
                  </a:lnTo>
                  <a:lnTo>
                    <a:pt x="94" y="276"/>
                  </a:lnTo>
                  <a:lnTo>
                    <a:pt x="100" y="280"/>
                  </a:lnTo>
                  <a:lnTo>
                    <a:pt x="106" y="292"/>
                  </a:lnTo>
                  <a:lnTo>
                    <a:pt x="106" y="292"/>
                  </a:lnTo>
                  <a:lnTo>
                    <a:pt x="114" y="298"/>
                  </a:lnTo>
                  <a:lnTo>
                    <a:pt x="116" y="302"/>
                  </a:lnTo>
                  <a:lnTo>
                    <a:pt x="124" y="304"/>
                  </a:lnTo>
                  <a:lnTo>
                    <a:pt x="124" y="304"/>
                  </a:lnTo>
                  <a:lnTo>
                    <a:pt x="122" y="288"/>
                  </a:lnTo>
                  <a:lnTo>
                    <a:pt x="122" y="288"/>
                  </a:lnTo>
                  <a:lnTo>
                    <a:pt x="122" y="282"/>
                  </a:lnTo>
                  <a:lnTo>
                    <a:pt x="122" y="278"/>
                  </a:lnTo>
                  <a:lnTo>
                    <a:pt x="122" y="278"/>
                  </a:lnTo>
                  <a:lnTo>
                    <a:pt x="126" y="274"/>
                  </a:lnTo>
                  <a:lnTo>
                    <a:pt x="128" y="272"/>
                  </a:lnTo>
                  <a:lnTo>
                    <a:pt x="140" y="268"/>
                  </a:lnTo>
                  <a:lnTo>
                    <a:pt x="140" y="268"/>
                  </a:lnTo>
                  <a:lnTo>
                    <a:pt x="142"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4" y="108"/>
                  </a:lnTo>
                  <a:lnTo>
                    <a:pt x="180" y="100"/>
                  </a:lnTo>
                  <a:lnTo>
                    <a:pt x="174" y="96"/>
                  </a:lnTo>
                  <a:lnTo>
                    <a:pt x="168" y="96"/>
                  </a:lnTo>
                  <a:lnTo>
                    <a:pt x="168" y="96"/>
                  </a:lnTo>
                  <a:lnTo>
                    <a:pt x="166" y="96"/>
                  </a:lnTo>
                  <a:lnTo>
                    <a:pt x="154" y="98"/>
                  </a:lnTo>
                  <a:lnTo>
                    <a:pt x="152" y="96"/>
                  </a:lnTo>
                  <a:lnTo>
                    <a:pt x="152" y="96"/>
                  </a:lnTo>
                  <a:lnTo>
                    <a:pt x="144" y="84"/>
                  </a:lnTo>
                  <a:lnTo>
                    <a:pt x="144" y="84"/>
                  </a:lnTo>
                  <a:lnTo>
                    <a:pt x="142" y="84"/>
                  </a:lnTo>
                  <a:lnTo>
                    <a:pt x="142" y="64"/>
                  </a:lnTo>
                  <a:lnTo>
                    <a:pt x="146" y="52"/>
                  </a:lnTo>
                  <a:lnTo>
                    <a:pt x="148" y="48"/>
                  </a:lnTo>
                  <a:lnTo>
                    <a:pt x="148" y="48"/>
                  </a:lnTo>
                  <a:lnTo>
                    <a:pt x="150" y="42"/>
                  </a:lnTo>
                  <a:lnTo>
                    <a:pt x="152" y="36"/>
                  </a:lnTo>
                  <a:lnTo>
                    <a:pt x="156" y="32"/>
                  </a:lnTo>
                  <a:lnTo>
                    <a:pt x="156" y="20"/>
                  </a:lnTo>
                  <a:lnTo>
                    <a:pt x="144" y="8"/>
                  </a:lnTo>
                  <a:lnTo>
                    <a:pt x="128" y="0"/>
                  </a:lnTo>
                  <a:lnTo>
                    <a:pt x="108" y="18"/>
                  </a:lnTo>
                  <a:close/>
                </a:path>
              </a:pathLst>
            </a:custGeom>
            <a:grpFill/>
            <a:ln>
              <a:noFill/>
            </a:ln>
          </p:spPr>
          <p:txBody>
            <a:bodyPr/>
            <a:lstStyle/>
            <a:p>
              <a:pPr>
                <a:defRPr/>
              </a:pPr>
              <a:endParaRPr lang="zh-CN" altLang="en-US" sz="1867">
                <a:solidFill>
                  <a:schemeClr val="tx1">
                    <a:lumMod val="50000"/>
                    <a:lumOff val="50000"/>
                  </a:schemeClr>
                </a:solidFill>
              </a:endParaRPr>
            </a:p>
          </p:txBody>
        </p:sp>
        <p:sp>
          <p:nvSpPr>
            <p:cNvPr id="19" name="MH_Other_5"/>
            <p:cNvSpPr>
              <a:spLocks/>
            </p:cNvSpPr>
            <p:nvPr>
              <p:custDataLst>
                <p:tags r:id="rId20"/>
              </p:custDataLst>
            </p:nvPr>
          </p:nvSpPr>
          <p:spPr bwMode="auto">
            <a:xfrm>
              <a:off x="2210121" y="2096743"/>
              <a:ext cx="1751103" cy="1188425"/>
            </a:xfrm>
            <a:custGeom>
              <a:avLst/>
              <a:gdLst>
                <a:gd name="T0" fmla="*/ 2147483646 w 1304"/>
                <a:gd name="T1" fmla="*/ 2147483646 h 986"/>
                <a:gd name="T2" fmla="*/ 2147483646 w 1304"/>
                <a:gd name="T3" fmla="*/ 2147483646 h 986"/>
                <a:gd name="T4" fmla="*/ 2147483646 w 1304"/>
                <a:gd name="T5" fmla="*/ 2147483646 h 986"/>
                <a:gd name="T6" fmla="*/ 2147483646 w 1304"/>
                <a:gd name="T7" fmla="*/ 2147483646 h 986"/>
                <a:gd name="T8" fmla="*/ 2147483646 w 1304"/>
                <a:gd name="T9" fmla="*/ 2147483646 h 986"/>
                <a:gd name="T10" fmla="*/ 2147483646 w 1304"/>
                <a:gd name="T11" fmla="*/ 2147483646 h 986"/>
                <a:gd name="T12" fmla="*/ 2147483646 w 1304"/>
                <a:gd name="T13" fmla="*/ 2147483646 h 986"/>
                <a:gd name="T14" fmla="*/ 2147483646 w 1304"/>
                <a:gd name="T15" fmla="*/ 2147483646 h 986"/>
                <a:gd name="T16" fmla="*/ 2147483646 w 1304"/>
                <a:gd name="T17" fmla="*/ 2147483646 h 986"/>
                <a:gd name="T18" fmla="*/ 2147483646 w 1304"/>
                <a:gd name="T19" fmla="*/ 2147483646 h 986"/>
                <a:gd name="T20" fmla="*/ 2147483646 w 1304"/>
                <a:gd name="T21" fmla="*/ 2147483646 h 986"/>
                <a:gd name="T22" fmla="*/ 2147483646 w 1304"/>
                <a:gd name="T23" fmla="*/ 2147483646 h 986"/>
                <a:gd name="T24" fmla="*/ 2147483646 w 1304"/>
                <a:gd name="T25" fmla="*/ 2147483646 h 986"/>
                <a:gd name="T26" fmla="*/ 2147483646 w 1304"/>
                <a:gd name="T27" fmla="*/ 2147483646 h 986"/>
                <a:gd name="T28" fmla="*/ 2147483646 w 1304"/>
                <a:gd name="T29" fmla="*/ 2147483646 h 986"/>
                <a:gd name="T30" fmla="*/ 2147483646 w 1304"/>
                <a:gd name="T31" fmla="*/ 2147483646 h 986"/>
                <a:gd name="T32" fmla="*/ 2147483646 w 1304"/>
                <a:gd name="T33" fmla="*/ 2147483646 h 986"/>
                <a:gd name="T34" fmla="*/ 2147483646 w 1304"/>
                <a:gd name="T35" fmla="*/ 2147483646 h 986"/>
                <a:gd name="T36" fmla="*/ 2147483646 w 1304"/>
                <a:gd name="T37" fmla="*/ 2147483646 h 986"/>
                <a:gd name="T38" fmla="*/ 2147483646 w 1304"/>
                <a:gd name="T39" fmla="*/ 2147483646 h 986"/>
                <a:gd name="T40" fmla="*/ 2147483646 w 1304"/>
                <a:gd name="T41" fmla="*/ 2147483646 h 986"/>
                <a:gd name="T42" fmla="*/ 2147483646 w 1304"/>
                <a:gd name="T43" fmla="*/ 2147483646 h 986"/>
                <a:gd name="T44" fmla="*/ 2147483646 w 1304"/>
                <a:gd name="T45" fmla="*/ 2147483646 h 986"/>
                <a:gd name="T46" fmla="*/ 2147483646 w 1304"/>
                <a:gd name="T47" fmla="*/ 2147483646 h 986"/>
                <a:gd name="T48" fmla="*/ 2147483646 w 1304"/>
                <a:gd name="T49" fmla="*/ 2147483646 h 986"/>
                <a:gd name="T50" fmla="*/ 2147483646 w 1304"/>
                <a:gd name="T51" fmla="*/ 2147483646 h 986"/>
                <a:gd name="T52" fmla="*/ 2147483646 w 1304"/>
                <a:gd name="T53" fmla="*/ 2147483646 h 986"/>
                <a:gd name="T54" fmla="*/ 2147483646 w 1304"/>
                <a:gd name="T55" fmla="*/ 2147483646 h 986"/>
                <a:gd name="T56" fmla="*/ 2147483646 w 1304"/>
                <a:gd name="T57" fmla="*/ 2147483646 h 986"/>
                <a:gd name="T58" fmla="*/ 2147483646 w 1304"/>
                <a:gd name="T59" fmla="*/ 2147483646 h 986"/>
                <a:gd name="T60" fmla="*/ 2147483646 w 1304"/>
                <a:gd name="T61" fmla="*/ 2147483646 h 986"/>
                <a:gd name="T62" fmla="*/ 2147483646 w 1304"/>
                <a:gd name="T63" fmla="*/ 2147483646 h 986"/>
                <a:gd name="T64" fmla="*/ 2147483646 w 1304"/>
                <a:gd name="T65" fmla="*/ 2147483646 h 986"/>
                <a:gd name="T66" fmla="*/ 2147483646 w 1304"/>
                <a:gd name="T67" fmla="*/ 2147483646 h 986"/>
                <a:gd name="T68" fmla="*/ 2147483646 w 1304"/>
                <a:gd name="T69" fmla="*/ 2147483646 h 986"/>
                <a:gd name="T70" fmla="*/ 2147483646 w 1304"/>
                <a:gd name="T71" fmla="*/ 2147483646 h 986"/>
                <a:gd name="T72" fmla="*/ 2147483646 w 1304"/>
                <a:gd name="T73" fmla="*/ 2147483646 h 986"/>
                <a:gd name="T74" fmla="*/ 2147483646 w 1304"/>
                <a:gd name="T75" fmla="*/ 2147483646 h 986"/>
                <a:gd name="T76" fmla="*/ 2147483646 w 1304"/>
                <a:gd name="T77" fmla="*/ 2147483646 h 986"/>
                <a:gd name="T78" fmla="*/ 2147483646 w 1304"/>
                <a:gd name="T79" fmla="*/ 2147483646 h 986"/>
                <a:gd name="T80" fmla="*/ 2147483646 w 1304"/>
                <a:gd name="T81" fmla="*/ 2147483646 h 986"/>
                <a:gd name="T82" fmla="*/ 2147483646 w 1304"/>
                <a:gd name="T83" fmla="*/ 2147483646 h 986"/>
                <a:gd name="T84" fmla="*/ 2147483646 w 1304"/>
                <a:gd name="T85" fmla="*/ 2147483646 h 986"/>
                <a:gd name="T86" fmla="*/ 2147483646 w 1304"/>
                <a:gd name="T87" fmla="*/ 2147483646 h 986"/>
                <a:gd name="T88" fmla="*/ 2147483646 w 1304"/>
                <a:gd name="T89" fmla="*/ 2147483646 h 986"/>
                <a:gd name="T90" fmla="*/ 2147483646 w 1304"/>
                <a:gd name="T91" fmla="*/ 2147483646 h 986"/>
                <a:gd name="T92" fmla="*/ 2147483646 w 1304"/>
                <a:gd name="T93" fmla="*/ 2147483646 h 986"/>
                <a:gd name="T94" fmla="*/ 2147483646 w 1304"/>
                <a:gd name="T95" fmla="*/ 2147483646 h 986"/>
                <a:gd name="T96" fmla="*/ 2147483646 w 1304"/>
                <a:gd name="T97" fmla="*/ 2147483646 h 986"/>
                <a:gd name="T98" fmla="*/ 2147483646 w 1304"/>
                <a:gd name="T99" fmla="*/ 2147483646 h 986"/>
                <a:gd name="T100" fmla="*/ 2147483646 w 1304"/>
                <a:gd name="T101" fmla="*/ 2147483646 h 986"/>
                <a:gd name="T102" fmla="*/ 2147483646 w 1304"/>
                <a:gd name="T103" fmla="*/ 2147483646 h 986"/>
                <a:gd name="T104" fmla="*/ 2147483646 w 1304"/>
                <a:gd name="T105" fmla="*/ 2147483646 h 986"/>
                <a:gd name="T106" fmla="*/ 2147483646 w 1304"/>
                <a:gd name="T107" fmla="*/ 2147483646 h 986"/>
                <a:gd name="T108" fmla="*/ 2147483646 w 1304"/>
                <a:gd name="T109" fmla="*/ 2147483646 h 986"/>
                <a:gd name="T110" fmla="*/ 2147483646 w 1304"/>
                <a:gd name="T111" fmla="*/ 2147483646 h 986"/>
                <a:gd name="T112" fmla="*/ 2147483646 w 1304"/>
                <a:gd name="T113" fmla="*/ 2147483646 h 986"/>
                <a:gd name="T114" fmla="*/ 2147483646 w 1304"/>
                <a:gd name="T115" fmla="*/ 2147483646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solidFill>
              <a:srgbClr val="00C8D8"/>
            </a:solidFill>
            <a:ln>
              <a:noFill/>
            </a:ln>
            <a:extLst/>
          </p:spPr>
          <p:txBody>
            <a:bodyPr/>
            <a:lstStyle/>
            <a:p>
              <a:pPr>
                <a:defRPr/>
              </a:pPr>
              <a:endParaRPr lang="zh-CN" altLang="en-US" sz="2400">
                <a:solidFill>
                  <a:schemeClr val="tx1">
                    <a:lumMod val="50000"/>
                    <a:lumOff val="50000"/>
                  </a:schemeClr>
                </a:solidFill>
                <a:ea typeface="宋体" panose="02010600030101010101" pitchFamily="2" charset="-122"/>
              </a:endParaRPr>
            </a:p>
          </p:txBody>
        </p:sp>
        <p:sp>
          <p:nvSpPr>
            <p:cNvPr id="20" name="MH_Other_6"/>
            <p:cNvSpPr>
              <a:spLocks/>
            </p:cNvSpPr>
            <p:nvPr>
              <p:custDataLst>
                <p:tags r:id="rId21"/>
              </p:custDataLst>
            </p:nvPr>
          </p:nvSpPr>
          <p:spPr bwMode="auto">
            <a:xfrm>
              <a:off x="3346170" y="3029991"/>
              <a:ext cx="1088948" cy="700648"/>
            </a:xfrm>
            <a:custGeom>
              <a:avLst/>
              <a:gdLst>
                <a:gd name="T0" fmla="*/ 482 w 812"/>
                <a:gd name="T1" fmla="*/ 58 h 582"/>
                <a:gd name="T2" fmla="*/ 436 w 812"/>
                <a:gd name="T3" fmla="*/ 74 h 582"/>
                <a:gd name="T4" fmla="*/ 356 w 812"/>
                <a:gd name="T5" fmla="*/ 18 h 582"/>
                <a:gd name="T6" fmla="*/ 314 w 812"/>
                <a:gd name="T7" fmla="*/ 6 h 582"/>
                <a:gd name="T8" fmla="*/ 248 w 812"/>
                <a:gd name="T9" fmla="*/ 6 h 582"/>
                <a:gd name="T10" fmla="*/ 196 w 812"/>
                <a:gd name="T11" fmla="*/ 20 h 582"/>
                <a:gd name="T12" fmla="*/ 158 w 812"/>
                <a:gd name="T13" fmla="*/ 28 h 582"/>
                <a:gd name="T14" fmla="*/ 82 w 812"/>
                <a:gd name="T15" fmla="*/ 40 h 582"/>
                <a:gd name="T16" fmla="*/ 98 w 812"/>
                <a:gd name="T17" fmla="*/ 90 h 582"/>
                <a:gd name="T18" fmla="*/ 120 w 812"/>
                <a:gd name="T19" fmla="*/ 118 h 582"/>
                <a:gd name="T20" fmla="*/ 102 w 812"/>
                <a:gd name="T21" fmla="*/ 166 h 582"/>
                <a:gd name="T22" fmla="*/ 112 w 812"/>
                <a:gd name="T23" fmla="*/ 204 h 582"/>
                <a:gd name="T24" fmla="*/ 96 w 812"/>
                <a:gd name="T25" fmla="*/ 216 h 582"/>
                <a:gd name="T26" fmla="*/ 44 w 812"/>
                <a:gd name="T27" fmla="*/ 202 h 582"/>
                <a:gd name="T28" fmla="*/ 16 w 812"/>
                <a:gd name="T29" fmla="*/ 248 h 582"/>
                <a:gd name="T30" fmla="*/ 4 w 812"/>
                <a:gd name="T31" fmla="*/ 262 h 582"/>
                <a:gd name="T32" fmla="*/ 18 w 812"/>
                <a:gd name="T33" fmla="*/ 310 h 582"/>
                <a:gd name="T34" fmla="*/ 0 w 812"/>
                <a:gd name="T35" fmla="*/ 370 h 582"/>
                <a:gd name="T36" fmla="*/ 40 w 812"/>
                <a:gd name="T37" fmla="*/ 422 h 582"/>
                <a:gd name="T38" fmla="*/ 76 w 812"/>
                <a:gd name="T39" fmla="*/ 418 h 582"/>
                <a:gd name="T40" fmla="*/ 92 w 812"/>
                <a:gd name="T41" fmla="*/ 426 h 582"/>
                <a:gd name="T42" fmla="*/ 126 w 812"/>
                <a:gd name="T43" fmla="*/ 458 h 582"/>
                <a:gd name="T44" fmla="*/ 160 w 812"/>
                <a:gd name="T45" fmla="*/ 474 h 582"/>
                <a:gd name="T46" fmla="*/ 232 w 812"/>
                <a:gd name="T47" fmla="*/ 498 h 582"/>
                <a:gd name="T48" fmla="*/ 304 w 812"/>
                <a:gd name="T49" fmla="*/ 496 h 582"/>
                <a:gd name="T50" fmla="*/ 340 w 812"/>
                <a:gd name="T51" fmla="*/ 536 h 582"/>
                <a:gd name="T52" fmla="*/ 350 w 812"/>
                <a:gd name="T53" fmla="*/ 554 h 582"/>
                <a:gd name="T54" fmla="*/ 366 w 812"/>
                <a:gd name="T55" fmla="*/ 578 h 582"/>
                <a:gd name="T56" fmla="*/ 404 w 812"/>
                <a:gd name="T57" fmla="*/ 554 h 582"/>
                <a:gd name="T58" fmla="*/ 444 w 812"/>
                <a:gd name="T59" fmla="*/ 554 h 582"/>
                <a:gd name="T60" fmla="*/ 452 w 812"/>
                <a:gd name="T61" fmla="*/ 522 h 582"/>
                <a:gd name="T62" fmla="*/ 484 w 812"/>
                <a:gd name="T63" fmla="*/ 458 h 582"/>
                <a:gd name="T64" fmla="*/ 480 w 812"/>
                <a:gd name="T65" fmla="*/ 418 h 582"/>
                <a:gd name="T66" fmla="*/ 532 w 812"/>
                <a:gd name="T67" fmla="*/ 414 h 582"/>
                <a:gd name="T68" fmla="*/ 560 w 812"/>
                <a:gd name="T69" fmla="*/ 452 h 582"/>
                <a:gd name="T70" fmla="*/ 580 w 812"/>
                <a:gd name="T71" fmla="*/ 468 h 582"/>
                <a:gd name="T72" fmla="*/ 598 w 812"/>
                <a:gd name="T73" fmla="*/ 498 h 582"/>
                <a:gd name="T74" fmla="*/ 650 w 812"/>
                <a:gd name="T75" fmla="*/ 518 h 582"/>
                <a:gd name="T76" fmla="*/ 664 w 812"/>
                <a:gd name="T77" fmla="*/ 522 h 582"/>
                <a:gd name="T78" fmla="*/ 700 w 812"/>
                <a:gd name="T79" fmla="*/ 508 h 582"/>
                <a:gd name="T80" fmla="*/ 698 w 812"/>
                <a:gd name="T81" fmla="*/ 480 h 582"/>
                <a:gd name="T82" fmla="*/ 696 w 812"/>
                <a:gd name="T83" fmla="*/ 460 h 582"/>
                <a:gd name="T84" fmla="*/ 690 w 812"/>
                <a:gd name="T85" fmla="*/ 406 h 582"/>
                <a:gd name="T86" fmla="*/ 746 w 812"/>
                <a:gd name="T87" fmla="*/ 392 h 582"/>
                <a:gd name="T88" fmla="*/ 728 w 812"/>
                <a:gd name="T89" fmla="*/ 374 h 582"/>
                <a:gd name="T90" fmla="*/ 782 w 812"/>
                <a:gd name="T91" fmla="*/ 314 h 582"/>
                <a:gd name="T92" fmla="*/ 800 w 812"/>
                <a:gd name="T93" fmla="*/ 256 h 582"/>
                <a:gd name="T94" fmla="*/ 778 w 812"/>
                <a:gd name="T95" fmla="*/ 182 h 582"/>
                <a:gd name="T96" fmla="*/ 736 w 812"/>
                <a:gd name="T97" fmla="*/ 158 h 582"/>
                <a:gd name="T98" fmla="*/ 664 w 812"/>
                <a:gd name="T99" fmla="*/ 94 h 582"/>
                <a:gd name="T100" fmla="*/ 644 w 812"/>
                <a:gd name="T101" fmla="*/ 106 h 582"/>
                <a:gd name="T102" fmla="*/ 596 w 812"/>
                <a:gd name="T103" fmla="*/ 62 h 582"/>
                <a:gd name="T104" fmla="*/ 560 w 812"/>
                <a:gd name="T105" fmla="*/ 52 h 582"/>
                <a:gd name="T106" fmla="*/ 542 w 812"/>
                <a:gd name="T107" fmla="*/ 56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12" h="582">
                  <a:moveTo>
                    <a:pt x="484" y="30"/>
                  </a:moveTo>
                  <a:lnTo>
                    <a:pt x="476" y="36"/>
                  </a:lnTo>
                  <a:lnTo>
                    <a:pt x="476" y="36"/>
                  </a:lnTo>
                  <a:lnTo>
                    <a:pt x="480" y="56"/>
                  </a:lnTo>
                  <a:lnTo>
                    <a:pt x="480" y="58"/>
                  </a:lnTo>
                  <a:lnTo>
                    <a:pt x="482" y="58"/>
                  </a:lnTo>
                  <a:lnTo>
                    <a:pt x="480" y="58"/>
                  </a:lnTo>
                  <a:lnTo>
                    <a:pt x="472" y="78"/>
                  </a:lnTo>
                  <a:lnTo>
                    <a:pt x="460" y="82"/>
                  </a:lnTo>
                  <a:lnTo>
                    <a:pt x="458" y="84"/>
                  </a:lnTo>
                  <a:lnTo>
                    <a:pt x="456" y="84"/>
                  </a:lnTo>
                  <a:lnTo>
                    <a:pt x="436" y="74"/>
                  </a:lnTo>
                  <a:lnTo>
                    <a:pt x="436" y="74"/>
                  </a:lnTo>
                  <a:lnTo>
                    <a:pt x="436" y="74"/>
                  </a:lnTo>
                  <a:lnTo>
                    <a:pt x="396" y="38"/>
                  </a:lnTo>
                  <a:lnTo>
                    <a:pt x="380" y="28"/>
                  </a:lnTo>
                  <a:lnTo>
                    <a:pt x="356" y="20"/>
                  </a:lnTo>
                  <a:lnTo>
                    <a:pt x="356" y="18"/>
                  </a:lnTo>
                  <a:lnTo>
                    <a:pt x="356" y="18"/>
                  </a:lnTo>
                  <a:lnTo>
                    <a:pt x="356" y="18"/>
                  </a:lnTo>
                  <a:lnTo>
                    <a:pt x="356" y="18"/>
                  </a:lnTo>
                  <a:lnTo>
                    <a:pt x="344" y="10"/>
                  </a:lnTo>
                  <a:lnTo>
                    <a:pt x="324" y="4"/>
                  </a:lnTo>
                  <a:lnTo>
                    <a:pt x="314" y="6"/>
                  </a:lnTo>
                  <a:lnTo>
                    <a:pt x="312" y="6"/>
                  </a:lnTo>
                  <a:lnTo>
                    <a:pt x="288" y="4"/>
                  </a:lnTo>
                  <a:lnTo>
                    <a:pt x="286" y="4"/>
                  </a:lnTo>
                  <a:lnTo>
                    <a:pt x="268" y="0"/>
                  </a:lnTo>
                  <a:lnTo>
                    <a:pt x="256" y="0"/>
                  </a:lnTo>
                  <a:lnTo>
                    <a:pt x="248" y="6"/>
                  </a:lnTo>
                  <a:lnTo>
                    <a:pt x="248" y="6"/>
                  </a:lnTo>
                  <a:lnTo>
                    <a:pt x="240" y="8"/>
                  </a:lnTo>
                  <a:lnTo>
                    <a:pt x="228" y="10"/>
                  </a:lnTo>
                  <a:lnTo>
                    <a:pt x="212" y="14"/>
                  </a:lnTo>
                  <a:lnTo>
                    <a:pt x="198" y="18"/>
                  </a:lnTo>
                  <a:lnTo>
                    <a:pt x="196" y="20"/>
                  </a:lnTo>
                  <a:lnTo>
                    <a:pt x="196" y="20"/>
                  </a:lnTo>
                  <a:lnTo>
                    <a:pt x="196" y="20"/>
                  </a:lnTo>
                  <a:lnTo>
                    <a:pt x="180" y="22"/>
                  </a:lnTo>
                  <a:lnTo>
                    <a:pt x="160" y="28"/>
                  </a:lnTo>
                  <a:lnTo>
                    <a:pt x="160" y="28"/>
                  </a:lnTo>
                  <a:lnTo>
                    <a:pt x="158" y="28"/>
                  </a:lnTo>
                  <a:lnTo>
                    <a:pt x="144" y="26"/>
                  </a:lnTo>
                  <a:lnTo>
                    <a:pt x="120" y="30"/>
                  </a:lnTo>
                  <a:lnTo>
                    <a:pt x="100" y="30"/>
                  </a:lnTo>
                  <a:lnTo>
                    <a:pt x="92" y="38"/>
                  </a:lnTo>
                  <a:lnTo>
                    <a:pt x="92" y="38"/>
                  </a:lnTo>
                  <a:lnTo>
                    <a:pt x="82" y="40"/>
                  </a:lnTo>
                  <a:lnTo>
                    <a:pt x="86" y="50"/>
                  </a:lnTo>
                  <a:lnTo>
                    <a:pt x="86" y="66"/>
                  </a:lnTo>
                  <a:lnTo>
                    <a:pt x="84" y="78"/>
                  </a:lnTo>
                  <a:lnTo>
                    <a:pt x="98" y="90"/>
                  </a:lnTo>
                  <a:lnTo>
                    <a:pt x="98" y="90"/>
                  </a:lnTo>
                  <a:lnTo>
                    <a:pt x="98" y="90"/>
                  </a:lnTo>
                  <a:lnTo>
                    <a:pt x="98" y="90"/>
                  </a:lnTo>
                  <a:lnTo>
                    <a:pt x="110" y="102"/>
                  </a:lnTo>
                  <a:lnTo>
                    <a:pt x="110" y="102"/>
                  </a:lnTo>
                  <a:lnTo>
                    <a:pt x="118" y="110"/>
                  </a:lnTo>
                  <a:lnTo>
                    <a:pt x="120" y="114"/>
                  </a:lnTo>
                  <a:lnTo>
                    <a:pt x="120" y="118"/>
                  </a:lnTo>
                  <a:lnTo>
                    <a:pt x="124" y="130"/>
                  </a:lnTo>
                  <a:lnTo>
                    <a:pt x="130" y="142"/>
                  </a:lnTo>
                  <a:lnTo>
                    <a:pt x="130" y="142"/>
                  </a:lnTo>
                  <a:lnTo>
                    <a:pt x="128" y="142"/>
                  </a:lnTo>
                  <a:lnTo>
                    <a:pt x="112" y="154"/>
                  </a:lnTo>
                  <a:lnTo>
                    <a:pt x="102" y="166"/>
                  </a:lnTo>
                  <a:lnTo>
                    <a:pt x="104" y="178"/>
                  </a:lnTo>
                  <a:lnTo>
                    <a:pt x="112" y="196"/>
                  </a:lnTo>
                  <a:lnTo>
                    <a:pt x="112" y="198"/>
                  </a:lnTo>
                  <a:lnTo>
                    <a:pt x="112" y="198"/>
                  </a:lnTo>
                  <a:lnTo>
                    <a:pt x="112" y="198"/>
                  </a:lnTo>
                  <a:lnTo>
                    <a:pt x="112" y="204"/>
                  </a:lnTo>
                  <a:lnTo>
                    <a:pt x="112" y="204"/>
                  </a:lnTo>
                  <a:lnTo>
                    <a:pt x="108" y="210"/>
                  </a:lnTo>
                  <a:lnTo>
                    <a:pt x="106" y="214"/>
                  </a:lnTo>
                  <a:lnTo>
                    <a:pt x="106" y="214"/>
                  </a:lnTo>
                  <a:lnTo>
                    <a:pt x="102" y="216"/>
                  </a:lnTo>
                  <a:lnTo>
                    <a:pt x="96" y="216"/>
                  </a:lnTo>
                  <a:lnTo>
                    <a:pt x="80" y="214"/>
                  </a:lnTo>
                  <a:lnTo>
                    <a:pt x="60" y="210"/>
                  </a:lnTo>
                  <a:lnTo>
                    <a:pt x="60" y="210"/>
                  </a:lnTo>
                  <a:lnTo>
                    <a:pt x="60" y="210"/>
                  </a:lnTo>
                  <a:lnTo>
                    <a:pt x="58" y="210"/>
                  </a:lnTo>
                  <a:lnTo>
                    <a:pt x="44" y="202"/>
                  </a:lnTo>
                  <a:lnTo>
                    <a:pt x="20" y="202"/>
                  </a:lnTo>
                  <a:lnTo>
                    <a:pt x="22" y="202"/>
                  </a:lnTo>
                  <a:lnTo>
                    <a:pt x="20" y="242"/>
                  </a:lnTo>
                  <a:lnTo>
                    <a:pt x="20" y="242"/>
                  </a:lnTo>
                  <a:lnTo>
                    <a:pt x="18" y="246"/>
                  </a:lnTo>
                  <a:lnTo>
                    <a:pt x="16" y="248"/>
                  </a:lnTo>
                  <a:lnTo>
                    <a:pt x="8" y="250"/>
                  </a:lnTo>
                  <a:lnTo>
                    <a:pt x="8" y="250"/>
                  </a:lnTo>
                  <a:lnTo>
                    <a:pt x="6" y="254"/>
                  </a:lnTo>
                  <a:lnTo>
                    <a:pt x="6" y="262"/>
                  </a:lnTo>
                  <a:lnTo>
                    <a:pt x="6" y="262"/>
                  </a:lnTo>
                  <a:lnTo>
                    <a:pt x="4" y="262"/>
                  </a:lnTo>
                  <a:lnTo>
                    <a:pt x="4" y="272"/>
                  </a:lnTo>
                  <a:lnTo>
                    <a:pt x="4" y="272"/>
                  </a:lnTo>
                  <a:lnTo>
                    <a:pt x="10" y="280"/>
                  </a:lnTo>
                  <a:lnTo>
                    <a:pt x="14" y="284"/>
                  </a:lnTo>
                  <a:lnTo>
                    <a:pt x="18" y="304"/>
                  </a:lnTo>
                  <a:lnTo>
                    <a:pt x="18" y="310"/>
                  </a:lnTo>
                  <a:lnTo>
                    <a:pt x="18" y="310"/>
                  </a:lnTo>
                  <a:lnTo>
                    <a:pt x="16" y="322"/>
                  </a:lnTo>
                  <a:lnTo>
                    <a:pt x="10" y="338"/>
                  </a:lnTo>
                  <a:lnTo>
                    <a:pt x="0" y="358"/>
                  </a:lnTo>
                  <a:lnTo>
                    <a:pt x="0" y="362"/>
                  </a:lnTo>
                  <a:lnTo>
                    <a:pt x="0" y="370"/>
                  </a:lnTo>
                  <a:lnTo>
                    <a:pt x="12" y="384"/>
                  </a:lnTo>
                  <a:lnTo>
                    <a:pt x="12" y="384"/>
                  </a:lnTo>
                  <a:lnTo>
                    <a:pt x="16" y="394"/>
                  </a:lnTo>
                  <a:lnTo>
                    <a:pt x="26" y="406"/>
                  </a:lnTo>
                  <a:lnTo>
                    <a:pt x="40" y="422"/>
                  </a:lnTo>
                  <a:lnTo>
                    <a:pt x="40" y="422"/>
                  </a:lnTo>
                  <a:lnTo>
                    <a:pt x="48" y="430"/>
                  </a:lnTo>
                  <a:lnTo>
                    <a:pt x="52" y="430"/>
                  </a:lnTo>
                  <a:lnTo>
                    <a:pt x="68" y="422"/>
                  </a:lnTo>
                  <a:lnTo>
                    <a:pt x="68" y="422"/>
                  </a:lnTo>
                  <a:lnTo>
                    <a:pt x="72" y="418"/>
                  </a:lnTo>
                  <a:lnTo>
                    <a:pt x="76" y="418"/>
                  </a:lnTo>
                  <a:lnTo>
                    <a:pt x="76" y="418"/>
                  </a:lnTo>
                  <a:lnTo>
                    <a:pt x="84" y="420"/>
                  </a:lnTo>
                  <a:lnTo>
                    <a:pt x="92" y="424"/>
                  </a:lnTo>
                  <a:lnTo>
                    <a:pt x="92" y="424"/>
                  </a:lnTo>
                  <a:lnTo>
                    <a:pt x="92" y="424"/>
                  </a:lnTo>
                  <a:lnTo>
                    <a:pt x="92" y="426"/>
                  </a:lnTo>
                  <a:lnTo>
                    <a:pt x="100" y="434"/>
                  </a:lnTo>
                  <a:lnTo>
                    <a:pt x="104" y="444"/>
                  </a:lnTo>
                  <a:lnTo>
                    <a:pt x="108" y="448"/>
                  </a:lnTo>
                  <a:lnTo>
                    <a:pt x="110" y="450"/>
                  </a:lnTo>
                  <a:lnTo>
                    <a:pt x="120" y="458"/>
                  </a:lnTo>
                  <a:lnTo>
                    <a:pt x="126" y="458"/>
                  </a:lnTo>
                  <a:lnTo>
                    <a:pt x="126" y="458"/>
                  </a:lnTo>
                  <a:lnTo>
                    <a:pt x="132" y="460"/>
                  </a:lnTo>
                  <a:lnTo>
                    <a:pt x="136" y="464"/>
                  </a:lnTo>
                  <a:lnTo>
                    <a:pt x="136" y="464"/>
                  </a:lnTo>
                  <a:lnTo>
                    <a:pt x="144" y="468"/>
                  </a:lnTo>
                  <a:lnTo>
                    <a:pt x="160" y="474"/>
                  </a:lnTo>
                  <a:lnTo>
                    <a:pt x="162" y="474"/>
                  </a:lnTo>
                  <a:lnTo>
                    <a:pt x="186" y="482"/>
                  </a:lnTo>
                  <a:lnTo>
                    <a:pt x="186" y="482"/>
                  </a:lnTo>
                  <a:lnTo>
                    <a:pt x="188" y="482"/>
                  </a:lnTo>
                  <a:lnTo>
                    <a:pt x="204" y="490"/>
                  </a:lnTo>
                  <a:lnTo>
                    <a:pt x="232" y="498"/>
                  </a:lnTo>
                  <a:lnTo>
                    <a:pt x="234" y="498"/>
                  </a:lnTo>
                  <a:lnTo>
                    <a:pt x="272" y="500"/>
                  </a:lnTo>
                  <a:lnTo>
                    <a:pt x="288" y="494"/>
                  </a:lnTo>
                  <a:lnTo>
                    <a:pt x="304" y="494"/>
                  </a:lnTo>
                  <a:lnTo>
                    <a:pt x="304" y="494"/>
                  </a:lnTo>
                  <a:lnTo>
                    <a:pt x="304" y="496"/>
                  </a:lnTo>
                  <a:lnTo>
                    <a:pt x="316" y="512"/>
                  </a:lnTo>
                  <a:lnTo>
                    <a:pt x="316" y="512"/>
                  </a:lnTo>
                  <a:lnTo>
                    <a:pt x="316" y="512"/>
                  </a:lnTo>
                  <a:lnTo>
                    <a:pt x="324" y="526"/>
                  </a:lnTo>
                  <a:lnTo>
                    <a:pt x="332" y="532"/>
                  </a:lnTo>
                  <a:lnTo>
                    <a:pt x="340" y="536"/>
                  </a:lnTo>
                  <a:lnTo>
                    <a:pt x="340" y="538"/>
                  </a:lnTo>
                  <a:lnTo>
                    <a:pt x="340" y="538"/>
                  </a:lnTo>
                  <a:lnTo>
                    <a:pt x="342" y="538"/>
                  </a:lnTo>
                  <a:lnTo>
                    <a:pt x="348" y="554"/>
                  </a:lnTo>
                  <a:lnTo>
                    <a:pt x="348" y="554"/>
                  </a:lnTo>
                  <a:lnTo>
                    <a:pt x="350" y="554"/>
                  </a:lnTo>
                  <a:lnTo>
                    <a:pt x="350" y="556"/>
                  </a:lnTo>
                  <a:lnTo>
                    <a:pt x="354" y="574"/>
                  </a:lnTo>
                  <a:lnTo>
                    <a:pt x="364" y="578"/>
                  </a:lnTo>
                  <a:lnTo>
                    <a:pt x="366" y="578"/>
                  </a:lnTo>
                  <a:lnTo>
                    <a:pt x="366" y="578"/>
                  </a:lnTo>
                  <a:lnTo>
                    <a:pt x="366" y="578"/>
                  </a:lnTo>
                  <a:lnTo>
                    <a:pt x="376" y="582"/>
                  </a:lnTo>
                  <a:lnTo>
                    <a:pt x="388" y="580"/>
                  </a:lnTo>
                  <a:lnTo>
                    <a:pt x="390" y="568"/>
                  </a:lnTo>
                  <a:lnTo>
                    <a:pt x="390" y="568"/>
                  </a:lnTo>
                  <a:lnTo>
                    <a:pt x="392" y="566"/>
                  </a:lnTo>
                  <a:lnTo>
                    <a:pt x="404" y="554"/>
                  </a:lnTo>
                  <a:lnTo>
                    <a:pt x="420" y="558"/>
                  </a:lnTo>
                  <a:lnTo>
                    <a:pt x="420" y="558"/>
                  </a:lnTo>
                  <a:lnTo>
                    <a:pt x="428" y="574"/>
                  </a:lnTo>
                  <a:lnTo>
                    <a:pt x="442" y="570"/>
                  </a:lnTo>
                  <a:lnTo>
                    <a:pt x="444" y="554"/>
                  </a:lnTo>
                  <a:lnTo>
                    <a:pt x="444" y="554"/>
                  </a:lnTo>
                  <a:lnTo>
                    <a:pt x="444" y="552"/>
                  </a:lnTo>
                  <a:lnTo>
                    <a:pt x="444" y="552"/>
                  </a:lnTo>
                  <a:lnTo>
                    <a:pt x="456" y="546"/>
                  </a:lnTo>
                  <a:lnTo>
                    <a:pt x="452" y="524"/>
                  </a:lnTo>
                  <a:lnTo>
                    <a:pt x="452" y="522"/>
                  </a:lnTo>
                  <a:lnTo>
                    <a:pt x="452" y="522"/>
                  </a:lnTo>
                  <a:lnTo>
                    <a:pt x="452" y="522"/>
                  </a:lnTo>
                  <a:lnTo>
                    <a:pt x="464" y="496"/>
                  </a:lnTo>
                  <a:lnTo>
                    <a:pt x="476" y="492"/>
                  </a:lnTo>
                  <a:lnTo>
                    <a:pt x="472" y="470"/>
                  </a:lnTo>
                  <a:lnTo>
                    <a:pt x="484" y="470"/>
                  </a:lnTo>
                  <a:lnTo>
                    <a:pt x="484" y="458"/>
                  </a:lnTo>
                  <a:lnTo>
                    <a:pt x="476" y="438"/>
                  </a:lnTo>
                  <a:lnTo>
                    <a:pt x="476" y="438"/>
                  </a:lnTo>
                  <a:lnTo>
                    <a:pt x="476" y="436"/>
                  </a:lnTo>
                  <a:lnTo>
                    <a:pt x="478" y="420"/>
                  </a:lnTo>
                  <a:lnTo>
                    <a:pt x="478" y="418"/>
                  </a:lnTo>
                  <a:lnTo>
                    <a:pt x="480" y="418"/>
                  </a:lnTo>
                  <a:lnTo>
                    <a:pt x="488" y="406"/>
                  </a:lnTo>
                  <a:lnTo>
                    <a:pt x="490" y="406"/>
                  </a:lnTo>
                  <a:lnTo>
                    <a:pt x="492" y="406"/>
                  </a:lnTo>
                  <a:lnTo>
                    <a:pt x="514" y="410"/>
                  </a:lnTo>
                  <a:lnTo>
                    <a:pt x="514" y="410"/>
                  </a:lnTo>
                  <a:lnTo>
                    <a:pt x="532" y="414"/>
                  </a:lnTo>
                  <a:lnTo>
                    <a:pt x="548" y="410"/>
                  </a:lnTo>
                  <a:lnTo>
                    <a:pt x="556" y="426"/>
                  </a:lnTo>
                  <a:lnTo>
                    <a:pt x="556" y="428"/>
                  </a:lnTo>
                  <a:lnTo>
                    <a:pt x="556" y="440"/>
                  </a:lnTo>
                  <a:lnTo>
                    <a:pt x="560" y="452"/>
                  </a:lnTo>
                  <a:lnTo>
                    <a:pt x="560" y="452"/>
                  </a:lnTo>
                  <a:lnTo>
                    <a:pt x="562" y="458"/>
                  </a:lnTo>
                  <a:lnTo>
                    <a:pt x="568" y="462"/>
                  </a:lnTo>
                  <a:lnTo>
                    <a:pt x="568" y="462"/>
                  </a:lnTo>
                  <a:lnTo>
                    <a:pt x="568" y="462"/>
                  </a:lnTo>
                  <a:lnTo>
                    <a:pt x="578" y="464"/>
                  </a:lnTo>
                  <a:lnTo>
                    <a:pt x="580" y="468"/>
                  </a:lnTo>
                  <a:lnTo>
                    <a:pt x="580" y="470"/>
                  </a:lnTo>
                  <a:lnTo>
                    <a:pt x="580" y="470"/>
                  </a:lnTo>
                  <a:lnTo>
                    <a:pt x="584" y="478"/>
                  </a:lnTo>
                  <a:lnTo>
                    <a:pt x="590" y="486"/>
                  </a:lnTo>
                  <a:lnTo>
                    <a:pt x="598" y="498"/>
                  </a:lnTo>
                  <a:lnTo>
                    <a:pt x="598" y="498"/>
                  </a:lnTo>
                  <a:lnTo>
                    <a:pt x="598" y="498"/>
                  </a:lnTo>
                  <a:lnTo>
                    <a:pt x="602" y="506"/>
                  </a:lnTo>
                  <a:lnTo>
                    <a:pt x="610" y="506"/>
                  </a:lnTo>
                  <a:lnTo>
                    <a:pt x="624" y="494"/>
                  </a:lnTo>
                  <a:lnTo>
                    <a:pt x="632" y="512"/>
                  </a:lnTo>
                  <a:lnTo>
                    <a:pt x="650" y="518"/>
                  </a:lnTo>
                  <a:lnTo>
                    <a:pt x="650" y="518"/>
                  </a:lnTo>
                  <a:lnTo>
                    <a:pt x="652" y="518"/>
                  </a:lnTo>
                  <a:lnTo>
                    <a:pt x="660" y="534"/>
                  </a:lnTo>
                  <a:lnTo>
                    <a:pt x="664" y="538"/>
                  </a:lnTo>
                  <a:lnTo>
                    <a:pt x="664" y="522"/>
                  </a:lnTo>
                  <a:lnTo>
                    <a:pt x="664" y="522"/>
                  </a:lnTo>
                  <a:lnTo>
                    <a:pt x="664" y="518"/>
                  </a:lnTo>
                  <a:lnTo>
                    <a:pt x="700" y="518"/>
                  </a:lnTo>
                  <a:lnTo>
                    <a:pt x="700" y="514"/>
                  </a:lnTo>
                  <a:lnTo>
                    <a:pt x="700" y="514"/>
                  </a:lnTo>
                  <a:lnTo>
                    <a:pt x="702" y="512"/>
                  </a:lnTo>
                  <a:lnTo>
                    <a:pt x="700" y="508"/>
                  </a:lnTo>
                  <a:lnTo>
                    <a:pt x="700" y="508"/>
                  </a:lnTo>
                  <a:lnTo>
                    <a:pt x="698" y="500"/>
                  </a:lnTo>
                  <a:lnTo>
                    <a:pt x="696" y="494"/>
                  </a:lnTo>
                  <a:lnTo>
                    <a:pt x="696" y="494"/>
                  </a:lnTo>
                  <a:lnTo>
                    <a:pt x="696" y="486"/>
                  </a:lnTo>
                  <a:lnTo>
                    <a:pt x="698" y="480"/>
                  </a:lnTo>
                  <a:lnTo>
                    <a:pt x="698" y="480"/>
                  </a:lnTo>
                  <a:lnTo>
                    <a:pt x="702" y="478"/>
                  </a:lnTo>
                  <a:lnTo>
                    <a:pt x="706" y="478"/>
                  </a:lnTo>
                  <a:lnTo>
                    <a:pt x="720" y="482"/>
                  </a:lnTo>
                  <a:lnTo>
                    <a:pt x="722" y="472"/>
                  </a:lnTo>
                  <a:lnTo>
                    <a:pt x="696" y="460"/>
                  </a:lnTo>
                  <a:lnTo>
                    <a:pt x="694" y="460"/>
                  </a:lnTo>
                  <a:lnTo>
                    <a:pt x="692" y="458"/>
                  </a:lnTo>
                  <a:lnTo>
                    <a:pt x="692" y="458"/>
                  </a:lnTo>
                  <a:lnTo>
                    <a:pt x="692" y="458"/>
                  </a:lnTo>
                  <a:lnTo>
                    <a:pt x="688" y="426"/>
                  </a:lnTo>
                  <a:lnTo>
                    <a:pt x="690" y="406"/>
                  </a:lnTo>
                  <a:lnTo>
                    <a:pt x="690" y="402"/>
                  </a:lnTo>
                  <a:lnTo>
                    <a:pt x="690" y="402"/>
                  </a:lnTo>
                  <a:lnTo>
                    <a:pt x="734" y="406"/>
                  </a:lnTo>
                  <a:lnTo>
                    <a:pt x="744" y="396"/>
                  </a:lnTo>
                  <a:lnTo>
                    <a:pt x="744" y="396"/>
                  </a:lnTo>
                  <a:lnTo>
                    <a:pt x="746" y="392"/>
                  </a:lnTo>
                  <a:lnTo>
                    <a:pt x="744" y="388"/>
                  </a:lnTo>
                  <a:lnTo>
                    <a:pt x="744" y="388"/>
                  </a:lnTo>
                  <a:lnTo>
                    <a:pt x="732" y="382"/>
                  </a:lnTo>
                  <a:lnTo>
                    <a:pt x="730" y="378"/>
                  </a:lnTo>
                  <a:lnTo>
                    <a:pt x="728" y="374"/>
                  </a:lnTo>
                  <a:lnTo>
                    <a:pt x="728" y="374"/>
                  </a:lnTo>
                  <a:lnTo>
                    <a:pt x="730" y="372"/>
                  </a:lnTo>
                  <a:lnTo>
                    <a:pt x="732" y="368"/>
                  </a:lnTo>
                  <a:lnTo>
                    <a:pt x="752" y="350"/>
                  </a:lnTo>
                  <a:lnTo>
                    <a:pt x="772" y="348"/>
                  </a:lnTo>
                  <a:lnTo>
                    <a:pt x="782" y="330"/>
                  </a:lnTo>
                  <a:lnTo>
                    <a:pt x="782" y="314"/>
                  </a:lnTo>
                  <a:lnTo>
                    <a:pt x="796" y="310"/>
                  </a:lnTo>
                  <a:lnTo>
                    <a:pt x="796" y="310"/>
                  </a:lnTo>
                  <a:lnTo>
                    <a:pt x="804" y="290"/>
                  </a:lnTo>
                  <a:lnTo>
                    <a:pt x="812" y="276"/>
                  </a:lnTo>
                  <a:lnTo>
                    <a:pt x="800" y="256"/>
                  </a:lnTo>
                  <a:lnTo>
                    <a:pt x="800" y="256"/>
                  </a:lnTo>
                  <a:lnTo>
                    <a:pt x="800" y="256"/>
                  </a:lnTo>
                  <a:lnTo>
                    <a:pt x="800" y="254"/>
                  </a:lnTo>
                  <a:lnTo>
                    <a:pt x="792" y="228"/>
                  </a:lnTo>
                  <a:lnTo>
                    <a:pt x="792" y="226"/>
                  </a:lnTo>
                  <a:lnTo>
                    <a:pt x="788" y="198"/>
                  </a:lnTo>
                  <a:lnTo>
                    <a:pt x="778" y="182"/>
                  </a:lnTo>
                  <a:lnTo>
                    <a:pt x="764" y="168"/>
                  </a:lnTo>
                  <a:lnTo>
                    <a:pt x="764" y="168"/>
                  </a:lnTo>
                  <a:lnTo>
                    <a:pt x="764" y="166"/>
                  </a:lnTo>
                  <a:lnTo>
                    <a:pt x="764" y="166"/>
                  </a:lnTo>
                  <a:lnTo>
                    <a:pt x="762" y="150"/>
                  </a:lnTo>
                  <a:lnTo>
                    <a:pt x="736" y="158"/>
                  </a:lnTo>
                  <a:lnTo>
                    <a:pt x="736" y="158"/>
                  </a:lnTo>
                  <a:lnTo>
                    <a:pt x="724" y="144"/>
                  </a:lnTo>
                  <a:lnTo>
                    <a:pt x="688" y="118"/>
                  </a:lnTo>
                  <a:lnTo>
                    <a:pt x="686" y="118"/>
                  </a:lnTo>
                  <a:lnTo>
                    <a:pt x="672" y="100"/>
                  </a:lnTo>
                  <a:lnTo>
                    <a:pt x="664" y="94"/>
                  </a:lnTo>
                  <a:lnTo>
                    <a:pt x="658" y="102"/>
                  </a:lnTo>
                  <a:lnTo>
                    <a:pt x="658" y="104"/>
                  </a:lnTo>
                  <a:lnTo>
                    <a:pt x="658" y="106"/>
                  </a:lnTo>
                  <a:lnTo>
                    <a:pt x="656" y="106"/>
                  </a:lnTo>
                  <a:lnTo>
                    <a:pt x="656" y="106"/>
                  </a:lnTo>
                  <a:lnTo>
                    <a:pt x="644" y="106"/>
                  </a:lnTo>
                  <a:lnTo>
                    <a:pt x="642" y="106"/>
                  </a:lnTo>
                  <a:lnTo>
                    <a:pt x="642" y="106"/>
                  </a:lnTo>
                  <a:lnTo>
                    <a:pt x="616" y="78"/>
                  </a:lnTo>
                  <a:lnTo>
                    <a:pt x="616" y="78"/>
                  </a:lnTo>
                  <a:lnTo>
                    <a:pt x="606" y="72"/>
                  </a:lnTo>
                  <a:lnTo>
                    <a:pt x="596" y="62"/>
                  </a:lnTo>
                  <a:lnTo>
                    <a:pt x="584" y="54"/>
                  </a:lnTo>
                  <a:lnTo>
                    <a:pt x="584" y="52"/>
                  </a:lnTo>
                  <a:lnTo>
                    <a:pt x="570" y="44"/>
                  </a:lnTo>
                  <a:lnTo>
                    <a:pt x="562" y="50"/>
                  </a:lnTo>
                  <a:lnTo>
                    <a:pt x="560" y="52"/>
                  </a:lnTo>
                  <a:lnTo>
                    <a:pt x="560" y="52"/>
                  </a:lnTo>
                  <a:lnTo>
                    <a:pt x="560" y="52"/>
                  </a:lnTo>
                  <a:lnTo>
                    <a:pt x="552" y="50"/>
                  </a:lnTo>
                  <a:lnTo>
                    <a:pt x="544" y="54"/>
                  </a:lnTo>
                  <a:lnTo>
                    <a:pt x="544" y="54"/>
                  </a:lnTo>
                  <a:lnTo>
                    <a:pt x="542" y="56"/>
                  </a:lnTo>
                  <a:lnTo>
                    <a:pt x="542" y="56"/>
                  </a:lnTo>
                  <a:lnTo>
                    <a:pt x="530" y="58"/>
                  </a:lnTo>
                  <a:lnTo>
                    <a:pt x="530" y="58"/>
                  </a:lnTo>
                  <a:lnTo>
                    <a:pt x="484" y="30"/>
                  </a:lnTo>
                  <a:lnTo>
                    <a:pt x="484" y="30"/>
                  </a:lnTo>
                  <a:close/>
                </a:path>
              </a:pathLst>
            </a:custGeom>
            <a:grpFill/>
            <a:ln>
              <a:noFill/>
            </a:ln>
          </p:spPr>
          <p:txBody>
            <a:bodyPr/>
            <a:lstStyle/>
            <a:p>
              <a:pPr>
                <a:defRPr/>
              </a:pPr>
              <a:endParaRPr lang="zh-CN" altLang="en-US" sz="1867">
                <a:solidFill>
                  <a:schemeClr val="tx1">
                    <a:lumMod val="50000"/>
                    <a:lumOff val="50000"/>
                  </a:schemeClr>
                </a:solidFill>
              </a:endParaRPr>
            </a:p>
          </p:txBody>
        </p:sp>
        <p:sp>
          <p:nvSpPr>
            <p:cNvPr id="21" name="MH_Other_7"/>
            <p:cNvSpPr>
              <a:spLocks/>
            </p:cNvSpPr>
            <p:nvPr>
              <p:custDataLst>
                <p:tags r:id="rId22"/>
              </p:custDataLst>
            </p:nvPr>
          </p:nvSpPr>
          <p:spPr bwMode="auto">
            <a:xfrm>
              <a:off x="3970639" y="3521994"/>
              <a:ext cx="943023" cy="742942"/>
            </a:xfrm>
            <a:custGeom>
              <a:avLst/>
              <a:gdLst>
                <a:gd name="T0" fmla="*/ 20 w 702"/>
                <a:gd name="T1" fmla="*/ 28 h 616"/>
                <a:gd name="T2" fmla="*/ 6 w 702"/>
                <a:gd name="T3" fmla="*/ 94 h 616"/>
                <a:gd name="T4" fmla="*/ 38 w 702"/>
                <a:gd name="T5" fmla="*/ 138 h 616"/>
                <a:gd name="T6" fmla="*/ 56 w 702"/>
                <a:gd name="T7" fmla="*/ 178 h 616"/>
                <a:gd name="T8" fmla="*/ 70 w 702"/>
                <a:gd name="T9" fmla="*/ 196 h 616"/>
                <a:gd name="T10" fmla="*/ 82 w 702"/>
                <a:gd name="T11" fmla="*/ 258 h 616"/>
                <a:gd name="T12" fmla="*/ 90 w 702"/>
                <a:gd name="T13" fmla="*/ 286 h 616"/>
                <a:gd name="T14" fmla="*/ 88 w 702"/>
                <a:gd name="T15" fmla="*/ 320 h 616"/>
                <a:gd name="T16" fmla="*/ 100 w 702"/>
                <a:gd name="T17" fmla="*/ 350 h 616"/>
                <a:gd name="T18" fmla="*/ 86 w 702"/>
                <a:gd name="T19" fmla="*/ 418 h 616"/>
                <a:gd name="T20" fmla="*/ 102 w 702"/>
                <a:gd name="T21" fmla="*/ 442 h 616"/>
                <a:gd name="T22" fmla="*/ 110 w 702"/>
                <a:gd name="T23" fmla="*/ 462 h 616"/>
                <a:gd name="T24" fmla="*/ 122 w 702"/>
                <a:gd name="T25" fmla="*/ 444 h 616"/>
                <a:gd name="T26" fmla="*/ 126 w 702"/>
                <a:gd name="T27" fmla="*/ 420 h 616"/>
                <a:gd name="T28" fmla="*/ 156 w 702"/>
                <a:gd name="T29" fmla="*/ 440 h 616"/>
                <a:gd name="T30" fmla="*/ 170 w 702"/>
                <a:gd name="T31" fmla="*/ 474 h 616"/>
                <a:gd name="T32" fmla="*/ 200 w 702"/>
                <a:gd name="T33" fmla="*/ 470 h 616"/>
                <a:gd name="T34" fmla="*/ 238 w 702"/>
                <a:gd name="T35" fmla="*/ 558 h 616"/>
                <a:gd name="T36" fmla="*/ 246 w 702"/>
                <a:gd name="T37" fmla="*/ 598 h 616"/>
                <a:gd name="T38" fmla="*/ 262 w 702"/>
                <a:gd name="T39" fmla="*/ 592 h 616"/>
                <a:gd name="T40" fmla="*/ 270 w 702"/>
                <a:gd name="T41" fmla="*/ 614 h 616"/>
                <a:gd name="T42" fmla="*/ 306 w 702"/>
                <a:gd name="T43" fmla="*/ 586 h 616"/>
                <a:gd name="T44" fmla="*/ 330 w 702"/>
                <a:gd name="T45" fmla="*/ 546 h 616"/>
                <a:gd name="T46" fmla="*/ 332 w 702"/>
                <a:gd name="T47" fmla="*/ 518 h 616"/>
                <a:gd name="T48" fmla="*/ 374 w 702"/>
                <a:gd name="T49" fmla="*/ 470 h 616"/>
                <a:gd name="T50" fmla="*/ 402 w 702"/>
                <a:gd name="T51" fmla="*/ 426 h 616"/>
                <a:gd name="T52" fmla="*/ 442 w 702"/>
                <a:gd name="T53" fmla="*/ 472 h 616"/>
                <a:gd name="T54" fmla="*/ 458 w 702"/>
                <a:gd name="T55" fmla="*/ 474 h 616"/>
                <a:gd name="T56" fmla="*/ 480 w 702"/>
                <a:gd name="T57" fmla="*/ 466 h 616"/>
                <a:gd name="T58" fmla="*/ 498 w 702"/>
                <a:gd name="T59" fmla="*/ 494 h 616"/>
                <a:gd name="T60" fmla="*/ 556 w 702"/>
                <a:gd name="T61" fmla="*/ 472 h 616"/>
                <a:gd name="T62" fmla="*/ 528 w 702"/>
                <a:gd name="T63" fmla="*/ 458 h 616"/>
                <a:gd name="T64" fmla="*/ 530 w 702"/>
                <a:gd name="T65" fmla="*/ 416 h 616"/>
                <a:gd name="T66" fmla="*/ 550 w 702"/>
                <a:gd name="T67" fmla="*/ 414 h 616"/>
                <a:gd name="T68" fmla="*/ 516 w 702"/>
                <a:gd name="T69" fmla="*/ 372 h 616"/>
                <a:gd name="T70" fmla="*/ 606 w 702"/>
                <a:gd name="T71" fmla="*/ 288 h 616"/>
                <a:gd name="T72" fmla="*/ 654 w 702"/>
                <a:gd name="T73" fmla="*/ 242 h 616"/>
                <a:gd name="T74" fmla="*/ 674 w 702"/>
                <a:gd name="T75" fmla="*/ 214 h 616"/>
                <a:gd name="T76" fmla="*/ 702 w 702"/>
                <a:gd name="T77" fmla="*/ 158 h 616"/>
                <a:gd name="T78" fmla="*/ 638 w 702"/>
                <a:gd name="T79" fmla="*/ 146 h 616"/>
                <a:gd name="T80" fmla="*/ 624 w 702"/>
                <a:gd name="T81" fmla="*/ 142 h 616"/>
                <a:gd name="T82" fmla="*/ 608 w 702"/>
                <a:gd name="T83" fmla="*/ 146 h 616"/>
                <a:gd name="T84" fmla="*/ 596 w 702"/>
                <a:gd name="T85" fmla="*/ 126 h 616"/>
                <a:gd name="T86" fmla="*/ 576 w 702"/>
                <a:gd name="T87" fmla="*/ 124 h 616"/>
                <a:gd name="T88" fmla="*/ 526 w 702"/>
                <a:gd name="T89" fmla="*/ 116 h 616"/>
                <a:gd name="T90" fmla="*/ 506 w 702"/>
                <a:gd name="T91" fmla="*/ 118 h 616"/>
                <a:gd name="T92" fmla="*/ 452 w 702"/>
                <a:gd name="T93" fmla="*/ 118 h 616"/>
                <a:gd name="T94" fmla="*/ 442 w 702"/>
                <a:gd name="T95" fmla="*/ 80 h 616"/>
                <a:gd name="T96" fmla="*/ 360 w 702"/>
                <a:gd name="T97" fmla="*/ 32 h 616"/>
                <a:gd name="T98" fmla="*/ 338 w 702"/>
                <a:gd name="T99" fmla="*/ 0 h 616"/>
                <a:gd name="T100" fmla="*/ 320 w 702"/>
                <a:gd name="T101" fmla="*/ 62 h 616"/>
                <a:gd name="T102" fmla="*/ 306 w 702"/>
                <a:gd name="T103" fmla="*/ 70 h 616"/>
                <a:gd name="T104" fmla="*/ 262 w 702"/>
                <a:gd name="T105" fmla="*/ 82 h 616"/>
                <a:gd name="T106" fmla="*/ 240 w 702"/>
                <a:gd name="T107" fmla="*/ 88 h 616"/>
                <a:gd name="T108" fmla="*/ 242 w 702"/>
                <a:gd name="T109" fmla="*/ 116 h 616"/>
                <a:gd name="T110" fmla="*/ 188 w 702"/>
                <a:gd name="T111" fmla="*/ 134 h 616"/>
                <a:gd name="T112" fmla="*/ 146 w 702"/>
                <a:gd name="T113" fmla="*/ 106 h 616"/>
                <a:gd name="T114" fmla="*/ 118 w 702"/>
                <a:gd name="T115" fmla="*/ 84 h 616"/>
                <a:gd name="T116" fmla="*/ 98 w 702"/>
                <a:gd name="T117" fmla="*/ 62 h 616"/>
                <a:gd name="T118" fmla="*/ 78 w 702"/>
                <a:gd name="T119" fmla="*/ 12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02" h="616">
                  <a:moveTo>
                    <a:pt x="66" y="14"/>
                  </a:moveTo>
                  <a:lnTo>
                    <a:pt x="46" y="10"/>
                  </a:lnTo>
                  <a:lnTo>
                    <a:pt x="28" y="6"/>
                  </a:lnTo>
                  <a:lnTo>
                    <a:pt x="22" y="14"/>
                  </a:lnTo>
                  <a:lnTo>
                    <a:pt x="20" y="28"/>
                  </a:lnTo>
                  <a:lnTo>
                    <a:pt x="20" y="28"/>
                  </a:lnTo>
                  <a:lnTo>
                    <a:pt x="26" y="50"/>
                  </a:lnTo>
                  <a:lnTo>
                    <a:pt x="26" y="66"/>
                  </a:lnTo>
                  <a:lnTo>
                    <a:pt x="26" y="70"/>
                  </a:lnTo>
                  <a:lnTo>
                    <a:pt x="18" y="70"/>
                  </a:lnTo>
                  <a:lnTo>
                    <a:pt x="22" y="90"/>
                  </a:lnTo>
                  <a:lnTo>
                    <a:pt x="6" y="94"/>
                  </a:lnTo>
                  <a:lnTo>
                    <a:pt x="0" y="106"/>
                  </a:lnTo>
                  <a:lnTo>
                    <a:pt x="8" y="114"/>
                  </a:lnTo>
                  <a:lnTo>
                    <a:pt x="10" y="114"/>
                  </a:lnTo>
                  <a:lnTo>
                    <a:pt x="10" y="114"/>
                  </a:lnTo>
                  <a:lnTo>
                    <a:pt x="38" y="136"/>
                  </a:lnTo>
                  <a:lnTo>
                    <a:pt x="38" y="138"/>
                  </a:lnTo>
                  <a:lnTo>
                    <a:pt x="38" y="138"/>
                  </a:lnTo>
                  <a:lnTo>
                    <a:pt x="38" y="138"/>
                  </a:lnTo>
                  <a:lnTo>
                    <a:pt x="38" y="138"/>
                  </a:lnTo>
                  <a:lnTo>
                    <a:pt x="42" y="158"/>
                  </a:lnTo>
                  <a:lnTo>
                    <a:pt x="56" y="178"/>
                  </a:lnTo>
                  <a:lnTo>
                    <a:pt x="56" y="178"/>
                  </a:lnTo>
                  <a:lnTo>
                    <a:pt x="62" y="184"/>
                  </a:lnTo>
                  <a:lnTo>
                    <a:pt x="70" y="194"/>
                  </a:lnTo>
                  <a:lnTo>
                    <a:pt x="70" y="194"/>
                  </a:lnTo>
                  <a:lnTo>
                    <a:pt x="72" y="194"/>
                  </a:lnTo>
                  <a:lnTo>
                    <a:pt x="72" y="194"/>
                  </a:lnTo>
                  <a:lnTo>
                    <a:pt x="70" y="196"/>
                  </a:lnTo>
                  <a:lnTo>
                    <a:pt x="70" y="214"/>
                  </a:lnTo>
                  <a:lnTo>
                    <a:pt x="70" y="214"/>
                  </a:lnTo>
                  <a:lnTo>
                    <a:pt x="74" y="226"/>
                  </a:lnTo>
                  <a:lnTo>
                    <a:pt x="74" y="244"/>
                  </a:lnTo>
                  <a:lnTo>
                    <a:pt x="74" y="244"/>
                  </a:lnTo>
                  <a:lnTo>
                    <a:pt x="82" y="258"/>
                  </a:lnTo>
                  <a:lnTo>
                    <a:pt x="84" y="266"/>
                  </a:lnTo>
                  <a:lnTo>
                    <a:pt x="84" y="266"/>
                  </a:lnTo>
                  <a:lnTo>
                    <a:pt x="86" y="274"/>
                  </a:lnTo>
                  <a:lnTo>
                    <a:pt x="90" y="286"/>
                  </a:lnTo>
                  <a:lnTo>
                    <a:pt x="90" y="286"/>
                  </a:lnTo>
                  <a:lnTo>
                    <a:pt x="90" y="286"/>
                  </a:lnTo>
                  <a:lnTo>
                    <a:pt x="90" y="286"/>
                  </a:lnTo>
                  <a:lnTo>
                    <a:pt x="90" y="286"/>
                  </a:lnTo>
                  <a:lnTo>
                    <a:pt x="92" y="302"/>
                  </a:lnTo>
                  <a:lnTo>
                    <a:pt x="90" y="314"/>
                  </a:lnTo>
                  <a:lnTo>
                    <a:pt x="90" y="314"/>
                  </a:lnTo>
                  <a:lnTo>
                    <a:pt x="88" y="320"/>
                  </a:lnTo>
                  <a:lnTo>
                    <a:pt x="90" y="326"/>
                  </a:lnTo>
                  <a:lnTo>
                    <a:pt x="94" y="336"/>
                  </a:lnTo>
                  <a:lnTo>
                    <a:pt x="98" y="346"/>
                  </a:lnTo>
                  <a:lnTo>
                    <a:pt x="100" y="346"/>
                  </a:lnTo>
                  <a:lnTo>
                    <a:pt x="100" y="348"/>
                  </a:lnTo>
                  <a:lnTo>
                    <a:pt x="100" y="350"/>
                  </a:lnTo>
                  <a:lnTo>
                    <a:pt x="86" y="378"/>
                  </a:lnTo>
                  <a:lnTo>
                    <a:pt x="86" y="378"/>
                  </a:lnTo>
                  <a:lnTo>
                    <a:pt x="90" y="386"/>
                  </a:lnTo>
                  <a:lnTo>
                    <a:pt x="90" y="392"/>
                  </a:lnTo>
                  <a:lnTo>
                    <a:pt x="86" y="418"/>
                  </a:lnTo>
                  <a:lnTo>
                    <a:pt x="86" y="418"/>
                  </a:lnTo>
                  <a:lnTo>
                    <a:pt x="86" y="428"/>
                  </a:lnTo>
                  <a:lnTo>
                    <a:pt x="88" y="432"/>
                  </a:lnTo>
                  <a:lnTo>
                    <a:pt x="90" y="434"/>
                  </a:lnTo>
                  <a:lnTo>
                    <a:pt x="94" y="436"/>
                  </a:lnTo>
                  <a:lnTo>
                    <a:pt x="94" y="436"/>
                  </a:lnTo>
                  <a:lnTo>
                    <a:pt x="102" y="442"/>
                  </a:lnTo>
                  <a:lnTo>
                    <a:pt x="104" y="448"/>
                  </a:lnTo>
                  <a:lnTo>
                    <a:pt x="102" y="462"/>
                  </a:lnTo>
                  <a:lnTo>
                    <a:pt x="106" y="462"/>
                  </a:lnTo>
                  <a:lnTo>
                    <a:pt x="108" y="464"/>
                  </a:lnTo>
                  <a:lnTo>
                    <a:pt x="110" y="462"/>
                  </a:lnTo>
                  <a:lnTo>
                    <a:pt x="110" y="462"/>
                  </a:lnTo>
                  <a:lnTo>
                    <a:pt x="114" y="458"/>
                  </a:lnTo>
                  <a:lnTo>
                    <a:pt x="116" y="452"/>
                  </a:lnTo>
                  <a:lnTo>
                    <a:pt x="118" y="450"/>
                  </a:lnTo>
                  <a:lnTo>
                    <a:pt x="118" y="448"/>
                  </a:lnTo>
                  <a:lnTo>
                    <a:pt x="118" y="448"/>
                  </a:lnTo>
                  <a:lnTo>
                    <a:pt x="122" y="444"/>
                  </a:lnTo>
                  <a:lnTo>
                    <a:pt x="126" y="440"/>
                  </a:lnTo>
                  <a:lnTo>
                    <a:pt x="126" y="440"/>
                  </a:lnTo>
                  <a:lnTo>
                    <a:pt x="126" y="434"/>
                  </a:lnTo>
                  <a:lnTo>
                    <a:pt x="124" y="426"/>
                  </a:lnTo>
                  <a:lnTo>
                    <a:pt x="122" y="422"/>
                  </a:lnTo>
                  <a:lnTo>
                    <a:pt x="126" y="420"/>
                  </a:lnTo>
                  <a:lnTo>
                    <a:pt x="126" y="420"/>
                  </a:lnTo>
                  <a:lnTo>
                    <a:pt x="136" y="418"/>
                  </a:lnTo>
                  <a:lnTo>
                    <a:pt x="142" y="418"/>
                  </a:lnTo>
                  <a:lnTo>
                    <a:pt x="146" y="420"/>
                  </a:lnTo>
                  <a:lnTo>
                    <a:pt x="150" y="424"/>
                  </a:lnTo>
                  <a:lnTo>
                    <a:pt x="156" y="440"/>
                  </a:lnTo>
                  <a:lnTo>
                    <a:pt x="156" y="440"/>
                  </a:lnTo>
                  <a:lnTo>
                    <a:pt x="156" y="442"/>
                  </a:lnTo>
                  <a:lnTo>
                    <a:pt x="158" y="468"/>
                  </a:lnTo>
                  <a:lnTo>
                    <a:pt x="170" y="474"/>
                  </a:lnTo>
                  <a:lnTo>
                    <a:pt x="170" y="474"/>
                  </a:lnTo>
                  <a:lnTo>
                    <a:pt x="170" y="474"/>
                  </a:lnTo>
                  <a:lnTo>
                    <a:pt x="178" y="478"/>
                  </a:lnTo>
                  <a:lnTo>
                    <a:pt x="184" y="472"/>
                  </a:lnTo>
                  <a:lnTo>
                    <a:pt x="190" y="466"/>
                  </a:lnTo>
                  <a:lnTo>
                    <a:pt x="194" y="466"/>
                  </a:lnTo>
                  <a:lnTo>
                    <a:pt x="194" y="466"/>
                  </a:lnTo>
                  <a:lnTo>
                    <a:pt x="200" y="470"/>
                  </a:lnTo>
                  <a:lnTo>
                    <a:pt x="204" y="478"/>
                  </a:lnTo>
                  <a:lnTo>
                    <a:pt x="206" y="498"/>
                  </a:lnTo>
                  <a:lnTo>
                    <a:pt x="208" y="502"/>
                  </a:lnTo>
                  <a:lnTo>
                    <a:pt x="230" y="548"/>
                  </a:lnTo>
                  <a:lnTo>
                    <a:pt x="238" y="556"/>
                  </a:lnTo>
                  <a:lnTo>
                    <a:pt x="238" y="558"/>
                  </a:lnTo>
                  <a:lnTo>
                    <a:pt x="238" y="558"/>
                  </a:lnTo>
                  <a:lnTo>
                    <a:pt x="242" y="578"/>
                  </a:lnTo>
                  <a:lnTo>
                    <a:pt x="242" y="578"/>
                  </a:lnTo>
                  <a:lnTo>
                    <a:pt x="244" y="596"/>
                  </a:lnTo>
                  <a:lnTo>
                    <a:pt x="246" y="598"/>
                  </a:lnTo>
                  <a:lnTo>
                    <a:pt x="246" y="598"/>
                  </a:lnTo>
                  <a:lnTo>
                    <a:pt x="254" y="588"/>
                  </a:lnTo>
                  <a:lnTo>
                    <a:pt x="256" y="586"/>
                  </a:lnTo>
                  <a:lnTo>
                    <a:pt x="258" y="586"/>
                  </a:lnTo>
                  <a:lnTo>
                    <a:pt x="258" y="586"/>
                  </a:lnTo>
                  <a:lnTo>
                    <a:pt x="262" y="588"/>
                  </a:lnTo>
                  <a:lnTo>
                    <a:pt x="262" y="592"/>
                  </a:lnTo>
                  <a:lnTo>
                    <a:pt x="262" y="598"/>
                  </a:lnTo>
                  <a:lnTo>
                    <a:pt x="262" y="612"/>
                  </a:lnTo>
                  <a:lnTo>
                    <a:pt x="262" y="616"/>
                  </a:lnTo>
                  <a:lnTo>
                    <a:pt x="262" y="616"/>
                  </a:lnTo>
                  <a:lnTo>
                    <a:pt x="268" y="616"/>
                  </a:lnTo>
                  <a:lnTo>
                    <a:pt x="270" y="614"/>
                  </a:lnTo>
                  <a:lnTo>
                    <a:pt x="278" y="602"/>
                  </a:lnTo>
                  <a:lnTo>
                    <a:pt x="288" y="594"/>
                  </a:lnTo>
                  <a:lnTo>
                    <a:pt x="288" y="594"/>
                  </a:lnTo>
                  <a:lnTo>
                    <a:pt x="296" y="588"/>
                  </a:lnTo>
                  <a:lnTo>
                    <a:pt x="306" y="586"/>
                  </a:lnTo>
                  <a:lnTo>
                    <a:pt x="306" y="586"/>
                  </a:lnTo>
                  <a:lnTo>
                    <a:pt x="322" y="590"/>
                  </a:lnTo>
                  <a:lnTo>
                    <a:pt x="328" y="588"/>
                  </a:lnTo>
                  <a:lnTo>
                    <a:pt x="336" y="576"/>
                  </a:lnTo>
                  <a:lnTo>
                    <a:pt x="334" y="558"/>
                  </a:lnTo>
                  <a:lnTo>
                    <a:pt x="334" y="558"/>
                  </a:lnTo>
                  <a:lnTo>
                    <a:pt x="330" y="546"/>
                  </a:lnTo>
                  <a:lnTo>
                    <a:pt x="328" y="540"/>
                  </a:lnTo>
                  <a:lnTo>
                    <a:pt x="328" y="536"/>
                  </a:lnTo>
                  <a:lnTo>
                    <a:pt x="330" y="522"/>
                  </a:lnTo>
                  <a:lnTo>
                    <a:pt x="330" y="520"/>
                  </a:lnTo>
                  <a:lnTo>
                    <a:pt x="332" y="518"/>
                  </a:lnTo>
                  <a:lnTo>
                    <a:pt x="332" y="518"/>
                  </a:lnTo>
                  <a:lnTo>
                    <a:pt x="346" y="510"/>
                  </a:lnTo>
                  <a:lnTo>
                    <a:pt x="348" y="510"/>
                  </a:lnTo>
                  <a:lnTo>
                    <a:pt x="348" y="510"/>
                  </a:lnTo>
                  <a:lnTo>
                    <a:pt x="358" y="502"/>
                  </a:lnTo>
                  <a:lnTo>
                    <a:pt x="372" y="484"/>
                  </a:lnTo>
                  <a:lnTo>
                    <a:pt x="374" y="470"/>
                  </a:lnTo>
                  <a:lnTo>
                    <a:pt x="358" y="436"/>
                  </a:lnTo>
                  <a:lnTo>
                    <a:pt x="390" y="450"/>
                  </a:lnTo>
                  <a:lnTo>
                    <a:pt x="390" y="438"/>
                  </a:lnTo>
                  <a:lnTo>
                    <a:pt x="390" y="438"/>
                  </a:lnTo>
                  <a:lnTo>
                    <a:pt x="390" y="436"/>
                  </a:lnTo>
                  <a:lnTo>
                    <a:pt x="402" y="426"/>
                  </a:lnTo>
                  <a:lnTo>
                    <a:pt x="426" y="420"/>
                  </a:lnTo>
                  <a:lnTo>
                    <a:pt x="428" y="420"/>
                  </a:lnTo>
                  <a:lnTo>
                    <a:pt x="442" y="450"/>
                  </a:lnTo>
                  <a:lnTo>
                    <a:pt x="442" y="450"/>
                  </a:lnTo>
                  <a:lnTo>
                    <a:pt x="440" y="462"/>
                  </a:lnTo>
                  <a:lnTo>
                    <a:pt x="442" y="472"/>
                  </a:lnTo>
                  <a:lnTo>
                    <a:pt x="442" y="472"/>
                  </a:lnTo>
                  <a:lnTo>
                    <a:pt x="444" y="478"/>
                  </a:lnTo>
                  <a:lnTo>
                    <a:pt x="448" y="480"/>
                  </a:lnTo>
                  <a:lnTo>
                    <a:pt x="448" y="480"/>
                  </a:lnTo>
                  <a:lnTo>
                    <a:pt x="454" y="478"/>
                  </a:lnTo>
                  <a:lnTo>
                    <a:pt x="458" y="474"/>
                  </a:lnTo>
                  <a:lnTo>
                    <a:pt x="458" y="472"/>
                  </a:lnTo>
                  <a:lnTo>
                    <a:pt x="458" y="472"/>
                  </a:lnTo>
                  <a:lnTo>
                    <a:pt x="460" y="472"/>
                  </a:lnTo>
                  <a:lnTo>
                    <a:pt x="478" y="466"/>
                  </a:lnTo>
                  <a:lnTo>
                    <a:pt x="478" y="466"/>
                  </a:lnTo>
                  <a:lnTo>
                    <a:pt x="480" y="466"/>
                  </a:lnTo>
                  <a:lnTo>
                    <a:pt x="480" y="466"/>
                  </a:lnTo>
                  <a:lnTo>
                    <a:pt x="492" y="468"/>
                  </a:lnTo>
                  <a:lnTo>
                    <a:pt x="496" y="470"/>
                  </a:lnTo>
                  <a:lnTo>
                    <a:pt x="498" y="472"/>
                  </a:lnTo>
                  <a:lnTo>
                    <a:pt x="498" y="494"/>
                  </a:lnTo>
                  <a:lnTo>
                    <a:pt x="498" y="494"/>
                  </a:lnTo>
                  <a:lnTo>
                    <a:pt x="502" y="496"/>
                  </a:lnTo>
                  <a:lnTo>
                    <a:pt x="510" y="498"/>
                  </a:lnTo>
                  <a:lnTo>
                    <a:pt x="522" y="498"/>
                  </a:lnTo>
                  <a:lnTo>
                    <a:pt x="542" y="492"/>
                  </a:lnTo>
                  <a:lnTo>
                    <a:pt x="554" y="482"/>
                  </a:lnTo>
                  <a:lnTo>
                    <a:pt x="556" y="472"/>
                  </a:lnTo>
                  <a:lnTo>
                    <a:pt x="550" y="466"/>
                  </a:lnTo>
                  <a:lnTo>
                    <a:pt x="530" y="458"/>
                  </a:lnTo>
                  <a:lnTo>
                    <a:pt x="530" y="458"/>
                  </a:lnTo>
                  <a:lnTo>
                    <a:pt x="528" y="458"/>
                  </a:lnTo>
                  <a:lnTo>
                    <a:pt x="528" y="458"/>
                  </a:lnTo>
                  <a:lnTo>
                    <a:pt x="528" y="458"/>
                  </a:lnTo>
                  <a:lnTo>
                    <a:pt x="504" y="434"/>
                  </a:lnTo>
                  <a:lnTo>
                    <a:pt x="506" y="432"/>
                  </a:lnTo>
                  <a:lnTo>
                    <a:pt x="518" y="422"/>
                  </a:lnTo>
                  <a:lnTo>
                    <a:pt x="518" y="420"/>
                  </a:lnTo>
                  <a:lnTo>
                    <a:pt x="518" y="420"/>
                  </a:lnTo>
                  <a:lnTo>
                    <a:pt x="530" y="416"/>
                  </a:lnTo>
                  <a:lnTo>
                    <a:pt x="530" y="416"/>
                  </a:lnTo>
                  <a:lnTo>
                    <a:pt x="534" y="416"/>
                  </a:lnTo>
                  <a:lnTo>
                    <a:pt x="550" y="418"/>
                  </a:lnTo>
                  <a:lnTo>
                    <a:pt x="550" y="418"/>
                  </a:lnTo>
                  <a:lnTo>
                    <a:pt x="550" y="420"/>
                  </a:lnTo>
                  <a:lnTo>
                    <a:pt x="550" y="414"/>
                  </a:lnTo>
                  <a:lnTo>
                    <a:pt x="544" y="402"/>
                  </a:lnTo>
                  <a:lnTo>
                    <a:pt x="532" y="396"/>
                  </a:lnTo>
                  <a:lnTo>
                    <a:pt x="518" y="374"/>
                  </a:lnTo>
                  <a:lnTo>
                    <a:pt x="518" y="374"/>
                  </a:lnTo>
                  <a:lnTo>
                    <a:pt x="516" y="372"/>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4" y="224"/>
                  </a:lnTo>
                  <a:lnTo>
                    <a:pt x="666" y="224"/>
                  </a:lnTo>
                  <a:lnTo>
                    <a:pt x="666" y="222"/>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8" y="146"/>
                  </a:lnTo>
                  <a:lnTo>
                    <a:pt x="638" y="146"/>
                  </a:lnTo>
                  <a:lnTo>
                    <a:pt x="638" y="146"/>
                  </a:lnTo>
                  <a:lnTo>
                    <a:pt x="630" y="136"/>
                  </a:lnTo>
                  <a:lnTo>
                    <a:pt x="630" y="138"/>
                  </a:lnTo>
                  <a:lnTo>
                    <a:pt x="628" y="138"/>
                  </a:lnTo>
                  <a:lnTo>
                    <a:pt x="628" y="138"/>
                  </a:lnTo>
                  <a:lnTo>
                    <a:pt x="624" y="142"/>
                  </a:lnTo>
                  <a:lnTo>
                    <a:pt x="618" y="142"/>
                  </a:lnTo>
                  <a:lnTo>
                    <a:pt x="614" y="144"/>
                  </a:lnTo>
                  <a:lnTo>
                    <a:pt x="614" y="144"/>
                  </a:lnTo>
                  <a:lnTo>
                    <a:pt x="612" y="146"/>
                  </a:lnTo>
                  <a:lnTo>
                    <a:pt x="608" y="146"/>
                  </a:lnTo>
                  <a:lnTo>
                    <a:pt x="608" y="146"/>
                  </a:lnTo>
                  <a:lnTo>
                    <a:pt x="606" y="144"/>
                  </a:lnTo>
                  <a:lnTo>
                    <a:pt x="604" y="138"/>
                  </a:lnTo>
                  <a:lnTo>
                    <a:pt x="604" y="138"/>
                  </a:lnTo>
                  <a:lnTo>
                    <a:pt x="602" y="132"/>
                  </a:lnTo>
                  <a:lnTo>
                    <a:pt x="598" y="126"/>
                  </a:lnTo>
                  <a:lnTo>
                    <a:pt x="596" y="126"/>
                  </a:lnTo>
                  <a:lnTo>
                    <a:pt x="596" y="126"/>
                  </a:lnTo>
                  <a:lnTo>
                    <a:pt x="596" y="126"/>
                  </a:lnTo>
                  <a:lnTo>
                    <a:pt x="592" y="114"/>
                  </a:lnTo>
                  <a:lnTo>
                    <a:pt x="588" y="114"/>
                  </a:lnTo>
                  <a:lnTo>
                    <a:pt x="576" y="122"/>
                  </a:lnTo>
                  <a:lnTo>
                    <a:pt x="576" y="124"/>
                  </a:lnTo>
                  <a:lnTo>
                    <a:pt x="574" y="124"/>
                  </a:lnTo>
                  <a:lnTo>
                    <a:pt x="546" y="130"/>
                  </a:lnTo>
                  <a:lnTo>
                    <a:pt x="546" y="130"/>
                  </a:lnTo>
                  <a:lnTo>
                    <a:pt x="544" y="128"/>
                  </a:lnTo>
                  <a:lnTo>
                    <a:pt x="526" y="116"/>
                  </a:lnTo>
                  <a:lnTo>
                    <a:pt x="526" y="116"/>
                  </a:lnTo>
                  <a:lnTo>
                    <a:pt x="524" y="114"/>
                  </a:lnTo>
                  <a:lnTo>
                    <a:pt x="524" y="114"/>
                  </a:lnTo>
                  <a:lnTo>
                    <a:pt x="524" y="114"/>
                  </a:lnTo>
                  <a:lnTo>
                    <a:pt x="518" y="104"/>
                  </a:lnTo>
                  <a:lnTo>
                    <a:pt x="506" y="118"/>
                  </a:lnTo>
                  <a:lnTo>
                    <a:pt x="506" y="118"/>
                  </a:lnTo>
                  <a:lnTo>
                    <a:pt x="498" y="126"/>
                  </a:lnTo>
                  <a:lnTo>
                    <a:pt x="492" y="130"/>
                  </a:lnTo>
                  <a:lnTo>
                    <a:pt x="488" y="132"/>
                  </a:lnTo>
                  <a:lnTo>
                    <a:pt x="484" y="130"/>
                  </a:lnTo>
                  <a:lnTo>
                    <a:pt x="466" y="120"/>
                  </a:lnTo>
                  <a:lnTo>
                    <a:pt x="452" y="118"/>
                  </a:lnTo>
                  <a:lnTo>
                    <a:pt x="450" y="120"/>
                  </a:lnTo>
                  <a:lnTo>
                    <a:pt x="438" y="110"/>
                  </a:lnTo>
                  <a:lnTo>
                    <a:pt x="438" y="110"/>
                  </a:lnTo>
                  <a:lnTo>
                    <a:pt x="436" y="110"/>
                  </a:lnTo>
                  <a:lnTo>
                    <a:pt x="442" y="88"/>
                  </a:lnTo>
                  <a:lnTo>
                    <a:pt x="442" y="80"/>
                  </a:lnTo>
                  <a:lnTo>
                    <a:pt x="434" y="78"/>
                  </a:lnTo>
                  <a:lnTo>
                    <a:pt x="434" y="78"/>
                  </a:lnTo>
                  <a:lnTo>
                    <a:pt x="416" y="58"/>
                  </a:lnTo>
                  <a:lnTo>
                    <a:pt x="418" y="46"/>
                  </a:lnTo>
                  <a:lnTo>
                    <a:pt x="376" y="42"/>
                  </a:lnTo>
                  <a:lnTo>
                    <a:pt x="360" y="3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2"/>
                  </a:lnTo>
                  <a:lnTo>
                    <a:pt x="318" y="62"/>
                  </a:lnTo>
                  <a:lnTo>
                    <a:pt x="318" y="66"/>
                  </a:lnTo>
                  <a:lnTo>
                    <a:pt x="314" y="68"/>
                  </a:lnTo>
                  <a:lnTo>
                    <a:pt x="306" y="70"/>
                  </a:lnTo>
                  <a:lnTo>
                    <a:pt x="290" y="70"/>
                  </a:lnTo>
                  <a:lnTo>
                    <a:pt x="280" y="66"/>
                  </a:lnTo>
                  <a:lnTo>
                    <a:pt x="268" y="70"/>
                  </a:lnTo>
                  <a:lnTo>
                    <a:pt x="266" y="70"/>
                  </a:lnTo>
                  <a:lnTo>
                    <a:pt x="264" y="70"/>
                  </a:lnTo>
                  <a:lnTo>
                    <a:pt x="262" y="82"/>
                  </a:lnTo>
                  <a:lnTo>
                    <a:pt x="262" y="82"/>
                  </a:lnTo>
                  <a:lnTo>
                    <a:pt x="262" y="86"/>
                  </a:lnTo>
                  <a:lnTo>
                    <a:pt x="258" y="86"/>
                  </a:lnTo>
                  <a:lnTo>
                    <a:pt x="238" y="78"/>
                  </a:lnTo>
                  <a:lnTo>
                    <a:pt x="238" y="78"/>
                  </a:lnTo>
                  <a:lnTo>
                    <a:pt x="240" y="88"/>
                  </a:lnTo>
                  <a:lnTo>
                    <a:pt x="242" y="96"/>
                  </a:lnTo>
                  <a:lnTo>
                    <a:pt x="242" y="96"/>
                  </a:lnTo>
                  <a:lnTo>
                    <a:pt x="246" y="104"/>
                  </a:lnTo>
                  <a:lnTo>
                    <a:pt x="244" y="110"/>
                  </a:lnTo>
                  <a:lnTo>
                    <a:pt x="242" y="116"/>
                  </a:lnTo>
                  <a:lnTo>
                    <a:pt x="242" y="116"/>
                  </a:lnTo>
                  <a:lnTo>
                    <a:pt x="234" y="118"/>
                  </a:lnTo>
                  <a:lnTo>
                    <a:pt x="222" y="118"/>
                  </a:lnTo>
                  <a:lnTo>
                    <a:pt x="208" y="118"/>
                  </a:lnTo>
                  <a:lnTo>
                    <a:pt x="206" y="142"/>
                  </a:lnTo>
                  <a:lnTo>
                    <a:pt x="190" y="134"/>
                  </a:lnTo>
                  <a:lnTo>
                    <a:pt x="188"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8" y="84"/>
                  </a:lnTo>
                  <a:lnTo>
                    <a:pt x="110" y="74"/>
                  </a:lnTo>
                  <a:lnTo>
                    <a:pt x="106" y="66"/>
                  </a:lnTo>
                  <a:lnTo>
                    <a:pt x="106" y="66"/>
                  </a:lnTo>
                  <a:lnTo>
                    <a:pt x="106" y="64"/>
                  </a:lnTo>
                  <a:lnTo>
                    <a:pt x="102" y="62"/>
                  </a:lnTo>
                  <a:lnTo>
                    <a:pt x="98" y="62"/>
                  </a:lnTo>
                  <a:lnTo>
                    <a:pt x="98" y="62"/>
                  </a:lnTo>
                  <a:lnTo>
                    <a:pt x="90" y="56"/>
                  </a:lnTo>
                  <a:lnTo>
                    <a:pt x="86" y="46"/>
                  </a:lnTo>
                  <a:lnTo>
                    <a:pt x="82" y="34"/>
                  </a:lnTo>
                  <a:lnTo>
                    <a:pt x="82" y="22"/>
                  </a:lnTo>
                  <a:lnTo>
                    <a:pt x="78" y="12"/>
                  </a:lnTo>
                  <a:lnTo>
                    <a:pt x="68" y="14"/>
                  </a:lnTo>
                  <a:lnTo>
                    <a:pt x="66" y="14"/>
                  </a:lnTo>
                  <a:lnTo>
                    <a:pt x="66" y="14"/>
                  </a:lnTo>
                  <a:lnTo>
                    <a:pt x="66" y="14"/>
                  </a:lnTo>
                  <a:close/>
                </a:path>
              </a:pathLst>
            </a:custGeom>
            <a:solidFill>
              <a:srgbClr val="00C8D8"/>
            </a:solidFill>
            <a:ln>
              <a:noFill/>
            </a:ln>
          </p:spPr>
          <p:txBody>
            <a:bodyPr/>
            <a:lstStyle/>
            <a:p>
              <a:endParaRPr lang="zh-CN" altLang="en-US" sz="2400">
                <a:solidFill>
                  <a:schemeClr val="tx1">
                    <a:lumMod val="50000"/>
                    <a:lumOff val="50000"/>
                  </a:schemeClr>
                </a:solidFill>
                <a:ea typeface="宋体" panose="02010600030101010101" pitchFamily="2" charset="-122"/>
              </a:endParaRPr>
            </a:p>
          </p:txBody>
        </p:sp>
        <p:sp>
          <p:nvSpPr>
            <p:cNvPr id="22" name="MH_Other_8"/>
            <p:cNvSpPr>
              <a:spLocks/>
            </p:cNvSpPr>
            <p:nvPr>
              <p:custDataLst>
                <p:tags r:id="rId23"/>
              </p:custDataLst>
            </p:nvPr>
          </p:nvSpPr>
          <p:spPr bwMode="auto">
            <a:xfrm>
              <a:off x="2406266" y="3220322"/>
              <a:ext cx="1685202" cy="920572"/>
            </a:xfrm>
            <a:custGeom>
              <a:avLst/>
              <a:gdLst>
                <a:gd name="T0" fmla="*/ 138 w 1256"/>
                <a:gd name="T1" fmla="*/ 22 h 764"/>
                <a:gd name="T2" fmla="*/ 122 w 1256"/>
                <a:gd name="T3" fmla="*/ 56 h 764"/>
                <a:gd name="T4" fmla="*/ 66 w 1256"/>
                <a:gd name="T5" fmla="*/ 58 h 764"/>
                <a:gd name="T6" fmla="*/ 48 w 1256"/>
                <a:gd name="T7" fmla="*/ 92 h 764"/>
                <a:gd name="T8" fmla="*/ 56 w 1256"/>
                <a:gd name="T9" fmla="*/ 150 h 764"/>
                <a:gd name="T10" fmla="*/ 56 w 1256"/>
                <a:gd name="T11" fmla="*/ 196 h 764"/>
                <a:gd name="T12" fmla="*/ 16 w 1256"/>
                <a:gd name="T13" fmla="*/ 232 h 764"/>
                <a:gd name="T14" fmla="*/ 2 w 1256"/>
                <a:gd name="T15" fmla="*/ 262 h 764"/>
                <a:gd name="T16" fmla="*/ 28 w 1256"/>
                <a:gd name="T17" fmla="*/ 300 h 764"/>
                <a:gd name="T18" fmla="*/ 60 w 1256"/>
                <a:gd name="T19" fmla="*/ 332 h 764"/>
                <a:gd name="T20" fmla="*/ 138 w 1256"/>
                <a:gd name="T21" fmla="*/ 408 h 764"/>
                <a:gd name="T22" fmla="*/ 182 w 1256"/>
                <a:gd name="T23" fmla="*/ 394 h 764"/>
                <a:gd name="T24" fmla="*/ 240 w 1256"/>
                <a:gd name="T25" fmla="*/ 464 h 764"/>
                <a:gd name="T26" fmla="*/ 294 w 1256"/>
                <a:gd name="T27" fmla="*/ 504 h 764"/>
                <a:gd name="T28" fmla="*/ 376 w 1256"/>
                <a:gd name="T29" fmla="*/ 586 h 764"/>
                <a:gd name="T30" fmla="*/ 426 w 1256"/>
                <a:gd name="T31" fmla="*/ 628 h 764"/>
                <a:gd name="T32" fmla="*/ 524 w 1256"/>
                <a:gd name="T33" fmla="*/ 648 h 764"/>
                <a:gd name="T34" fmla="*/ 590 w 1256"/>
                <a:gd name="T35" fmla="*/ 644 h 764"/>
                <a:gd name="T36" fmla="*/ 588 w 1256"/>
                <a:gd name="T37" fmla="*/ 670 h 764"/>
                <a:gd name="T38" fmla="*/ 592 w 1256"/>
                <a:gd name="T39" fmla="*/ 698 h 764"/>
                <a:gd name="T40" fmla="*/ 616 w 1256"/>
                <a:gd name="T41" fmla="*/ 676 h 764"/>
                <a:gd name="T42" fmla="*/ 660 w 1256"/>
                <a:gd name="T43" fmla="*/ 638 h 764"/>
                <a:gd name="T44" fmla="*/ 772 w 1256"/>
                <a:gd name="T45" fmla="*/ 682 h 764"/>
                <a:gd name="T46" fmla="*/ 808 w 1256"/>
                <a:gd name="T47" fmla="*/ 762 h 764"/>
                <a:gd name="T48" fmla="*/ 928 w 1256"/>
                <a:gd name="T49" fmla="*/ 716 h 764"/>
                <a:gd name="T50" fmla="*/ 1024 w 1256"/>
                <a:gd name="T51" fmla="*/ 680 h 764"/>
                <a:gd name="T52" fmla="*/ 1122 w 1256"/>
                <a:gd name="T53" fmla="*/ 712 h 764"/>
                <a:gd name="T54" fmla="*/ 1138 w 1256"/>
                <a:gd name="T55" fmla="*/ 716 h 764"/>
                <a:gd name="T56" fmla="*/ 1144 w 1256"/>
                <a:gd name="T57" fmla="*/ 674 h 764"/>
                <a:gd name="T58" fmla="*/ 1182 w 1256"/>
                <a:gd name="T59" fmla="*/ 682 h 764"/>
                <a:gd name="T60" fmla="*/ 1214 w 1256"/>
                <a:gd name="T61" fmla="*/ 686 h 764"/>
                <a:gd name="T62" fmla="*/ 1214 w 1256"/>
                <a:gd name="T63" fmla="*/ 660 h 764"/>
                <a:gd name="T64" fmla="*/ 1256 w 1256"/>
                <a:gd name="T65" fmla="*/ 598 h 764"/>
                <a:gd name="T66" fmla="*/ 1248 w 1256"/>
                <a:gd name="T67" fmla="*/ 540 h 764"/>
                <a:gd name="T68" fmla="*/ 1232 w 1256"/>
                <a:gd name="T69" fmla="*/ 498 h 764"/>
                <a:gd name="T70" fmla="*/ 1228 w 1256"/>
                <a:gd name="T71" fmla="*/ 448 h 764"/>
                <a:gd name="T72" fmla="*/ 1200 w 1256"/>
                <a:gd name="T73" fmla="*/ 412 h 764"/>
                <a:gd name="T74" fmla="*/ 1162 w 1256"/>
                <a:gd name="T75" fmla="*/ 366 h 764"/>
                <a:gd name="T76" fmla="*/ 1152 w 1256"/>
                <a:gd name="T77" fmla="*/ 418 h 764"/>
                <a:gd name="T78" fmla="*/ 1074 w 1256"/>
                <a:gd name="T79" fmla="*/ 436 h 764"/>
                <a:gd name="T80" fmla="*/ 1024 w 1256"/>
                <a:gd name="T81" fmla="*/ 380 h 764"/>
                <a:gd name="T82" fmla="*/ 974 w 1256"/>
                <a:gd name="T83" fmla="*/ 350 h 764"/>
                <a:gd name="T84" fmla="*/ 860 w 1256"/>
                <a:gd name="T85" fmla="*/ 324 h 764"/>
                <a:gd name="T86" fmla="*/ 820 w 1256"/>
                <a:gd name="T87" fmla="*/ 308 h 764"/>
                <a:gd name="T88" fmla="*/ 788 w 1256"/>
                <a:gd name="T89" fmla="*/ 272 h 764"/>
                <a:gd name="T90" fmla="*/ 760 w 1256"/>
                <a:gd name="T91" fmla="*/ 280 h 764"/>
                <a:gd name="T92" fmla="*/ 736 w 1256"/>
                <a:gd name="T93" fmla="*/ 272 h 764"/>
                <a:gd name="T94" fmla="*/ 704 w 1256"/>
                <a:gd name="T95" fmla="*/ 232 h 764"/>
                <a:gd name="T96" fmla="*/ 692 w 1256"/>
                <a:gd name="T97" fmla="*/ 196 h 764"/>
                <a:gd name="T98" fmla="*/ 694 w 1256"/>
                <a:gd name="T99" fmla="*/ 118 h 764"/>
                <a:gd name="T100" fmla="*/ 708 w 1256"/>
                <a:gd name="T101" fmla="*/ 84 h 764"/>
                <a:gd name="T102" fmla="*/ 712 w 1256"/>
                <a:gd name="T103" fmla="*/ 62 h 764"/>
                <a:gd name="T104" fmla="*/ 710 w 1256"/>
                <a:gd name="T105" fmla="*/ 42 h 764"/>
                <a:gd name="T106" fmla="*/ 692 w 1256"/>
                <a:gd name="T107" fmla="*/ 30 h 764"/>
                <a:gd name="T108" fmla="*/ 608 w 1256"/>
                <a:gd name="T109" fmla="*/ 4 h 764"/>
                <a:gd name="T110" fmla="*/ 532 w 1256"/>
                <a:gd name="T111" fmla="*/ 16 h 764"/>
                <a:gd name="T112" fmla="*/ 472 w 1256"/>
                <a:gd name="T113" fmla="*/ 40 h 764"/>
                <a:gd name="T114" fmla="*/ 438 w 1256"/>
                <a:gd name="T115" fmla="*/ 36 h 764"/>
                <a:gd name="T116" fmla="*/ 356 w 1256"/>
                <a:gd name="T117" fmla="*/ 36 h 764"/>
                <a:gd name="T118" fmla="*/ 318 w 1256"/>
                <a:gd name="T119" fmla="*/ 20 h 764"/>
                <a:gd name="T120" fmla="*/ 296 w 1256"/>
                <a:gd name="T121" fmla="*/ 8 h 764"/>
                <a:gd name="T122" fmla="*/ 226 w 1256"/>
                <a:gd name="T123" fmla="*/ 20 h 764"/>
                <a:gd name="T124" fmla="*/ 152 w 1256"/>
                <a:gd name="T125" fmla="*/ 4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56" h="764">
                  <a:moveTo>
                    <a:pt x="152" y="4"/>
                  </a:moveTo>
                  <a:lnTo>
                    <a:pt x="152" y="4"/>
                  </a:lnTo>
                  <a:lnTo>
                    <a:pt x="152" y="4"/>
                  </a:lnTo>
                  <a:lnTo>
                    <a:pt x="146" y="14"/>
                  </a:lnTo>
                  <a:lnTo>
                    <a:pt x="138" y="22"/>
                  </a:lnTo>
                  <a:lnTo>
                    <a:pt x="138" y="22"/>
                  </a:lnTo>
                  <a:lnTo>
                    <a:pt x="132" y="26"/>
                  </a:lnTo>
                  <a:lnTo>
                    <a:pt x="132" y="32"/>
                  </a:lnTo>
                  <a:lnTo>
                    <a:pt x="132" y="36"/>
                  </a:lnTo>
                  <a:lnTo>
                    <a:pt x="132" y="36"/>
                  </a:lnTo>
                  <a:lnTo>
                    <a:pt x="130" y="44"/>
                  </a:lnTo>
                  <a:lnTo>
                    <a:pt x="122" y="56"/>
                  </a:lnTo>
                  <a:lnTo>
                    <a:pt x="122" y="60"/>
                  </a:lnTo>
                  <a:lnTo>
                    <a:pt x="122" y="60"/>
                  </a:lnTo>
                  <a:lnTo>
                    <a:pt x="118" y="62"/>
                  </a:lnTo>
                  <a:lnTo>
                    <a:pt x="112" y="64"/>
                  </a:lnTo>
                  <a:lnTo>
                    <a:pt x="66" y="58"/>
                  </a:lnTo>
                  <a:lnTo>
                    <a:pt x="66" y="58"/>
                  </a:lnTo>
                  <a:lnTo>
                    <a:pt x="62" y="68"/>
                  </a:lnTo>
                  <a:lnTo>
                    <a:pt x="62" y="70"/>
                  </a:lnTo>
                  <a:lnTo>
                    <a:pt x="62" y="70"/>
                  </a:lnTo>
                  <a:lnTo>
                    <a:pt x="62" y="70"/>
                  </a:lnTo>
                  <a:lnTo>
                    <a:pt x="62" y="70"/>
                  </a:lnTo>
                  <a:lnTo>
                    <a:pt x="48" y="92"/>
                  </a:lnTo>
                  <a:lnTo>
                    <a:pt x="42" y="100"/>
                  </a:lnTo>
                  <a:lnTo>
                    <a:pt x="40" y="108"/>
                  </a:lnTo>
                  <a:lnTo>
                    <a:pt x="40" y="108"/>
                  </a:lnTo>
                  <a:lnTo>
                    <a:pt x="42" y="112"/>
                  </a:lnTo>
                  <a:lnTo>
                    <a:pt x="44" y="122"/>
                  </a:lnTo>
                  <a:lnTo>
                    <a:pt x="56" y="150"/>
                  </a:lnTo>
                  <a:lnTo>
                    <a:pt x="62" y="168"/>
                  </a:lnTo>
                  <a:lnTo>
                    <a:pt x="62" y="168"/>
                  </a:lnTo>
                  <a:lnTo>
                    <a:pt x="64" y="174"/>
                  </a:lnTo>
                  <a:lnTo>
                    <a:pt x="64" y="180"/>
                  </a:lnTo>
                  <a:lnTo>
                    <a:pt x="60" y="188"/>
                  </a:lnTo>
                  <a:lnTo>
                    <a:pt x="56" y="196"/>
                  </a:lnTo>
                  <a:lnTo>
                    <a:pt x="42" y="210"/>
                  </a:lnTo>
                  <a:lnTo>
                    <a:pt x="18" y="210"/>
                  </a:lnTo>
                  <a:lnTo>
                    <a:pt x="12" y="184"/>
                  </a:lnTo>
                  <a:lnTo>
                    <a:pt x="6" y="216"/>
                  </a:lnTo>
                  <a:lnTo>
                    <a:pt x="16" y="232"/>
                  </a:lnTo>
                  <a:lnTo>
                    <a:pt x="16" y="232"/>
                  </a:lnTo>
                  <a:lnTo>
                    <a:pt x="16" y="236"/>
                  </a:lnTo>
                  <a:lnTo>
                    <a:pt x="16" y="238"/>
                  </a:lnTo>
                  <a:lnTo>
                    <a:pt x="16" y="238"/>
                  </a:lnTo>
                  <a:lnTo>
                    <a:pt x="10" y="246"/>
                  </a:lnTo>
                  <a:lnTo>
                    <a:pt x="2" y="262"/>
                  </a:lnTo>
                  <a:lnTo>
                    <a:pt x="2" y="262"/>
                  </a:lnTo>
                  <a:lnTo>
                    <a:pt x="0" y="272"/>
                  </a:lnTo>
                  <a:lnTo>
                    <a:pt x="0" y="280"/>
                  </a:lnTo>
                  <a:lnTo>
                    <a:pt x="4" y="290"/>
                  </a:lnTo>
                  <a:lnTo>
                    <a:pt x="10" y="300"/>
                  </a:lnTo>
                  <a:lnTo>
                    <a:pt x="28" y="300"/>
                  </a:lnTo>
                  <a:lnTo>
                    <a:pt x="28" y="300"/>
                  </a:lnTo>
                  <a:lnTo>
                    <a:pt x="34" y="302"/>
                  </a:lnTo>
                  <a:lnTo>
                    <a:pt x="42" y="308"/>
                  </a:lnTo>
                  <a:lnTo>
                    <a:pt x="58" y="330"/>
                  </a:lnTo>
                  <a:lnTo>
                    <a:pt x="60" y="332"/>
                  </a:lnTo>
                  <a:lnTo>
                    <a:pt x="60" y="332"/>
                  </a:lnTo>
                  <a:lnTo>
                    <a:pt x="60" y="332"/>
                  </a:lnTo>
                  <a:lnTo>
                    <a:pt x="62" y="338"/>
                  </a:lnTo>
                  <a:lnTo>
                    <a:pt x="66" y="344"/>
                  </a:lnTo>
                  <a:lnTo>
                    <a:pt x="108" y="384"/>
                  </a:lnTo>
                  <a:lnTo>
                    <a:pt x="108" y="384"/>
                  </a:lnTo>
                  <a:lnTo>
                    <a:pt x="128" y="408"/>
                  </a:lnTo>
                  <a:lnTo>
                    <a:pt x="138" y="408"/>
                  </a:lnTo>
                  <a:lnTo>
                    <a:pt x="150" y="386"/>
                  </a:lnTo>
                  <a:lnTo>
                    <a:pt x="152" y="384"/>
                  </a:lnTo>
                  <a:lnTo>
                    <a:pt x="152" y="384"/>
                  </a:lnTo>
                  <a:lnTo>
                    <a:pt x="182" y="392"/>
                  </a:lnTo>
                  <a:lnTo>
                    <a:pt x="182" y="392"/>
                  </a:lnTo>
                  <a:lnTo>
                    <a:pt x="182" y="394"/>
                  </a:lnTo>
                  <a:lnTo>
                    <a:pt x="186" y="414"/>
                  </a:lnTo>
                  <a:lnTo>
                    <a:pt x="222" y="454"/>
                  </a:lnTo>
                  <a:lnTo>
                    <a:pt x="234" y="460"/>
                  </a:lnTo>
                  <a:lnTo>
                    <a:pt x="234" y="460"/>
                  </a:lnTo>
                  <a:lnTo>
                    <a:pt x="240" y="464"/>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376" y="586"/>
                  </a:lnTo>
                  <a:lnTo>
                    <a:pt x="404" y="602"/>
                  </a:lnTo>
                  <a:lnTo>
                    <a:pt x="404" y="602"/>
                  </a:lnTo>
                  <a:lnTo>
                    <a:pt x="404" y="602"/>
                  </a:lnTo>
                  <a:lnTo>
                    <a:pt x="406" y="604"/>
                  </a:lnTo>
                  <a:lnTo>
                    <a:pt x="426" y="628"/>
                  </a:lnTo>
                  <a:lnTo>
                    <a:pt x="456" y="624"/>
                  </a:lnTo>
                  <a:lnTo>
                    <a:pt x="458" y="624"/>
                  </a:lnTo>
                  <a:lnTo>
                    <a:pt x="470" y="628"/>
                  </a:lnTo>
                  <a:lnTo>
                    <a:pt x="470" y="628"/>
                  </a:lnTo>
                  <a:lnTo>
                    <a:pt x="490" y="644"/>
                  </a:lnTo>
                  <a:lnTo>
                    <a:pt x="524" y="648"/>
                  </a:lnTo>
                  <a:lnTo>
                    <a:pt x="544" y="644"/>
                  </a:lnTo>
                  <a:lnTo>
                    <a:pt x="544" y="644"/>
                  </a:lnTo>
                  <a:lnTo>
                    <a:pt x="544" y="644"/>
                  </a:lnTo>
                  <a:lnTo>
                    <a:pt x="564" y="642"/>
                  </a:lnTo>
                  <a:lnTo>
                    <a:pt x="580" y="642"/>
                  </a:lnTo>
                  <a:lnTo>
                    <a:pt x="590" y="644"/>
                  </a:lnTo>
                  <a:lnTo>
                    <a:pt x="596" y="648"/>
                  </a:lnTo>
                  <a:lnTo>
                    <a:pt x="596" y="648"/>
                  </a:lnTo>
                  <a:lnTo>
                    <a:pt x="598" y="654"/>
                  </a:lnTo>
                  <a:lnTo>
                    <a:pt x="598" y="658"/>
                  </a:lnTo>
                  <a:lnTo>
                    <a:pt x="594" y="664"/>
                  </a:lnTo>
                  <a:lnTo>
                    <a:pt x="588" y="670"/>
                  </a:lnTo>
                  <a:lnTo>
                    <a:pt x="580" y="678"/>
                  </a:lnTo>
                  <a:lnTo>
                    <a:pt x="580" y="678"/>
                  </a:lnTo>
                  <a:lnTo>
                    <a:pt x="580" y="682"/>
                  </a:lnTo>
                  <a:lnTo>
                    <a:pt x="582" y="686"/>
                  </a:lnTo>
                  <a:lnTo>
                    <a:pt x="586" y="692"/>
                  </a:lnTo>
                  <a:lnTo>
                    <a:pt x="592" y="698"/>
                  </a:lnTo>
                  <a:lnTo>
                    <a:pt x="592" y="700"/>
                  </a:lnTo>
                  <a:lnTo>
                    <a:pt x="592" y="700"/>
                  </a:lnTo>
                  <a:lnTo>
                    <a:pt x="598" y="704"/>
                  </a:lnTo>
                  <a:lnTo>
                    <a:pt x="600" y="702"/>
                  </a:lnTo>
                  <a:lnTo>
                    <a:pt x="600" y="702"/>
                  </a:lnTo>
                  <a:lnTo>
                    <a:pt x="616" y="676"/>
                  </a:lnTo>
                  <a:lnTo>
                    <a:pt x="628" y="658"/>
                  </a:lnTo>
                  <a:lnTo>
                    <a:pt x="638" y="646"/>
                  </a:lnTo>
                  <a:lnTo>
                    <a:pt x="648" y="640"/>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792" y="738"/>
                  </a:lnTo>
                  <a:lnTo>
                    <a:pt x="802" y="754"/>
                  </a:lnTo>
                  <a:lnTo>
                    <a:pt x="808" y="762"/>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24" y="680"/>
                  </a:lnTo>
                  <a:lnTo>
                    <a:pt x="1024"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38" y="716"/>
                  </a:lnTo>
                  <a:lnTo>
                    <a:pt x="1138" y="716"/>
                  </a:lnTo>
                  <a:lnTo>
                    <a:pt x="1144" y="692"/>
                  </a:lnTo>
                  <a:lnTo>
                    <a:pt x="1144" y="692"/>
                  </a:lnTo>
                  <a:lnTo>
                    <a:pt x="1142" y="682"/>
                  </a:lnTo>
                  <a:lnTo>
                    <a:pt x="1144" y="674"/>
                  </a:lnTo>
                  <a:lnTo>
                    <a:pt x="1144" y="674"/>
                  </a:lnTo>
                  <a:lnTo>
                    <a:pt x="1148" y="668"/>
                  </a:lnTo>
                  <a:lnTo>
                    <a:pt x="1156" y="666"/>
                  </a:lnTo>
                  <a:lnTo>
                    <a:pt x="1156" y="666"/>
                  </a:lnTo>
                  <a:lnTo>
                    <a:pt x="1164" y="666"/>
                  </a:lnTo>
                  <a:lnTo>
                    <a:pt x="1172" y="672"/>
                  </a:lnTo>
                  <a:lnTo>
                    <a:pt x="1182" y="682"/>
                  </a:lnTo>
                  <a:lnTo>
                    <a:pt x="1190" y="696"/>
                  </a:lnTo>
                  <a:lnTo>
                    <a:pt x="1192" y="696"/>
                  </a:lnTo>
                  <a:lnTo>
                    <a:pt x="1192" y="696"/>
                  </a:lnTo>
                  <a:lnTo>
                    <a:pt x="1212" y="688"/>
                  </a:lnTo>
                  <a:lnTo>
                    <a:pt x="1212" y="688"/>
                  </a:lnTo>
                  <a:lnTo>
                    <a:pt x="1214" y="686"/>
                  </a:lnTo>
                  <a:lnTo>
                    <a:pt x="1216" y="684"/>
                  </a:lnTo>
                  <a:lnTo>
                    <a:pt x="1218" y="680"/>
                  </a:lnTo>
                  <a:lnTo>
                    <a:pt x="1214" y="664"/>
                  </a:lnTo>
                  <a:lnTo>
                    <a:pt x="1214" y="664"/>
                  </a:lnTo>
                  <a:lnTo>
                    <a:pt x="1214" y="664"/>
                  </a:lnTo>
                  <a:lnTo>
                    <a:pt x="1214" y="660"/>
                  </a:lnTo>
                  <a:lnTo>
                    <a:pt x="1214" y="656"/>
                  </a:lnTo>
                  <a:lnTo>
                    <a:pt x="1216" y="652"/>
                  </a:lnTo>
                  <a:lnTo>
                    <a:pt x="1220" y="650"/>
                  </a:lnTo>
                  <a:lnTo>
                    <a:pt x="1228" y="644"/>
                  </a:lnTo>
                  <a:lnTo>
                    <a:pt x="1244" y="624"/>
                  </a:lnTo>
                  <a:lnTo>
                    <a:pt x="1256" y="598"/>
                  </a:lnTo>
                  <a:lnTo>
                    <a:pt x="1256" y="598"/>
                  </a:lnTo>
                  <a:lnTo>
                    <a:pt x="1250" y="586"/>
                  </a:lnTo>
                  <a:lnTo>
                    <a:pt x="1246" y="576"/>
                  </a:lnTo>
                  <a:lnTo>
                    <a:pt x="1246" y="568"/>
                  </a:lnTo>
                  <a:lnTo>
                    <a:pt x="1246" y="562"/>
                  </a:lnTo>
                  <a:lnTo>
                    <a:pt x="1248" y="540"/>
                  </a:lnTo>
                  <a:lnTo>
                    <a:pt x="1248" y="540"/>
                  </a:lnTo>
                  <a:lnTo>
                    <a:pt x="1244" y="528"/>
                  </a:lnTo>
                  <a:lnTo>
                    <a:pt x="1242" y="518"/>
                  </a:lnTo>
                  <a:lnTo>
                    <a:pt x="1242" y="518"/>
                  </a:lnTo>
                  <a:lnTo>
                    <a:pt x="1240" y="510"/>
                  </a:lnTo>
                  <a:lnTo>
                    <a:pt x="1232" y="498"/>
                  </a:lnTo>
                  <a:lnTo>
                    <a:pt x="1232" y="498"/>
                  </a:lnTo>
                  <a:lnTo>
                    <a:pt x="1232" y="496"/>
                  </a:lnTo>
                  <a:lnTo>
                    <a:pt x="1228" y="468"/>
                  </a:lnTo>
                  <a:lnTo>
                    <a:pt x="1228" y="468"/>
                  </a:lnTo>
                  <a:lnTo>
                    <a:pt x="1228" y="458"/>
                  </a:lnTo>
                  <a:lnTo>
                    <a:pt x="1228" y="448"/>
                  </a:lnTo>
                  <a:lnTo>
                    <a:pt x="1228" y="448"/>
                  </a:lnTo>
                  <a:lnTo>
                    <a:pt x="1220" y="440"/>
                  </a:lnTo>
                  <a:lnTo>
                    <a:pt x="1214" y="432"/>
                  </a:lnTo>
                  <a:lnTo>
                    <a:pt x="1202" y="416"/>
                  </a:lnTo>
                  <a:lnTo>
                    <a:pt x="1200" y="414"/>
                  </a:lnTo>
                  <a:lnTo>
                    <a:pt x="1200" y="412"/>
                  </a:lnTo>
                  <a:lnTo>
                    <a:pt x="1200" y="412"/>
                  </a:lnTo>
                  <a:lnTo>
                    <a:pt x="1196" y="392"/>
                  </a:lnTo>
                  <a:lnTo>
                    <a:pt x="1184" y="382"/>
                  </a:lnTo>
                  <a:lnTo>
                    <a:pt x="1184" y="384"/>
                  </a:lnTo>
                  <a:lnTo>
                    <a:pt x="1162" y="364"/>
                  </a:lnTo>
                  <a:lnTo>
                    <a:pt x="1162" y="366"/>
                  </a:lnTo>
                  <a:lnTo>
                    <a:pt x="1164" y="392"/>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8" y="372"/>
                  </a:lnTo>
                  <a:lnTo>
                    <a:pt x="1010" y="360"/>
                  </a:lnTo>
                  <a:lnTo>
                    <a:pt x="1000" y="344"/>
                  </a:lnTo>
                  <a:lnTo>
                    <a:pt x="990" y="344"/>
                  </a:lnTo>
                  <a:lnTo>
                    <a:pt x="974" y="350"/>
                  </a:lnTo>
                  <a:lnTo>
                    <a:pt x="972" y="352"/>
                  </a:lnTo>
                  <a:lnTo>
                    <a:pt x="932" y="348"/>
                  </a:lnTo>
                  <a:lnTo>
                    <a:pt x="900" y="342"/>
                  </a:lnTo>
                  <a:lnTo>
                    <a:pt x="900" y="342"/>
                  </a:lnTo>
                  <a:lnTo>
                    <a:pt x="884" y="332"/>
                  </a:lnTo>
                  <a:lnTo>
                    <a:pt x="860" y="324"/>
                  </a:lnTo>
                  <a:lnTo>
                    <a:pt x="860" y="324"/>
                  </a:lnTo>
                  <a:lnTo>
                    <a:pt x="838" y="318"/>
                  </a:lnTo>
                  <a:lnTo>
                    <a:pt x="832" y="314"/>
                  </a:lnTo>
                  <a:lnTo>
                    <a:pt x="828" y="312"/>
                  </a:lnTo>
                  <a:lnTo>
                    <a:pt x="824" y="308"/>
                  </a:lnTo>
                  <a:lnTo>
                    <a:pt x="820" y="308"/>
                  </a:lnTo>
                  <a:lnTo>
                    <a:pt x="804" y="300"/>
                  </a:lnTo>
                  <a:lnTo>
                    <a:pt x="804" y="298"/>
                  </a:lnTo>
                  <a:lnTo>
                    <a:pt x="804" y="298"/>
                  </a:lnTo>
                  <a:lnTo>
                    <a:pt x="796" y="290"/>
                  </a:lnTo>
                  <a:lnTo>
                    <a:pt x="794" y="282"/>
                  </a:lnTo>
                  <a:lnTo>
                    <a:pt x="788" y="272"/>
                  </a:lnTo>
                  <a:lnTo>
                    <a:pt x="776" y="268"/>
                  </a:lnTo>
                  <a:lnTo>
                    <a:pt x="772" y="270"/>
                  </a:lnTo>
                  <a:lnTo>
                    <a:pt x="768" y="274"/>
                  </a:lnTo>
                  <a:lnTo>
                    <a:pt x="766" y="276"/>
                  </a:lnTo>
                  <a:lnTo>
                    <a:pt x="766" y="276"/>
                  </a:lnTo>
                  <a:lnTo>
                    <a:pt x="760" y="280"/>
                  </a:lnTo>
                  <a:lnTo>
                    <a:pt x="756" y="280"/>
                  </a:lnTo>
                  <a:lnTo>
                    <a:pt x="756" y="280"/>
                  </a:lnTo>
                  <a:lnTo>
                    <a:pt x="750" y="282"/>
                  </a:lnTo>
                  <a:lnTo>
                    <a:pt x="746" y="280"/>
                  </a:lnTo>
                  <a:lnTo>
                    <a:pt x="740" y="276"/>
                  </a:lnTo>
                  <a:lnTo>
                    <a:pt x="736" y="272"/>
                  </a:lnTo>
                  <a:lnTo>
                    <a:pt x="720" y="256"/>
                  </a:lnTo>
                  <a:lnTo>
                    <a:pt x="720" y="256"/>
                  </a:lnTo>
                  <a:lnTo>
                    <a:pt x="714" y="246"/>
                  </a:lnTo>
                  <a:lnTo>
                    <a:pt x="708" y="238"/>
                  </a:lnTo>
                  <a:lnTo>
                    <a:pt x="704" y="232"/>
                  </a:lnTo>
                  <a:lnTo>
                    <a:pt x="704" y="232"/>
                  </a:lnTo>
                  <a:lnTo>
                    <a:pt x="698" y="224"/>
                  </a:lnTo>
                  <a:lnTo>
                    <a:pt x="692" y="216"/>
                  </a:lnTo>
                  <a:lnTo>
                    <a:pt x="692" y="216"/>
                  </a:lnTo>
                  <a:lnTo>
                    <a:pt x="690" y="206"/>
                  </a:lnTo>
                  <a:lnTo>
                    <a:pt x="692" y="196"/>
                  </a:lnTo>
                  <a:lnTo>
                    <a:pt x="692" y="196"/>
                  </a:lnTo>
                  <a:lnTo>
                    <a:pt x="692" y="196"/>
                  </a:lnTo>
                  <a:lnTo>
                    <a:pt x="702" y="178"/>
                  </a:lnTo>
                  <a:lnTo>
                    <a:pt x="708" y="160"/>
                  </a:lnTo>
                  <a:lnTo>
                    <a:pt x="710" y="148"/>
                  </a:lnTo>
                  <a:lnTo>
                    <a:pt x="706" y="128"/>
                  </a:lnTo>
                  <a:lnTo>
                    <a:pt x="694" y="118"/>
                  </a:lnTo>
                  <a:lnTo>
                    <a:pt x="696" y="104"/>
                  </a:lnTo>
                  <a:lnTo>
                    <a:pt x="696" y="104"/>
                  </a:lnTo>
                  <a:lnTo>
                    <a:pt x="698" y="96"/>
                  </a:lnTo>
                  <a:lnTo>
                    <a:pt x="700" y="90"/>
                  </a:lnTo>
                  <a:lnTo>
                    <a:pt x="704" y="86"/>
                  </a:lnTo>
                  <a:lnTo>
                    <a:pt x="708" y="84"/>
                  </a:lnTo>
                  <a:lnTo>
                    <a:pt x="708" y="84"/>
                  </a:lnTo>
                  <a:lnTo>
                    <a:pt x="712" y="84"/>
                  </a:lnTo>
                  <a:lnTo>
                    <a:pt x="712" y="80"/>
                  </a:lnTo>
                  <a:lnTo>
                    <a:pt x="712" y="78"/>
                  </a:lnTo>
                  <a:lnTo>
                    <a:pt x="712" y="62"/>
                  </a:lnTo>
                  <a:lnTo>
                    <a:pt x="712" y="62"/>
                  </a:lnTo>
                  <a:lnTo>
                    <a:pt x="712" y="62"/>
                  </a:lnTo>
                  <a:lnTo>
                    <a:pt x="712" y="44"/>
                  </a:lnTo>
                  <a:lnTo>
                    <a:pt x="712" y="44"/>
                  </a:lnTo>
                  <a:lnTo>
                    <a:pt x="710" y="42"/>
                  </a:lnTo>
                  <a:lnTo>
                    <a:pt x="710" y="42"/>
                  </a:lnTo>
                  <a:lnTo>
                    <a:pt x="710" y="42"/>
                  </a:lnTo>
                  <a:lnTo>
                    <a:pt x="708" y="40"/>
                  </a:lnTo>
                  <a:lnTo>
                    <a:pt x="708" y="40"/>
                  </a:lnTo>
                  <a:lnTo>
                    <a:pt x="706" y="40"/>
                  </a:lnTo>
                  <a:lnTo>
                    <a:pt x="692" y="30"/>
                  </a:lnTo>
                  <a:lnTo>
                    <a:pt x="692" y="30"/>
                  </a:lnTo>
                  <a:lnTo>
                    <a:pt x="692" y="30"/>
                  </a:lnTo>
                  <a:lnTo>
                    <a:pt x="680" y="20"/>
                  </a:lnTo>
                  <a:lnTo>
                    <a:pt x="642" y="14"/>
                  </a:lnTo>
                  <a:lnTo>
                    <a:pt x="642" y="14"/>
                  </a:lnTo>
                  <a:lnTo>
                    <a:pt x="630" y="4"/>
                  </a:lnTo>
                  <a:lnTo>
                    <a:pt x="608" y="4"/>
                  </a:lnTo>
                  <a:lnTo>
                    <a:pt x="608" y="4"/>
                  </a:lnTo>
                  <a:lnTo>
                    <a:pt x="602" y="6"/>
                  </a:lnTo>
                  <a:lnTo>
                    <a:pt x="596" y="10"/>
                  </a:lnTo>
                  <a:lnTo>
                    <a:pt x="594" y="10"/>
                  </a:lnTo>
                  <a:lnTo>
                    <a:pt x="576" y="16"/>
                  </a:lnTo>
                  <a:lnTo>
                    <a:pt x="532" y="16"/>
                  </a:lnTo>
                  <a:lnTo>
                    <a:pt x="532" y="16"/>
                  </a:lnTo>
                  <a:lnTo>
                    <a:pt x="524" y="20"/>
                  </a:lnTo>
                  <a:lnTo>
                    <a:pt x="518" y="24"/>
                  </a:lnTo>
                  <a:lnTo>
                    <a:pt x="518" y="24"/>
                  </a:lnTo>
                  <a:lnTo>
                    <a:pt x="508" y="28"/>
                  </a:lnTo>
                  <a:lnTo>
                    <a:pt x="492" y="34"/>
                  </a:lnTo>
                  <a:lnTo>
                    <a:pt x="472" y="40"/>
                  </a:lnTo>
                  <a:lnTo>
                    <a:pt x="472" y="40"/>
                  </a:lnTo>
                  <a:lnTo>
                    <a:pt x="470" y="40"/>
                  </a:lnTo>
                  <a:lnTo>
                    <a:pt x="440" y="36"/>
                  </a:lnTo>
                  <a:lnTo>
                    <a:pt x="438" y="36"/>
                  </a:lnTo>
                  <a:lnTo>
                    <a:pt x="438" y="36"/>
                  </a:lnTo>
                  <a:lnTo>
                    <a:pt x="438" y="36"/>
                  </a:lnTo>
                  <a:lnTo>
                    <a:pt x="428" y="36"/>
                  </a:lnTo>
                  <a:lnTo>
                    <a:pt x="410" y="40"/>
                  </a:lnTo>
                  <a:lnTo>
                    <a:pt x="374" y="44"/>
                  </a:lnTo>
                  <a:lnTo>
                    <a:pt x="374" y="44"/>
                  </a:lnTo>
                  <a:lnTo>
                    <a:pt x="372" y="44"/>
                  </a:lnTo>
                  <a:lnTo>
                    <a:pt x="356" y="36"/>
                  </a:lnTo>
                  <a:lnTo>
                    <a:pt x="340" y="36"/>
                  </a:lnTo>
                  <a:lnTo>
                    <a:pt x="340" y="36"/>
                  </a:lnTo>
                  <a:lnTo>
                    <a:pt x="330" y="32"/>
                  </a:lnTo>
                  <a:lnTo>
                    <a:pt x="320" y="20"/>
                  </a:lnTo>
                  <a:lnTo>
                    <a:pt x="318" y="20"/>
                  </a:lnTo>
                  <a:lnTo>
                    <a:pt x="318" y="20"/>
                  </a:lnTo>
                  <a:lnTo>
                    <a:pt x="316" y="12"/>
                  </a:lnTo>
                  <a:lnTo>
                    <a:pt x="314" y="8"/>
                  </a:lnTo>
                  <a:lnTo>
                    <a:pt x="310" y="4"/>
                  </a:lnTo>
                  <a:lnTo>
                    <a:pt x="302" y="0"/>
                  </a:lnTo>
                  <a:lnTo>
                    <a:pt x="296" y="8"/>
                  </a:lnTo>
                  <a:lnTo>
                    <a:pt x="296" y="8"/>
                  </a:lnTo>
                  <a:lnTo>
                    <a:pt x="270" y="20"/>
                  </a:lnTo>
                  <a:lnTo>
                    <a:pt x="268" y="20"/>
                  </a:lnTo>
                  <a:lnTo>
                    <a:pt x="268" y="20"/>
                  </a:lnTo>
                  <a:lnTo>
                    <a:pt x="236" y="22"/>
                  </a:lnTo>
                  <a:lnTo>
                    <a:pt x="236" y="22"/>
                  </a:lnTo>
                  <a:lnTo>
                    <a:pt x="226" y="20"/>
                  </a:lnTo>
                  <a:lnTo>
                    <a:pt x="210" y="16"/>
                  </a:lnTo>
                  <a:lnTo>
                    <a:pt x="184" y="12"/>
                  </a:lnTo>
                  <a:lnTo>
                    <a:pt x="182" y="12"/>
                  </a:lnTo>
                  <a:lnTo>
                    <a:pt x="182" y="12"/>
                  </a:lnTo>
                  <a:lnTo>
                    <a:pt x="166" y="4"/>
                  </a:lnTo>
                  <a:lnTo>
                    <a:pt x="152" y="4"/>
                  </a:lnTo>
                  <a:close/>
                </a:path>
              </a:pathLst>
            </a:custGeom>
            <a:grpFill/>
            <a:ln>
              <a:noFill/>
            </a:ln>
          </p:spPr>
          <p:txBody>
            <a:bodyPr/>
            <a:lstStyle/>
            <a:p>
              <a:pPr>
                <a:defRPr/>
              </a:pPr>
              <a:endParaRPr lang="zh-CN" altLang="en-US" sz="1867">
                <a:solidFill>
                  <a:schemeClr val="tx1">
                    <a:lumMod val="50000"/>
                    <a:lumOff val="50000"/>
                  </a:schemeClr>
                </a:solidFill>
              </a:endParaRPr>
            </a:p>
          </p:txBody>
        </p:sp>
        <p:sp>
          <p:nvSpPr>
            <p:cNvPr id="29" name="MH_Other_9"/>
            <p:cNvSpPr>
              <a:spLocks/>
            </p:cNvSpPr>
            <p:nvPr>
              <p:custDataLst>
                <p:tags r:id="rId24"/>
              </p:custDataLst>
            </p:nvPr>
          </p:nvSpPr>
          <p:spPr bwMode="auto">
            <a:xfrm>
              <a:off x="3942410" y="3987215"/>
              <a:ext cx="762577" cy="713337"/>
            </a:xfrm>
            <a:custGeom>
              <a:avLst/>
              <a:gdLst>
                <a:gd name="T0" fmla="*/ 20 w 568"/>
                <a:gd name="T1" fmla="*/ 364 h 592"/>
                <a:gd name="T2" fmla="*/ 74 w 568"/>
                <a:gd name="T3" fmla="*/ 378 h 592"/>
                <a:gd name="T4" fmla="*/ 136 w 568"/>
                <a:gd name="T5" fmla="*/ 442 h 592"/>
                <a:gd name="T6" fmla="*/ 110 w 568"/>
                <a:gd name="T7" fmla="*/ 506 h 592"/>
                <a:gd name="T8" fmla="*/ 144 w 568"/>
                <a:gd name="T9" fmla="*/ 520 h 592"/>
                <a:gd name="T10" fmla="*/ 236 w 568"/>
                <a:gd name="T11" fmla="*/ 562 h 592"/>
                <a:gd name="T12" fmla="*/ 252 w 568"/>
                <a:gd name="T13" fmla="*/ 586 h 592"/>
                <a:gd name="T14" fmla="*/ 262 w 568"/>
                <a:gd name="T15" fmla="*/ 522 h 592"/>
                <a:gd name="T16" fmla="*/ 320 w 568"/>
                <a:gd name="T17" fmla="*/ 470 h 592"/>
                <a:gd name="T18" fmla="*/ 362 w 568"/>
                <a:gd name="T19" fmla="*/ 490 h 592"/>
                <a:gd name="T20" fmla="*/ 438 w 568"/>
                <a:gd name="T21" fmla="*/ 466 h 592"/>
                <a:gd name="T22" fmla="*/ 528 w 568"/>
                <a:gd name="T23" fmla="*/ 426 h 592"/>
                <a:gd name="T24" fmla="*/ 540 w 568"/>
                <a:gd name="T25" fmla="*/ 432 h 592"/>
                <a:gd name="T26" fmla="*/ 566 w 568"/>
                <a:gd name="T27" fmla="*/ 386 h 592"/>
                <a:gd name="T28" fmla="*/ 534 w 568"/>
                <a:gd name="T29" fmla="*/ 392 h 592"/>
                <a:gd name="T30" fmla="*/ 504 w 568"/>
                <a:gd name="T31" fmla="*/ 360 h 592"/>
                <a:gd name="T32" fmla="*/ 468 w 568"/>
                <a:gd name="T33" fmla="*/ 364 h 592"/>
                <a:gd name="T34" fmla="*/ 468 w 568"/>
                <a:gd name="T35" fmla="*/ 310 h 592"/>
                <a:gd name="T36" fmla="*/ 452 w 568"/>
                <a:gd name="T37" fmla="*/ 272 h 592"/>
                <a:gd name="T38" fmla="*/ 440 w 568"/>
                <a:gd name="T39" fmla="*/ 190 h 592"/>
                <a:gd name="T40" fmla="*/ 400 w 568"/>
                <a:gd name="T41" fmla="*/ 168 h 592"/>
                <a:gd name="T42" fmla="*/ 412 w 568"/>
                <a:gd name="T43" fmla="*/ 132 h 592"/>
                <a:gd name="T44" fmla="*/ 472 w 568"/>
                <a:gd name="T45" fmla="*/ 126 h 592"/>
                <a:gd name="T46" fmla="*/ 512 w 568"/>
                <a:gd name="T47" fmla="*/ 112 h 592"/>
                <a:gd name="T48" fmla="*/ 478 w 568"/>
                <a:gd name="T49" fmla="*/ 100 h 592"/>
                <a:gd name="T50" fmla="*/ 454 w 568"/>
                <a:gd name="T51" fmla="*/ 90 h 592"/>
                <a:gd name="T52" fmla="*/ 454 w 568"/>
                <a:gd name="T53" fmla="*/ 66 h 592"/>
                <a:gd name="T54" fmla="*/ 404 w 568"/>
                <a:gd name="T55" fmla="*/ 82 h 592"/>
                <a:gd name="T56" fmla="*/ 386 w 568"/>
                <a:gd name="T57" fmla="*/ 124 h 592"/>
                <a:gd name="T58" fmla="*/ 364 w 568"/>
                <a:gd name="T59" fmla="*/ 170 h 592"/>
                <a:gd name="T60" fmla="*/ 356 w 568"/>
                <a:gd name="T61" fmla="*/ 208 h 592"/>
                <a:gd name="T62" fmla="*/ 346 w 568"/>
                <a:gd name="T63" fmla="*/ 214 h 592"/>
                <a:gd name="T64" fmla="*/ 316 w 568"/>
                <a:gd name="T65" fmla="*/ 214 h 592"/>
                <a:gd name="T66" fmla="*/ 288 w 568"/>
                <a:gd name="T67" fmla="*/ 240 h 592"/>
                <a:gd name="T68" fmla="*/ 276 w 568"/>
                <a:gd name="T69" fmla="*/ 224 h 592"/>
                <a:gd name="T70" fmla="*/ 264 w 568"/>
                <a:gd name="T71" fmla="*/ 222 h 592"/>
                <a:gd name="T72" fmla="*/ 252 w 568"/>
                <a:gd name="T73" fmla="*/ 176 h 592"/>
                <a:gd name="T74" fmla="*/ 220 w 568"/>
                <a:gd name="T75" fmla="*/ 116 h 592"/>
                <a:gd name="T76" fmla="*/ 212 w 568"/>
                <a:gd name="T77" fmla="*/ 92 h 592"/>
                <a:gd name="T78" fmla="*/ 188 w 568"/>
                <a:gd name="T79" fmla="*/ 96 h 592"/>
                <a:gd name="T80" fmla="*/ 172 w 568"/>
                <a:gd name="T81" fmla="*/ 70 h 592"/>
                <a:gd name="T82" fmla="*/ 156 w 568"/>
                <a:gd name="T83" fmla="*/ 50 h 592"/>
                <a:gd name="T84" fmla="*/ 142 w 568"/>
                <a:gd name="T85" fmla="*/ 78 h 592"/>
                <a:gd name="T86" fmla="*/ 124 w 568"/>
                <a:gd name="T87" fmla="*/ 84 h 592"/>
                <a:gd name="T88" fmla="*/ 116 w 568"/>
                <a:gd name="T89" fmla="*/ 62 h 592"/>
                <a:gd name="T90" fmla="*/ 104 w 568"/>
                <a:gd name="T91" fmla="*/ 6 h 592"/>
                <a:gd name="T92" fmla="*/ 82 w 568"/>
                <a:gd name="T93" fmla="*/ 36 h 592"/>
                <a:gd name="T94" fmla="*/ 72 w 568"/>
                <a:gd name="T95" fmla="*/ 60 h 592"/>
                <a:gd name="T96" fmla="*/ 54 w 568"/>
                <a:gd name="T97" fmla="*/ 104 h 592"/>
                <a:gd name="T98" fmla="*/ 72 w 568"/>
                <a:gd name="T99" fmla="*/ 106 h 592"/>
                <a:gd name="T100" fmla="*/ 92 w 568"/>
                <a:gd name="T101" fmla="*/ 140 h 592"/>
                <a:gd name="T102" fmla="*/ 68 w 568"/>
                <a:gd name="T103" fmla="*/ 254 h 592"/>
                <a:gd name="T104" fmla="*/ 22 w 568"/>
                <a:gd name="T105" fmla="*/ 298 h 592"/>
                <a:gd name="T106" fmla="*/ 4 w 568"/>
                <a:gd name="T107" fmla="*/ 326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8" h="592">
                  <a:moveTo>
                    <a:pt x="4" y="364"/>
                  </a:moveTo>
                  <a:lnTo>
                    <a:pt x="0" y="374"/>
                  </a:lnTo>
                  <a:lnTo>
                    <a:pt x="0" y="374"/>
                  </a:lnTo>
                  <a:lnTo>
                    <a:pt x="10" y="372"/>
                  </a:lnTo>
                  <a:lnTo>
                    <a:pt x="18" y="366"/>
                  </a:lnTo>
                  <a:lnTo>
                    <a:pt x="20" y="364"/>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30" y="450"/>
                  </a:lnTo>
                  <a:lnTo>
                    <a:pt x="104" y="486"/>
                  </a:lnTo>
                  <a:lnTo>
                    <a:pt x="98" y="496"/>
                  </a:lnTo>
                  <a:lnTo>
                    <a:pt x="96" y="502"/>
                  </a:lnTo>
                  <a:lnTo>
                    <a:pt x="110" y="506"/>
                  </a:lnTo>
                  <a:lnTo>
                    <a:pt x="110" y="506"/>
                  </a:lnTo>
                  <a:lnTo>
                    <a:pt x="122" y="508"/>
                  </a:lnTo>
                  <a:lnTo>
                    <a:pt x="132" y="510"/>
                  </a:lnTo>
                  <a:lnTo>
                    <a:pt x="140" y="516"/>
                  </a:lnTo>
                  <a:lnTo>
                    <a:pt x="144" y="520"/>
                  </a:lnTo>
                  <a:lnTo>
                    <a:pt x="144" y="520"/>
                  </a:lnTo>
                  <a:lnTo>
                    <a:pt x="152" y="534"/>
                  </a:lnTo>
                  <a:lnTo>
                    <a:pt x="158" y="550"/>
                  </a:lnTo>
                  <a:lnTo>
                    <a:pt x="180" y="562"/>
                  </a:lnTo>
                  <a:lnTo>
                    <a:pt x="192" y="564"/>
                  </a:lnTo>
                  <a:lnTo>
                    <a:pt x="220" y="540"/>
                  </a:lnTo>
                  <a:lnTo>
                    <a:pt x="236" y="562"/>
                  </a:lnTo>
                  <a:lnTo>
                    <a:pt x="236" y="564"/>
                  </a:lnTo>
                  <a:lnTo>
                    <a:pt x="236" y="564"/>
                  </a:lnTo>
                  <a:lnTo>
                    <a:pt x="236" y="564"/>
                  </a:lnTo>
                  <a:lnTo>
                    <a:pt x="240" y="584"/>
                  </a:lnTo>
                  <a:lnTo>
                    <a:pt x="252" y="586"/>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24" y="472"/>
                  </a:lnTo>
                  <a:lnTo>
                    <a:pt x="342" y="486"/>
                  </a:lnTo>
                  <a:lnTo>
                    <a:pt x="352" y="498"/>
                  </a:lnTo>
                  <a:lnTo>
                    <a:pt x="352" y="498"/>
                  </a:lnTo>
                  <a:lnTo>
                    <a:pt x="362" y="490"/>
                  </a:lnTo>
                  <a:lnTo>
                    <a:pt x="378" y="474"/>
                  </a:lnTo>
                  <a:lnTo>
                    <a:pt x="378" y="472"/>
                  </a:lnTo>
                  <a:lnTo>
                    <a:pt x="380" y="472"/>
                  </a:lnTo>
                  <a:lnTo>
                    <a:pt x="420" y="482"/>
                  </a:lnTo>
                  <a:lnTo>
                    <a:pt x="438" y="468"/>
                  </a:lnTo>
                  <a:lnTo>
                    <a:pt x="438" y="466"/>
                  </a:lnTo>
                  <a:lnTo>
                    <a:pt x="440" y="466"/>
                  </a:lnTo>
                  <a:lnTo>
                    <a:pt x="440" y="466"/>
                  </a:lnTo>
                  <a:lnTo>
                    <a:pt x="440" y="466"/>
                  </a:lnTo>
                  <a:lnTo>
                    <a:pt x="458" y="470"/>
                  </a:lnTo>
                  <a:lnTo>
                    <a:pt x="512" y="422"/>
                  </a:lnTo>
                  <a:lnTo>
                    <a:pt x="528" y="426"/>
                  </a:lnTo>
                  <a:lnTo>
                    <a:pt x="528" y="426"/>
                  </a:lnTo>
                  <a:lnTo>
                    <a:pt x="530" y="428"/>
                  </a:lnTo>
                  <a:lnTo>
                    <a:pt x="530" y="428"/>
                  </a:lnTo>
                  <a:lnTo>
                    <a:pt x="532" y="428"/>
                  </a:lnTo>
                  <a:lnTo>
                    <a:pt x="536" y="436"/>
                  </a:lnTo>
                  <a:lnTo>
                    <a:pt x="540" y="432"/>
                  </a:lnTo>
                  <a:lnTo>
                    <a:pt x="540" y="432"/>
                  </a:lnTo>
                  <a:lnTo>
                    <a:pt x="540" y="430"/>
                  </a:lnTo>
                  <a:lnTo>
                    <a:pt x="540" y="430"/>
                  </a:lnTo>
                  <a:lnTo>
                    <a:pt x="556" y="422"/>
                  </a:lnTo>
                  <a:lnTo>
                    <a:pt x="568" y="410"/>
                  </a:lnTo>
                  <a:lnTo>
                    <a:pt x="566" y="386"/>
                  </a:lnTo>
                  <a:lnTo>
                    <a:pt x="564" y="382"/>
                  </a:lnTo>
                  <a:lnTo>
                    <a:pt x="548" y="388"/>
                  </a:lnTo>
                  <a:lnTo>
                    <a:pt x="548" y="388"/>
                  </a:lnTo>
                  <a:lnTo>
                    <a:pt x="548" y="388"/>
                  </a:lnTo>
                  <a:lnTo>
                    <a:pt x="542" y="392"/>
                  </a:lnTo>
                  <a:lnTo>
                    <a:pt x="534" y="392"/>
                  </a:lnTo>
                  <a:lnTo>
                    <a:pt x="516" y="392"/>
                  </a:lnTo>
                  <a:lnTo>
                    <a:pt x="516" y="392"/>
                  </a:lnTo>
                  <a:lnTo>
                    <a:pt x="510" y="390"/>
                  </a:lnTo>
                  <a:lnTo>
                    <a:pt x="504" y="386"/>
                  </a:lnTo>
                  <a:lnTo>
                    <a:pt x="504" y="360"/>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0" y="340"/>
                  </a:lnTo>
                  <a:lnTo>
                    <a:pt x="468" y="310"/>
                  </a:lnTo>
                  <a:lnTo>
                    <a:pt x="468" y="310"/>
                  </a:lnTo>
                  <a:lnTo>
                    <a:pt x="468" y="310"/>
                  </a:lnTo>
                  <a:lnTo>
                    <a:pt x="468" y="308"/>
                  </a:lnTo>
                  <a:lnTo>
                    <a:pt x="476" y="294"/>
                  </a:lnTo>
                  <a:lnTo>
                    <a:pt x="452" y="274"/>
                  </a:lnTo>
                  <a:lnTo>
                    <a:pt x="452" y="272"/>
                  </a:lnTo>
                  <a:lnTo>
                    <a:pt x="452" y="272"/>
                  </a:lnTo>
                  <a:lnTo>
                    <a:pt x="452" y="248"/>
                  </a:lnTo>
                  <a:lnTo>
                    <a:pt x="452" y="248"/>
                  </a:lnTo>
                  <a:lnTo>
                    <a:pt x="464" y="212"/>
                  </a:lnTo>
                  <a:lnTo>
                    <a:pt x="456" y="192"/>
                  </a:lnTo>
                  <a:lnTo>
                    <a:pt x="450" y="190"/>
                  </a:lnTo>
                  <a:lnTo>
                    <a:pt x="440" y="190"/>
                  </a:lnTo>
                  <a:lnTo>
                    <a:pt x="432" y="204"/>
                  </a:lnTo>
                  <a:lnTo>
                    <a:pt x="420" y="196"/>
                  </a:lnTo>
                  <a:lnTo>
                    <a:pt x="410" y="190"/>
                  </a:lnTo>
                  <a:lnTo>
                    <a:pt x="400" y="168"/>
                  </a:lnTo>
                  <a:lnTo>
                    <a:pt x="400" y="168"/>
                  </a:lnTo>
                  <a:lnTo>
                    <a:pt x="400" y="168"/>
                  </a:lnTo>
                  <a:lnTo>
                    <a:pt x="398" y="152"/>
                  </a:lnTo>
                  <a:lnTo>
                    <a:pt x="398" y="150"/>
                  </a:lnTo>
                  <a:lnTo>
                    <a:pt x="396" y="148"/>
                  </a:lnTo>
                  <a:lnTo>
                    <a:pt x="400" y="148"/>
                  </a:lnTo>
                  <a:lnTo>
                    <a:pt x="410" y="132"/>
                  </a:lnTo>
                  <a:lnTo>
                    <a:pt x="412" y="132"/>
                  </a:lnTo>
                  <a:lnTo>
                    <a:pt x="412" y="132"/>
                  </a:lnTo>
                  <a:lnTo>
                    <a:pt x="412" y="132"/>
                  </a:lnTo>
                  <a:lnTo>
                    <a:pt x="420" y="130"/>
                  </a:lnTo>
                  <a:lnTo>
                    <a:pt x="430" y="128"/>
                  </a:lnTo>
                  <a:lnTo>
                    <a:pt x="472" y="126"/>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86" y="94"/>
                  </a:lnTo>
                  <a:lnTo>
                    <a:pt x="478" y="100"/>
                  </a:lnTo>
                  <a:lnTo>
                    <a:pt x="474" y="102"/>
                  </a:lnTo>
                  <a:lnTo>
                    <a:pt x="470" y="104"/>
                  </a:lnTo>
                  <a:lnTo>
                    <a:pt x="470" y="104"/>
                  </a:lnTo>
                  <a:lnTo>
                    <a:pt x="466" y="102"/>
                  </a:lnTo>
                  <a:lnTo>
                    <a:pt x="462" y="100"/>
                  </a:lnTo>
                  <a:lnTo>
                    <a:pt x="454" y="90"/>
                  </a:lnTo>
                  <a:lnTo>
                    <a:pt x="454" y="9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2"/>
                  </a:lnTo>
                  <a:lnTo>
                    <a:pt x="404" y="84"/>
                  </a:lnTo>
                  <a:lnTo>
                    <a:pt x="402" y="100"/>
                  </a:lnTo>
                  <a:lnTo>
                    <a:pt x="402" y="102"/>
                  </a:lnTo>
                  <a:lnTo>
                    <a:pt x="400" y="102"/>
                  </a:lnTo>
                  <a:lnTo>
                    <a:pt x="386" y="124"/>
                  </a:lnTo>
                  <a:lnTo>
                    <a:pt x="386" y="124"/>
                  </a:lnTo>
                  <a:lnTo>
                    <a:pt x="360" y="138"/>
                  </a:lnTo>
                  <a:lnTo>
                    <a:pt x="358" y="152"/>
                  </a:lnTo>
                  <a:lnTo>
                    <a:pt x="358" y="152"/>
                  </a:lnTo>
                  <a:lnTo>
                    <a:pt x="360" y="160"/>
                  </a:lnTo>
                  <a:lnTo>
                    <a:pt x="364" y="170"/>
                  </a:lnTo>
                  <a:lnTo>
                    <a:pt x="366" y="170"/>
                  </a:lnTo>
                  <a:lnTo>
                    <a:pt x="366" y="172"/>
                  </a:lnTo>
                  <a:lnTo>
                    <a:pt x="368" y="192"/>
                  </a:lnTo>
                  <a:lnTo>
                    <a:pt x="368" y="194"/>
                  </a:lnTo>
                  <a:lnTo>
                    <a:pt x="366" y="196"/>
                  </a:lnTo>
                  <a:lnTo>
                    <a:pt x="356" y="208"/>
                  </a:lnTo>
                  <a:lnTo>
                    <a:pt x="356" y="208"/>
                  </a:lnTo>
                  <a:lnTo>
                    <a:pt x="356" y="208"/>
                  </a:lnTo>
                  <a:lnTo>
                    <a:pt x="356" y="208"/>
                  </a:lnTo>
                  <a:lnTo>
                    <a:pt x="348" y="214"/>
                  </a:lnTo>
                  <a:lnTo>
                    <a:pt x="348" y="214"/>
                  </a:lnTo>
                  <a:lnTo>
                    <a:pt x="346" y="214"/>
                  </a:lnTo>
                  <a:lnTo>
                    <a:pt x="346" y="214"/>
                  </a:lnTo>
                  <a:lnTo>
                    <a:pt x="344" y="214"/>
                  </a:lnTo>
                  <a:lnTo>
                    <a:pt x="326" y="210"/>
                  </a:lnTo>
                  <a:lnTo>
                    <a:pt x="326" y="210"/>
                  </a:lnTo>
                  <a:lnTo>
                    <a:pt x="322" y="210"/>
                  </a:lnTo>
                  <a:lnTo>
                    <a:pt x="316" y="214"/>
                  </a:lnTo>
                  <a:lnTo>
                    <a:pt x="308" y="224"/>
                  </a:lnTo>
                  <a:lnTo>
                    <a:pt x="300" y="232"/>
                  </a:lnTo>
                  <a:lnTo>
                    <a:pt x="300" y="232"/>
                  </a:lnTo>
                  <a:lnTo>
                    <a:pt x="298" y="236"/>
                  </a:lnTo>
                  <a:lnTo>
                    <a:pt x="294" y="238"/>
                  </a:lnTo>
                  <a:lnTo>
                    <a:pt x="288" y="240"/>
                  </a:lnTo>
                  <a:lnTo>
                    <a:pt x="282" y="238"/>
                  </a:lnTo>
                  <a:lnTo>
                    <a:pt x="282" y="238"/>
                  </a:lnTo>
                  <a:lnTo>
                    <a:pt x="280" y="238"/>
                  </a:lnTo>
                  <a:lnTo>
                    <a:pt x="278" y="234"/>
                  </a:lnTo>
                  <a:lnTo>
                    <a:pt x="276" y="230"/>
                  </a:lnTo>
                  <a:lnTo>
                    <a:pt x="276" y="224"/>
                  </a:lnTo>
                  <a:lnTo>
                    <a:pt x="276" y="220"/>
                  </a:lnTo>
                  <a:lnTo>
                    <a:pt x="276" y="214"/>
                  </a:lnTo>
                  <a:lnTo>
                    <a:pt x="272" y="218"/>
                  </a:lnTo>
                  <a:lnTo>
                    <a:pt x="272" y="218"/>
                  </a:lnTo>
                  <a:lnTo>
                    <a:pt x="270" y="220"/>
                  </a:lnTo>
                  <a:lnTo>
                    <a:pt x="264" y="222"/>
                  </a:lnTo>
                  <a:lnTo>
                    <a:pt x="264" y="222"/>
                  </a:lnTo>
                  <a:lnTo>
                    <a:pt x="260" y="218"/>
                  </a:lnTo>
                  <a:lnTo>
                    <a:pt x="258" y="212"/>
                  </a:lnTo>
                  <a:lnTo>
                    <a:pt x="258" y="212"/>
                  </a:lnTo>
                  <a:lnTo>
                    <a:pt x="256" y="192"/>
                  </a:lnTo>
                  <a:lnTo>
                    <a:pt x="252" y="176"/>
                  </a:lnTo>
                  <a:lnTo>
                    <a:pt x="244" y="168"/>
                  </a:lnTo>
                  <a:lnTo>
                    <a:pt x="244" y="168"/>
                  </a:lnTo>
                  <a:lnTo>
                    <a:pt x="244" y="166"/>
                  </a:lnTo>
                  <a:lnTo>
                    <a:pt x="226" y="128"/>
                  </a:lnTo>
                  <a:lnTo>
                    <a:pt x="226" y="128"/>
                  </a:lnTo>
                  <a:lnTo>
                    <a:pt x="220" y="116"/>
                  </a:lnTo>
                  <a:lnTo>
                    <a:pt x="220" y="116"/>
                  </a:lnTo>
                  <a:lnTo>
                    <a:pt x="220" y="116"/>
                  </a:lnTo>
                  <a:lnTo>
                    <a:pt x="220" y="114"/>
                  </a:lnTo>
                  <a:lnTo>
                    <a:pt x="216" y="94"/>
                  </a:lnTo>
                  <a:lnTo>
                    <a:pt x="214" y="90"/>
                  </a:lnTo>
                  <a:lnTo>
                    <a:pt x="212" y="92"/>
                  </a:lnTo>
                  <a:lnTo>
                    <a:pt x="212" y="92"/>
                  </a:lnTo>
                  <a:lnTo>
                    <a:pt x="204" y="100"/>
                  </a:lnTo>
                  <a:lnTo>
                    <a:pt x="200" y="104"/>
                  </a:lnTo>
                  <a:lnTo>
                    <a:pt x="200" y="104"/>
                  </a:lnTo>
                  <a:lnTo>
                    <a:pt x="196" y="102"/>
                  </a:lnTo>
                  <a:lnTo>
                    <a:pt x="188" y="96"/>
                  </a:lnTo>
                  <a:lnTo>
                    <a:pt x="176" y="90"/>
                  </a:lnTo>
                  <a:lnTo>
                    <a:pt x="174" y="88"/>
                  </a:lnTo>
                  <a:lnTo>
                    <a:pt x="172" y="88"/>
                  </a:lnTo>
                  <a:lnTo>
                    <a:pt x="172" y="88"/>
                  </a:lnTo>
                  <a:lnTo>
                    <a:pt x="172" y="86"/>
                  </a:lnTo>
                  <a:lnTo>
                    <a:pt x="172" y="70"/>
                  </a:lnTo>
                  <a:lnTo>
                    <a:pt x="172" y="70"/>
                  </a:lnTo>
                  <a:lnTo>
                    <a:pt x="168" y="58"/>
                  </a:lnTo>
                  <a:lnTo>
                    <a:pt x="162" y="42"/>
                  </a:lnTo>
                  <a:lnTo>
                    <a:pt x="156" y="42"/>
                  </a:lnTo>
                  <a:lnTo>
                    <a:pt x="156" y="42"/>
                  </a:lnTo>
                  <a:lnTo>
                    <a:pt x="156" y="50"/>
                  </a:lnTo>
                  <a:lnTo>
                    <a:pt x="154" y="58"/>
                  </a:lnTo>
                  <a:lnTo>
                    <a:pt x="154" y="58"/>
                  </a:lnTo>
                  <a:lnTo>
                    <a:pt x="150" y="64"/>
                  </a:lnTo>
                  <a:lnTo>
                    <a:pt x="144" y="70"/>
                  </a:lnTo>
                  <a:lnTo>
                    <a:pt x="144" y="70"/>
                  </a:lnTo>
                  <a:lnTo>
                    <a:pt x="142" y="78"/>
                  </a:lnTo>
                  <a:lnTo>
                    <a:pt x="138" y="82"/>
                  </a:lnTo>
                  <a:lnTo>
                    <a:pt x="138" y="82"/>
                  </a:lnTo>
                  <a:lnTo>
                    <a:pt x="134" y="86"/>
                  </a:lnTo>
                  <a:lnTo>
                    <a:pt x="130" y="86"/>
                  </a:lnTo>
                  <a:lnTo>
                    <a:pt x="128" y="86"/>
                  </a:lnTo>
                  <a:lnTo>
                    <a:pt x="124" y="84"/>
                  </a:lnTo>
                  <a:lnTo>
                    <a:pt x="122" y="84"/>
                  </a:lnTo>
                  <a:lnTo>
                    <a:pt x="122" y="84"/>
                  </a:lnTo>
                  <a:lnTo>
                    <a:pt x="118" y="82"/>
                  </a:lnTo>
                  <a:lnTo>
                    <a:pt x="118" y="78"/>
                  </a:lnTo>
                  <a:lnTo>
                    <a:pt x="116" y="66"/>
                  </a:lnTo>
                  <a:lnTo>
                    <a:pt x="116" y="62"/>
                  </a:lnTo>
                  <a:lnTo>
                    <a:pt x="106" y="56"/>
                  </a:lnTo>
                  <a:lnTo>
                    <a:pt x="106" y="56"/>
                  </a:lnTo>
                  <a:lnTo>
                    <a:pt x="104" y="54"/>
                  </a:lnTo>
                  <a:lnTo>
                    <a:pt x="102" y="50"/>
                  </a:lnTo>
                  <a:lnTo>
                    <a:pt x="100" y="42"/>
                  </a:lnTo>
                  <a:lnTo>
                    <a:pt x="104" y="6"/>
                  </a:lnTo>
                  <a:lnTo>
                    <a:pt x="102" y="0"/>
                  </a:lnTo>
                  <a:lnTo>
                    <a:pt x="88" y="14"/>
                  </a:lnTo>
                  <a:lnTo>
                    <a:pt x="80" y="20"/>
                  </a:lnTo>
                  <a:lnTo>
                    <a:pt x="78" y="26"/>
                  </a:lnTo>
                  <a:lnTo>
                    <a:pt x="78" y="26"/>
                  </a:lnTo>
                  <a:lnTo>
                    <a:pt x="82" y="36"/>
                  </a:lnTo>
                  <a:lnTo>
                    <a:pt x="82" y="44"/>
                  </a:lnTo>
                  <a:lnTo>
                    <a:pt x="82" y="44"/>
                  </a:lnTo>
                  <a:lnTo>
                    <a:pt x="82" y="48"/>
                  </a:lnTo>
                  <a:lnTo>
                    <a:pt x="80" y="54"/>
                  </a:lnTo>
                  <a:lnTo>
                    <a:pt x="76" y="58"/>
                  </a:lnTo>
                  <a:lnTo>
                    <a:pt x="72" y="60"/>
                  </a:lnTo>
                  <a:lnTo>
                    <a:pt x="56" y="66"/>
                  </a:lnTo>
                  <a:lnTo>
                    <a:pt x="52" y="68"/>
                  </a:lnTo>
                  <a:lnTo>
                    <a:pt x="52" y="74"/>
                  </a:lnTo>
                  <a:lnTo>
                    <a:pt x="52" y="96"/>
                  </a:lnTo>
                  <a:lnTo>
                    <a:pt x="52" y="96"/>
                  </a:lnTo>
                  <a:lnTo>
                    <a:pt x="54" y="104"/>
                  </a:lnTo>
                  <a:lnTo>
                    <a:pt x="54" y="106"/>
                  </a:lnTo>
                  <a:lnTo>
                    <a:pt x="56" y="108"/>
                  </a:lnTo>
                  <a:lnTo>
                    <a:pt x="56" y="108"/>
                  </a:lnTo>
                  <a:lnTo>
                    <a:pt x="64" y="108"/>
                  </a:lnTo>
                  <a:lnTo>
                    <a:pt x="68" y="108"/>
                  </a:lnTo>
                  <a:lnTo>
                    <a:pt x="72" y="106"/>
                  </a:lnTo>
                  <a:lnTo>
                    <a:pt x="76" y="104"/>
                  </a:lnTo>
                  <a:lnTo>
                    <a:pt x="92" y="138"/>
                  </a:lnTo>
                  <a:lnTo>
                    <a:pt x="92" y="140"/>
                  </a:lnTo>
                  <a:lnTo>
                    <a:pt x="92" y="140"/>
                  </a:lnTo>
                  <a:lnTo>
                    <a:pt x="92" y="140"/>
                  </a:lnTo>
                  <a:lnTo>
                    <a:pt x="92" y="140"/>
                  </a:lnTo>
                  <a:lnTo>
                    <a:pt x="88" y="184"/>
                  </a:lnTo>
                  <a:lnTo>
                    <a:pt x="82" y="216"/>
                  </a:lnTo>
                  <a:lnTo>
                    <a:pt x="78" y="238"/>
                  </a:lnTo>
                  <a:lnTo>
                    <a:pt x="72" y="250"/>
                  </a:lnTo>
                  <a:lnTo>
                    <a:pt x="72" y="250"/>
                  </a:lnTo>
                  <a:lnTo>
                    <a:pt x="68" y="254"/>
                  </a:lnTo>
                  <a:lnTo>
                    <a:pt x="62" y="256"/>
                  </a:lnTo>
                  <a:lnTo>
                    <a:pt x="62" y="256"/>
                  </a:lnTo>
                  <a:lnTo>
                    <a:pt x="54" y="254"/>
                  </a:lnTo>
                  <a:lnTo>
                    <a:pt x="48" y="252"/>
                  </a:lnTo>
                  <a:lnTo>
                    <a:pt x="48" y="252"/>
                  </a:lnTo>
                  <a:lnTo>
                    <a:pt x="22" y="298"/>
                  </a:lnTo>
                  <a:lnTo>
                    <a:pt x="12" y="312"/>
                  </a:lnTo>
                  <a:lnTo>
                    <a:pt x="6" y="318"/>
                  </a:lnTo>
                  <a:lnTo>
                    <a:pt x="8" y="318"/>
                  </a:lnTo>
                  <a:lnTo>
                    <a:pt x="8" y="318"/>
                  </a:lnTo>
                  <a:lnTo>
                    <a:pt x="6" y="320"/>
                  </a:lnTo>
                  <a:lnTo>
                    <a:pt x="4" y="326"/>
                  </a:lnTo>
                  <a:lnTo>
                    <a:pt x="4" y="348"/>
                  </a:lnTo>
                  <a:lnTo>
                    <a:pt x="8" y="352"/>
                  </a:lnTo>
                  <a:lnTo>
                    <a:pt x="10" y="352"/>
                  </a:lnTo>
                  <a:lnTo>
                    <a:pt x="12" y="354"/>
                  </a:lnTo>
                  <a:lnTo>
                    <a:pt x="4" y="364"/>
                  </a:lnTo>
                  <a:close/>
                </a:path>
              </a:pathLst>
            </a:custGeom>
            <a:grpFill/>
            <a:ln>
              <a:noFill/>
            </a:ln>
          </p:spPr>
          <p:txBody>
            <a:bodyPr/>
            <a:lstStyle/>
            <a:p>
              <a:pPr>
                <a:defRPr/>
              </a:pPr>
              <a:endParaRPr lang="zh-CN" altLang="en-US" sz="1867">
                <a:solidFill>
                  <a:schemeClr val="tx1">
                    <a:lumMod val="50000"/>
                    <a:lumOff val="50000"/>
                  </a:schemeClr>
                </a:solidFill>
              </a:endParaRPr>
            </a:p>
          </p:txBody>
        </p:sp>
        <p:sp>
          <p:nvSpPr>
            <p:cNvPr id="30" name="MH_Other_10"/>
            <p:cNvSpPr>
              <a:spLocks/>
            </p:cNvSpPr>
            <p:nvPr>
              <p:custDataLst>
                <p:tags r:id="rId25"/>
              </p:custDataLst>
            </p:nvPr>
          </p:nvSpPr>
          <p:spPr bwMode="auto">
            <a:xfrm>
              <a:off x="4490008" y="3977348"/>
              <a:ext cx="514661" cy="400371"/>
            </a:xfrm>
            <a:custGeom>
              <a:avLst/>
              <a:gdLst>
                <a:gd name="T0" fmla="*/ 284 w 384"/>
                <a:gd name="T1" fmla="*/ 14 h 332"/>
                <a:gd name="T2" fmla="*/ 272 w 384"/>
                <a:gd name="T3" fmla="*/ 26 h 332"/>
                <a:gd name="T4" fmla="*/ 262 w 384"/>
                <a:gd name="T5" fmla="*/ 20 h 332"/>
                <a:gd name="T6" fmla="*/ 260 w 384"/>
                <a:gd name="T7" fmla="*/ 10 h 332"/>
                <a:gd name="T8" fmla="*/ 250 w 384"/>
                <a:gd name="T9" fmla="*/ 8 h 332"/>
                <a:gd name="T10" fmla="*/ 240 w 384"/>
                <a:gd name="T11" fmla="*/ 34 h 332"/>
                <a:gd name="T12" fmla="*/ 216 w 384"/>
                <a:gd name="T13" fmla="*/ 34 h 332"/>
                <a:gd name="T14" fmla="*/ 208 w 384"/>
                <a:gd name="T15" fmla="*/ 44 h 332"/>
                <a:gd name="T16" fmla="*/ 188 w 384"/>
                <a:gd name="T17" fmla="*/ 58 h 332"/>
                <a:gd name="T18" fmla="*/ 182 w 384"/>
                <a:gd name="T19" fmla="*/ 58 h 332"/>
                <a:gd name="T20" fmla="*/ 160 w 384"/>
                <a:gd name="T21" fmla="*/ 54 h 332"/>
                <a:gd name="T22" fmla="*/ 160 w 384"/>
                <a:gd name="T23" fmla="*/ 50 h 332"/>
                <a:gd name="T24" fmla="*/ 148 w 384"/>
                <a:gd name="T25" fmla="*/ 74 h 332"/>
                <a:gd name="T26" fmla="*/ 170 w 384"/>
                <a:gd name="T27" fmla="*/ 82 h 332"/>
                <a:gd name="T28" fmla="*/ 176 w 384"/>
                <a:gd name="T29" fmla="*/ 110 h 332"/>
                <a:gd name="T30" fmla="*/ 160 w 384"/>
                <a:gd name="T31" fmla="*/ 122 h 332"/>
                <a:gd name="T32" fmla="*/ 124 w 384"/>
                <a:gd name="T33" fmla="*/ 130 h 332"/>
                <a:gd name="T34" fmla="*/ 114 w 384"/>
                <a:gd name="T35" fmla="*/ 126 h 332"/>
                <a:gd name="T36" fmla="*/ 104 w 384"/>
                <a:gd name="T37" fmla="*/ 134 h 332"/>
                <a:gd name="T38" fmla="*/ 78 w 384"/>
                <a:gd name="T39" fmla="*/ 148 h 332"/>
                <a:gd name="T40" fmla="*/ 16 w 384"/>
                <a:gd name="T41" fmla="*/ 146 h 332"/>
                <a:gd name="T42" fmla="*/ 0 w 384"/>
                <a:gd name="T43" fmla="*/ 172 h 332"/>
                <a:gd name="T44" fmla="*/ 18 w 384"/>
                <a:gd name="T45" fmla="*/ 196 h 332"/>
                <a:gd name="T46" fmla="*/ 28 w 384"/>
                <a:gd name="T47" fmla="*/ 190 h 332"/>
                <a:gd name="T48" fmla="*/ 44 w 384"/>
                <a:gd name="T49" fmla="*/ 188 h 332"/>
                <a:gd name="T50" fmla="*/ 66 w 384"/>
                <a:gd name="T51" fmla="*/ 220 h 332"/>
                <a:gd name="T52" fmla="*/ 58 w 384"/>
                <a:gd name="T53" fmla="*/ 246 h 332"/>
                <a:gd name="T54" fmla="*/ 62 w 384"/>
                <a:gd name="T55" fmla="*/ 286 h 332"/>
                <a:gd name="T56" fmla="*/ 68 w 384"/>
                <a:gd name="T57" fmla="*/ 320 h 332"/>
                <a:gd name="T58" fmla="*/ 78 w 384"/>
                <a:gd name="T59" fmla="*/ 326 h 332"/>
                <a:gd name="T60" fmla="*/ 110 w 384"/>
                <a:gd name="T61" fmla="*/ 320 h 332"/>
                <a:gd name="T62" fmla="*/ 168 w 384"/>
                <a:gd name="T63" fmla="*/ 320 h 332"/>
                <a:gd name="T64" fmla="*/ 196 w 384"/>
                <a:gd name="T65" fmla="*/ 302 h 332"/>
                <a:gd name="T66" fmla="*/ 216 w 384"/>
                <a:gd name="T67" fmla="*/ 290 h 332"/>
                <a:gd name="T68" fmla="*/ 248 w 384"/>
                <a:gd name="T69" fmla="*/ 282 h 332"/>
                <a:gd name="T70" fmla="*/ 256 w 384"/>
                <a:gd name="T71" fmla="*/ 292 h 332"/>
                <a:gd name="T72" fmla="*/ 276 w 384"/>
                <a:gd name="T73" fmla="*/ 292 h 332"/>
                <a:gd name="T74" fmla="*/ 294 w 384"/>
                <a:gd name="T75" fmla="*/ 296 h 332"/>
                <a:gd name="T76" fmla="*/ 296 w 384"/>
                <a:gd name="T77" fmla="*/ 288 h 332"/>
                <a:gd name="T78" fmla="*/ 312 w 384"/>
                <a:gd name="T79" fmla="*/ 276 h 332"/>
                <a:gd name="T80" fmla="*/ 322 w 384"/>
                <a:gd name="T81" fmla="*/ 276 h 332"/>
                <a:gd name="T82" fmla="*/ 330 w 384"/>
                <a:gd name="T83" fmla="*/ 262 h 332"/>
                <a:gd name="T84" fmla="*/ 348 w 384"/>
                <a:gd name="T85" fmla="*/ 252 h 332"/>
                <a:gd name="T86" fmla="*/ 352 w 384"/>
                <a:gd name="T87" fmla="*/ 248 h 332"/>
                <a:gd name="T88" fmla="*/ 374 w 384"/>
                <a:gd name="T89" fmla="*/ 244 h 332"/>
                <a:gd name="T90" fmla="*/ 384 w 384"/>
                <a:gd name="T91" fmla="*/ 228 h 332"/>
                <a:gd name="T92" fmla="*/ 372 w 384"/>
                <a:gd name="T93" fmla="*/ 206 h 332"/>
                <a:gd name="T94" fmla="*/ 372 w 384"/>
                <a:gd name="T95" fmla="*/ 204 h 332"/>
                <a:gd name="T96" fmla="*/ 380 w 384"/>
                <a:gd name="T97" fmla="*/ 174 h 332"/>
                <a:gd name="T98" fmla="*/ 372 w 384"/>
                <a:gd name="T99" fmla="*/ 156 h 332"/>
                <a:gd name="T100" fmla="*/ 350 w 384"/>
                <a:gd name="T101" fmla="*/ 136 h 332"/>
                <a:gd name="T102" fmla="*/ 366 w 384"/>
                <a:gd name="T103" fmla="*/ 92 h 332"/>
                <a:gd name="T104" fmla="*/ 372 w 384"/>
                <a:gd name="T105" fmla="*/ 68 h 332"/>
                <a:gd name="T106" fmla="*/ 356 w 384"/>
                <a:gd name="T107" fmla="*/ 76 h 332"/>
                <a:gd name="T108" fmla="*/ 346 w 384"/>
                <a:gd name="T109" fmla="*/ 82 h 332"/>
                <a:gd name="T110" fmla="*/ 336 w 384"/>
                <a:gd name="T111" fmla="*/ 76 h 332"/>
                <a:gd name="T112" fmla="*/ 332 w 384"/>
                <a:gd name="T113" fmla="*/ 60 h 332"/>
                <a:gd name="T114" fmla="*/ 316 w 384"/>
                <a:gd name="T115" fmla="*/ 60 h 332"/>
                <a:gd name="T116" fmla="*/ 304 w 384"/>
                <a:gd name="T117" fmla="*/ 12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4" h="332">
                  <a:moveTo>
                    <a:pt x="300" y="6"/>
                  </a:moveTo>
                  <a:lnTo>
                    <a:pt x="296" y="4"/>
                  </a:lnTo>
                  <a:lnTo>
                    <a:pt x="288" y="8"/>
                  </a:lnTo>
                  <a:lnTo>
                    <a:pt x="284" y="14"/>
                  </a:lnTo>
                  <a:lnTo>
                    <a:pt x="284" y="14"/>
                  </a:lnTo>
                  <a:lnTo>
                    <a:pt x="280" y="22"/>
                  </a:lnTo>
                  <a:lnTo>
                    <a:pt x="276" y="24"/>
                  </a:lnTo>
                  <a:lnTo>
                    <a:pt x="272" y="26"/>
                  </a:lnTo>
                  <a:lnTo>
                    <a:pt x="272" y="26"/>
                  </a:lnTo>
                  <a:lnTo>
                    <a:pt x="268" y="24"/>
                  </a:lnTo>
                  <a:lnTo>
                    <a:pt x="264" y="20"/>
                  </a:lnTo>
                  <a:lnTo>
                    <a:pt x="262" y="20"/>
                  </a:lnTo>
                  <a:lnTo>
                    <a:pt x="262" y="20"/>
                  </a:lnTo>
                  <a:lnTo>
                    <a:pt x="262" y="20"/>
                  </a:lnTo>
                  <a:lnTo>
                    <a:pt x="260" y="12"/>
                  </a:lnTo>
                  <a:lnTo>
                    <a:pt x="260" y="10"/>
                  </a:lnTo>
                  <a:lnTo>
                    <a:pt x="258" y="0"/>
                  </a:lnTo>
                  <a:lnTo>
                    <a:pt x="254" y="0"/>
                  </a:lnTo>
                  <a:lnTo>
                    <a:pt x="252" y="0"/>
                  </a:lnTo>
                  <a:lnTo>
                    <a:pt x="250" y="8"/>
                  </a:lnTo>
                  <a:lnTo>
                    <a:pt x="250" y="20"/>
                  </a:lnTo>
                  <a:lnTo>
                    <a:pt x="250" y="20"/>
                  </a:lnTo>
                  <a:lnTo>
                    <a:pt x="248" y="20"/>
                  </a:lnTo>
                  <a:lnTo>
                    <a:pt x="240" y="34"/>
                  </a:lnTo>
                  <a:lnTo>
                    <a:pt x="238" y="36"/>
                  </a:lnTo>
                  <a:lnTo>
                    <a:pt x="236" y="36"/>
                  </a:lnTo>
                  <a:lnTo>
                    <a:pt x="216" y="34"/>
                  </a:lnTo>
                  <a:lnTo>
                    <a:pt x="216" y="34"/>
                  </a:lnTo>
                  <a:lnTo>
                    <a:pt x="216" y="34"/>
                  </a:lnTo>
                  <a:lnTo>
                    <a:pt x="216" y="34"/>
                  </a:lnTo>
                  <a:lnTo>
                    <a:pt x="216" y="36"/>
                  </a:lnTo>
                  <a:lnTo>
                    <a:pt x="208" y="44"/>
                  </a:lnTo>
                  <a:lnTo>
                    <a:pt x="212" y="50"/>
                  </a:lnTo>
                  <a:lnTo>
                    <a:pt x="212" y="50"/>
                  </a:lnTo>
                  <a:lnTo>
                    <a:pt x="206" y="58"/>
                  </a:lnTo>
                  <a:lnTo>
                    <a:pt x="188" y="58"/>
                  </a:lnTo>
                  <a:lnTo>
                    <a:pt x="188" y="56"/>
                  </a:lnTo>
                  <a:lnTo>
                    <a:pt x="188" y="54"/>
                  </a:lnTo>
                  <a:lnTo>
                    <a:pt x="184" y="52"/>
                  </a:lnTo>
                  <a:lnTo>
                    <a:pt x="182" y="58"/>
                  </a:lnTo>
                  <a:lnTo>
                    <a:pt x="180" y="60"/>
                  </a:lnTo>
                  <a:lnTo>
                    <a:pt x="168" y="60"/>
                  </a:lnTo>
                  <a:lnTo>
                    <a:pt x="168" y="60"/>
                  </a:lnTo>
                  <a:lnTo>
                    <a:pt x="160" y="54"/>
                  </a:lnTo>
                  <a:lnTo>
                    <a:pt x="160" y="52"/>
                  </a:lnTo>
                  <a:lnTo>
                    <a:pt x="160" y="52"/>
                  </a:lnTo>
                  <a:lnTo>
                    <a:pt x="160" y="52"/>
                  </a:lnTo>
                  <a:lnTo>
                    <a:pt x="160" y="50"/>
                  </a:lnTo>
                  <a:lnTo>
                    <a:pt x="146" y="48"/>
                  </a:lnTo>
                  <a:lnTo>
                    <a:pt x="136" y="52"/>
                  </a:lnTo>
                  <a:lnTo>
                    <a:pt x="132" y="56"/>
                  </a:lnTo>
                  <a:lnTo>
                    <a:pt x="148" y="74"/>
                  </a:lnTo>
                  <a:lnTo>
                    <a:pt x="168" y="80"/>
                  </a:lnTo>
                  <a:lnTo>
                    <a:pt x="168" y="80"/>
                  </a:lnTo>
                  <a:lnTo>
                    <a:pt x="168" y="80"/>
                  </a:lnTo>
                  <a:lnTo>
                    <a:pt x="170" y="82"/>
                  </a:lnTo>
                  <a:lnTo>
                    <a:pt x="180" y="92"/>
                  </a:lnTo>
                  <a:lnTo>
                    <a:pt x="176" y="108"/>
                  </a:lnTo>
                  <a:lnTo>
                    <a:pt x="176" y="108"/>
                  </a:lnTo>
                  <a:lnTo>
                    <a:pt x="176" y="110"/>
                  </a:lnTo>
                  <a:lnTo>
                    <a:pt x="176" y="110"/>
                  </a:lnTo>
                  <a:lnTo>
                    <a:pt x="162" y="120"/>
                  </a:lnTo>
                  <a:lnTo>
                    <a:pt x="162" y="122"/>
                  </a:lnTo>
                  <a:lnTo>
                    <a:pt x="160" y="122"/>
                  </a:lnTo>
                  <a:lnTo>
                    <a:pt x="138" y="128"/>
                  </a:lnTo>
                  <a:lnTo>
                    <a:pt x="138" y="128"/>
                  </a:lnTo>
                  <a:lnTo>
                    <a:pt x="124" y="130"/>
                  </a:lnTo>
                  <a:lnTo>
                    <a:pt x="124" y="130"/>
                  </a:lnTo>
                  <a:lnTo>
                    <a:pt x="124" y="130"/>
                  </a:lnTo>
                  <a:lnTo>
                    <a:pt x="124" y="130"/>
                  </a:lnTo>
                  <a:lnTo>
                    <a:pt x="124" y="130"/>
                  </a:lnTo>
                  <a:lnTo>
                    <a:pt x="114" y="126"/>
                  </a:lnTo>
                  <a:lnTo>
                    <a:pt x="110" y="126"/>
                  </a:lnTo>
                  <a:lnTo>
                    <a:pt x="104" y="134"/>
                  </a:lnTo>
                  <a:lnTo>
                    <a:pt x="104" y="134"/>
                  </a:lnTo>
                  <a:lnTo>
                    <a:pt x="104" y="134"/>
                  </a:lnTo>
                  <a:lnTo>
                    <a:pt x="94" y="142"/>
                  </a:lnTo>
                  <a:lnTo>
                    <a:pt x="92" y="142"/>
                  </a:lnTo>
                  <a:lnTo>
                    <a:pt x="92" y="142"/>
                  </a:lnTo>
                  <a:lnTo>
                    <a:pt x="78" y="148"/>
                  </a:lnTo>
                  <a:lnTo>
                    <a:pt x="78" y="148"/>
                  </a:lnTo>
                  <a:lnTo>
                    <a:pt x="60" y="142"/>
                  </a:lnTo>
                  <a:lnTo>
                    <a:pt x="24" y="144"/>
                  </a:lnTo>
                  <a:lnTo>
                    <a:pt x="16" y="146"/>
                  </a:lnTo>
                  <a:lnTo>
                    <a:pt x="16" y="148"/>
                  </a:lnTo>
                  <a:lnTo>
                    <a:pt x="8" y="148"/>
                  </a:lnTo>
                  <a:lnTo>
                    <a:pt x="0" y="160"/>
                  </a:lnTo>
                  <a:lnTo>
                    <a:pt x="0" y="172"/>
                  </a:lnTo>
                  <a:lnTo>
                    <a:pt x="8" y="192"/>
                  </a:lnTo>
                  <a:lnTo>
                    <a:pt x="18" y="196"/>
                  </a:lnTo>
                  <a:lnTo>
                    <a:pt x="18" y="196"/>
                  </a:lnTo>
                  <a:lnTo>
                    <a:pt x="18" y="196"/>
                  </a:lnTo>
                  <a:lnTo>
                    <a:pt x="22" y="200"/>
                  </a:lnTo>
                  <a:lnTo>
                    <a:pt x="28" y="192"/>
                  </a:lnTo>
                  <a:lnTo>
                    <a:pt x="28" y="190"/>
                  </a:lnTo>
                  <a:lnTo>
                    <a:pt x="28" y="190"/>
                  </a:lnTo>
                  <a:lnTo>
                    <a:pt x="30" y="190"/>
                  </a:lnTo>
                  <a:lnTo>
                    <a:pt x="42" y="188"/>
                  </a:lnTo>
                  <a:lnTo>
                    <a:pt x="44" y="188"/>
                  </a:lnTo>
                  <a:lnTo>
                    <a:pt x="44" y="188"/>
                  </a:lnTo>
                  <a:lnTo>
                    <a:pt x="56" y="192"/>
                  </a:lnTo>
                  <a:lnTo>
                    <a:pt x="68" y="220"/>
                  </a:lnTo>
                  <a:lnTo>
                    <a:pt x="66" y="220"/>
                  </a:lnTo>
                  <a:lnTo>
                    <a:pt x="66" y="220"/>
                  </a:lnTo>
                  <a:lnTo>
                    <a:pt x="62" y="236"/>
                  </a:lnTo>
                  <a:lnTo>
                    <a:pt x="62" y="236"/>
                  </a:lnTo>
                  <a:lnTo>
                    <a:pt x="58" y="244"/>
                  </a:lnTo>
                  <a:lnTo>
                    <a:pt x="58" y="246"/>
                  </a:lnTo>
                  <a:lnTo>
                    <a:pt x="52" y="260"/>
                  </a:lnTo>
                  <a:lnTo>
                    <a:pt x="52" y="276"/>
                  </a:lnTo>
                  <a:lnTo>
                    <a:pt x="62" y="286"/>
                  </a:lnTo>
                  <a:lnTo>
                    <a:pt x="62" y="286"/>
                  </a:lnTo>
                  <a:lnTo>
                    <a:pt x="76" y="296"/>
                  </a:lnTo>
                  <a:lnTo>
                    <a:pt x="76" y="298"/>
                  </a:lnTo>
                  <a:lnTo>
                    <a:pt x="78" y="298"/>
                  </a:lnTo>
                  <a:lnTo>
                    <a:pt x="68" y="320"/>
                  </a:lnTo>
                  <a:lnTo>
                    <a:pt x="66" y="332"/>
                  </a:lnTo>
                  <a:lnTo>
                    <a:pt x="68" y="330"/>
                  </a:lnTo>
                  <a:lnTo>
                    <a:pt x="70" y="330"/>
                  </a:lnTo>
                  <a:lnTo>
                    <a:pt x="78" y="326"/>
                  </a:lnTo>
                  <a:lnTo>
                    <a:pt x="92" y="318"/>
                  </a:lnTo>
                  <a:lnTo>
                    <a:pt x="92" y="318"/>
                  </a:lnTo>
                  <a:lnTo>
                    <a:pt x="108" y="320"/>
                  </a:lnTo>
                  <a:lnTo>
                    <a:pt x="110" y="320"/>
                  </a:lnTo>
                  <a:lnTo>
                    <a:pt x="110" y="320"/>
                  </a:lnTo>
                  <a:lnTo>
                    <a:pt x="134" y="330"/>
                  </a:lnTo>
                  <a:lnTo>
                    <a:pt x="160" y="330"/>
                  </a:lnTo>
                  <a:lnTo>
                    <a:pt x="168" y="320"/>
                  </a:lnTo>
                  <a:lnTo>
                    <a:pt x="168" y="320"/>
                  </a:lnTo>
                  <a:lnTo>
                    <a:pt x="168" y="320"/>
                  </a:lnTo>
                  <a:lnTo>
                    <a:pt x="182" y="312"/>
                  </a:lnTo>
                  <a:lnTo>
                    <a:pt x="196" y="302"/>
                  </a:lnTo>
                  <a:lnTo>
                    <a:pt x="196" y="300"/>
                  </a:lnTo>
                  <a:lnTo>
                    <a:pt x="196" y="300"/>
                  </a:lnTo>
                  <a:lnTo>
                    <a:pt x="206" y="298"/>
                  </a:lnTo>
                  <a:lnTo>
                    <a:pt x="216" y="290"/>
                  </a:lnTo>
                  <a:lnTo>
                    <a:pt x="228" y="274"/>
                  </a:lnTo>
                  <a:lnTo>
                    <a:pt x="246" y="280"/>
                  </a:lnTo>
                  <a:lnTo>
                    <a:pt x="248" y="280"/>
                  </a:lnTo>
                  <a:lnTo>
                    <a:pt x="248" y="282"/>
                  </a:lnTo>
                  <a:lnTo>
                    <a:pt x="248" y="282"/>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90"/>
                  </a:lnTo>
                  <a:lnTo>
                    <a:pt x="296" y="288"/>
                  </a:lnTo>
                  <a:lnTo>
                    <a:pt x="296" y="288"/>
                  </a:lnTo>
                  <a:lnTo>
                    <a:pt x="296" y="288"/>
                  </a:lnTo>
                  <a:lnTo>
                    <a:pt x="302" y="284"/>
                  </a:lnTo>
                  <a:lnTo>
                    <a:pt x="302" y="284"/>
                  </a:lnTo>
                  <a:lnTo>
                    <a:pt x="312" y="276"/>
                  </a:lnTo>
                  <a:lnTo>
                    <a:pt x="312" y="276"/>
                  </a:lnTo>
                  <a:lnTo>
                    <a:pt x="312" y="276"/>
                  </a:lnTo>
                  <a:lnTo>
                    <a:pt x="314" y="276"/>
                  </a:lnTo>
                  <a:lnTo>
                    <a:pt x="322" y="276"/>
                  </a:lnTo>
                  <a:lnTo>
                    <a:pt x="322" y="276"/>
                  </a:lnTo>
                  <a:lnTo>
                    <a:pt x="324" y="268"/>
                  </a:lnTo>
                  <a:lnTo>
                    <a:pt x="330" y="262"/>
                  </a:lnTo>
                  <a:lnTo>
                    <a:pt x="330" y="262"/>
                  </a:lnTo>
                  <a:lnTo>
                    <a:pt x="336" y="258"/>
                  </a:lnTo>
                  <a:lnTo>
                    <a:pt x="342" y="256"/>
                  </a:lnTo>
                  <a:lnTo>
                    <a:pt x="346" y="252"/>
                  </a:lnTo>
                  <a:lnTo>
                    <a:pt x="348" y="252"/>
                  </a:lnTo>
                  <a:lnTo>
                    <a:pt x="348" y="252"/>
                  </a:lnTo>
                  <a:lnTo>
                    <a:pt x="352" y="248"/>
                  </a:lnTo>
                  <a:lnTo>
                    <a:pt x="352" y="248"/>
                  </a:lnTo>
                  <a:lnTo>
                    <a:pt x="352" y="248"/>
                  </a:lnTo>
                  <a:lnTo>
                    <a:pt x="352" y="246"/>
                  </a:lnTo>
                  <a:lnTo>
                    <a:pt x="354" y="246"/>
                  </a:lnTo>
                  <a:lnTo>
                    <a:pt x="366" y="244"/>
                  </a:lnTo>
                  <a:lnTo>
                    <a:pt x="374" y="244"/>
                  </a:lnTo>
                  <a:lnTo>
                    <a:pt x="376" y="240"/>
                  </a:lnTo>
                  <a:lnTo>
                    <a:pt x="380" y="236"/>
                  </a:lnTo>
                  <a:lnTo>
                    <a:pt x="380" y="236"/>
                  </a:lnTo>
                  <a:lnTo>
                    <a:pt x="384" y="228"/>
                  </a:lnTo>
                  <a:lnTo>
                    <a:pt x="382" y="228"/>
                  </a:lnTo>
                  <a:lnTo>
                    <a:pt x="382" y="228"/>
                  </a:lnTo>
                  <a:lnTo>
                    <a:pt x="376" y="218"/>
                  </a:lnTo>
                  <a:lnTo>
                    <a:pt x="372" y="206"/>
                  </a:lnTo>
                  <a:lnTo>
                    <a:pt x="372" y="206"/>
                  </a:lnTo>
                  <a:lnTo>
                    <a:pt x="372" y="206"/>
                  </a:lnTo>
                  <a:lnTo>
                    <a:pt x="372" y="206"/>
                  </a:lnTo>
                  <a:lnTo>
                    <a:pt x="372" y="204"/>
                  </a:lnTo>
                  <a:lnTo>
                    <a:pt x="376" y="188"/>
                  </a:lnTo>
                  <a:lnTo>
                    <a:pt x="376" y="188"/>
                  </a:lnTo>
                  <a:lnTo>
                    <a:pt x="376" y="180"/>
                  </a:lnTo>
                  <a:lnTo>
                    <a:pt x="380" y="174"/>
                  </a:lnTo>
                  <a:lnTo>
                    <a:pt x="380" y="160"/>
                  </a:lnTo>
                  <a:lnTo>
                    <a:pt x="380" y="160"/>
                  </a:lnTo>
                  <a:lnTo>
                    <a:pt x="378" y="158"/>
                  </a:lnTo>
                  <a:lnTo>
                    <a:pt x="372" y="156"/>
                  </a:lnTo>
                  <a:lnTo>
                    <a:pt x="348" y="166"/>
                  </a:lnTo>
                  <a:lnTo>
                    <a:pt x="348" y="140"/>
                  </a:lnTo>
                  <a:lnTo>
                    <a:pt x="348" y="140"/>
                  </a:lnTo>
                  <a:lnTo>
                    <a:pt x="350" y="136"/>
                  </a:lnTo>
                  <a:lnTo>
                    <a:pt x="356" y="132"/>
                  </a:lnTo>
                  <a:lnTo>
                    <a:pt x="372" y="120"/>
                  </a:lnTo>
                  <a:lnTo>
                    <a:pt x="366" y="92"/>
                  </a:lnTo>
                  <a:lnTo>
                    <a:pt x="366" y="92"/>
                  </a:lnTo>
                  <a:lnTo>
                    <a:pt x="366" y="84"/>
                  </a:lnTo>
                  <a:lnTo>
                    <a:pt x="366" y="78"/>
                  </a:lnTo>
                  <a:lnTo>
                    <a:pt x="368" y="74"/>
                  </a:lnTo>
                  <a:lnTo>
                    <a:pt x="372" y="68"/>
                  </a:lnTo>
                  <a:lnTo>
                    <a:pt x="372" y="64"/>
                  </a:lnTo>
                  <a:lnTo>
                    <a:pt x="364" y="64"/>
                  </a:lnTo>
                  <a:lnTo>
                    <a:pt x="360" y="64"/>
                  </a:lnTo>
                  <a:lnTo>
                    <a:pt x="356" y="76"/>
                  </a:lnTo>
                  <a:lnTo>
                    <a:pt x="356" y="76"/>
                  </a:lnTo>
                  <a:lnTo>
                    <a:pt x="352" y="80"/>
                  </a:lnTo>
                  <a:lnTo>
                    <a:pt x="348" y="82"/>
                  </a:lnTo>
                  <a:lnTo>
                    <a:pt x="346" y="82"/>
                  </a:lnTo>
                  <a:lnTo>
                    <a:pt x="338" y="76"/>
                  </a:lnTo>
                  <a:lnTo>
                    <a:pt x="336" y="76"/>
                  </a:lnTo>
                  <a:lnTo>
                    <a:pt x="336" y="76"/>
                  </a:lnTo>
                  <a:lnTo>
                    <a:pt x="336" y="76"/>
                  </a:lnTo>
                  <a:lnTo>
                    <a:pt x="336" y="74"/>
                  </a:lnTo>
                  <a:lnTo>
                    <a:pt x="334" y="68"/>
                  </a:lnTo>
                  <a:lnTo>
                    <a:pt x="332" y="60"/>
                  </a:lnTo>
                  <a:lnTo>
                    <a:pt x="332" y="60"/>
                  </a:lnTo>
                  <a:lnTo>
                    <a:pt x="332" y="60"/>
                  </a:lnTo>
                  <a:lnTo>
                    <a:pt x="332" y="64"/>
                  </a:lnTo>
                  <a:lnTo>
                    <a:pt x="316" y="64"/>
                  </a:lnTo>
                  <a:lnTo>
                    <a:pt x="316" y="60"/>
                  </a:lnTo>
                  <a:lnTo>
                    <a:pt x="312" y="52"/>
                  </a:lnTo>
                  <a:lnTo>
                    <a:pt x="312" y="40"/>
                  </a:lnTo>
                  <a:lnTo>
                    <a:pt x="304" y="24"/>
                  </a:lnTo>
                  <a:lnTo>
                    <a:pt x="304" y="12"/>
                  </a:lnTo>
                  <a:lnTo>
                    <a:pt x="300" y="6"/>
                  </a:lnTo>
                  <a:close/>
                </a:path>
              </a:pathLst>
            </a:custGeom>
            <a:grpFill/>
            <a:ln>
              <a:noFill/>
            </a:ln>
          </p:spPr>
          <p:txBody>
            <a:bodyPr/>
            <a:lstStyle/>
            <a:p>
              <a:pPr>
                <a:defRPr/>
              </a:pPr>
              <a:endParaRPr lang="zh-CN" altLang="en-US" sz="1867">
                <a:solidFill>
                  <a:schemeClr val="tx1">
                    <a:lumMod val="50000"/>
                    <a:lumOff val="50000"/>
                  </a:schemeClr>
                </a:solidFill>
              </a:endParaRPr>
            </a:p>
          </p:txBody>
        </p:sp>
        <p:sp>
          <p:nvSpPr>
            <p:cNvPr id="31" name="MH_Other_11"/>
            <p:cNvSpPr>
              <a:spLocks/>
            </p:cNvSpPr>
            <p:nvPr>
              <p:custDataLst>
                <p:tags r:id="rId26"/>
              </p:custDataLst>
            </p:nvPr>
          </p:nvSpPr>
          <p:spPr bwMode="auto">
            <a:xfrm>
              <a:off x="4573169" y="4222643"/>
              <a:ext cx="673140" cy="460990"/>
            </a:xfrm>
            <a:custGeom>
              <a:avLst/>
              <a:gdLst>
                <a:gd name="T0" fmla="*/ 394 w 502"/>
                <a:gd name="T1" fmla="*/ 28 h 382"/>
                <a:gd name="T2" fmla="*/ 376 w 502"/>
                <a:gd name="T3" fmla="*/ 36 h 382"/>
                <a:gd name="T4" fmla="*/ 344 w 502"/>
                <a:gd name="T5" fmla="*/ 44 h 382"/>
                <a:gd name="T6" fmla="*/ 322 w 502"/>
                <a:gd name="T7" fmla="*/ 42 h 382"/>
                <a:gd name="T8" fmla="*/ 322 w 502"/>
                <a:gd name="T9" fmla="*/ 42 h 382"/>
                <a:gd name="T10" fmla="*/ 282 w 502"/>
                <a:gd name="T11" fmla="*/ 60 h 382"/>
                <a:gd name="T12" fmla="*/ 270 w 502"/>
                <a:gd name="T13" fmla="*/ 70 h 382"/>
                <a:gd name="T14" fmla="*/ 254 w 502"/>
                <a:gd name="T15" fmla="*/ 80 h 382"/>
                <a:gd name="T16" fmla="*/ 238 w 502"/>
                <a:gd name="T17" fmla="*/ 100 h 382"/>
                <a:gd name="T18" fmla="*/ 210 w 502"/>
                <a:gd name="T19" fmla="*/ 96 h 382"/>
                <a:gd name="T20" fmla="*/ 190 w 502"/>
                <a:gd name="T21" fmla="*/ 96 h 382"/>
                <a:gd name="T22" fmla="*/ 162 w 502"/>
                <a:gd name="T23" fmla="*/ 92 h 382"/>
                <a:gd name="T24" fmla="*/ 148 w 502"/>
                <a:gd name="T25" fmla="*/ 100 h 382"/>
                <a:gd name="T26" fmla="*/ 126 w 502"/>
                <a:gd name="T27" fmla="*/ 116 h 382"/>
                <a:gd name="T28" fmla="*/ 70 w 502"/>
                <a:gd name="T29" fmla="*/ 134 h 382"/>
                <a:gd name="T30" fmla="*/ 20 w 502"/>
                <a:gd name="T31" fmla="*/ 130 h 382"/>
                <a:gd name="T32" fmla="*/ 10 w 502"/>
                <a:gd name="T33" fmla="*/ 132 h 382"/>
                <a:gd name="T34" fmla="*/ 4 w 502"/>
                <a:gd name="T35" fmla="*/ 158 h 382"/>
                <a:gd name="T36" fmla="*/ 40 w 502"/>
                <a:gd name="T37" fmla="*/ 158 h 382"/>
                <a:gd name="T38" fmla="*/ 46 w 502"/>
                <a:gd name="T39" fmla="*/ 188 h 382"/>
                <a:gd name="T40" fmla="*/ 76 w 502"/>
                <a:gd name="T41" fmla="*/ 184 h 382"/>
                <a:gd name="T42" fmla="*/ 100 w 502"/>
                <a:gd name="T43" fmla="*/ 178 h 382"/>
                <a:gd name="T44" fmla="*/ 106 w 502"/>
                <a:gd name="T45" fmla="*/ 218 h 382"/>
                <a:gd name="T46" fmla="*/ 74 w 502"/>
                <a:gd name="T47" fmla="*/ 242 h 382"/>
                <a:gd name="T48" fmla="*/ 106 w 502"/>
                <a:gd name="T49" fmla="*/ 256 h 382"/>
                <a:gd name="T50" fmla="*/ 152 w 502"/>
                <a:gd name="T51" fmla="*/ 264 h 382"/>
                <a:gd name="T52" fmla="*/ 154 w 502"/>
                <a:gd name="T53" fmla="*/ 286 h 382"/>
                <a:gd name="T54" fmla="*/ 142 w 502"/>
                <a:gd name="T55" fmla="*/ 320 h 382"/>
                <a:gd name="T56" fmla="*/ 194 w 502"/>
                <a:gd name="T57" fmla="*/ 356 h 382"/>
                <a:gd name="T58" fmla="*/ 216 w 502"/>
                <a:gd name="T59" fmla="*/ 348 h 382"/>
                <a:gd name="T60" fmla="*/ 254 w 502"/>
                <a:gd name="T61" fmla="*/ 360 h 382"/>
                <a:gd name="T62" fmla="*/ 270 w 502"/>
                <a:gd name="T63" fmla="*/ 360 h 382"/>
                <a:gd name="T64" fmla="*/ 312 w 502"/>
                <a:gd name="T65" fmla="*/ 370 h 382"/>
                <a:gd name="T66" fmla="*/ 320 w 502"/>
                <a:gd name="T67" fmla="*/ 380 h 382"/>
                <a:gd name="T68" fmla="*/ 358 w 502"/>
                <a:gd name="T69" fmla="*/ 356 h 382"/>
                <a:gd name="T70" fmla="*/ 372 w 502"/>
                <a:gd name="T71" fmla="*/ 328 h 382"/>
                <a:gd name="T72" fmla="*/ 400 w 502"/>
                <a:gd name="T73" fmla="*/ 306 h 382"/>
                <a:gd name="T74" fmla="*/ 410 w 502"/>
                <a:gd name="T75" fmla="*/ 286 h 382"/>
                <a:gd name="T76" fmla="*/ 416 w 502"/>
                <a:gd name="T77" fmla="*/ 274 h 382"/>
                <a:gd name="T78" fmla="*/ 456 w 502"/>
                <a:gd name="T79" fmla="*/ 230 h 382"/>
                <a:gd name="T80" fmla="*/ 466 w 502"/>
                <a:gd name="T81" fmla="*/ 210 h 382"/>
                <a:gd name="T82" fmla="*/ 490 w 502"/>
                <a:gd name="T83" fmla="*/ 168 h 382"/>
                <a:gd name="T84" fmla="*/ 502 w 502"/>
                <a:gd name="T85" fmla="*/ 146 h 382"/>
                <a:gd name="T86" fmla="*/ 496 w 502"/>
                <a:gd name="T87" fmla="*/ 120 h 382"/>
                <a:gd name="T88" fmla="*/ 472 w 502"/>
                <a:gd name="T89" fmla="*/ 128 h 382"/>
                <a:gd name="T90" fmla="*/ 454 w 502"/>
                <a:gd name="T91" fmla="*/ 122 h 382"/>
                <a:gd name="T92" fmla="*/ 446 w 502"/>
                <a:gd name="T93" fmla="*/ 98 h 382"/>
                <a:gd name="T94" fmla="*/ 428 w 502"/>
                <a:gd name="T95" fmla="*/ 114 h 382"/>
                <a:gd name="T96" fmla="*/ 422 w 502"/>
                <a:gd name="T97" fmla="*/ 108 h 382"/>
                <a:gd name="T98" fmla="*/ 424 w 502"/>
                <a:gd name="T99" fmla="*/ 88 h 382"/>
                <a:gd name="T100" fmla="*/ 444 w 502"/>
                <a:gd name="T101" fmla="*/ 58 h 382"/>
                <a:gd name="T102" fmla="*/ 442 w 502"/>
                <a:gd name="T103" fmla="*/ 28 h 382"/>
                <a:gd name="T104" fmla="*/ 440 w 502"/>
                <a:gd name="T105" fmla="*/ 8 h 382"/>
                <a:gd name="T106" fmla="*/ 432 w 502"/>
                <a:gd name="T107" fmla="*/ 2 h 382"/>
                <a:gd name="T108" fmla="*/ 422 w 502"/>
                <a:gd name="T109" fmla="*/ 10 h 382"/>
                <a:gd name="T110" fmla="*/ 402 w 502"/>
                <a:gd name="T111" fmla="*/ 8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02" h="382">
                  <a:moveTo>
                    <a:pt x="402" y="8"/>
                  </a:moveTo>
                  <a:lnTo>
                    <a:pt x="402" y="10"/>
                  </a:lnTo>
                  <a:lnTo>
                    <a:pt x="404" y="12"/>
                  </a:lnTo>
                  <a:lnTo>
                    <a:pt x="394" y="28"/>
                  </a:lnTo>
                  <a:lnTo>
                    <a:pt x="394" y="28"/>
                  </a:lnTo>
                  <a:lnTo>
                    <a:pt x="386" y="34"/>
                  </a:lnTo>
                  <a:lnTo>
                    <a:pt x="378" y="36"/>
                  </a:lnTo>
                  <a:lnTo>
                    <a:pt x="376" y="36"/>
                  </a:lnTo>
                  <a:lnTo>
                    <a:pt x="368" y="30"/>
                  </a:lnTo>
                  <a:lnTo>
                    <a:pt x="360" y="32"/>
                  </a:lnTo>
                  <a:lnTo>
                    <a:pt x="344" y="44"/>
                  </a:lnTo>
                  <a:lnTo>
                    <a:pt x="344" y="44"/>
                  </a:lnTo>
                  <a:lnTo>
                    <a:pt x="340" y="44"/>
                  </a:lnTo>
                  <a:lnTo>
                    <a:pt x="336" y="42"/>
                  </a:lnTo>
                  <a:lnTo>
                    <a:pt x="328" y="32"/>
                  </a:lnTo>
                  <a:lnTo>
                    <a:pt x="322" y="42"/>
                  </a:lnTo>
                  <a:lnTo>
                    <a:pt x="322" y="42"/>
                  </a:lnTo>
                  <a:lnTo>
                    <a:pt x="322" y="42"/>
                  </a:lnTo>
                  <a:lnTo>
                    <a:pt x="322" y="42"/>
                  </a:lnTo>
                  <a:lnTo>
                    <a:pt x="322" y="42"/>
                  </a:lnTo>
                  <a:lnTo>
                    <a:pt x="316" y="48"/>
                  </a:lnTo>
                  <a:lnTo>
                    <a:pt x="306" y="48"/>
                  </a:lnTo>
                  <a:lnTo>
                    <a:pt x="294" y="52"/>
                  </a:lnTo>
                  <a:lnTo>
                    <a:pt x="282" y="60"/>
                  </a:lnTo>
                  <a:lnTo>
                    <a:pt x="278" y="60"/>
                  </a:lnTo>
                  <a:lnTo>
                    <a:pt x="274" y="64"/>
                  </a:lnTo>
                  <a:lnTo>
                    <a:pt x="274" y="64"/>
                  </a:lnTo>
                  <a:lnTo>
                    <a:pt x="270" y="70"/>
                  </a:lnTo>
                  <a:lnTo>
                    <a:pt x="270" y="72"/>
                  </a:lnTo>
                  <a:lnTo>
                    <a:pt x="270" y="74"/>
                  </a:lnTo>
                  <a:lnTo>
                    <a:pt x="276" y="82"/>
                  </a:lnTo>
                  <a:lnTo>
                    <a:pt x="254" y="80"/>
                  </a:lnTo>
                  <a:lnTo>
                    <a:pt x="242" y="90"/>
                  </a:lnTo>
                  <a:lnTo>
                    <a:pt x="240" y="94"/>
                  </a:lnTo>
                  <a:lnTo>
                    <a:pt x="240" y="94"/>
                  </a:lnTo>
                  <a:lnTo>
                    <a:pt x="238" y="100"/>
                  </a:lnTo>
                  <a:lnTo>
                    <a:pt x="236" y="102"/>
                  </a:lnTo>
                  <a:lnTo>
                    <a:pt x="236" y="102"/>
                  </a:lnTo>
                  <a:lnTo>
                    <a:pt x="224" y="102"/>
                  </a:lnTo>
                  <a:lnTo>
                    <a:pt x="210" y="96"/>
                  </a:lnTo>
                  <a:lnTo>
                    <a:pt x="206" y="96"/>
                  </a:lnTo>
                  <a:lnTo>
                    <a:pt x="194" y="98"/>
                  </a:lnTo>
                  <a:lnTo>
                    <a:pt x="194" y="98"/>
                  </a:lnTo>
                  <a:lnTo>
                    <a:pt x="190" y="96"/>
                  </a:lnTo>
                  <a:lnTo>
                    <a:pt x="186" y="94"/>
                  </a:lnTo>
                  <a:lnTo>
                    <a:pt x="178" y="84"/>
                  </a:lnTo>
                  <a:lnTo>
                    <a:pt x="170" y="80"/>
                  </a:lnTo>
                  <a:lnTo>
                    <a:pt x="162" y="92"/>
                  </a:lnTo>
                  <a:lnTo>
                    <a:pt x="162" y="92"/>
                  </a:lnTo>
                  <a:lnTo>
                    <a:pt x="160" y="92"/>
                  </a:lnTo>
                  <a:lnTo>
                    <a:pt x="150" y="100"/>
                  </a:lnTo>
                  <a:lnTo>
                    <a:pt x="148" y="100"/>
                  </a:lnTo>
                  <a:lnTo>
                    <a:pt x="148" y="102"/>
                  </a:lnTo>
                  <a:lnTo>
                    <a:pt x="146" y="102"/>
                  </a:lnTo>
                  <a:lnTo>
                    <a:pt x="138" y="104"/>
                  </a:lnTo>
                  <a:lnTo>
                    <a:pt x="126" y="116"/>
                  </a:lnTo>
                  <a:lnTo>
                    <a:pt x="126" y="116"/>
                  </a:lnTo>
                  <a:lnTo>
                    <a:pt x="112" y="122"/>
                  </a:lnTo>
                  <a:lnTo>
                    <a:pt x="102" y="134"/>
                  </a:lnTo>
                  <a:lnTo>
                    <a:pt x="70" y="134"/>
                  </a:lnTo>
                  <a:lnTo>
                    <a:pt x="70" y="134"/>
                  </a:lnTo>
                  <a:lnTo>
                    <a:pt x="46" y="124"/>
                  </a:lnTo>
                  <a:lnTo>
                    <a:pt x="32" y="124"/>
                  </a:lnTo>
                  <a:lnTo>
                    <a:pt x="20" y="130"/>
                  </a:lnTo>
                  <a:lnTo>
                    <a:pt x="18" y="130"/>
                  </a:lnTo>
                  <a:lnTo>
                    <a:pt x="18" y="130"/>
                  </a:lnTo>
                  <a:lnTo>
                    <a:pt x="10" y="132"/>
                  </a:lnTo>
                  <a:lnTo>
                    <a:pt x="10" y="132"/>
                  </a:lnTo>
                  <a:lnTo>
                    <a:pt x="2" y="138"/>
                  </a:lnTo>
                  <a:lnTo>
                    <a:pt x="0" y="142"/>
                  </a:lnTo>
                  <a:lnTo>
                    <a:pt x="0" y="152"/>
                  </a:lnTo>
                  <a:lnTo>
                    <a:pt x="4" y="158"/>
                  </a:lnTo>
                  <a:lnTo>
                    <a:pt x="22" y="152"/>
                  </a:lnTo>
                  <a:lnTo>
                    <a:pt x="22" y="152"/>
                  </a:lnTo>
                  <a:lnTo>
                    <a:pt x="30" y="154"/>
                  </a:lnTo>
                  <a:lnTo>
                    <a:pt x="40" y="158"/>
                  </a:lnTo>
                  <a:lnTo>
                    <a:pt x="42" y="158"/>
                  </a:lnTo>
                  <a:lnTo>
                    <a:pt x="42" y="160"/>
                  </a:lnTo>
                  <a:lnTo>
                    <a:pt x="42" y="186"/>
                  </a:lnTo>
                  <a:lnTo>
                    <a:pt x="46" y="188"/>
                  </a:lnTo>
                  <a:lnTo>
                    <a:pt x="64" y="188"/>
                  </a:lnTo>
                  <a:lnTo>
                    <a:pt x="74" y="184"/>
                  </a:lnTo>
                  <a:lnTo>
                    <a:pt x="76" y="184"/>
                  </a:lnTo>
                  <a:lnTo>
                    <a:pt x="76" y="184"/>
                  </a:lnTo>
                  <a:lnTo>
                    <a:pt x="86" y="180"/>
                  </a:lnTo>
                  <a:lnTo>
                    <a:pt x="94" y="176"/>
                  </a:lnTo>
                  <a:lnTo>
                    <a:pt x="98" y="176"/>
                  </a:lnTo>
                  <a:lnTo>
                    <a:pt x="100" y="178"/>
                  </a:lnTo>
                  <a:lnTo>
                    <a:pt x="104" y="188"/>
                  </a:lnTo>
                  <a:lnTo>
                    <a:pt x="104" y="188"/>
                  </a:lnTo>
                  <a:lnTo>
                    <a:pt x="106" y="216"/>
                  </a:lnTo>
                  <a:lnTo>
                    <a:pt x="106" y="218"/>
                  </a:lnTo>
                  <a:lnTo>
                    <a:pt x="92" y="232"/>
                  </a:lnTo>
                  <a:lnTo>
                    <a:pt x="92" y="232"/>
                  </a:lnTo>
                  <a:lnTo>
                    <a:pt x="92" y="234"/>
                  </a:lnTo>
                  <a:lnTo>
                    <a:pt x="74" y="242"/>
                  </a:lnTo>
                  <a:lnTo>
                    <a:pt x="70" y="248"/>
                  </a:lnTo>
                  <a:lnTo>
                    <a:pt x="72" y="252"/>
                  </a:lnTo>
                  <a:lnTo>
                    <a:pt x="106" y="256"/>
                  </a:lnTo>
                  <a:lnTo>
                    <a:pt x="106" y="256"/>
                  </a:lnTo>
                  <a:lnTo>
                    <a:pt x="106" y="256"/>
                  </a:lnTo>
                  <a:lnTo>
                    <a:pt x="108" y="258"/>
                  </a:lnTo>
                  <a:lnTo>
                    <a:pt x="122" y="266"/>
                  </a:lnTo>
                  <a:lnTo>
                    <a:pt x="152" y="264"/>
                  </a:lnTo>
                  <a:lnTo>
                    <a:pt x="152" y="268"/>
                  </a:lnTo>
                  <a:lnTo>
                    <a:pt x="154" y="284"/>
                  </a:lnTo>
                  <a:lnTo>
                    <a:pt x="154" y="286"/>
                  </a:lnTo>
                  <a:lnTo>
                    <a:pt x="154" y="286"/>
                  </a:lnTo>
                  <a:lnTo>
                    <a:pt x="140" y="300"/>
                  </a:lnTo>
                  <a:lnTo>
                    <a:pt x="140" y="300"/>
                  </a:lnTo>
                  <a:lnTo>
                    <a:pt x="140" y="312"/>
                  </a:lnTo>
                  <a:lnTo>
                    <a:pt x="142" y="320"/>
                  </a:lnTo>
                  <a:lnTo>
                    <a:pt x="144" y="326"/>
                  </a:lnTo>
                  <a:lnTo>
                    <a:pt x="150" y="330"/>
                  </a:lnTo>
                  <a:lnTo>
                    <a:pt x="174" y="344"/>
                  </a:lnTo>
                  <a:lnTo>
                    <a:pt x="194" y="356"/>
                  </a:lnTo>
                  <a:lnTo>
                    <a:pt x="212" y="348"/>
                  </a:lnTo>
                  <a:lnTo>
                    <a:pt x="214" y="348"/>
                  </a:lnTo>
                  <a:lnTo>
                    <a:pt x="214" y="348"/>
                  </a:lnTo>
                  <a:lnTo>
                    <a:pt x="216" y="348"/>
                  </a:lnTo>
                  <a:lnTo>
                    <a:pt x="242" y="368"/>
                  </a:lnTo>
                  <a:lnTo>
                    <a:pt x="246" y="368"/>
                  </a:lnTo>
                  <a:lnTo>
                    <a:pt x="252" y="360"/>
                  </a:lnTo>
                  <a:lnTo>
                    <a:pt x="254" y="360"/>
                  </a:lnTo>
                  <a:lnTo>
                    <a:pt x="254" y="358"/>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58" y="356"/>
                  </a:lnTo>
                  <a:lnTo>
                    <a:pt x="358" y="356"/>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6"/>
                  </a:lnTo>
                  <a:lnTo>
                    <a:pt x="414" y="274"/>
                  </a:lnTo>
                  <a:lnTo>
                    <a:pt x="416" y="274"/>
                  </a:lnTo>
                  <a:lnTo>
                    <a:pt x="416" y="274"/>
                  </a:lnTo>
                  <a:lnTo>
                    <a:pt x="458" y="252"/>
                  </a:lnTo>
                  <a:lnTo>
                    <a:pt x="456" y="230"/>
                  </a:lnTo>
                  <a:lnTo>
                    <a:pt x="456" y="230"/>
                  </a:lnTo>
                  <a:lnTo>
                    <a:pt x="456" y="228"/>
                  </a:lnTo>
                  <a:lnTo>
                    <a:pt x="464" y="212"/>
                  </a:lnTo>
                  <a:lnTo>
                    <a:pt x="466" y="210"/>
                  </a:lnTo>
                  <a:lnTo>
                    <a:pt x="466" y="210"/>
                  </a:lnTo>
                  <a:lnTo>
                    <a:pt x="478" y="180"/>
                  </a:lnTo>
                  <a:lnTo>
                    <a:pt x="478" y="180"/>
                  </a:lnTo>
                  <a:lnTo>
                    <a:pt x="478" y="180"/>
                  </a:lnTo>
                  <a:lnTo>
                    <a:pt x="490" y="168"/>
                  </a:lnTo>
                  <a:lnTo>
                    <a:pt x="496" y="156"/>
                  </a:lnTo>
                  <a:lnTo>
                    <a:pt x="496" y="156"/>
                  </a:lnTo>
                  <a:lnTo>
                    <a:pt x="496" y="156"/>
                  </a:lnTo>
                  <a:lnTo>
                    <a:pt x="502" y="146"/>
                  </a:lnTo>
                  <a:lnTo>
                    <a:pt x="496" y="134"/>
                  </a:lnTo>
                  <a:lnTo>
                    <a:pt x="496" y="132"/>
                  </a:lnTo>
                  <a:lnTo>
                    <a:pt x="496" y="132"/>
                  </a:lnTo>
                  <a:lnTo>
                    <a:pt x="496" y="120"/>
                  </a:lnTo>
                  <a:lnTo>
                    <a:pt x="490" y="120"/>
                  </a:lnTo>
                  <a:lnTo>
                    <a:pt x="478" y="126"/>
                  </a:lnTo>
                  <a:lnTo>
                    <a:pt x="478" y="126"/>
                  </a:lnTo>
                  <a:lnTo>
                    <a:pt x="472" y="128"/>
                  </a:lnTo>
                  <a:lnTo>
                    <a:pt x="468" y="128"/>
                  </a:lnTo>
                  <a:lnTo>
                    <a:pt x="460" y="126"/>
                  </a:lnTo>
                  <a:lnTo>
                    <a:pt x="454" y="122"/>
                  </a:lnTo>
                  <a:lnTo>
                    <a:pt x="454" y="122"/>
                  </a:lnTo>
                  <a:lnTo>
                    <a:pt x="452" y="118"/>
                  </a:lnTo>
                  <a:lnTo>
                    <a:pt x="450" y="114"/>
                  </a:lnTo>
                  <a:lnTo>
                    <a:pt x="452" y="98"/>
                  </a:lnTo>
                  <a:lnTo>
                    <a:pt x="446" y="98"/>
                  </a:lnTo>
                  <a:lnTo>
                    <a:pt x="442" y="102"/>
                  </a:lnTo>
                  <a:lnTo>
                    <a:pt x="442" y="102"/>
                  </a:lnTo>
                  <a:lnTo>
                    <a:pt x="432" y="112"/>
                  </a:lnTo>
                  <a:lnTo>
                    <a:pt x="428" y="114"/>
                  </a:lnTo>
                  <a:lnTo>
                    <a:pt x="428" y="114"/>
                  </a:lnTo>
                  <a:lnTo>
                    <a:pt x="424" y="114"/>
                  </a:lnTo>
                  <a:lnTo>
                    <a:pt x="424" y="114"/>
                  </a:lnTo>
                  <a:lnTo>
                    <a:pt x="422" y="108"/>
                  </a:lnTo>
                  <a:lnTo>
                    <a:pt x="422" y="100"/>
                  </a:lnTo>
                  <a:lnTo>
                    <a:pt x="422" y="100"/>
                  </a:lnTo>
                  <a:lnTo>
                    <a:pt x="422" y="92"/>
                  </a:lnTo>
                  <a:lnTo>
                    <a:pt x="424" y="88"/>
                  </a:lnTo>
                  <a:lnTo>
                    <a:pt x="424" y="88"/>
                  </a:lnTo>
                  <a:lnTo>
                    <a:pt x="426" y="86"/>
                  </a:lnTo>
                  <a:lnTo>
                    <a:pt x="428" y="86"/>
                  </a:lnTo>
                  <a:lnTo>
                    <a:pt x="444" y="58"/>
                  </a:lnTo>
                  <a:lnTo>
                    <a:pt x="448" y="48"/>
                  </a:lnTo>
                  <a:lnTo>
                    <a:pt x="450" y="36"/>
                  </a:lnTo>
                  <a:lnTo>
                    <a:pt x="442" y="28"/>
                  </a:lnTo>
                  <a:lnTo>
                    <a:pt x="442" y="28"/>
                  </a:lnTo>
                  <a:lnTo>
                    <a:pt x="440" y="22"/>
                  </a:lnTo>
                  <a:lnTo>
                    <a:pt x="440" y="12"/>
                  </a:lnTo>
                  <a:lnTo>
                    <a:pt x="440" y="8"/>
                  </a:lnTo>
                  <a:lnTo>
                    <a:pt x="440" y="8"/>
                  </a:lnTo>
                  <a:lnTo>
                    <a:pt x="438" y="4"/>
                  </a:lnTo>
                  <a:lnTo>
                    <a:pt x="434" y="0"/>
                  </a:lnTo>
                  <a:lnTo>
                    <a:pt x="434" y="0"/>
                  </a:lnTo>
                  <a:lnTo>
                    <a:pt x="432" y="2"/>
                  </a:lnTo>
                  <a:lnTo>
                    <a:pt x="432" y="2"/>
                  </a:lnTo>
                  <a:lnTo>
                    <a:pt x="430" y="6"/>
                  </a:lnTo>
                  <a:lnTo>
                    <a:pt x="426" y="8"/>
                  </a:lnTo>
                  <a:lnTo>
                    <a:pt x="422" y="10"/>
                  </a:lnTo>
                  <a:lnTo>
                    <a:pt x="416" y="8"/>
                  </a:lnTo>
                  <a:lnTo>
                    <a:pt x="416" y="8"/>
                  </a:lnTo>
                  <a:lnTo>
                    <a:pt x="410" y="8"/>
                  </a:lnTo>
                  <a:lnTo>
                    <a:pt x="402" y="8"/>
                  </a:lnTo>
                  <a:lnTo>
                    <a:pt x="402" y="8"/>
                  </a:lnTo>
                  <a:close/>
                </a:path>
              </a:pathLst>
            </a:custGeom>
            <a:grpFill/>
            <a:ln>
              <a:noFill/>
            </a:ln>
          </p:spPr>
          <p:txBody>
            <a:bodyPr/>
            <a:lstStyle/>
            <a:p>
              <a:pPr>
                <a:defRPr/>
              </a:pPr>
              <a:endParaRPr lang="zh-CN" altLang="en-US" sz="1867">
                <a:solidFill>
                  <a:schemeClr val="tx1">
                    <a:lumMod val="50000"/>
                    <a:lumOff val="50000"/>
                  </a:schemeClr>
                </a:solidFill>
              </a:endParaRPr>
            </a:p>
          </p:txBody>
        </p:sp>
        <p:sp>
          <p:nvSpPr>
            <p:cNvPr id="32" name="MH_Other_12"/>
            <p:cNvSpPr>
              <a:spLocks/>
            </p:cNvSpPr>
            <p:nvPr>
              <p:custDataLst>
                <p:tags r:id="rId27"/>
              </p:custDataLst>
            </p:nvPr>
          </p:nvSpPr>
          <p:spPr bwMode="auto">
            <a:xfrm>
              <a:off x="4667337" y="3716558"/>
              <a:ext cx="381289" cy="348211"/>
            </a:xfrm>
            <a:custGeom>
              <a:avLst/>
              <a:gdLst>
                <a:gd name="T0" fmla="*/ 268 w 284"/>
                <a:gd name="T1" fmla="*/ 32 h 288"/>
                <a:gd name="T2" fmla="*/ 258 w 284"/>
                <a:gd name="T3" fmla="*/ 28 h 288"/>
                <a:gd name="T4" fmla="*/ 250 w 284"/>
                <a:gd name="T5" fmla="*/ 24 h 288"/>
                <a:gd name="T6" fmla="*/ 234 w 284"/>
                <a:gd name="T7" fmla="*/ 28 h 288"/>
                <a:gd name="T8" fmla="*/ 222 w 284"/>
                <a:gd name="T9" fmla="*/ 22 h 288"/>
                <a:gd name="T10" fmla="*/ 220 w 284"/>
                <a:gd name="T11" fmla="*/ 20 h 288"/>
                <a:gd name="T12" fmla="*/ 204 w 284"/>
                <a:gd name="T13" fmla="*/ 4 h 288"/>
                <a:gd name="T14" fmla="*/ 176 w 284"/>
                <a:gd name="T15" fmla="*/ 16 h 288"/>
                <a:gd name="T16" fmla="*/ 172 w 284"/>
                <a:gd name="T17" fmla="*/ 40 h 288"/>
                <a:gd name="T18" fmla="*/ 162 w 284"/>
                <a:gd name="T19" fmla="*/ 60 h 288"/>
                <a:gd name="T20" fmla="*/ 144 w 284"/>
                <a:gd name="T21" fmla="*/ 86 h 288"/>
                <a:gd name="T22" fmla="*/ 124 w 284"/>
                <a:gd name="T23" fmla="*/ 104 h 288"/>
                <a:gd name="T24" fmla="*/ 114 w 284"/>
                <a:gd name="T25" fmla="*/ 120 h 288"/>
                <a:gd name="T26" fmla="*/ 88 w 284"/>
                <a:gd name="T27" fmla="*/ 144 h 288"/>
                <a:gd name="T28" fmla="*/ 72 w 284"/>
                <a:gd name="T29" fmla="*/ 164 h 288"/>
                <a:gd name="T30" fmla="*/ 8 w 284"/>
                <a:gd name="T31" fmla="*/ 160 h 288"/>
                <a:gd name="T32" fmla="*/ 6 w 284"/>
                <a:gd name="T33" fmla="*/ 208 h 288"/>
                <a:gd name="T34" fmla="*/ 32 w 284"/>
                <a:gd name="T35" fmla="*/ 234 h 288"/>
                <a:gd name="T36" fmla="*/ 32 w 284"/>
                <a:gd name="T37" fmla="*/ 234 h 288"/>
                <a:gd name="T38" fmla="*/ 42 w 284"/>
                <a:gd name="T39" fmla="*/ 262 h 288"/>
                <a:gd name="T40" fmla="*/ 44 w 284"/>
                <a:gd name="T41" fmla="*/ 268 h 288"/>
                <a:gd name="T42" fmla="*/ 62 w 284"/>
                <a:gd name="T43" fmla="*/ 262 h 288"/>
                <a:gd name="T44" fmla="*/ 70 w 284"/>
                <a:gd name="T45" fmla="*/ 266 h 288"/>
                <a:gd name="T46" fmla="*/ 76 w 284"/>
                <a:gd name="T47" fmla="*/ 246 h 288"/>
                <a:gd name="T48" fmla="*/ 80 w 284"/>
                <a:gd name="T49" fmla="*/ 242 h 288"/>
                <a:gd name="T50" fmla="*/ 110 w 284"/>
                <a:gd name="T51" fmla="*/ 232 h 288"/>
                <a:gd name="T52" fmla="*/ 112 w 284"/>
                <a:gd name="T53" fmla="*/ 212 h 288"/>
                <a:gd name="T54" fmla="*/ 120 w 284"/>
                <a:gd name="T55" fmla="*/ 206 h 288"/>
                <a:gd name="T56" fmla="*/ 122 w 284"/>
                <a:gd name="T57" fmla="*/ 206 h 288"/>
                <a:gd name="T58" fmla="*/ 136 w 284"/>
                <a:gd name="T59" fmla="*/ 220 h 288"/>
                <a:gd name="T60" fmla="*/ 140 w 284"/>
                <a:gd name="T61" fmla="*/ 232 h 288"/>
                <a:gd name="T62" fmla="*/ 152 w 284"/>
                <a:gd name="T63" fmla="*/ 216 h 288"/>
                <a:gd name="T64" fmla="*/ 162 w 284"/>
                <a:gd name="T65" fmla="*/ 212 h 288"/>
                <a:gd name="T66" fmla="*/ 174 w 284"/>
                <a:gd name="T67" fmla="*/ 214 h 288"/>
                <a:gd name="T68" fmla="*/ 180 w 284"/>
                <a:gd name="T69" fmla="*/ 236 h 288"/>
                <a:gd name="T70" fmla="*/ 188 w 284"/>
                <a:gd name="T71" fmla="*/ 254 h 288"/>
                <a:gd name="T72" fmla="*/ 194 w 284"/>
                <a:gd name="T73" fmla="*/ 270 h 288"/>
                <a:gd name="T74" fmla="*/ 208 w 284"/>
                <a:gd name="T75" fmla="*/ 270 h 288"/>
                <a:gd name="T76" fmla="*/ 208 w 284"/>
                <a:gd name="T77" fmla="*/ 272 h 288"/>
                <a:gd name="T78" fmla="*/ 216 w 284"/>
                <a:gd name="T79" fmla="*/ 288 h 288"/>
                <a:gd name="T80" fmla="*/ 220 w 284"/>
                <a:gd name="T81" fmla="*/ 276 h 288"/>
                <a:gd name="T82" fmla="*/ 224 w 284"/>
                <a:gd name="T83" fmla="*/ 274 h 288"/>
                <a:gd name="T84" fmla="*/ 230 w 284"/>
                <a:gd name="T85" fmla="*/ 270 h 288"/>
                <a:gd name="T86" fmla="*/ 236 w 284"/>
                <a:gd name="T87" fmla="*/ 264 h 288"/>
                <a:gd name="T88" fmla="*/ 188 w 284"/>
                <a:gd name="T89" fmla="*/ 168 h 288"/>
                <a:gd name="T90" fmla="*/ 176 w 284"/>
                <a:gd name="T91" fmla="*/ 128 h 288"/>
                <a:gd name="T92" fmla="*/ 174 w 284"/>
                <a:gd name="T93" fmla="*/ 128 h 288"/>
                <a:gd name="T94" fmla="*/ 182 w 284"/>
                <a:gd name="T95" fmla="*/ 104 h 288"/>
                <a:gd name="T96" fmla="*/ 260 w 284"/>
                <a:gd name="T97" fmla="*/ 88 h 288"/>
                <a:gd name="T98" fmla="*/ 262 w 284"/>
                <a:gd name="T99" fmla="*/ 86 h 288"/>
                <a:gd name="T100" fmla="*/ 280 w 284"/>
                <a:gd name="T101" fmla="*/ 76 h 288"/>
                <a:gd name="T102" fmla="*/ 284 w 284"/>
                <a:gd name="T103" fmla="*/ 5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4" h="288">
                  <a:moveTo>
                    <a:pt x="284" y="58"/>
                  </a:moveTo>
                  <a:lnTo>
                    <a:pt x="278" y="44"/>
                  </a:lnTo>
                  <a:lnTo>
                    <a:pt x="268" y="32"/>
                  </a:lnTo>
                  <a:lnTo>
                    <a:pt x="260" y="30"/>
                  </a:lnTo>
                  <a:lnTo>
                    <a:pt x="258" y="30"/>
                  </a:lnTo>
                  <a:lnTo>
                    <a:pt x="258" y="28"/>
                  </a:lnTo>
                  <a:lnTo>
                    <a:pt x="258" y="28"/>
                  </a:lnTo>
                  <a:lnTo>
                    <a:pt x="250" y="24"/>
                  </a:lnTo>
                  <a:lnTo>
                    <a:pt x="250" y="24"/>
                  </a:lnTo>
                  <a:lnTo>
                    <a:pt x="248" y="24"/>
                  </a:lnTo>
                  <a:lnTo>
                    <a:pt x="244" y="26"/>
                  </a:lnTo>
                  <a:lnTo>
                    <a:pt x="234" y="28"/>
                  </a:lnTo>
                  <a:lnTo>
                    <a:pt x="234" y="28"/>
                  </a:lnTo>
                  <a:lnTo>
                    <a:pt x="232" y="26"/>
                  </a:lnTo>
                  <a:lnTo>
                    <a:pt x="222" y="22"/>
                  </a:lnTo>
                  <a:lnTo>
                    <a:pt x="222" y="22"/>
                  </a:lnTo>
                  <a:lnTo>
                    <a:pt x="220" y="22"/>
                  </a:lnTo>
                  <a:lnTo>
                    <a:pt x="220" y="20"/>
                  </a:lnTo>
                  <a:lnTo>
                    <a:pt x="220" y="20"/>
                  </a:lnTo>
                  <a:lnTo>
                    <a:pt x="212" y="12"/>
                  </a:lnTo>
                  <a:lnTo>
                    <a:pt x="204" y="4"/>
                  </a:lnTo>
                  <a:lnTo>
                    <a:pt x="196" y="0"/>
                  </a:lnTo>
                  <a:lnTo>
                    <a:pt x="188" y="8"/>
                  </a:lnTo>
                  <a:lnTo>
                    <a:pt x="176" y="16"/>
                  </a:lnTo>
                  <a:lnTo>
                    <a:pt x="172" y="40"/>
                  </a:lnTo>
                  <a:lnTo>
                    <a:pt x="172" y="40"/>
                  </a:lnTo>
                  <a:lnTo>
                    <a:pt x="172" y="40"/>
                  </a:lnTo>
                  <a:lnTo>
                    <a:pt x="162" y="58"/>
                  </a:lnTo>
                  <a:lnTo>
                    <a:pt x="162" y="60"/>
                  </a:lnTo>
                  <a:lnTo>
                    <a:pt x="162" y="60"/>
                  </a:lnTo>
                  <a:lnTo>
                    <a:pt x="154" y="68"/>
                  </a:lnTo>
                  <a:lnTo>
                    <a:pt x="144" y="86"/>
                  </a:lnTo>
                  <a:lnTo>
                    <a:pt x="144" y="86"/>
                  </a:lnTo>
                  <a:lnTo>
                    <a:pt x="144" y="88"/>
                  </a:lnTo>
                  <a:lnTo>
                    <a:pt x="144" y="88"/>
                  </a:lnTo>
                  <a:lnTo>
                    <a:pt x="124" y="104"/>
                  </a:lnTo>
                  <a:lnTo>
                    <a:pt x="116" y="118"/>
                  </a:lnTo>
                  <a:lnTo>
                    <a:pt x="116" y="118"/>
                  </a:lnTo>
                  <a:lnTo>
                    <a:pt x="114" y="120"/>
                  </a:lnTo>
                  <a:lnTo>
                    <a:pt x="110" y="124"/>
                  </a:lnTo>
                  <a:lnTo>
                    <a:pt x="96" y="132"/>
                  </a:lnTo>
                  <a:lnTo>
                    <a:pt x="88" y="144"/>
                  </a:lnTo>
                  <a:lnTo>
                    <a:pt x="88" y="144"/>
                  </a:lnTo>
                  <a:lnTo>
                    <a:pt x="74" y="164"/>
                  </a:lnTo>
                  <a:lnTo>
                    <a:pt x="72" y="164"/>
                  </a:lnTo>
                  <a:lnTo>
                    <a:pt x="72" y="164"/>
                  </a:lnTo>
                  <a:lnTo>
                    <a:pt x="72" y="164"/>
                  </a:lnTo>
                  <a:lnTo>
                    <a:pt x="8" y="160"/>
                  </a:lnTo>
                  <a:lnTo>
                    <a:pt x="0" y="168"/>
                  </a:lnTo>
                  <a:lnTo>
                    <a:pt x="0" y="180"/>
                  </a:lnTo>
                  <a:lnTo>
                    <a:pt x="6" y="208"/>
                  </a:lnTo>
                  <a:lnTo>
                    <a:pt x="20" y="226"/>
                  </a:lnTo>
                  <a:lnTo>
                    <a:pt x="32" y="232"/>
                  </a:lnTo>
                  <a:lnTo>
                    <a:pt x="32" y="234"/>
                  </a:lnTo>
                  <a:lnTo>
                    <a:pt x="32" y="234"/>
                  </a:lnTo>
                  <a:lnTo>
                    <a:pt x="32" y="234"/>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70" y="266"/>
                  </a:lnTo>
                  <a:lnTo>
                    <a:pt x="68" y="260"/>
                  </a:lnTo>
                  <a:lnTo>
                    <a:pt x="68" y="260"/>
                  </a:lnTo>
                  <a:lnTo>
                    <a:pt x="76" y="246"/>
                  </a:lnTo>
                  <a:lnTo>
                    <a:pt x="76" y="246"/>
                  </a:lnTo>
                  <a:lnTo>
                    <a:pt x="78" y="244"/>
                  </a:lnTo>
                  <a:lnTo>
                    <a:pt x="80" y="242"/>
                  </a:lnTo>
                  <a:lnTo>
                    <a:pt x="88" y="242"/>
                  </a:lnTo>
                  <a:lnTo>
                    <a:pt x="102" y="242"/>
                  </a:lnTo>
                  <a:lnTo>
                    <a:pt x="110" y="232"/>
                  </a:lnTo>
                  <a:lnTo>
                    <a:pt x="110" y="222"/>
                  </a:lnTo>
                  <a:lnTo>
                    <a:pt x="112" y="212"/>
                  </a:lnTo>
                  <a:lnTo>
                    <a:pt x="112" y="212"/>
                  </a:lnTo>
                  <a:lnTo>
                    <a:pt x="114" y="210"/>
                  </a:lnTo>
                  <a:lnTo>
                    <a:pt x="114" y="210"/>
                  </a:lnTo>
                  <a:lnTo>
                    <a:pt x="120" y="206"/>
                  </a:lnTo>
                  <a:lnTo>
                    <a:pt x="120" y="206"/>
                  </a:lnTo>
                  <a:lnTo>
                    <a:pt x="120" y="206"/>
                  </a:lnTo>
                  <a:lnTo>
                    <a:pt x="122" y="206"/>
                  </a:lnTo>
                  <a:lnTo>
                    <a:pt x="134" y="208"/>
                  </a:lnTo>
                  <a:lnTo>
                    <a:pt x="134" y="210"/>
                  </a:lnTo>
                  <a:lnTo>
                    <a:pt x="136" y="220"/>
                  </a:lnTo>
                  <a:lnTo>
                    <a:pt x="136" y="224"/>
                  </a:lnTo>
                  <a:lnTo>
                    <a:pt x="138" y="232"/>
                  </a:lnTo>
                  <a:lnTo>
                    <a:pt x="140" y="232"/>
                  </a:lnTo>
                  <a:lnTo>
                    <a:pt x="144" y="226"/>
                  </a:lnTo>
                  <a:lnTo>
                    <a:pt x="144" y="226"/>
                  </a:lnTo>
                  <a:lnTo>
                    <a:pt x="152" y="21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2"/>
                  </a:lnTo>
                  <a:lnTo>
                    <a:pt x="188" y="254"/>
                  </a:lnTo>
                  <a:lnTo>
                    <a:pt x="188" y="264"/>
                  </a:lnTo>
                  <a:lnTo>
                    <a:pt x="192" y="270"/>
                  </a:lnTo>
                  <a:lnTo>
                    <a:pt x="194" y="270"/>
                  </a:lnTo>
                  <a:lnTo>
                    <a:pt x="196" y="266"/>
                  </a:lnTo>
                  <a:lnTo>
                    <a:pt x="198" y="264"/>
                  </a:lnTo>
                  <a:lnTo>
                    <a:pt x="208" y="270"/>
                  </a:lnTo>
                  <a:lnTo>
                    <a:pt x="208" y="270"/>
                  </a:lnTo>
                  <a:lnTo>
                    <a:pt x="208" y="270"/>
                  </a:lnTo>
                  <a:lnTo>
                    <a:pt x="208" y="272"/>
                  </a:lnTo>
                  <a:lnTo>
                    <a:pt x="208" y="272"/>
                  </a:lnTo>
                  <a:lnTo>
                    <a:pt x="212" y="286"/>
                  </a:lnTo>
                  <a:lnTo>
                    <a:pt x="216" y="288"/>
                  </a:lnTo>
                  <a:lnTo>
                    <a:pt x="216" y="286"/>
                  </a:lnTo>
                  <a:lnTo>
                    <a:pt x="220" y="276"/>
                  </a:lnTo>
                  <a:lnTo>
                    <a:pt x="220" y="276"/>
                  </a:lnTo>
                  <a:lnTo>
                    <a:pt x="222" y="274"/>
                  </a:lnTo>
                  <a:lnTo>
                    <a:pt x="222" y="274"/>
                  </a:lnTo>
                  <a:lnTo>
                    <a:pt x="224" y="274"/>
                  </a:lnTo>
                  <a:lnTo>
                    <a:pt x="228" y="270"/>
                  </a:lnTo>
                  <a:lnTo>
                    <a:pt x="230"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6" y="128"/>
                  </a:lnTo>
                  <a:lnTo>
                    <a:pt x="174" y="128"/>
                  </a:lnTo>
                  <a:lnTo>
                    <a:pt x="174" y="128"/>
                  </a:lnTo>
                  <a:lnTo>
                    <a:pt x="176" y="126"/>
                  </a:lnTo>
                  <a:lnTo>
                    <a:pt x="180" y="104"/>
                  </a:lnTo>
                  <a:lnTo>
                    <a:pt x="182" y="104"/>
                  </a:lnTo>
                  <a:lnTo>
                    <a:pt x="184" y="104"/>
                  </a:lnTo>
                  <a:lnTo>
                    <a:pt x="234" y="102"/>
                  </a:lnTo>
                  <a:lnTo>
                    <a:pt x="260" y="88"/>
                  </a:lnTo>
                  <a:lnTo>
                    <a:pt x="260" y="88"/>
                  </a:lnTo>
                  <a:lnTo>
                    <a:pt x="262" y="86"/>
                  </a:lnTo>
                  <a:lnTo>
                    <a:pt x="262" y="86"/>
                  </a:lnTo>
                  <a:lnTo>
                    <a:pt x="274" y="82"/>
                  </a:lnTo>
                  <a:lnTo>
                    <a:pt x="278" y="78"/>
                  </a:lnTo>
                  <a:lnTo>
                    <a:pt x="280" y="76"/>
                  </a:lnTo>
                  <a:lnTo>
                    <a:pt x="280" y="76"/>
                  </a:lnTo>
                  <a:lnTo>
                    <a:pt x="282" y="68"/>
                  </a:lnTo>
                  <a:lnTo>
                    <a:pt x="284" y="58"/>
                  </a:lnTo>
                  <a:lnTo>
                    <a:pt x="284" y="58"/>
                  </a:lnTo>
                  <a:close/>
                </a:path>
              </a:pathLst>
            </a:custGeom>
            <a:grpFill/>
            <a:ln>
              <a:noFill/>
            </a:ln>
          </p:spPr>
          <p:txBody>
            <a:bodyPr/>
            <a:lstStyle/>
            <a:p>
              <a:pPr>
                <a:defRPr/>
              </a:pPr>
              <a:endParaRPr lang="zh-CN" altLang="en-US" sz="1867">
                <a:solidFill>
                  <a:schemeClr val="tx1">
                    <a:lumMod val="50000"/>
                    <a:lumOff val="50000"/>
                  </a:schemeClr>
                </a:solidFill>
              </a:endParaRPr>
            </a:p>
          </p:txBody>
        </p:sp>
        <p:sp>
          <p:nvSpPr>
            <p:cNvPr id="33" name="MH_Other_13"/>
            <p:cNvSpPr>
              <a:spLocks/>
            </p:cNvSpPr>
            <p:nvPr>
              <p:custDataLst>
                <p:tags r:id="rId28"/>
              </p:custDataLst>
            </p:nvPr>
          </p:nvSpPr>
          <p:spPr bwMode="auto">
            <a:xfrm>
              <a:off x="4667314" y="3041267"/>
              <a:ext cx="434638" cy="697829"/>
            </a:xfrm>
            <a:custGeom>
              <a:avLst/>
              <a:gdLst>
                <a:gd name="T0" fmla="*/ 108 w 324"/>
                <a:gd name="T1" fmla="*/ 196 h 578"/>
                <a:gd name="T2" fmla="*/ 124 w 324"/>
                <a:gd name="T3" fmla="*/ 202 h 578"/>
                <a:gd name="T4" fmla="*/ 176 w 324"/>
                <a:gd name="T5" fmla="*/ 228 h 578"/>
                <a:gd name="T6" fmla="*/ 186 w 324"/>
                <a:gd name="T7" fmla="*/ 244 h 578"/>
                <a:gd name="T8" fmla="*/ 178 w 324"/>
                <a:gd name="T9" fmla="*/ 260 h 578"/>
                <a:gd name="T10" fmla="*/ 178 w 324"/>
                <a:gd name="T11" fmla="*/ 286 h 578"/>
                <a:gd name="T12" fmla="*/ 168 w 324"/>
                <a:gd name="T13" fmla="*/ 316 h 578"/>
                <a:gd name="T14" fmla="*/ 140 w 324"/>
                <a:gd name="T15" fmla="*/ 312 h 578"/>
                <a:gd name="T16" fmla="*/ 130 w 324"/>
                <a:gd name="T17" fmla="*/ 340 h 578"/>
                <a:gd name="T18" fmla="*/ 116 w 324"/>
                <a:gd name="T19" fmla="*/ 354 h 578"/>
                <a:gd name="T20" fmla="*/ 88 w 324"/>
                <a:gd name="T21" fmla="*/ 348 h 578"/>
                <a:gd name="T22" fmla="*/ 40 w 324"/>
                <a:gd name="T23" fmla="*/ 376 h 578"/>
                <a:gd name="T24" fmla="*/ 48 w 324"/>
                <a:gd name="T25" fmla="*/ 408 h 578"/>
                <a:gd name="T26" fmla="*/ 52 w 324"/>
                <a:gd name="T27" fmla="*/ 440 h 578"/>
                <a:gd name="T28" fmla="*/ 16 w 324"/>
                <a:gd name="T29" fmla="*/ 446 h 578"/>
                <a:gd name="T30" fmla="*/ 6 w 324"/>
                <a:gd name="T31" fmla="*/ 486 h 578"/>
                <a:gd name="T32" fmla="*/ 30 w 324"/>
                <a:gd name="T33" fmla="*/ 518 h 578"/>
                <a:gd name="T34" fmla="*/ 80 w 324"/>
                <a:gd name="T35" fmla="*/ 504 h 578"/>
                <a:gd name="T36" fmla="*/ 94 w 324"/>
                <a:gd name="T37" fmla="*/ 532 h 578"/>
                <a:gd name="T38" fmla="*/ 104 w 324"/>
                <a:gd name="T39" fmla="*/ 530 h 578"/>
                <a:gd name="T40" fmla="*/ 152 w 324"/>
                <a:gd name="T41" fmla="*/ 546 h 578"/>
                <a:gd name="T42" fmla="*/ 196 w 324"/>
                <a:gd name="T43" fmla="*/ 548 h 578"/>
                <a:gd name="T44" fmla="*/ 208 w 324"/>
                <a:gd name="T45" fmla="*/ 556 h 578"/>
                <a:gd name="T46" fmla="*/ 226 w 324"/>
                <a:gd name="T47" fmla="*/ 574 h 578"/>
                <a:gd name="T48" fmla="*/ 240 w 324"/>
                <a:gd name="T49" fmla="*/ 548 h 578"/>
                <a:gd name="T50" fmla="*/ 246 w 324"/>
                <a:gd name="T51" fmla="*/ 516 h 578"/>
                <a:gd name="T52" fmla="*/ 268 w 324"/>
                <a:gd name="T53" fmla="*/ 512 h 578"/>
                <a:gd name="T54" fmla="*/ 236 w 324"/>
                <a:gd name="T55" fmla="*/ 476 h 578"/>
                <a:gd name="T56" fmla="*/ 242 w 324"/>
                <a:gd name="T57" fmla="*/ 460 h 578"/>
                <a:gd name="T58" fmla="*/ 302 w 324"/>
                <a:gd name="T59" fmla="*/ 466 h 578"/>
                <a:gd name="T60" fmla="*/ 320 w 324"/>
                <a:gd name="T61" fmla="*/ 438 h 578"/>
                <a:gd name="T62" fmla="*/ 296 w 324"/>
                <a:gd name="T63" fmla="*/ 420 h 578"/>
                <a:gd name="T64" fmla="*/ 276 w 324"/>
                <a:gd name="T65" fmla="*/ 368 h 578"/>
                <a:gd name="T66" fmla="*/ 274 w 324"/>
                <a:gd name="T67" fmla="*/ 364 h 578"/>
                <a:gd name="T68" fmla="*/ 280 w 324"/>
                <a:gd name="T69" fmla="*/ 232 h 578"/>
                <a:gd name="T70" fmla="*/ 278 w 324"/>
                <a:gd name="T71" fmla="*/ 162 h 578"/>
                <a:gd name="T72" fmla="*/ 296 w 324"/>
                <a:gd name="T73" fmla="*/ 136 h 578"/>
                <a:gd name="T74" fmla="*/ 280 w 324"/>
                <a:gd name="T75" fmla="*/ 110 h 578"/>
                <a:gd name="T76" fmla="*/ 276 w 324"/>
                <a:gd name="T77" fmla="*/ 88 h 578"/>
                <a:gd name="T78" fmla="*/ 298 w 324"/>
                <a:gd name="T79" fmla="*/ 60 h 578"/>
                <a:gd name="T80" fmla="*/ 290 w 324"/>
                <a:gd name="T81" fmla="*/ 34 h 578"/>
                <a:gd name="T82" fmla="*/ 312 w 324"/>
                <a:gd name="T83" fmla="*/ 12 h 578"/>
                <a:gd name="T84" fmla="*/ 292 w 324"/>
                <a:gd name="T85" fmla="*/ 18 h 578"/>
                <a:gd name="T86" fmla="*/ 260 w 324"/>
                <a:gd name="T87" fmla="*/ 28 h 578"/>
                <a:gd name="T88" fmla="*/ 210 w 324"/>
                <a:gd name="T89" fmla="*/ 56 h 578"/>
                <a:gd name="T90" fmla="*/ 192 w 324"/>
                <a:gd name="T91" fmla="*/ 88 h 578"/>
                <a:gd name="T92" fmla="*/ 184 w 324"/>
                <a:gd name="T93" fmla="*/ 130 h 578"/>
                <a:gd name="T94" fmla="*/ 174 w 324"/>
                <a:gd name="T95" fmla="*/ 144 h 578"/>
                <a:gd name="T96" fmla="*/ 172 w 324"/>
                <a:gd name="T97" fmla="*/ 146 h 578"/>
                <a:gd name="T98" fmla="*/ 152 w 324"/>
                <a:gd name="T99" fmla="*/ 148 h 578"/>
                <a:gd name="T100" fmla="*/ 108 w 324"/>
                <a:gd name="T101" fmla="*/ 13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4" h="578">
                  <a:moveTo>
                    <a:pt x="108" y="132"/>
                  </a:moveTo>
                  <a:lnTo>
                    <a:pt x="104" y="130"/>
                  </a:lnTo>
                  <a:lnTo>
                    <a:pt x="96" y="180"/>
                  </a:lnTo>
                  <a:lnTo>
                    <a:pt x="108" y="196"/>
                  </a:lnTo>
                  <a:lnTo>
                    <a:pt x="122" y="200"/>
                  </a:lnTo>
                  <a:lnTo>
                    <a:pt x="122" y="200"/>
                  </a:lnTo>
                  <a:lnTo>
                    <a:pt x="122" y="200"/>
                  </a:lnTo>
                  <a:lnTo>
                    <a:pt x="124" y="202"/>
                  </a:lnTo>
                  <a:lnTo>
                    <a:pt x="140" y="216"/>
                  </a:lnTo>
                  <a:lnTo>
                    <a:pt x="164" y="220"/>
                  </a:lnTo>
                  <a:lnTo>
                    <a:pt x="164" y="220"/>
                  </a:lnTo>
                  <a:lnTo>
                    <a:pt x="176" y="228"/>
                  </a:lnTo>
                  <a:lnTo>
                    <a:pt x="176" y="228"/>
                  </a:lnTo>
                  <a:lnTo>
                    <a:pt x="176" y="228"/>
                  </a:lnTo>
                  <a:lnTo>
                    <a:pt x="176" y="230"/>
                  </a:lnTo>
                  <a:lnTo>
                    <a:pt x="186" y="244"/>
                  </a:lnTo>
                  <a:lnTo>
                    <a:pt x="188" y="244"/>
                  </a:lnTo>
                  <a:lnTo>
                    <a:pt x="186" y="246"/>
                  </a:lnTo>
                  <a:lnTo>
                    <a:pt x="178" y="260"/>
                  </a:lnTo>
                  <a:lnTo>
                    <a:pt x="178" y="260"/>
                  </a:lnTo>
                  <a:lnTo>
                    <a:pt x="178" y="264"/>
                  </a:lnTo>
                  <a:lnTo>
                    <a:pt x="176" y="272"/>
                  </a:lnTo>
                  <a:lnTo>
                    <a:pt x="178" y="272"/>
                  </a:lnTo>
                  <a:lnTo>
                    <a:pt x="178" y="286"/>
                  </a:lnTo>
                  <a:lnTo>
                    <a:pt x="176" y="288"/>
                  </a:lnTo>
                  <a:lnTo>
                    <a:pt x="176" y="288"/>
                  </a:lnTo>
                  <a:lnTo>
                    <a:pt x="170" y="312"/>
                  </a:lnTo>
                  <a:lnTo>
                    <a:pt x="168" y="316"/>
                  </a:lnTo>
                  <a:lnTo>
                    <a:pt x="168" y="316"/>
                  </a:lnTo>
                  <a:lnTo>
                    <a:pt x="164" y="314"/>
                  </a:lnTo>
                  <a:lnTo>
                    <a:pt x="154" y="312"/>
                  </a:lnTo>
                  <a:lnTo>
                    <a:pt x="140" y="312"/>
                  </a:lnTo>
                  <a:lnTo>
                    <a:pt x="128" y="316"/>
                  </a:lnTo>
                  <a:lnTo>
                    <a:pt x="116" y="328"/>
                  </a:lnTo>
                  <a:lnTo>
                    <a:pt x="112" y="332"/>
                  </a:lnTo>
                  <a:lnTo>
                    <a:pt x="130" y="340"/>
                  </a:lnTo>
                  <a:lnTo>
                    <a:pt x="128" y="344"/>
                  </a:lnTo>
                  <a:lnTo>
                    <a:pt x="128" y="344"/>
                  </a:lnTo>
                  <a:lnTo>
                    <a:pt x="124" y="350"/>
                  </a:lnTo>
                  <a:lnTo>
                    <a:pt x="116" y="354"/>
                  </a:lnTo>
                  <a:lnTo>
                    <a:pt x="106" y="354"/>
                  </a:lnTo>
                  <a:lnTo>
                    <a:pt x="88" y="348"/>
                  </a:lnTo>
                  <a:lnTo>
                    <a:pt x="88" y="348"/>
                  </a:lnTo>
                  <a:lnTo>
                    <a:pt x="88" y="348"/>
                  </a:lnTo>
                  <a:lnTo>
                    <a:pt x="70" y="338"/>
                  </a:lnTo>
                  <a:lnTo>
                    <a:pt x="64" y="338"/>
                  </a:lnTo>
                  <a:lnTo>
                    <a:pt x="44" y="366"/>
                  </a:lnTo>
                  <a:lnTo>
                    <a:pt x="40" y="376"/>
                  </a:lnTo>
                  <a:lnTo>
                    <a:pt x="40" y="392"/>
                  </a:lnTo>
                  <a:lnTo>
                    <a:pt x="48" y="406"/>
                  </a:lnTo>
                  <a:lnTo>
                    <a:pt x="48" y="408"/>
                  </a:lnTo>
                  <a:lnTo>
                    <a:pt x="48" y="408"/>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48"/>
                  </a:lnTo>
                  <a:lnTo>
                    <a:pt x="196" y="550"/>
                  </a:lnTo>
                  <a:lnTo>
                    <a:pt x="208" y="556"/>
                  </a:lnTo>
                  <a:lnTo>
                    <a:pt x="208" y="556"/>
                  </a:lnTo>
                  <a:lnTo>
                    <a:pt x="208" y="556"/>
                  </a:lnTo>
                  <a:lnTo>
                    <a:pt x="208" y="558"/>
                  </a:lnTo>
                  <a:lnTo>
                    <a:pt x="220" y="566"/>
                  </a:lnTo>
                  <a:lnTo>
                    <a:pt x="220" y="566"/>
                  </a:lnTo>
                  <a:lnTo>
                    <a:pt x="226" y="574"/>
                  </a:lnTo>
                  <a:lnTo>
                    <a:pt x="234" y="578"/>
                  </a:lnTo>
                  <a:lnTo>
                    <a:pt x="248" y="576"/>
                  </a:lnTo>
                  <a:lnTo>
                    <a:pt x="248" y="560"/>
                  </a:lnTo>
                  <a:lnTo>
                    <a:pt x="240" y="548"/>
                  </a:lnTo>
                  <a:lnTo>
                    <a:pt x="240" y="548"/>
                  </a:lnTo>
                  <a:lnTo>
                    <a:pt x="240" y="548"/>
                  </a:lnTo>
                  <a:lnTo>
                    <a:pt x="236" y="526"/>
                  </a:lnTo>
                  <a:lnTo>
                    <a:pt x="246" y="516"/>
                  </a:lnTo>
                  <a:lnTo>
                    <a:pt x="248" y="514"/>
                  </a:lnTo>
                  <a:lnTo>
                    <a:pt x="248" y="514"/>
                  </a:lnTo>
                  <a:lnTo>
                    <a:pt x="258" y="512"/>
                  </a:lnTo>
                  <a:lnTo>
                    <a:pt x="268" y="512"/>
                  </a:lnTo>
                  <a:lnTo>
                    <a:pt x="272" y="508"/>
                  </a:lnTo>
                  <a:lnTo>
                    <a:pt x="264" y="500"/>
                  </a:lnTo>
                  <a:lnTo>
                    <a:pt x="242" y="484"/>
                  </a:lnTo>
                  <a:lnTo>
                    <a:pt x="236" y="476"/>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4" y="428"/>
                  </a:lnTo>
                  <a:lnTo>
                    <a:pt x="300" y="424"/>
                  </a:lnTo>
                  <a:lnTo>
                    <a:pt x="296" y="420"/>
                  </a:lnTo>
                  <a:lnTo>
                    <a:pt x="292" y="410"/>
                  </a:lnTo>
                  <a:lnTo>
                    <a:pt x="290" y="394"/>
                  </a:lnTo>
                  <a:lnTo>
                    <a:pt x="290" y="374"/>
                  </a:lnTo>
                  <a:lnTo>
                    <a:pt x="276" y="368"/>
                  </a:lnTo>
                  <a:lnTo>
                    <a:pt x="276" y="368"/>
                  </a:lnTo>
                  <a:lnTo>
                    <a:pt x="274" y="368"/>
                  </a:lnTo>
                  <a:lnTo>
                    <a:pt x="274" y="366"/>
                  </a:lnTo>
                  <a:lnTo>
                    <a:pt x="274" y="364"/>
                  </a:lnTo>
                  <a:lnTo>
                    <a:pt x="272" y="344"/>
                  </a:lnTo>
                  <a:lnTo>
                    <a:pt x="288" y="262"/>
                  </a:lnTo>
                  <a:lnTo>
                    <a:pt x="288" y="262"/>
                  </a:lnTo>
                  <a:lnTo>
                    <a:pt x="280" y="232"/>
                  </a:lnTo>
                  <a:lnTo>
                    <a:pt x="278" y="214"/>
                  </a:lnTo>
                  <a:lnTo>
                    <a:pt x="276" y="190"/>
                  </a:lnTo>
                  <a:lnTo>
                    <a:pt x="278" y="164"/>
                  </a:lnTo>
                  <a:lnTo>
                    <a:pt x="278" y="162"/>
                  </a:lnTo>
                  <a:lnTo>
                    <a:pt x="280" y="160"/>
                  </a:lnTo>
                  <a:lnTo>
                    <a:pt x="280" y="160"/>
                  </a:lnTo>
                  <a:lnTo>
                    <a:pt x="296" y="148"/>
                  </a:lnTo>
                  <a:lnTo>
                    <a:pt x="296" y="136"/>
                  </a:lnTo>
                  <a:lnTo>
                    <a:pt x="296" y="136"/>
                  </a:lnTo>
                  <a:lnTo>
                    <a:pt x="294" y="130"/>
                  </a:lnTo>
                  <a:lnTo>
                    <a:pt x="290" y="122"/>
                  </a:lnTo>
                  <a:lnTo>
                    <a:pt x="280" y="110"/>
                  </a:lnTo>
                  <a:lnTo>
                    <a:pt x="278" y="110"/>
                  </a:lnTo>
                  <a:lnTo>
                    <a:pt x="278" y="108"/>
                  </a:lnTo>
                  <a:lnTo>
                    <a:pt x="276" y="88"/>
                  </a:lnTo>
                  <a:lnTo>
                    <a:pt x="276" y="88"/>
                  </a:lnTo>
                  <a:lnTo>
                    <a:pt x="276" y="88"/>
                  </a:lnTo>
                  <a:lnTo>
                    <a:pt x="276" y="86"/>
                  </a:lnTo>
                  <a:lnTo>
                    <a:pt x="276" y="86"/>
                  </a:lnTo>
                  <a:lnTo>
                    <a:pt x="298" y="60"/>
                  </a:lnTo>
                  <a:lnTo>
                    <a:pt x="298" y="48"/>
                  </a:lnTo>
                  <a:lnTo>
                    <a:pt x="292" y="36"/>
                  </a:lnTo>
                  <a:lnTo>
                    <a:pt x="292" y="36"/>
                  </a:lnTo>
                  <a:lnTo>
                    <a:pt x="290" y="34"/>
                  </a:lnTo>
                  <a:lnTo>
                    <a:pt x="300" y="20"/>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6"/>
                  </a:lnTo>
                  <a:lnTo>
                    <a:pt x="210" y="58"/>
                  </a:lnTo>
                  <a:lnTo>
                    <a:pt x="208" y="58"/>
                  </a:lnTo>
                  <a:lnTo>
                    <a:pt x="196" y="70"/>
                  </a:lnTo>
                  <a:lnTo>
                    <a:pt x="192" y="88"/>
                  </a:lnTo>
                  <a:lnTo>
                    <a:pt x="192" y="90"/>
                  </a:lnTo>
                  <a:lnTo>
                    <a:pt x="186" y="118"/>
                  </a:lnTo>
                  <a:lnTo>
                    <a:pt x="186" y="118"/>
                  </a:lnTo>
                  <a:lnTo>
                    <a:pt x="184" y="130"/>
                  </a:lnTo>
                  <a:lnTo>
                    <a:pt x="184" y="132"/>
                  </a:lnTo>
                  <a:lnTo>
                    <a:pt x="184" y="132"/>
                  </a:lnTo>
                  <a:lnTo>
                    <a:pt x="182" y="132"/>
                  </a:lnTo>
                  <a:lnTo>
                    <a:pt x="174" y="144"/>
                  </a:lnTo>
                  <a:lnTo>
                    <a:pt x="172" y="144"/>
                  </a:lnTo>
                  <a:lnTo>
                    <a:pt x="172" y="144"/>
                  </a:lnTo>
                  <a:lnTo>
                    <a:pt x="172" y="146"/>
                  </a:lnTo>
                  <a:lnTo>
                    <a:pt x="172" y="146"/>
                  </a:lnTo>
                  <a:lnTo>
                    <a:pt x="152" y="148"/>
                  </a:lnTo>
                  <a:lnTo>
                    <a:pt x="152" y="148"/>
                  </a:lnTo>
                  <a:lnTo>
                    <a:pt x="152" y="148"/>
                  </a:lnTo>
                  <a:lnTo>
                    <a:pt x="152" y="148"/>
                  </a:lnTo>
                  <a:lnTo>
                    <a:pt x="152" y="148"/>
                  </a:lnTo>
                  <a:lnTo>
                    <a:pt x="122" y="138"/>
                  </a:lnTo>
                  <a:lnTo>
                    <a:pt x="122" y="138"/>
                  </a:lnTo>
                  <a:lnTo>
                    <a:pt x="108" y="132"/>
                  </a:lnTo>
                  <a:close/>
                </a:path>
              </a:pathLst>
            </a:custGeom>
            <a:grpFill/>
            <a:ln>
              <a:noFill/>
            </a:ln>
          </p:spPr>
          <p:txBody>
            <a:bodyPr/>
            <a:lstStyle/>
            <a:p>
              <a:pPr>
                <a:defRPr/>
              </a:pPr>
              <a:endParaRPr lang="zh-CN" altLang="en-US" sz="1867">
                <a:solidFill>
                  <a:schemeClr val="tx1">
                    <a:lumMod val="50000"/>
                    <a:lumOff val="50000"/>
                  </a:schemeClr>
                </a:solidFill>
              </a:endParaRPr>
            </a:p>
          </p:txBody>
        </p:sp>
        <p:sp>
          <p:nvSpPr>
            <p:cNvPr id="34" name="MH_Other_14"/>
            <p:cNvSpPr>
              <a:spLocks/>
            </p:cNvSpPr>
            <p:nvPr>
              <p:custDataLst>
                <p:tags r:id="rId29"/>
              </p:custDataLst>
            </p:nvPr>
          </p:nvSpPr>
          <p:spPr bwMode="auto">
            <a:xfrm>
              <a:off x="5042328" y="2911586"/>
              <a:ext cx="290281" cy="570951"/>
            </a:xfrm>
            <a:custGeom>
              <a:avLst/>
              <a:gdLst>
                <a:gd name="T0" fmla="*/ 200 w 216"/>
                <a:gd name="T1" fmla="*/ 8 h 474"/>
                <a:gd name="T2" fmla="*/ 188 w 216"/>
                <a:gd name="T3" fmla="*/ 12 h 474"/>
                <a:gd name="T4" fmla="*/ 176 w 216"/>
                <a:gd name="T5" fmla="*/ 24 h 474"/>
                <a:gd name="T6" fmla="*/ 174 w 216"/>
                <a:gd name="T7" fmla="*/ 24 h 474"/>
                <a:gd name="T8" fmla="*/ 136 w 216"/>
                <a:gd name="T9" fmla="*/ 28 h 474"/>
                <a:gd name="T10" fmla="*/ 122 w 216"/>
                <a:gd name="T11" fmla="*/ 40 h 474"/>
                <a:gd name="T12" fmla="*/ 112 w 216"/>
                <a:gd name="T13" fmla="*/ 48 h 474"/>
                <a:gd name="T14" fmla="*/ 92 w 216"/>
                <a:gd name="T15" fmla="*/ 48 h 474"/>
                <a:gd name="T16" fmla="*/ 84 w 216"/>
                <a:gd name="T17" fmla="*/ 76 h 474"/>
                <a:gd name="T18" fmla="*/ 82 w 216"/>
                <a:gd name="T19" fmla="*/ 76 h 474"/>
                <a:gd name="T20" fmla="*/ 66 w 216"/>
                <a:gd name="T21" fmla="*/ 92 h 474"/>
                <a:gd name="T22" fmla="*/ 42 w 216"/>
                <a:gd name="T23" fmla="*/ 120 h 474"/>
                <a:gd name="T24" fmla="*/ 28 w 216"/>
                <a:gd name="T25" fmla="*/ 136 h 474"/>
                <a:gd name="T26" fmla="*/ 26 w 216"/>
                <a:gd name="T27" fmla="*/ 154 h 474"/>
                <a:gd name="T28" fmla="*/ 26 w 216"/>
                <a:gd name="T29" fmla="*/ 170 h 474"/>
                <a:gd name="T30" fmla="*/ 16 w 216"/>
                <a:gd name="T31" fmla="*/ 184 h 474"/>
                <a:gd name="T32" fmla="*/ 16 w 216"/>
                <a:gd name="T33" fmla="*/ 224 h 474"/>
                <a:gd name="T34" fmla="*/ 16 w 216"/>
                <a:gd name="T35" fmla="*/ 224 h 474"/>
                <a:gd name="T36" fmla="*/ 24 w 216"/>
                <a:gd name="T37" fmla="*/ 262 h 474"/>
                <a:gd name="T38" fmla="*/ 6 w 216"/>
                <a:gd name="T39" fmla="*/ 276 h 474"/>
                <a:gd name="T40" fmla="*/ 6 w 216"/>
                <a:gd name="T41" fmla="*/ 324 h 474"/>
                <a:gd name="T42" fmla="*/ 18 w 216"/>
                <a:gd name="T43" fmla="*/ 370 h 474"/>
                <a:gd name="T44" fmla="*/ 2 w 216"/>
                <a:gd name="T45" fmla="*/ 468 h 474"/>
                <a:gd name="T46" fmla="*/ 32 w 216"/>
                <a:gd name="T47" fmla="*/ 456 h 474"/>
                <a:gd name="T48" fmla="*/ 112 w 216"/>
                <a:gd name="T49" fmla="*/ 416 h 474"/>
                <a:gd name="T50" fmla="*/ 116 w 216"/>
                <a:gd name="T51" fmla="*/ 416 h 474"/>
                <a:gd name="T52" fmla="*/ 162 w 216"/>
                <a:gd name="T53" fmla="*/ 416 h 474"/>
                <a:gd name="T54" fmla="*/ 182 w 216"/>
                <a:gd name="T55" fmla="*/ 392 h 474"/>
                <a:gd name="T56" fmla="*/ 190 w 216"/>
                <a:gd name="T57" fmla="*/ 372 h 474"/>
                <a:gd name="T58" fmla="*/ 190 w 216"/>
                <a:gd name="T59" fmla="*/ 368 h 474"/>
                <a:gd name="T60" fmla="*/ 194 w 216"/>
                <a:gd name="T61" fmla="*/ 364 h 474"/>
                <a:gd name="T62" fmla="*/ 190 w 216"/>
                <a:gd name="T63" fmla="*/ 356 h 474"/>
                <a:gd name="T64" fmla="*/ 198 w 216"/>
                <a:gd name="T65" fmla="*/ 336 h 474"/>
                <a:gd name="T66" fmla="*/ 184 w 216"/>
                <a:gd name="T67" fmla="*/ 310 h 474"/>
                <a:gd name="T68" fmla="*/ 180 w 216"/>
                <a:gd name="T69" fmla="*/ 302 h 474"/>
                <a:gd name="T70" fmla="*/ 182 w 216"/>
                <a:gd name="T71" fmla="*/ 294 h 474"/>
                <a:gd name="T72" fmla="*/ 192 w 216"/>
                <a:gd name="T73" fmla="*/ 268 h 474"/>
                <a:gd name="T74" fmla="*/ 202 w 216"/>
                <a:gd name="T75" fmla="*/ 248 h 474"/>
                <a:gd name="T76" fmla="*/ 208 w 216"/>
                <a:gd name="T77" fmla="*/ 200 h 474"/>
                <a:gd name="T78" fmla="*/ 182 w 216"/>
                <a:gd name="T79" fmla="*/ 184 h 474"/>
                <a:gd name="T80" fmla="*/ 176 w 216"/>
                <a:gd name="T81" fmla="*/ 170 h 474"/>
                <a:gd name="T82" fmla="*/ 180 w 216"/>
                <a:gd name="T83" fmla="*/ 146 h 474"/>
                <a:gd name="T84" fmla="*/ 184 w 216"/>
                <a:gd name="T85" fmla="*/ 130 h 474"/>
                <a:gd name="T86" fmla="*/ 188 w 216"/>
                <a:gd name="T87" fmla="*/ 116 h 474"/>
                <a:gd name="T88" fmla="*/ 208 w 216"/>
                <a:gd name="T89" fmla="*/ 112 h 474"/>
                <a:gd name="T90" fmla="*/ 214 w 216"/>
                <a:gd name="T91" fmla="*/ 66 h 474"/>
                <a:gd name="T92" fmla="*/ 200 w 216"/>
                <a:gd name="T93" fmla="*/ 64 h 474"/>
                <a:gd name="T94" fmla="*/ 182 w 216"/>
                <a:gd name="T95" fmla="*/ 52 h 474"/>
                <a:gd name="T96" fmla="*/ 180 w 216"/>
                <a:gd name="T97" fmla="*/ 32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6" h="474">
                  <a:moveTo>
                    <a:pt x="202" y="24"/>
                  </a:moveTo>
                  <a:lnTo>
                    <a:pt x="204" y="20"/>
                  </a:lnTo>
                  <a:lnTo>
                    <a:pt x="200" y="8"/>
                  </a:lnTo>
                  <a:lnTo>
                    <a:pt x="194" y="0"/>
                  </a:lnTo>
                  <a:lnTo>
                    <a:pt x="188" y="12"/>
                  </a:lnTo>
                  <a:lnTo>
                    <a:pt x="188" y="12"/>
                  </a:lnTo>
                  <a:lnTo>
                    <a:pt x="188" y="12"/>
                  </a:lnTo>
                  <a:lnTo>
                    <a:pt x="188" y="12"/>
                  </a:lnTo>
                  <a:lnTo>
                    <a:pt x="176" y="24"/>
                  </a:lnTo>
                  <a:lnTo>
                    <a:pt x="176" y="24"/>
                  </a:lnTo>
                  <a:lnTo>
                    <a:pt x="176" y="24"/>
                  </a:lnTo>
                  <a:lnTo>
                    <a:pt x="174" y="24"/>
                  </a:lnTo>
                  <a:lnTo>
                    <a:pt x="156" y="30"/>
                  </a:lnTo>
                  <a:lnTo>
                    <a:pt x="154" y="30"/>
                  </a:lnTo>
                  <a:lnTo>
                    <a:pt x="136" y="28"/>
                  </a:lnTo>
                  <a:lnTo>
                    <a:pt x="124" y="30"/>
                  </a:lnTo>
                  <a:lnTo>
                    <a:pt x="122" y="40"/>
                  </a:lnTo>
                  <a:lnTo>
                    <a:pt x="122" y="40"/>
                  </a:lnTo>
                  <a:lnTo>
                    <a:pt x="122" y="40"/>
                  </a:lnTo>
                  <a:lnTo>
                    <a:pt x="112" y="46"/>
                  </a:lnTo>
                  <a:lnTo>
                    <a:pt x="112" y="48"/>
                  </a:lnTo>
                  <a:lnTo>
                    <a:pt x="110" y="48"/>
                  </a:lnTo>
                  <a:lnTo>
                    <a:pt x="94" y="46"/>
                  </a:lnTo>
                  <a:lnTo>
                    <a:pt x="92" y="48"/>
                  </a:lnTo>
                  <a:lnTo>
                    <a:pt x="92" y="64"/>
                  </a:lnTo>
                  <a:lnTo>
                    <a:pt x="92" y="64"/>
                  </a:lnTo>
                  <a:lnTo>
                    <a:pt x="84" y="76"/>
                  </a:lnTo>
                  <a:lnTo>
                    <a:pt x="84" y="76"/>
                  </a:lnTo>
                  <a:lnTo>
                    <a:pt x="84" y="76"/>
                  </a:lnTo>
                  <a:lnTo>
                    <a:pt x="82" y="76"/>
                  </a:lnTo>
                  <a:lnTo>
                    <a:pt x="68" y="92"/>
                  </a:lnTo>
                  <a:lnTo>
                    <a:pt x="66" y="92"/>
                  </a:lnTo>
                  <a:lnTo>
                    <a:pt x="66" y="92"/>
                  </a:lnTo>
                  <a:lnTo>
                    <a:pt x="50" y="96"/>
                  </a:lnTo>
                  <a:lnTo>
                    <a:pt x="40" y="106"/>
                  </a:lnTo>
                  <a:lnTo>
                    <a:pt x="42" y="120"/>
                  </a:lnTo>
                  <a:lnTo>
                    <a:pt x="42" y="124"/>
                  </a:lnTo>
                  <a:lnTo>
                    <a:pt x="40" y="124"/>
                  </a:lnTo>
                  <a:lnTo>
                    <a:pt x="28" y="136"/>
                  </a:lnTo>
                  <a:lnTo>
                    <a:pt x="20" y="144"/>
                  </a:lnTo>
                  <a:lnTo>
                    <a:pt x="26" y="154"/>
                  </a:lnTo>
                  <a:lnTo>
                    <a:pt x="26" y="154"/>
                  </a:lnTo>
                  <a:lnTo>
                    <a:pt x="26" y="156"/>
                  </a:lnTo>
                  <a:lnTo>
                    <a:pt x="26" y="170"/>
                  </a:lnTo>
                  <a:lnTo>
                    <a:pt x="26" y="170"/>
                  </a:lnTo>
                  <a:lnTo>
                    <a:pt x="26" y="172"/>
                  </a:lnTo>
                  <a:lnTo>
                    <a:pt x="16" y="184"/>
                  </a:lnTo>
                  <a:lnTo>
                    <a:pt x="16" y="184"/>
                  </a:lnTo>
                  <a:lnTo>
                    <a:pt x="4" y="198"/>
                  </a:lnTo>
                  <a:lnTo>
                    <a:pt x="6" y="214"/>
                  </a:lnTo>
                  <a:lnTo>
                    <a:pt x="16" y="224"/>
                  </a:lnTo>
                  <a:lnTo>
                    <a:pt x="16" y="224"/>
                  </a:lnTo>
                  <a:lnTo>
                    <a:pt x="16" y="224"/>
                  </a:lnTo>
                  <a:lnTo>
                    <a:pt x="16" y="224"/>
                  </a:lnTo>
                  <a:lnTo>
                    <a:pt x="22" y="236"/>
                  </a:lnTo>
                  <a:lnTo>
                    <a:pt x="24" y="244"/>
                  </a:lnTo>
                  <a:lnTo>
                    <a:pt x="24" y="262"/>
                  </a:lnTo>
                  <a:lnTo>
                    <a:pt x="24" y="262"/>
                  </a:lnTo>
                  <a:lnTo>
                    <a:pt x="22" y="264"/>
                  </a:lnTo>
                  <a:lnTo>
                    <a:pt x="6" y="276"/>
                  </a:lnTo>
                  <a:lnTo>
                    <a:pt x="4" y="300"/>
                  </a:lnTo>
                  <a:lnTo>
                    <a:pt x="6" y="324"/>
                  </a:lnTo>
                  <a:lnTo>
                    <a:pt x="6" y="324"/>
                  </a:lnTo>
                  <a:lnTo>
                    <a:pt x="10" y="340"/>
                  </a:lnTo>
                  <a:lnTo>
                    <a:pt x="18" y="368"/>
                  </a:lnTo>
                  <a:lnTo>
                    <a:pt x="18" y="370"/>
                  </a:lnTo>
                  <a:lnTo>
                    <a:pt x="18" y="372"/>
                  </a:lnTo>
                  <a:lnTo>
                    <a:pt x="0" y="452"/>
                  </a:lnTo>
                  <a:lnTo>
                    <a:pt x="2" y="468"/>
                  </a:lnTo>
                  <a:lnTo>
                    <a:pt x="14" y="474"/>
                  </a:lnTo>
                  <a:lnTo>
                    <a:pt x="32" y="456"/>
                  </a:lnTo>
                  <a:lnTo>
                    <a:pt x="32" y="456"/>
                  </a:lnTo>
                  <a:lnTo>
                    <a:pt x="34" y="456"/>
                  </a:lnTo>
                  <a:lnTo>
                    <a:pt x="96" y="432"/>
                  </a:lnTo>
                  <a:lnTo>
                    <a:pt x="112" y="416"/>
                  </a:lnTo>
                  <a:lnTo>
                    <a:pt x="112" y="416"/>
                  </a:lnTo>
                  <a:lnTo>
                    <a:pt x="114" y="416"/>
                  </a:lnTo>
                  <a:lnTo>
                    <a:pt x="116" y="416"/>
                  </a:lnTo>
                  <a:lnTo>
                    <a:pt x="150" y="420"/>
                  </a:lnTo>
                  <a:lnTo>
                    <a:pt x="150" y="420"/>
                  </a:lnTo>
                  <a:lnTo>
                    <a:pt x="162" y="416"/>
                  </a:lnTo>
                  <a:lnTo>
                    <a:pt x="180" y="408"/>
                  </a:lnTo>
                  <a:lnTo>
                    <a:pt x="180" y="392"/>
                  </a:lnTo>
                  <a:lnTo>
                    <a:pt x="182" y="392"/>
                  </a:lnTo>
                  <a:lnTo>
                    <a:pt x="182" y="392"/>
                  </a:lnTo>
                  <a:lnTo>
                    <a:pt x="192" y="382"/>
                  </a:lnTo>
                  <a:lnTo>
                    <a:pt x="190" y="372"/>
                  </a:lnTo>
                  <a:lnTo>
                    <a:pt x="190" y="372"/>
                  </a:lnTo>
                  <a:lnTo>
                    <a:pt x="190" y="370"/>
                  </a:lnTo>
                  <a:lnTo>
                    <a:pt x="190" y="368"/>
                  </a:lnTo>
                  <a:lnTo>
                    <a:pt x="190" y="368"/>
                  </a:lnTo>
                  <a:lnTo>
                    <a:pt x="190" y="368"/>
                  </a:lnTo>
                  <a:lnTo>
                    <a:pt x="194" y="364"/>
                  </a:lnTo>
                  <a:lnTo>
                    <a:pt x="192" y="360"/>
                  </a:lnTo>
                  <a:lnTo>
                    <a:pt x="192" y="360"/>
                  </a:lnTo>
                  <a:lnTo>
                    <a:pt x="190" y="356"/>
                  </a:lnTo>
                  <a:lnTo>
                    <a:pt x="190" y="352"/>
                  </a:lnTo>
                  <a:lnTo>
                    <a:pt x="194" y="340"/>
                  </a:lnTo>
                  <a:lnTo>
                    <a:pt x="198" y="336"/>
                  </a:lnTo>
                  <a:lnTo>
                    <a:pt x="198" y="336"/>
                  </a:lnTo>
                  <a:lnTo>
                    <a:pt x="196" y="324"/>
                  </a:lnTo>
                  <a:lnTo>
                    <a:pt x="184" y="310"/>
                  </a:lnTo>
                  <a:lnTo>
                    <a:pt x="184" y="310"/>
                  </a:lnTo>
                  <a:lnTo>
                    <a:pt x="182" y="306"/>
                  </a:lnTo>
                  <a:lnTo>
                    <a:pt x="180" y="302"/>
                  </a:lnTo>
                  <a:lnTo>
                    <a:pt x="180" y="298"/>
                  </a:lnTo>
                  <a:lnTo>
                    <a:pt x="182" y="294"/>
                  </a:lnTo>
                  <a:lnTo>
                    <a:pt x="182" y="294"/>
                  </a:lnTo>
                  <a:lnTo>
                    <a:pt x="184" y="288"/>
                  </a:lnTo>
                  <a:lnTo>
                    <a:pt x="190" y="280"/>
                  </a:lnTo>
                  <a:lnTo>
                    <a:pt x="192" y="268"/>
                  </a:lnTo>
                  <a:lnTo>
                    <a:pt x="192" y="268"/>
                  </a:lnTo>
                  <a:lnTo>
                    <a:pt x="192" y="268"/>
                  </a:lnTo>
                  <a:lnTo>
                    <a:pt x="202" y="248"/>
                  </a:lnTo>
                  <a:lnTo>
                    <a:pt x="204" y="240"/>
                  </a:lnTo>
                  <a:lnTo>
                    <a:pt x="216" y="216"/>
                  </a:lnTo>
                  <a:lnTo>
                    <a:pt x="208" y="200"/>
                  </a:lnTo>
                  <a:lnTo>
                    <a:pt x="184" y="184"/>
                  </a:lnTo>
                  <a:lnTo>
                    <a:pt x="182" y="184"/>
                  </a:lnTo>
                  <a:lnTo>
                    <a:pt x="182" y="184"/>
                  </a:lnTo>
                  <a:lnTo>
                    <a:pt x="182" y="184"/>
                  </a:lnTo>
                  <a:lnTo>
                    <a:pt x="176" y="170"/>
                  </a:lnTo>
                  <a:lnTo>
                    <a:pt x="176" y="170"/>
                  </a:lnTo>
                  <a:lnTo>
                    <a:pt x="176" y="168"/>
                  </a:lnTo>
                  <a:lnTo>
                    <a:pt x="180" y="146"/>
                  </a:lnTo>
                  <a:lnTo>
                    <a:pt x="180" y="146"/>
                  </a:lnTo>
                  <a:lnTo>
                    <a:pt x="180" y="146"/>
                  </a:lnTo>
                  <a:lnTo>
                    <a:pt x="184" y="130"/>
                  </a:lnTo>
                  <a:lnTo>
                    <a:pt x="184" y="130"/>
                  </a:lnTo>
                  <a:lnTo>
                    <a:pt x="184" y="122"/>
                  </a:lnTo>
                  <a:lnTo>
                    <a:pt x="188" y="116"/>
                  </a:lnTo>
                  <a:lnTo>
                    <a:pt x="188" y="116"/>
                  </a:lnTo>
                  <a:lnTo>
                    <a:pt x="190" y="114"/>
                  </a:lnTo>
                  <a:lnTo>
                    <a:pt x="194" y="114"/>
                  </a:lnTo>
                  <a:lnTo>
                    <a:pt x="208" y="112"/>
                  </a:lnTo>
                  <a:lnTo>
                    <a:pt x="212" y="102"/>
                  </a:lnTo>
                  <a:lnTo>
                    <a:pt x="216" y="76"/>
                  </a:lnTo>
                  <a:lnTo>
                    <a:pt x="214" y="66"/>
                  </a:lnTo>
                  <a:lnTo>
                    <a:pt x="200" y="64"/>
                  </a:lnTo>
                  <a:lnTo>
                    <a:pt x="200" y="64"/>
                  </a:lnTo>
                  <a:lnTo>
                    <a:pt x="200" y="64"/>
                  </a:lnTo>
                  <a:lnTo>
                    <a:pt x="184" y="56"/>
                  </a:lnTo>
                  <a:lnTo>
                    <a:pt x="182" y="54"/>
                  </a:lnTo>
                  <a:lnTo>
                    <a:pt x="182" y="52"/>
                  </a:lnTo>
                  <a:lnTo>
                    <a:pt x="182" y="52"/>
                  </a:lnTo>
                  <a:lnTo>
                    <a:pt x="180" y="32"/>
                  </a:lnTo>
                  <a:lnTo>
                    <a:pt x="180" y="32"/>
                  </a:lnTo>
                  <a:lnTo>
                    <a:pt x="180" y="28"/>
                  </a:lnTo>
                  <a:lnTo>
                    <a:pt x="202" y="24"/>
                  </a:lnTo>
                  <a:close/>
                </a:path>
              </a:pathLst>
            </a:custGeom>
            <a:grpFill/>
            <a:ln>
              <a:noFill/>
            </a:ln>
          </p:spPr>
          <p:txBody>
            <a:bodyPr/>
            <a:lstStyle/>
            <a:p>
              <a:pPr>
                <a:defRPr/>
              </a:pPr>
              <a:endParaRPr lang="zh-CN" altLang="en-US" sz="1867">
                <a:solidFill>
                  <a:schemeClr val="tx1">
                    <a:lumMod val="50000"/>
                    <a:lumOff val="50000"/>
                  </a:schemeClr>
                </a:solidFill>
              </a:endParaRPr>
            </a:p>
          </p:txBody>
        </p:sp>
        <p:sp>
          <p:nvSpPr>
            <p:cNvPr id="35" name="MH_Other_15"/>
            <p:cNvSpPr>
              <a:spLocks/>
            </p:cNvSpPr>
            <p:nvPr>
              <p:custDataLst>
                <p:tags r:id="rId30"/>
              </p:custDataLst>
            </p:nvPr>
          </p:nvSpPr>
          <p:spPr bwMode="auto">
            <a:xfrm>
              <a:off x="4967031" y="3885711"/>
              <a:ext cx="461312" cy="482137"/>
            </a:xfrm>
            <a:custGeom>
              <a:avLst/>
              <a:gdLst>
                <a:gd name="T0" fmla="*/ 300 w 344"/>
                <a:gd name="T1" fmla="*/ 66 h 400"/>
                <a:gd name="T2" fmla="*/ 294 w 344"/>
                <a:gd name="T3" fmla="*/ 32 h 400"/>
                <a:gd name="T4" fmla="*/ 282 w 344"/>
                <a:gd name="T5" fmla="*/ 24 h 400"/>
                <a:gd name="T6" fmla="*/ 252 w 344"/>
                <a:gd name="T7" fmla="*/ 44 h 400"/>
                <a:gd name="T8" fmla="*/ 250 w 344"/>
                <a:gd name="T9" fmla="*/ 14 h 400"/>
                <a:gd name="T10" fmla="*/ 244 w 344"/>
                <a:gd name="T11" fmla="*/ 20 h 400"/>
                <a:gd name="T12" fmla="*/ 216 w 344"/>
                <a:gd name="T13" fmla="*/ 44 h 400"/>
                <a:gd name="T14" fmla="*/ 198 w 344"/>
                <a:gd name="T15" fmla="*/ 32 h 400"/>
                <a:gd name="T16" fmla="*/ 176 w 344"/>
                <a:gd name="T17" fmla="*/ 20 h 400"/>
                <a:gd name="T18" fmla="*/ 132 w 344"/>
                <a:gd name="T19" fmla="*/ 6 h 400"/>
                <a:gd name="T20" fmla="*/ 94 w 344"/>
                <a:gd name="T21" fmla="*/ 0 h 400"/>
                <a:gd name="T22" fmla="*/ 70 w 344"/>
                <a:gd name="T23" fmla="*/ 32 h 400"/>
                <a:gd name="T24" fmla="*/ 44 w 344"/>
                <a:gd name="T25" fmla="*/ 32 h 400"/>
                <a:gd name="T26" fmla="*/ 26 w 344"/>
                <a:gd name="T27" fmla="*/ 144 h 400"/>
                <a:gd name="T28" fmla="*/ 24 w 344"/>
                <a:gd name="T29" fmla="*/ 150 h 400"/>
                <a:gd name="T30" fmla="*/ 26 w 344"/>
                <a:gd name="T31" fmla="*/ 198 h 400"/>
                <a:gd name="T32" fmla="*/ 4 w 344"/>
                <a:gd name="T33" fmla="*/ 214 h 400"/>
                <a:gd name="T34" fmla="*/ 14 w 344"/>
                <a:gd name="T35" fmla="*/ 222 h 400"/>
                <a:gd name="T36" fmla="*/ 26 w 344"/>
                <a:gd name="T37" fmla="*/ 226 h 400"/>
                <a:gd name="T38" fmla="*/ 32 w 344"/>
                <a:gd name="T39" fmla="*/ 254 h 400"/>
                <a:gd name="T40" fmla="*/ 28 w 344"/>
                <a:gd name="T41" fmla="*/ 264 h 400"/>
                <a:gd name="T42" fmla="*/ 32 w 344"/>
                <a:gd name="T43" fmla="*/ 296 h 400"/>
                <a:gd name="T44" fmla="*/ 76 w 344"/>
                <a:gd name="T45" fmla="*/ 302 h 400"/>
                <a:gd name="T46" fmla="*/ 88 w 344"/>
                <a:gd name="T47" fmla="*/ 306 h 400"/>
                <a:gd name="T48" fmla="*/ 98 w 344"/>
                <a:gd name="T49" fmla="*/ 286 h 400"/>
                <a:gd name="T50" fmla="*/ 124 w 344"/>
                <a:gd name="T51" fmla="*/ 280 h 400"/>
                <a:gd name="T52" fmla="*/ 134 w 344"/>
                <a:gd name="T53" fmla="*/ 274 h 400"/>
                <a:gd name="T54" fmla="*/ 146 w 344"/>
                <a:gd name="T55" fmla="*/ 272 h 400"/>
                <a:gd name="T56" fmla="*/ 156 w 344"/>
                <a:gd name="T57" fmla="*/ 288 h 400"/>
                <a:gd name="T58" fmla="*/ 162 w 344"/>
                <a:gd name="T59" fmla="*/ 310 h 400"/>
                <a:gd name="T60" fmla="*/ 158 w 344"/>
                <a:gd name="T61" fmla="*/ 340 h 400"/>
                <a:gd name="T62" fmla="*/ 146 w 344"/>
                <a:gd name="T63" fmla="*/ 372 h 400"/>
                <a:gd name="T64" fmla="*/ 168 w 344"/>
                <a:gd name="T65" fmla="*/ 376 h 400"/>
                <a:gd name="T66" fmla="*/ 172 w 344"/>
                <a:gd name="T67" fmla="*/ 398 h 400"/>
                <a:gd name="T68" fmla="*/ 194 w 344"/>
                <a:gd name="T69" fmla="*/ 392 h 400"/>
                <a:gd name="T70" fmla="*/ 216 w 344"/>
                <a:gd name="T71" fmla="*/ 366 h 400"/>
                <a:gd name="T72" fmla="*/ 220 w 344"/>
                <a:gd name="T73" fmla="*/ 354 h 400"/>
                <a:gd name="T74" fmla="*/ 256 w 344"/>
                <a:gd name="T75" fmla="*/ 372 h 400"/>
                <a:gd name="T76" fmla="*/ 270 w 344"/>
                <a:gd name="T77" fmla="*/ 376 h 400"/>
                <a:gd name="T78" fmla="*/ 256 w 344"/>
                <a:gd name="T79" fmla="*/ 344 h 400"/>
                <a:gd name="T80" fmla="*/ 256 w 344"/>
                <a:gd name="T81" fmla="*/ 340 h 400"/>
                <a:gd name="T82" fmla="*/ 292 w 344"/>
                <a:gd name="T83" fmla="*/ 326 h 400"/>
                <a:gd name="T84" fmla="*/ 334 w 344"/>
                <a:gd name="T85" fmla="*/ 330 h 400"/>
                <a:gd name="T86" fmla="*/ 334 w 344"/>
                <a:gd name="T87" fmla="*/ 326 h 400"/>
                <a:gd name="T88" fmla="*/ 344 w 344"/>
                <a:gd name="T89" fmla="*/ 298 h 400"/>
                <a:gd name="T90" fmla="*/ 334 w 344"/>
                <a:gd name="T91" fmla="*/ 284 h 400"/>
                <a:gd name="T92" fmla="*/ 332 w 344"/>
                <a:gd name="T93" fmla="*/ 276 h 400"/>
                <a:gd name="T94" fmla="*/ 326 w 344"/>
                <a:gd name="T95" fmla="*/ 252 h 400"/>
                <a:gd name="T96" fmla="*/ 320 w 344"/>
                <a:gd name="T97" fmla="*/ 232 h 400"/>
                <a:gd name="T98" fmla="*/ 308 w 344"/>
                <a:gd name="T99" fmla="*/ 196 h 400"/>
                <a:gd name="T100" fmla="*/ 300 w 344"/>
                <a:gd name="T101" fmla="*/ 168 h 400"/>
                <a:gd name="T102" fmla="*/ 334 w 344"/>
                <a:gd name="T103" fmla="*/ 124 h 400"/>
                <a:gd name="T104" fmla="*/ 308 w 344"/>
                <a:gd name="T105" fmla="*/ 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44" h="400">
                  <a:moveTo>
                    <a:pt x="300" y="68"/>
                  </a:moveTo>
                  <a:lnTo>
                    <a:pt x="300" y="68"/>
                  </a:lnTo>
                  <a:lnTo>
                    <a:pt x="300" y="68"/>
                  </a:lnTo>
                  <a:lnTo>
                    <a:pt x="300" y="66"/>
                  </a:lnTo>
                  <a:lnTo>
                    <a:pt x="292" y="54"/>
                  </a:lnTo>
                  <a:lnTo>
                    <a:pt x="292" y="52"/>
                  </a:lnTo>
                  <a:lnTo>
                    <a:pt x="292" y="52"/>
                  </a:lnTo>
                  <a:lnTo>
                    <a:pt x="294" y="32"/>
                  </a:lnTo>
                  <a:lnTo>
                    <a:pt x="294" y="32"/>
                  </a:lnTo>
                  <a:lnTo>
                    <a:pt x="292" y="28"/>
                  </a:lnTo>
                  <a:lnTo>
                    <a:pt x="286" y="24"/>
                  </a:lnTo>
                  <a:lnTo>
                    <a:pt x="282" y="24"/>
                  </a:lnTo>
                  <a:lnTo>
                    <a:pt x="274" y="34"/>
                  </a:lnTo>
                  <a:lnTo>
                    <a:pt x="272" y="34"/>
                  </a:lnTo>
                  <a:lnTo>
                    <a:pt x="272" y="34"/>
                  </a:lnTo>
                  <a:lnTo>
                    <a:pt x="252" y="44"/>
                  </a:lnTo>
                  <a:lnTo>
                    <a:pt x="250" y="30"/>
                  </a:lnTo>
                  <a:lnTo>
                    <a:pt x="250" y="28"/>
                  </a:lnTo>
                  <a:lnTo>
                    <a:pt x="252" y="22"/>
                  </a:lnTo>
                  <a:lnTo>
                    <a:pt x="250" y="14"/>
                  </a:lnTo>
                  <a:lnTo>
                    <a:pt x="248" y="12"/>
                  </a:lnTo>
                  <a:lnTo>
                    <a:pt x="244" y="20"/>
                  </a:lnTo>
                  <a:lnTo>
                    <a:pt x="244" y="20"/>
                  </a:lnTo>
                  <a:lnTo>
                    <a:pt x="244" y="20"/>
                  </a:lnTo>
                  <a:lnTo>
                    <a:pt x="218" y="42"/>
                  </a:lnTo>
                  <a:lnTo>
                    <a:pt x="218" y="44"/>
                  </a:lnTo>
                  <a:lnTo>
                    <a:pt x="216" y="44"/>
                  </a:lnTo>
                  <a:lnTo>
                    <a:pt x="216" y="44"/>
                  </a:lnTo>
                  <a:lnTo>
                    <a:pt x="214" y="44"/>
                  </a:lnTo>
                  <a:lnTo>
                    <a:pt x="206" y="40"/>
                  </a:lnTo>
                  <a:lnTo>
                    <a:pt x="206" y="40"/>
                  </a:lnTo>
                  <a:lnTo>
                    <a:pt x="198" y="32"/>
                  </a:lnTo>
                  <a:lnTo>
                    <a:pt x="184" y="28"/>
                  </a:lnTo>
                  <a:lnTo>
                    <a:pt x="184" y="28"/>
                  </a:lnTo>
                  <a:lnTo>
                    <a:pt x="184" y="26"/>
                  </a:lnTo>
                  <a:lnTo>
                    <a:pt x="176" y="20"/>
                  </a:lnTo>
                  <a:lnTo>
                    <a:pt x="150" y="16"/>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8" y="32"/>
                  </a:lnTo>
                  <a:lnTo>
                    <a:pt x="60" y="24"/>
                  </a:lnTo>
                  <a:lnTo>
                    <a:pt x="44" y="32"/>
                  </a:lnTo>
                  <a:lnTo>
                    <a:pt x="28" y="52"/>
                  </a:lnTo>
                  <a:lnTo>
                    <a:pt x="16" y="86"/>
                  </a:lnTo>
                  <a:lnTo>
                    <a:pt x="20" y="124"/>
                  </a:lnTo>
                  <a:lnTo>
                    <a:pt x="26" y="144"/>
                  </a:lnTo>
                  <a:lnTo>
                    <a:pt x="26" y="144"/>
                  </a:lnTo>
                  <a:lnTo>
                    <a:pt x="26" y="148"/>
                  </a:lnTo>
                  <a:lnTo>
                    <a:pt x="24" y="150"/>
                  </a:lnTo>
                  <a:lnTo>
                    <a:pt x="24" y="150"/>
                  </a:lnTo>
                  <a:lnTo>
                    <a:pt x="20" y="152"/>
                  </a:lnTo>
                  <a:lnTo>
                    <a:pt x="20" y="156"/>
                  </a:lnTo>
                  <a:lnTo>
                    <a:pt x="18" y="166"/>
                  </a:lnTo>
                  <a:lnTo>
                    <a:pt x="26" y="198"/>
                  </a:lnTo>
                  <a:lnTo>
                    <a:pt x="24" y="200"/>
                  </a:lnTo>
                  <a:lnTo>
                    <a:pt x="24" y="200"/>
                  </a:lnTo>
                  <a:lnTo>
                    <a:pt x="8" y="210"/>
                  </a:lnTo>
                  <a:lnTo>
                    <a:pt x="4" y="214"/>
                  </a:lnTo>
                  <a:lnTo>
                    <a:pt x="2" y="218"/>
                  </a:lnTo>
                  <a:lnTo>
                    <a:pt x="0" y="228"/>
                  </a:lnTo>
                  <a:lnTo>
                    <a:pt x="14" y="224"/>
                  </a:lnTo>
                  <a:lnTo>
                    <a:pt x="14" y="222"/>
                  </a:lnTo>
                  <a:lnTo>
                    <a:pt x="16" y="222"/>
                  </a:lnTo>
                  <a:lnTo>
                    <a:pt x="16" y="222"/>
                  </a:lnTo>
                  <a:lnTo>
                    <a:pt x="22" y="224"/>
                  </a:lnTo>
                  <a:lnTo>
                    <a:pt x="26" y="226"/>
                  </a:lnTo>
                  <a:lnTo>
                    <a:pt x="30" y="228"/>
                  </a:lnTo>
                  <a:lnTo>
                    <a:pt x="32" y="234"/>
                  </a:lnTo>
                  <a:lnTo>
                    <a:pt x="34" y="252"/>
                  </a:lnTo>
                  <a:lnTo>
                    <a:pt x="32" y="254"/>
                  </a:lnTo>
                  <a:lnTo>
                    <a:pt x="32" y="256"/>
                  </a:lnTo>
                  <a:lnTo>
                    <a:pt x="32" y="256"/>
                  </a:lnTo>
                  <a:lnTo>
                    <a:pt x="28" y="260"/>
                  </a:lnTo>
                  <a:lnTo>
                    <a:pt x="28" y="264"/>
                  </a:lnTo>
                  <a:lnTo>
                    <a:pt x="24" y="282"/>
                  </a:lnTo>
                  <a:lnTo>
                    <a:pt x="24" y="282"/>
                  </a:lnTo>
                  <a:lnTo>
                    <a:pt x="28" y="290"/>
                  </a:lnTo>
                  <a:lnTo>
                    <a:pt x="32" y="296"/>
                  </a:lnTo>
                  <a:lnTo>
                    <a:pt x="48" y="316"/>
                  </a:lnTo>
                  <a:lnTo>
                    <a:pt x="64" y="304"/>
                  </a:lnTo>
                  <a:lnTo>
                    <a:pt x="76" y="302"/>
                  </a:lnTo>
                  <a:lnTo>
                    <a:pt x="76" y="302"/>
                  </a:lnTo>
                  <a:lnTo>
                    <a:pt x="76" y="304"/>
                  </a:lnTo>
                  <a:lnTo>
                    <a:pt x="84" y="306"/>
                  </a:lnTo>
                  <a:lnTo>
                    <a:pt x="84" y="306"/>
                  </a:lnTo>
                  <a:lnTo>
                    <a:pt x="88" y="306"/>
                  </a:lnTo>
                  <a:lnTo>
                    <a:pt x="92" y="302"/>
                  </a:lnTo>
                  <a:lnTo>
                    <a:pt x="100" y="292"/>
                  </a:lnTo>
                  <a:lnTo>
                    <a:pt x="98" y="286"/>
                  </a:lnTo>
                  <a:lnTo>
                    <a:pt x="98" y="286"/>
                  </a:lnTo>
                  <a:lnTo>
                    <a:pt x="100" y="282"/>
                  </a:lnTo>
                  <a:lnTo>
                    <a:pt x="104" y="280"/>
                  </a:lnTo>
                  <a:lnTo>
                    <a:pt x="124" y="280"/>
                  </a:lnTo>
                  <a:lnTo>
                    <a:pt x="124" y="280"/>
                  </a:lnTo>
                  <a:lnTo>
                    <a:pt x="128" y="280"/>
                  </a:lnTo>
                  <a:lnTo>
                    <a:pt x="130" y="280"/>
                  </a:lnTo>
                  <a:lnTo>
                    <a:pt x="130" y="280"/>
                  </a:lnTo>
                  <a:lnTo>
                    <a:pt x="134" y="274"/>
                  </a:lnTo>
                  <a:lnTo>
                    <a:pt x="136" y="270"/>
                  </a:lnTo>
                  <a:lnTo>
                    <a:pt x="136" y="270"/>
                  </a:lnTo>
                  <a:lnTo>
                    <a:pt x="142" y="270"/>
                  </a:lnTo>
                  <a:lnTo>
                    <a:pt x="146" y="272"/>
                  </a:lnTo>
                  <a:lnTo>
                    <a:pt x="146" y="272"/>
                  </a:lnTo>
                  <a:lnTo>
                    <a:pt x="152" y="280"/>
                  </a:lnTo>
                  <a:lnTo>
                    <a:pt x="154" y="284"/>
                  </a:lnTo>
                  <a:lnTo>
                    <a:pt x="156" y="288"/>
                  </a:lnTo>
                  <a:lnTo>
                    <a:pt x="154" y="302"/>
                  </a:lnTo>
                  <a:lnTo>
                    <a:pt x="156" y="304"/>
                  </a:lnTo>
                  <a:lnTo>
                    <a:pt x="156" y="304"/>
                  </a:lnTo>
                  <a:lnTo>
                    <a:pt x="162" y="310"/>
                  </a:lnTo>
                  <a:lnTo>
                    <a:pt x="164" y="316"/>
                  </a:lnTo>
                  <a:lnTo>
                    <a:pt x="162" y="330"/>
                  </a:lnTo>
                  <a:lnTo>
                    <a:pt x="162" y="330"/>
                  </a:lnTo>
                  <a:lnTo>
                    <a:pt x="158" y="340"/>
                  </a:lnTo>
                  <a:lnTo>
                    <a:pt x="154" y="344"/>
                  </a:lnTo>
                  <a:lnTo>
                    <a:pt x="154" y="344"/>
                  </a:lnTo>
                  <a:lnTo>
                    <a:pt x="142" y="370"/>
                  </a:lnTo>
                  <a:lnTo>
                    <a:pt x="146" y="372"/>
                  </a:lnTo>
                  <a:lnTo>
                    <a:pt x="164" y="372"/>
                  </a:lnTo>
                  <a:lnTo>
                    <a:pt x="168" y="374"/>
                  </a:lnTo>
                  <a:lnTo>
                    <a:pt x="168" y="376"/>
                  </a:lnTo>
                  <a:lnTo>
                    <a:pt x="168" y="376"/>
                  </a:lnTo>
                  <a:lnTo>
                    <a:pt x="164" y="388"/>
                  </a:lnTo>
                  <a:lnTo>
                    <a:pt x="164" y="394"/>
                  </a:lnTo>
                  <a:lnTo>
                    <a:pt x="164" y="394"/>
                  </a:lnTo>
                  <a:lnTo>
                    <a:pt x="172" y="398"/>
                  </a:lnTo>
                  <a:lnTo>
                    <a:pt x="176" y="400"/>
                  </a:lnTo>
                  <a:lnTo>
                    <a:pt x="178" y="398"/>
                  </a:lnTo>
                  <a:lnTo>
                    <a:pt x="188" y="394"/>
                  </a:lnTo>
                  <a:lnTo>
                    <a:pt x="194" y="392"/>
                  </a:lnTo>
                  <a:lnTo>
                    <a:pt x="204" y="392"/>
                  </a:lnTo>
                  <a:lnTo>
                    <a:pt x="216" y="380"/>
                  </a:lnTo>
                  <a:lnTo>
                    <a:pt x="216" y="366"/>
                  </a:lnTo>
                  <a:lnTo>
                    <a:pt x="216" y="366"/>
                  </a:lnTo>
                  <a:lnTo>
                    <a:pt x="216" y="360"/>
                  </a:lnTo>
                  <a:lnTo>
                    <a:pt x="216" y="356"/>
                  </a:lnTo>
                  <a:lnTo>
                    <a:pt x="216" y="356"/>
                  </a:lnTo>
                  <a:lnTo>
                    <a:pt x="220" y="354"/>
                  </a:lnTo>
                  <a:lnTo>
                    <a:pt x="224" y="354"/>
                  </a:lnTo>
                  <a:lnTo>
                    <a:pt x="230" y="356"/>
                  </a:lnTo>
                  <a:lnTo>
                    <a:pt x="236" y="360"/>
                  </a:lnTo>
                  <a:lnTo>
                    <a:pt x="256" y="372"/>
                  </a:lnTo>
                  <a:lnTo>
                    <a:pt x="256" y="372"/>
                  </a:lnTo>
                  <a:lnTo>
                    <a:pt x="264" y="376"/>
                  </a:lnTo>
                  <a:lnTo>
                    <a:pt x="270" y="378"/>
                  </a:lnTo>
                  <a:lnTo>
                    <a:pt x="270" y="376"/>
                  </a:lnTo>
                  <a:lnTo>
                    <a:pt x="270" y="376"/>
                  </a:lnTo>
                  <a:lnTo>
                    <a:pt x="270" y="370"/>
                  </a:lnTo>
                  <a:lnTo>
                    <a:pt x="266" y="360"/>
                  </a:lnTo>
                  <a:lnTo>
                    <a:pt x="256" y="344"/>
                  </a:lnTo>
                  <a:lnTo>
                    <a:pt x="256" y="342"/>
                  </a:lnTo>
                  <a:lnTo>
                    <a:pt x="256" y="342"/>
                  </a:lnTo>
                  <a:lnTo>
                    <a:pt x="256" y="340"/>
                  </a:lnTo>
                  <a:lnTo>
                    <a:pt x="256" y="340"/>
                  </a:lnTo>
                  <a:lnTo>
                    <a:pt x="264" y="332"/>
                  </a:lnTo>
                  <a:lnTo>
                    <a:pt x="274" y="326"/>
                  </a:lnTo>
                  <a:lnTo>
                    <a:pt x="282" y="324"/>
                  </a:lnTo>
                  <a:lnTo>
                    <a:pt x="292" y="326"/>
                  </a:lnTo>
                  <a:lnTo>
                    <a:pt x="320" y="340"/>
                  </a:lnTo>
                  <a:lnTo>
                    <a:pt x="332" y="332"/>
                  </a:lnTo>
                  <a:lnTo>
                    <a:pt x="334" y="332"/>
                  </a:lnTo>
                  <a:lnTo>
                    <a:pt x="334" y="330"/>
                  </a:lnTo>
                  <a:lnTo>
                    <a:pt x="334" y="330"/>
                  </a:lnTo>
                  <a:lnTo>
                    <a:pt x="332" y="328"/>
                  </a:lnTo>
                  <a:lnTo>
                    <a:pt x="332" y="328"/>
                  </a:lnTo>
                  <a:lnTo>
                    <a:pt x="334" y="326"/>
                  </a:lnTo>
                  <a:lnTo>
                    <a:pt x="334" y="326"/>
                  </a:lnTo>
                  <a:lnTo>
                    <a:pt x="340" y="314"/>
                  </a:lnTo>
                  <a:lnTo>
                    <a:pt x="344" y="304"/>
                  </a:lnTo>
                  <a:lnTo>
                    <a:pt x="344" y="298"/>
                  </a:lnTo>
                  <a:lnTo>
                    <a:pt x="344" y="292"/>
                  </a:lnTo>
                  <a:lnTo>
                    <a:pt x="344" y="292"/>
                  </a:lnTo>
                  <a:lnTo>
                    <a:pt x="338" y="286"/>
                  </a:lnTo>
                  <a:lnTo>
                    <a:pt x="334" y="284"/>
                  </a:lnTo>
                  <a:lnTo>
                    <a:pt x="332" y="284"/>
                  </a:lnTo>
                  <a:lnTo>
                    <a:pt x="330" y="276"/>
                  </a:lnTo>
                  <a:lnTo>
                    <a:pt x="332" y="276"/>
                  </a:lnTo>
                  <a:lnTo>
                    <a:pt x="332" y="276"/>
                  </a:lnTo>
                  <a:lnTo>
                    <a:pt x="338" y="272"/>
                  </a:lnTo>
                  <a:lnTo>
                    <a:pt x="340" y="268"/>
                  </a:lnTo>
                  <a:lnTo>
                    <a:pt x="338" y="264"/>
                  </a:lnTo>
                  <a:lnTo>
                    <a:pt x="326" y="252"/>
                  </a:lnTo>
                  <a:lnTo>
                    <a:pt x="326" y="252"/>
                  </a:lnTo>
                  <a:lnTo>
                    <a:pt x="326" y="250"/>
                  </a:lnTo>
                  <a:lnTo>
                    <a:pt x="320" y="232"/>
                  </a:lnTo>
                  <a:lnTo>
                    <a:pt x="320" y="232"/>
                  </a:lnTo>
                  <a:lnTo>
                    <a:pt x="316" y="214"/>
                  </a:lnTo>
                  <a:lnTo>
                    <a:pt x="316" y="196"/>
                  </a:lnTo>
                  <a:lnTo>
                    <a:pt x="316" y="188"/>
                  </a:lnTo>
                  <a:lnTo>
                    <a:pt x="308" y="196"/>
                  </a:lnTo>
                  <a:lnTo>
                    <a:pt x="302" y="204"/>
                  </a:lnTo>
                  <a:lnTo>
                    <a:pt x="300" y="170"/>
                  </a:lnTo>
                  <a:lnTo>
                    <a:pt x="300" y="170"/>
                  </a:lnTo>
                  <a:lnTo>
                    <a:pt x="300" y="168"/>
                  </a:lnTo>
                  <a:lnTo>
                    <a:pt x="300" y="168"/>
                  </a:lnTo>
                  <a:lnTo>
                    <a:pt x="300" y="168"/>
                  </a:lnTo>
                  <a:lnTo>
                    <a:pt x="322" y="138"/>
                  </a:lnTo>
                  <a:lnTo>
                    <a:pt x="334" y="124"/>
                  </a:lnTo>
                  <a:lnTo>
                    <a:pt x="326" y="100"/>
                  </a:lnTo>
                  <a:lnTo>
                    <a:pt x="326" y="100"/>
                  </a:lnTo>
                  <a:lnTo>
                    <a:pt x="322" y="76"/>
                  </a:lnTo>
                  <a:lnTo>
                    <a:pt x="308" y="70"/>
                  </a:lnTo>
                  <a:lnTo>
                    <a:pt x="300" y="68"/>
                  </a:lnTo>
                  <a:close/>
                </a:path>
              </a:pathLst>
            </a:custGeom>
            <a:grpFill/>
            <a:ln>
              <a:noFill/>
            </a:ln>
          </p:spPr>
          <p:txBody>
            <a:bodyPr/>
            <a:lstStyle/>
            <a:p>
              <a:pPr>
                <a:defRPr/>
              </a:pPr>
              <a:endParaRPr lang="zh-CN" altLang="en-US" sz="1867">
                <a:solidFill>
                  <a:schemeClr val="tx1">
                    <a:lumMod val="50000"/>
                    <a:lumOff val="50000"/>
                  </a:schemeClr>
                </a:solidFill>
              </a:endParaRPr>
            </a:p>
          </p:txBody>
        </p:sp>
        <p:sp>
          <p:nvSpPr>
            <p:cNvPr id="36" name="MH_Other_16"/>
            <p:cNvSpPr>
              <a:spLocks/>
            </p:cNvSpPr>
            <p:nvPr>
              <p:custDataLst>
                <p:tags r:id="rId31"/>
              </p:custDataLst>
            </p:nvPr>
          </p:nvSpPr>
          <p:spPr bwMode="auto">
            <a:xfrm>
              <a:off x="4913667" y="3607991"/>
              <a:ext cx="654310" cy="369357"/>
            </a:xfrm>
            <a:custGeom>
              <a:avLst/>
              <a:gdLst>
                <a:gd name="T0" fmla="*/ 64 w 488"/>
                <a:gd name="T1" fmla="*/ 10 h 306"/>
                <a:gd name="T2" fmla="*/ 86 w 488"/>
                <a:gd name="T3" fmla="*/ 24 h 306"/>
                <a:gd name="T4" fmla="*/ 98 w 488"/>
                <a:gd name="T5" fmla="*/ 40 h 306"/>
                <a:gd name="T6" fmla="*/ 88 w 488"/>
                <a:gd name="T7" fmla="*/ 52 h 306"/>
                <a:gd name="T8" fmla="*/ 60 w 488"/>
                <a:gd name="T9" fmla="*/ 58 h 306"/>
                <a:gd name="T10" fmla="*/ 64 w 488"/>
                <a:gd name="T11" fmla="*/ 74 h 306"/>
                <a:gd name="T12" fmla="*/ 72 w 488"/>
                <a:gd name="T13" fmla="*/ 108 h 306"/>
                <a:gd name="T14" fmla="*/ 90 w 488"/>
                <a:gd name="T15" fmla="*/ 114 h 306"/>
                <a:gd name="T16" fmla="*/ 92 w 488"/>
                <a:gd name="T17" fmla="*/ 116 h 306"/>
                <a:gd name="T18" fmla="*/ 102 w 488"/>
                <a:gd name="T19" fmla="*/ 130 h 306"/>
                <a:gd name="T20" fmla="*/ 108 w 488"/>
                <a:gd name="T21" fmla="*/ 146 h 306"/>
                <a:gd name="T22" fmla="*/ 106 w 488"/>
                <a:gd name="T23" fmla="*/ 164 h 306"/>
                <a:gd name="T24" fmla="*/ 94 w 488"/>
                <a:gd name="T25" fmla="*/ 178 h 306"/>
                <a:gd name="T26" fmla="*/ 52 w 488"/>
                <a:gd name="T27" fmla="*/ 200 h 306"/>
                <a:gd name="T28" fmla="*/ 8 w 488"/>
                <a:gd name="T29" fmla="*/ 232 h 306"/>
                <a:gd name="T30" fmla="*/ 12 w 488"/>
                <a:gd name="T31" fmla="*/ 254 h 306"/>
                <a:gd name="T32" fmla="*/ 40 w 488"/>
                <a:gd name="T33" fmla="*/ 286 h 306"/>
                <a:gd name="T34" fmla="*/ 52 w 488"/>
                <a:gd name="T35" fmla="*/ 302 h 306"/>
                <a:gd name="T36" fmla="*/ 60 w 488"/>
                <a:gd name="T37" fmla="*/ 278 h 306"/>
                <a:gd name="T38" fmla="*/ 76 w 488"/>
                <a:gd name="T39" fmla="*/ 256 h 306"/>
                <a:gd name="T40" fmla="*/ 100 w 488"/>
                <a:gd name="T41" fmla="*/ 246 h 306"/>
                <a:gd name="T42" fmla="*/ 124 w 488"/>
                <a:gd name="T43" fmla="*/ 224 h 306"/>
                <a:gd name="T44" fmla="*/ 158 w 488"/>
                <a:gd name="T45" fmla="*/ 222 h 306"/>
                <a:gd name="T46" fmla="*/ 192 w 488"/>
                <a:gd name="T47" fmla="*/ 238 h 306"/>
                <a:gd name="T48" fmla="*/ 220 w 488"/>
                <a:gd name="T49" fmla="*/ 242 h 306"/>
                <a:gd name="T50" fmla="*/ 242 w 488"/>
                <a:gd name="T51" fmla="*/ 254 h 306"/>
                <a:gd name="T52" fmla="*/ 242 w 488"/>
                <a:gd name="T53" fmla="*/ 254 h 306"/>
                <a:gd name="T54" fmla="*/ 254 w 488"/>
                <a:gd name="T55" fmla="*/ 264 h 306"/>
                <a:gd name="T56" fmla="*/ 276 w 488"/>
                <a:gd name="T57" fmla="*/ 244 h 306"/>
                <a:gd name="T58" fmla="*/ 296 w 488"/>
                <a:gd name="T59" fmla="*/ 238 h 306"/>
                <a:gd name="T60" fmla="*/ 300 w 488"/>
                <a:gd name="T61" fmla="*/ 252 h 306"/>
                <a:gd name="T62" fmla="*/ 308 w 488"/>
                <a:gd name="T63" fmla="*/ 256 h 306"/>
                <a:gd name="T64" fmla="*/ 328 w 488"/>
                <a:gd name="T65" fmla="*/ 246 h 306"/>
                <a:gd name="T66" fmla="*/ 336 w 488"/>
                <a:gd name="T67" fmla="*/ 250 h 306"/>
                <a:gd name="T68" fmla="*/ 342 w 488"/>
                <a:gd name="T69" fmla="*/ 264 h 306"/>
                <a:gd name="T70" fmla="*/ 348 w 488"/>
                <a:gd name="T71" fmla="*/ 290 h 306"/>
                <a:gd name="T72" fmla="*/ 372 w 488"/>
                <a:gd name="T73" fmla="*/ 268 h 306"/>
                <a:gd name="T74" fmla="*/ 408 w 488"/>
                <a:gd name="T75" fmla="*/ 260 h 306"/>
                <a:gd name="T76" fmla="*/ 432 w 488"/>
                <a:gd name="T77" fmla="*/ 242 h 306"/>
                <a:gd name="T78" fmla="*/ 474 w 488"/>
                <a:gd name="T79" fmla="*/ 228 h 306"/>
                <a:gd name="T80" fmla="*/ 486 w 488"/>
                <a:gd name="T81" fmla="*/ 220 h 306"/>
                <a:gd name="T82" fmla="*/ 460 w 488"/>
                <a:gd name="T83" fmla="*/ 152 h 306"/>
                <a:gd name="T84" fmla="*/ 468 w 488"/>
                <a:gd name="T85" fmla="*/ 130 h 306"/>
                <a:gd name="T86" fmla="*/ 444 w 488"/>
                <a:gd name="T87" fmla="*/ 126 h 306"/>
                <a:gd name="T88" fmla="*/ 430 w 488"/>
                <a:gd name="T89" fmla="*/ 106 h 306"/>
                <a:gd name="T90" fmla="*/ 416 w 488"/>
                <a:gd name="T91" fmla="*/ 100 h 306"/>
                <a:gd name="T92" fmla="*/ 400 w 488"/>
                <a:gd name="T93" fmla="*/ 114 h 306"/>
                <a:gd name="T94" fmla="*/ 388 w 488"/>
                <a:gd name="T95" fmla="*/ 110 h 306"/>
                <a:gd name="T96" fmla="*/ 366 w 488"/>
                <a:gd name="T97" fmla="*/ 86 h 306"/>
                <a:gd name="T98" fmla="*/ 352 w 488"/>
                <a:gd name="T99" fmla="*/ 90 h 306"/>
                <a:gd name="T100" fmla="*/ 328 w 488"/>
                <a:gd name="T101" fmla="*/ 94 h 306"/>
                <a:gd name="T102" fmla="*/ 322 w 488"/>
                <a:gd name="T103" fmla="*/ 90 h 306"/>
                <a:gd name="T104" fmla="*/ 320 w 488"/>
                <a:gd name="T105" fmla="*/ 70 h 306"/>
                <a:gd name="T106" fmla="*/ 216 w 488"/>
                <a:gd name="T107" fmla="*/ 50 h 306"/>
                <a:gd name="T108" fmla="*/ 194 w 488"/>
                <a:gd name="T109" fmla="*/ 38 h 306"/>
                <a:gd name="T110" fmla="*/ 172 w 488"/>
                <a:gd name="T111" fmla="*/ 30 h 306"/>
                <a:gd name="T112" fmla="*/ 132 w 488"/>
                <a:gd name="T113" fmla="*/ 10 h 306"/>
                <a:gd name="T114" fmla="*/ 74 w 488"/>
                <a:gd name="T115" fmla="*/ 6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88" h="306">
                  <a:moveTo>
                    <a:pt x="62" y="2"/>
                  </a:moveTo>
                  <a:lnTo>
                    <a:pt x="60" y="4"/>
                  </a:lnTo>
                  <a:lnTo>
                    <a:pt x="64" y="10"/>
                  </a:lnTo>
                  <a:lnTo>
                    <a:pt x="86" y="24"/>
                  </a:lnTo>
                  <a:lnTo>
                    <a:pt x="86" y="24"/>
                  </a:lnTo>
                  <a:lnTo>
                    <a:pt x="86" y="24"/>
                  </a:lnTo>
                  <a:lnTo>
                    <a:pt x="86" y="24"/>
                  </a:lnTo>
                  <a:lnTo>
                    <a:pt x="100" y="38"/>
                  </a:lnTo>
                  <a:lnTo>
                    <a:pt x="98" y="40"/>
                  </a:lnTo>
                  <a:lnTo>
                    <a:pt x="90" y="50"/>
                  </a:lnTo>
                  <a:lnTo>
                    <a:pt x="88" y="50"/>
                  </a:lnTo>
                  <a:lnTo>
                    <a:pt x="88" y="52"/>
                  </a:lnTo>
                  <a:lnTo>
                    <a:pt x="74" y="52"/>
                  </a:lnTo>
                  <a:lnTo>
                    <a:pt x="66" y="54"/>
                  </a:lnTo>
                  <a:lnTo>
                    <a:pt x="60" y="58"/>
                  </a:lnTo>
                  <a:lnTo>
                    <a:pt x="64" y="66"/>
                  </a:lnTo>
                  <a:lnTo>
                    <a:pt x="64" y="66"/>
                  </a:lnTo>
                  <a:lnTo>
                    <a:pt x="64" y="74"/>
                  </a:lnTo>
                  <a:lnTo>
                    <a:pt x="72" y="86"/>
                  </a:lnTo>
                  <a:lnTo>
                    <a:pt x="72" y="86"/>
                  </a:lnTo>
                  <a:lnTo>
                    <a:pt x="72" y="108"/>
                  </a:lnTo>
                  <a:lnTo>
                    <a:pt x="78" y="110"/>
                  </a:lnTo>
                  <a:lnTo>
                    <a:pt x="88" y="114"/>
                  </a:lnTo>
                  <a:lnTo>
                    <a:pt x="90" y="114"/>
                  </a:lnTo>
                  <a:lnTo>
                    <a:pt x="90" y="114"/>
                  </a:lnTo>
                  <a:lnTo>
                    <a:pt x="90" y="114"/>
                  </a:lnTo>
                  <a:lnTo>
                    <a:pt x="92" y="116"/>
                  </a:lnTo>
                  <a:lnTo>
                    <a:pt x="102" y="130"/>
                  </a:lnTo>
                  <a:lnTo>
                    <a:pt x="102" y="130"/>
                  </a:lnTo>
                  <a:lnTo>
                    <a:pt x="102" y="130"/>
                  </a:lnTo>
                  <a:lnTo>
                    <a:pt x="108" y="146"/>
                  </a:lnTo>
                  <a:lnTo>
                    <a:pt x="108" y="146"/>
                  </a:lnTo>
                  <a:lnTo>
                    <a:pt x="108" y="146"/>
                  </a:lnTo>
                  <a:lnTo>
                    <a:pt x="108" y="156"/>
                  </a:lnTo>
                  <a:lnTo>
                    <a:pt x="108" y="156"/>
                  </a:lnTo>
                  <a:lnTo>
                    <a:pt x="106" y="164"/>
                  </a:lnTo>
                  <a:lnTo>
                    <a:pt x="104" y="170"/>
                  </a:lnTo>
                  <a:lnTo>
                    <a:pt x="104" y="170"/>
                  </a:lnTo>
                  <a:lnTo>
                    <a:pt x="94" y="178"/>
                  </a:lnTo>
                  <a:lnTo>
                    <a:pt x="80" y="184"/>
                  </a:lnTo>
                  <a:lnTo>
                    <a:pt x="54" y="200"/>
                  </a:lnTo>
                  <a:lnTo>
                    <a:pt x="52" y="200"/>
                  </a:lnTo>
                  <a:lnTo>
                    <a:pt x="4" y="204"/>
                  </a:lnTo>
                  <a:lnTo>
                    <a:pt x="0" y="216"/>
                  </a:lnTo>
                  <a:lnTo>
                    <a:pt x="8" y="232"/>
                  </a:lnTo>
                  <a:lnTo>
                    <a:pt x="8" y="232"/>
                  </a:lnTo>
                  <a:lnTo>
                    <a:pt x="8" y="234"/>
                  </a:lnTo>
                  <a:lnTo>
                    <a:pt x="12" y="254"/>
                  </a:lnTo>
                  <a:lnTo>
                    <a:pt x="38" y="286"/>
                  </a:lnTo>
                  <a:lnTo>
                    <a:pt x="40" y="286"/>
                  </a:lnTo>
                  <a:lnTo>
                    <a:pt x="40" y="286"/>
                  </a:lnTo>
                  <a:lnTo>
                    <a:pt x="40" y="286"/>
                  </a:lnTo>
                  <a:lnTo>
                    <a:pt x="50" y="306"/>
                  </a:lnTo>
                  <a:lnTo>
                    <a:pt x="52" y="302"/>
                  </a:lnTo>
                  <a:lnTo>
                    <a:pt x="52" y="302"/>
                  </a:lnTo>
                  <a:lnTo>
                    <a:pt x="60" y="278"/>
                  </a:lnTo>
                  <a:lnTo>
                    <a:pt x="60" y="278"/>
                  </a:lnTo>
                  <a:lnTo>
                    <a:pt x="60" y="276"/>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60" y="222"/>
                  </a:lnTo>
                  <a:lnTo>
                    <a:pt x="192" y="238"/>
                  </a:lnTo>
                  <a:lnTo>
                    <a:pt x="218" y="242"/>
                  </a:lnTo>
                  <a:lnTo>
                    <a:pt x="220" y="242"/>
                  </a:lnTo>
                  <a:lnTo>
                    <a:pt x="220" y="242"/>
                  </a:lnTo>
                  <a:lnTo>
                    <a:pt x="220" y="242"/>
                  </a:lnTo>
                  <a:lnTo>
                    <a:pt x="228" y="250"/>
                  </a:lnTo>
                  <a:lnTo>
                    <a:pt x="242" y="254"/>
                  </a:lnTo>
                  <a:lnTo>
                    <a:pt x="242" y="254"/>
                  </a:lnTo>
                  <a:lnTo>
                    <a:pt x="242" y="254"/>
                  </a:lnTo>
                  <a:lnTo>
                    <a:pt x="242" y="254"/>
                  </a:lnTo>
                  <a:lnTo>
                    <a:pt x="242" y="254"/>
                  </a:lnTo>
                  <a:lnTo>
                    <a:pt x="250" y="262"/>
                  </a:lnTo>
                  <a:lnTo>
                    <a:pt x="254" y="264"/>
                  </a:lnTo>
                  <a:lnTo>
                    <a:pt x="264" y="256"/>
                  </a:lnTo>
                  <a:lnTo>
                    <a:pt x="264" y="254"/>
                  </a:lnTo>
                  <a:lnTo>
                    <a:pt x="276" y="244"/>
                  </a:lnTo>
                  <a:lnTo>
                    <a:pt x="284" y="230"/>
                  </a:lnTo>
                  <a:lnTo>
                    <a:pt x="296" y="238"/>
                  </a:lnTo>
                  <a:lnTo>
                    <a:pt x="296" y="238"/>
                  </a:lnTo>
                  <a:lnTo>
                    <a:pt x="296" y="240"/>
                  </a:lnTo>
                  <a:lnTo>
                    <a:pt x="300" y="250"/>
                  </a:lnTo>
                  <a:lnTo>
                    <a:pt x="300" y="252"/>
                  </a:lnTo>
                  <a:lnTo>
                    <a:pt x="298" y="258"/>
                  </a:lnTo>
                  <a:lnTo>
                    <a:pt x="300" y="260"/>
                  </a:lnTo>
                  <a:lnTo>
                    <a:pt x="308" y="256"/>
                  </a:lnTo>
                  <a:lnTo>
                    <a:pt x="318" y="246"/>
                  </a:lnTo>
                  <a:lnTo>
                    <a:pt x="328" y="246"/>
                  </a:lnTo>
                  <a:lnTo>
                    <a:pt x="328" y="246"/>
                  </a:lnTo>
                  <a:lnTo>
                    <a:pt x="330" y="246"/>
                  </a:lnTo>
                  <a:lnTo>
                    <a:pt x="336" y="250"/>
                  </a:lnTo>
                  <a:lnTo>
                    <a:pt x="336" y="250"/>
                  </a:lnTo>
                  <a:lnTo>
                    <a:pt x="342" y="258"/>
                  </a:lnTo>
                  <a:lnTo>
                    <a:pt x="342" y="260"/>
                  </a:lnTo>
                  <a:lnTo>
                    <a:pt x="342" y="264"/>
                  </a:lnTo>
                  <a:lnTo>
                    <a:pt x="340" y="282"/>
                  </a:lnTo>
                  <a:lnTo>
                    <a:pt x="346" y="290"/>
                  </a:lnTo>
                  <a:lnTo>
                    <a:pt x="348"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6"/>
                  </a:lnTo>
                  <a:lnTo>
                    <a:pt x="444" y="124"/>
                  </a:lnTo>
                  <a:lnTo>
                    <a:pt x="430" y="110"/>
                  </a:lnTo>
                  <a:lnTo>
                    <a:pt x="430" y="106"/>
                  </a:lnTo>
                  <a:lnTo>
                    <a:pt x="430" y="106"/>
                  </a:lnTo>
                  <a:lnTo>
                    <a:pt x="428" y="108"/>
                  </a:lnTo>
                  <a:lnTo>
                    <a:pt x="416" y="100"/>
                  </a:lnTo>
                  <a:lnTo>
                    <a:pt x="416" y="100"/>
                  </a:lnTo>
                  <a:lnTo>
                    <a:pt x="408" y="108"/>
                  </a:lnTo>
                  <a:lnTo>
                    <a:pt x="400" y="114"/>
                  </a:lnTo>
                  <a:lnTo>
                    <a:pt x="400" y="114"/>
                  </a:lnTo>
                  <a:lnTo>
                    <a:pt x="394" y="114"/>
                  </a:lnTo>
                  <a:lnTo>
                    <a:pt x="388" y="110"/>
                  </a:lnTo>
                  <a:lnTo>
                    <a:pt x="382" y="104"/>
                  </a:lnTo>
                  <a:lnTo>
                    <a:pt x="372" y="94"/>
                  </a:lnTo>
                  <a:lnTo>
                    <a:pt x="366" y="86"/>
                  </a:lnTo>
                  <a:lnTo>
                    <a:pt x="366" y="86"/>
                  </a:lnTo>
                  <a:lnTo>
                    <a:pt x="362" y="86"/>
                  </a:lnTo>
                  <a:lnTo>
                    <a:pt x="352" y="90"/>
                  </a:lnTo>
                  <a:lnTo>
                    <a:pt x="352" y="90"/>
                  </a:lnTo>
                  <a:lnTo>
                    <a:pt x="334" y="94"/>
                  </a:lnTo>
                  <a:lnTo>
                    <a:pt x="328" y="94"/>
                  </a:lnTo>
                  <a:lnTo>
                    <a:pt x="324" y="94"/>
                  </a:lnTo>
                  <a:lnTo>
                    <a:pt x="324" y="94"/>
                  </a:lnTo>
                  <a:lnTo>
                    <a:pt x="322" y="90"/>
                  </a:lnTo>
                  <a:lnTo>
                    <a:pt x="320" y="84"/>
                  </a:lnTo>
                  <a:lnTo>
                    <a:pt x="320" y="70"/>
                  </a:lnTo>
                  <a:lnTo>
                    <a:pt x="320" y="70"/>
                  </a:lnTo>
                  <a:lnTo>
                    <a:pt x="322" y="60"/>
                  </a:lnTo>
                  <a:lnTo>
                    <a:pt x="320" y="54"/>
                  </a:lnTo>
                  <a:lnTo>
                    <a:pt x="216" y="50"/>
                  </a:lnTo>
                  <a:lnTo>
                    <a:pt x="216" y="50"/>
                  </a:lnTo>
                  <a:lnTo>
                    <a:pt x="202" y="44"/>
                  </a:lnTo>
                  <a:lnTo>
                    <a:pt x="194" y="38"/>
                  </a:lnTo>
                  <a:lnTo>
                    <a:pt x="178" y="34"/>
                  </a:lnTo>
                  <a:lnTo>
                    <a:pt x="178" y="34"/>
                  </a:lnTo>
                  <a:lnTo>
                    <a:pt x="172" y="30"/>
                  </a:lnTo>
                  <a:lnTo>
                    <a:pt x="164" y="24"/>
                  </a:lnTo>
                  <a:lnTo>
                    <a:pt x="144" y="0"/>
                  </a:lnTo>
                  <a:lnTo>
                    <a:pt x="132" y="10"/>
                  </a:lnTo>
                  <a:lnTo>
                    <a:pt x="116" y="4"/>
                  </a:lnTo>
                  <a:lnTo>
                    <a:pt x="74" y="6"/>
                  </a:lnTo>
                  <a:lnTo>
                    <a:pt x="74" y="6"/>
                  </a:lnTo>
                  <a:lnTo>
                    <a:pt x="74" y="6"/>
                  </a:lnTo>
                  <a:lnTo>
                    <a:pt x="62" y="2"/>
                  </a:lnTo>
                  <a:close/>
                </a:path>
              </a:pathLst>
            </a:custGeom>
            <a:grpFill/>
            <a:ln>
              <a:noFill/>
            </a:ln>
          </p:spPr>
          <p:txBody>
            <a:bodyPr/>
            <a:lstStyle/>
            <a:p>
              <a:pPr>
                <a:defRPr/>
              </a:pPr>
              <a:endParaRPr lang="zh-CN" altLang="en-US" sz="1867">
                <a:solidFill>
                  <a:schemeClr val="tx1">
                    <a:lumMod val="50000"/>
                    <a:lumOff val="50000"/>
                  </a:schemeClr>
                </a:solidFill>
              </a:endParaRPr>
            </a:p>
          </p:txBody>
        </p:sp>
        <p:sp>
          <p:nvSpPr>
            <p:cNvPr id="37" name="MH_Other_17"/>
            <p:cNvSpPr>
              <a:spLocks/>
            </p:cNvSpPr>
            <p:nvPr>
              <p:custDataLst>
                <p:tags r:id="rId32"/>
              </p:custDataLst>
            </p:nvPr>
          </p:nvSpPr>
          <p:spPr bwMode="auto">
            <a:xfrm>
              <a:off x="5058018" y="4286083"/>
              <a:ext cx="682553" cy="484956"/>
            </a:xfrm>
            <a:custGeom>
              <a:avLst/>
              <a:gdLst>
                <a:gd name="T0" fmla="*/ 488 w 508"/>
                <a:gd name="T1" fmla="*/ 130 h 402"/>
                <a:gd name="T2" fmla="*/ 508 w 508"/>
                <a:gd name="T3" fmla="*/ 126 h 402"/>
                <a:gd name="T4" fmla="*/ 496 w 508"/>
                <a:gd name="T5" fmla="*/ 110 h 402"/>
                <a:gd name="T6" fmla="*/ 446 w 508"/>
                <a:gd name="T7" fmla="*/ 44 h 402"/>
                <a:gd name="T8" fmla="*/ 402 w 508"/>
                <a:gd name="T9" fmla="*/ 44 h 402"/>
                <a:gd name="T10" fmla="*/ 400 w 508"/>
                <a:gd name="T11" fmla="*/ 58 h 402"/>
                <a:gd name="T12" fmla="*/ 372 w 508"/>
                <a:gd name="T13" fmla="*/ 50 h 402"/>
                <a:gd name="T14" fmla="*/ 332 w 508"/>
                <a:gd name="T15" fmla="*/ 64 h 402"/>
                <a:gd name="T16" fmla="*/ 310 w 508"/>
                <a:gd name="T17" fmla="*/ 70 h 402"/>
                <a:gd name="T18" fmla="*/ 298 w 508"/>
                <a:gd name="T19" fmla="*/ 76 h 402"/>
                <a:gd name="T20" fmla="*/ 286 w 508"/>
                <a:gd name="T21" fmla="*/ 58 h 402"/>
                <a:gd name="T22" fmla="*/ 314 w 508"/>
                <a:gd name="T23" fmla="*/ 22 h 402"/>
                <a:gd name="T24" fmla="*/ 312 w 508"/>
                <a:gd name="T25" fmla="*/ 12 h 402"/>
                <a:gd name="T26" fmla="*/ 288 w 508"/>
                <a:gd name="T27" fmla="*/ 26 h 402"/>
                <a:gd name="T28" fmla="*/ 278 w 508"/>
                <a:gd name="T29" fmla="*/ 20 h 402"/>
                <a:gd name="T30" fmla="*/ 252 w 508"/>
                <a:gd name="T31" fmla="*/ 18 h 402"/>
                <a:gd name="T32" fmla="*/ 236 w 508"/>
                <a:gd name="T33" fmla="*/ 8 h 402"/>
                <a:gd name="T34" fmla="*/ 208 w 508"/>
                <a:gd name="T35" fmla="*/ 2 h 402"/>
                <a:gd name="T36" fmla="*/ 204 w 508"/>
                <a:gd name="T37" fmla="*/ 24 h 402"/>
                <a:gd name="T38" fmla="*/ 210 w 508"/>
                <a:gd name="T39" fmla="*/ 48 h 402"/>
                <a:gd name="T40" fmla="*/ 200 w 508"/>
                <a:gd name="T41" fmla="*/ 54 h 402"/>
                <a:gd name="T42" fmla="*/ 182 w 508"/>
                <a:gd name="T43" fmla="*/ 46 h 402"/>
                <a:gd name="T44" fmla="*/ 156 w 508"/>
                <a:gd name="T45" fmla="*/ 32 h 402"/>
                <a:gd name="T46" fmla="*/ 144 w 508"/>
                <a:gd name="T47" fmla="*/ 80 h 402"/>
                <a:gd name="T48" fmla="*/ 136 w 508"/>
                <a:gd name="T49" fmla="*/ 120 h 402"/>
                <a:gd name="T50" fmla="*/ 104 w 508"/>
                <a:gd name="T51" fmla="*/ 204 h 402"/>
                <a:gd name="T52" fmla="*/ 64 w 508"/>
                <a:gd name="T53" fmla="*/ 248 h 402"/>
                <a:gd name="T54" fmla="*/ 42 w 508"/>
                <a:gd name="T55" fmla="*/ 264 h 402"/>
                <a:gd name="T56" fmla="*/ 10 w 508"/>
                <a:gd name="T57" fmla="*/ 292 h 402"/>
                <a:gd name="T58" fmla="*/ 6 w 508"/>
                <a:gd name="T59" fmla="*/ 368 h 402"/>
                <a:gd name="T60" fmla="*/ 16 w 508"/>
                <a:gd name="T61" fmla="*/ 402 h 402"/>
                <a:gd name="T62" fmla="*/ 44 w 508"/>
                <a:gd name="T63" fmla="*/ 398 h 402"/>
                <a:gd name="T64" fmla="*/ 34 w 508"/>
                <a:gd name="T65" fmla="*/ 372 h 402"/>
                <a:gd name="T66" fmla="*/ 24 w 508"/>
                <a:gd name="T67" fmla="*/ 346 h 402"/>
                <a:gd name="T68" fmla="*/ 64 w 508"/>
                <a:gd name="T69" fmla="*/ 324 h 402"/>
                <a:gd name="T70" fmla="*/ 140 w 508"/>
                <a:gd name="T71" fmla="*/ 288 h 402"/>
                <a:gd name="T72" fmla="*/ 152 w 508"/>
                <a:gd name="T73" fmla="*/ 294 h 402"/>
                <a:gd name="T74" fmla="*/ 192 w 508"/>
                <a:gd name="T75" fmla="*/ 274 h 402"/>
                <a:gd name="T76" fmla="*/ 214 w 508"/>
                <a:gd name="T77" fmla="*/ 266 h 402"/>
                <a:gd name="T78" fmla="*/ 250 w 508"/>
                <a:gd name="T79" fmla="*/ 252 h 402"/>
                <a:gd name="T80" fmla="*/ 260 w 508"/>
                <a:gd name="T81" fmla="*/ 188 h 402"/>
                <a:gd name="T82" fmla="*/ 286 w 508"/>
                <a:gd name="T83" fmla="*/ 230 h 402"/>
                <a:gd name="T84" fmla="*/ 314 w 508"/>
                <a:gd name="T85" fmla="*/ 208 h 402"/>
                <a:gd name="T86" fmla="*/ 332 w 508"/>
                <a:gd name="T87" fmla="*/ 198 h 402"/>
                <a:gd name="T88" fmla="*/ 350 w 508"/>
                <a:gd name="T89" fmla="*/ 190 h 402"/>
                <a:gd name="T90" fmla="*/ 376 w 508"/>
                <a:gd name="T91" fmla="*/ 194 h 402"/>
                <a:gd name="T92" fmla="*/ 392 w 508"/>
                <a:gd name="T93" fmla="*/ 186 h 402"/>
                <a:gd name="T94" fmla="*/ 406 w 508"/>
                <a:gd name="T95" fmla="*/ 182 h 402"/>
                <a:gd name="T96" fmla="*/ 414 w 508"/>
                <a:gd name="T97" fmla="*/ 188 h 402"/>
                <a:gd name="T98" fmla="*/ 432 w 508"/>
                <a:gd name="T99" fmla="*/ 180 h 402"/>
                <a:gd name="T100" fmla="*/ 464 w 508"/>
                <a:gd name="T101" fmla="*/ 146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8" y="116"/>
                  </a:lnTo>
                  <a:lnTo>
                    <a:pt x="502" y="114"/>
                  </a:lnTo>
                  <a:lnTo>
                    <a:pt x="496" y="110"/>
                  </a:lnTo>
                  <a:lnTo>
                    <a:pt x="472" y="88"/>
                  </a:lnTo>
                  <a:lnTo>
                    <a:pt x="472" y="88"/>
                  </a:lnTo>
                  <a:lnTo>
                    <a:pt x="460" y="58"/>
                  </a:lnTo>
                  <a:lnTo>
                    <a:pt x="446" y="44"/>
                  </a:lnTo>
                  <a:lnTo>
                    <a:pt x="446" y="44"/>
                  </a:lnTo>
                  <a:lnTo>
                    <a:pt x="424" y="42"/>
                  </a:lnTo>
                  <a:lnTo>
                    <a:pt x="406" y="44"/>
                  </a:lnTo>
                  <a:lnTo>
                    <a:pt x="402" y="44"/>
                  </a:lnTo>
                  <a:lnTo>
                    <a:pt x="404" y="54"/>
                  </a:lnTo>
                  <a:lnTo>
                    <a:pt x="404" y="56"/>
                  </a:lnTo>
                  <a:lnTo>
                    <a:pt x="404" y="58"/>
                  </a:lnTo>
                  <a:lnTo>
                    <a:pt x="400" y="58"/>
                  </a:lnTo>
                  <a:lnTo>
                    <a:pt x="388" y="64"/>
                  </a:lnTo>
                  <a:lnTo>
                    <a:pt x="386" y="62"/>
                  </a:lnTo>
                  <a:lnTo>
                    <a:pt x="386" y="62"/>
                  </a:lnTo>
                  <a:lnTo>
                    <a:pt x="372" y="50"/>
                  </a:lnTo>
                  <a:lnTo>
                    <a:pt x="368" y="50"/>
                  </a:lnTo>
                  <a:lnTo>
                    <a:pt x="364" y="50"/>
                  </a:lnTo>
                  <a:lnTo>
                    <a:pt x="364" y="50"/>
                  </a:lnTo>
                  <a:lnTo>
                    <a:pt x="332" y="64"/>
                  </a:lnTo>
                  <a:lnTo>
                    <a:pt x="322" y="68"/>
                  </a:lnTo>
                  <a:lnTo>
                    <a:pt x="316" y="66"/>
                  </a:lnTo>
                  <a:lnTo>
                    <a:pt x="316" y="66"/>
                  </a:lnTo>
                  <a:lnTo>
                    <a:pt x="310" y="70"/>
                  </a:lnTo>
                  <a:lnTo>
                    <a:pt x="304" y="76"/>
                  </a:lnTo>
                  <a:lnTo>
                    <a:pt x="300" y="80"/>
                  </a:lnTo>
                  <a:lnTo>
                    <a:pt x="298" y="76"/>
                  </a:lnTo>
                  <a:lnTo>
                    <a:pt x="298" y="76"/>
                  </a:lnTo>
                  <a:lnTo>
                    <a:pt x="288" y="66"/>
                  </a:lnTo>
                  <a:lnTo>
                    <a:pt x="286" y="62"/>
                  </a:lnTo>
                  <a:lnTo>
                    <a:pt x="286" y="58"/>
                  </a:lnTo>
                  <a:lnTo>
                    <a:pt x="286" y="58"/>
                  </a:lnTo>
                  <a:lnTo>
                    <a:pt x="290" y="50"/>
                  </a:lnTo>
                  <a:lnTo>
                    <a:pt x="300" y="38"/>
                  </a:lnTo>
                  <a:lnTo>
                    <a:pt x="300" y="38"/>
                  </a:lnTo>
                  <a:lnTo>
                    <a:pt x="314" y="22"/>
                  </a:lnTo>
                  <a:lnTo>
                    <a:pt x="318" y="16"/>
                  </a:lnTo>
                  <a:lnTo>
                    <a:pt x="316" y="12"/>
                  </a:lnTo>
                  <a:lnTo>
                    <a:pt x="316" y="12"/>
                  </a:lnTo>
                  <a:lnTo>
                    <a:pt x="312" y="12"/>
                  </a:lnTo>
                  <a:lnTo>
                    <a:pt x="308" y="14"/>
                  </a:lnTo>
                  <a:lnTo>
                    <a:pt x="298" y="20"/>
                  </a:lnTo>
                  <a:lnTo>
                    <a:pt x="298" y="20"/>
                  </a:lnTo>
                  <a:lnTo>
                    <a:pt x="288" y="26"/>
                  </a:lnTo>
                  <a:lnTo>
                    <a:pt x="282" y="28"/>
                  </a:lnTo>
                  <a:lnTo>
                    <a:pt x="282" y="28"/>
                  </a:lnTo>
                  <a:lnTo>
                    <a:pt x="280" y="26"/>
                  </a:lnTo>
                  <a:lnTo>
                    <a:pt x="278" y="20"/>
                  </a:lnTo>
                  <a:lnTo>
                    <a:pt x="276" y="20"/>
                  </a:lnTo>
                  <a:lnTo>
                    <a:pt x="270" y="6"/>
                  </a:lnTo>
                  <a:lnTo>
                    <a:pt x="254" y="16"/>
                  </a:lnTo>
                  <a:lnTo>
                    <a:pt x="252" y="18"/>
                  </a:lnTo>
                  <a:lnTo>
                    <a:pt x="252" y="16"/>
                  </a:lnTo>
                  <a:lnTo>
                    <a:pt x="252" y="16"/>
                  </a:lnTo>
                  <a:lnTo>
                    <a:pt x="252" y="16"/>
                  </a:lnTo>
                  <a:lnTo>
                    <a:pt x="236" y="8"/>
                  </a:lnTo>
                  <a:lnTo>
                    <a:pt x="220" y="2"/>
                  </a:lnTo>
                  <a:lnTo>
                    <a:pt x="220" y="2"/>
                  </a:lnTo>
                  <a:lnTo>
                    <a:pt x="214" y="0"/>
                  </a:lnTo>
                  <a:lnTo>
                    <a:pt x="208" y="2"/>
                  </a:lnTo>
                  <a:lnTo>
                    <a:pt x="204" y="6"/>
                  </a:lnTo>
                  <a:lnTo>
                    <a:pt x="198" y="12"/>
                  </a:lnTo>
                  <a:lnTo>
                    <a:pt x="204" y="24"/>
                  </a:lnTo>
                  <a:lnTo>
                    <a:pt x="204" y="24"/>
                  </a:lnTo>
                  <a:lnTo>
                    <a:pt x="210" y="38"/>
                  </a:lnTo>
                  <a:lnTo>
                    <a:pt x="210" y="44"/>
                  </a:lnTo>
                  <a:lnTo>
                    <a:pt x="210" y="48"/>
                  </a:lnTo>
                  <a:lnTo>
                    <a:pt x="210" y="48"/>
                  </a:lnTo>
                  <a:lnTo>
                    <a:pt x="208" y="52"/>
                  </a:lnTo>
                  <a:lnTo>
                    <a:pt x="204" y="54"/>
                  </a:lnTo>
                  <a:lnTo>
                    <a:pt x="204" y="54"/>
                  </a:lnTo>
                  <a:lnTo>
                    <a:pt x="200" y="54"/>
                  </a:lnTo>
                  <a:lnTo>
                    <a:pt x="194" y="54"/>
                  </a:lnTo>
                  <a:lnTo>
                    <a:pt x="188" y="50"/>
                  </a:lnTo>
                  <a:lnTo>
                    <a:pt x="182" y="46"/>
                  </a:lnTo>
                  <a:lnTo>
                    <a:pt x="182" y="46"/>
                  </a:lnTo>
                  <a:lnTo>
                    <a:pt x="164" y="36"/>
                  </a:lnTo>
                  <a:lnTo>
                    <a:pt x="156" y="32"/>
                  </a:lnTo>
                  <a:lnTo>
                    <a:pt x="156" y="32"/>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104" y="204"/>
                  </a:lnTo>
                  <a:lnTo>
                    <a:pt x="60" y="230"/>
                  </a:lnTo>
                  <a:lnTo>
                    <a:pt x="58" y="234"/>
                  </a:lnTo>
                  <a:lnTo>
                    <a:pt x="64" y="248"/>
                  </a:lnTo>
                  <a:lnTo>
                    <a:pt x="64" y="248"/>
                  </a:lnTo>
                  <a:lnTo>
                    <a:pt x="64" y="248"/>
                  </a:lnTo>
                  <a:lnTo>
                    <a:pt x="60" y="266"/>
                  </a:lnTo>
                  <a:lnTo>
                    <a:pt x="42" y="264"/>
                  </a:lnTo>
                  <a:lnTo>
                    <a:pt x="38" y="284"/>
                  </a:lnTo>
                  <a:lnTo>
                    <a:pt x="16" y="284"/>
                  </a:lnTo>
                  <a:lnTo>
                    <a:pt x="10" y="292"/>
                  </a:lnTo>
                  <a:lnTo>
                    <a:pt x="10" y="292"/>
                  </a:lnTo>
                  <a:lnTo>
                    <a:pt x="4" y="306"/>
                  </a:lnTo>
                  <a:lnTo>
                    <a:pt x="0" y="356"/>
                  </a:lnTo>
                  <a:lnTo>
                    <a:pt x="4" y="368"/>
                  </a:lnTo>
                  <a:lnTo>
                    <a:pt x="6" y="368"/>
                  </a:lnTo>
                  <a:lnTo>
                    <a:pt x="6" y="380"/>
                  </a:lnTo>
                  <a:lnTo>
                    <a:pt x="16" y="392"/>
                  </a:lnTo>
                  <a:lnTo>
                    <a:pt x="16" y="392"/>
                  </a:lnTo>
                  <a:lnTo>
                    <a:pt x="16" y="402"/>
                  </a:lnTo>
                  <a:lnTo>
                    <a:pt x="42" y="400"/>
                  </a:lnTo>
                  <a:lnTo>
                    <a:pt x="44" y="398"/>
                  </a:lnTo>
                  <a:lnTo>
                    <a:pt x="44" y="398"/>
                  </a:lnTo>
                  <a:lnTo>
                    <a:pt x="44" y="398"/>
                  </a:lnTo>
                  <a:lnTo>
                    <a:pt x="44" y="396"/>
                  </a:lnTo>
                  <a:lnTo>
                    <a:pt x="52" y="388"/>
                  </a:lnTo>
                  <a:lnTo>
                    <a:pt x="36" y="372"/>
                  </a:lnTo>
                  <a:lnTo>
                    <a:pt x="34" y="372"/>
                  </a:lnTo>
                  <a:lnTo>
                    <a:pt x="24" y="364"/>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88"/>
                  </a:lnTo>
                  <a:lnTo>
                    <a:pt x="140" y="290"/>
                  </a:lnTo>
                  <a:lnTo>
                    <a:pt x="146" y="296"/>
                  </a:lnTo>
                  <a:lnTo>
                    <a:pt x="152" y="294"/>
                  </a:lnTo>
                  <a:lnTo>
                    <a:pt x="150" y="282"/>
                  </a:lnTo>
                  <a:lnTo>
                    <a:pt x="168" y="282"/>
                  </a:lnTo>
                  <a:lnTo>
                    <a:pt x="186" y="286"/>
                  </a:lnTo>
                  <a:lnTo>
                    <a:pt x="192" y="274"/>
                  </a:lnTo>
                  <a:lnTo>
                    <a:pt x="194" y="272"/>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64" y="190"/>
                  </a:lnTo>
                  <a:lnTo>
                    <a:pt x="286" y="230"/>
                  </a:lnTo>
                  <a:lnTo>
                    <a:pt x="312" y="226"/>
                  </a:lnTo>
                  <a:lnTo>
                    <a:pt x="318" y="224"/>
                  </a:lnTo>
                  <a:lnTo>
                    <a:pt x="322" y="216"/>
                  </a:lnTo>
                  <a:lnTo>
                    <a:pt x="314" y="208"/>
                  </a:lnTo>
                  <a:lnTo>
                    <a:pt x="312" y="206"/>
                  </a:lnTo>
                  <a:lnTo>
                    <a:pt x="330" y="200"/>
                  </a:lnTo>
                  <a:lnTo>
                    <a:pt x="332" y="198"/>
                  </a:lnTo>
                  <a:lnTo>
                    <a:pt x="332" y="198"/>
                  </a:lnTo>
                  <a:lnTo>
                    <a:pt x="340" y="206"/>
                  </a:lnTo>
                  <a:lnTo>
                    <a:pt x="346" y="202"/>
                  </a:lnTo>
                  <a:lnTo>
                    <a:pt x="346" y="190"/>
                  </a:lnTo>
                  <a:lnTo>
                    <a:pt x="350" y="190"/>
                  </a:lnTo>
                  <a:lnTo>
                    <a:pt x="364" y="190"/>
                  </a:lnTo>
                  <a:lnTo>
                    <a:pt x="364" y="190"/>
                  </a:lnTo>
                  <a:lnTo>
                    <a:pt x="370" y="192"/>
                  </a:lnTo>
                  <a:lnTo>
                    <a:pt x="376" y="194"/>
                  </a:lnTo>
                  <a:lnTo>
                    <a:pt x="382" y="198"/>
                  </a:lnTo>
                  <a:lnTo>
                    <a:pt x="386" y="202"/>
                  </a:lnTo>
                  <a:lnTo>
                    <a:pt x="388" y="206"/>
                  </a:lnTo>
                  <a:lnTo>
                    <a:pt x="392" y="186"/>
                  </a:lnTo>
                  <a:lnTo>
                    <a:pt x="392" y="186"/>
                  </a:lnTo>
                  <a:lnTo>
                    <a:pt x="396" y="184"/>
                  </a:lnTo>
                  <a:lnTo>
                    <a:pt x="400" y="182"/>
                  </a:lnTo>
                  <a:lnTo>
                    <a:pt x="406" y="182"/>
                  </a:lnTo>
                  <a:lnTo>
                    <a:pt x="412" y="184"/>
                  </a:lnTo>
                  <a:lnTo>
                    <a:pt x="414" y="186"/>
                  </a:lnTo>
                  <a:lnTo>
                    <a:pt x="414" y="186"/>
                  </a:lnTo>
                  <a:lnTo>
                    <a:pt x="414" y="188"/>
                  </a:lnTo>
                  <a:lnTo>
                    <a:pt x="414" y="188"/>
                  </a:lnTo>
                  <a:lnTo>
                    <a:pt x="418" y="188"/>
                  </a:lnTo>
                  <a:lnTo>
                    <a:pt x="418" y="188"/>
                  </a:lnTo>
                  <a:lnTo>
                    <a:pt x="432" y="180"/>
                  </a:lnTo>
                  <a:lnTo>
                    <a:pt x="460" y="160"/>
                  </a:lnTo>
                  <a:lnTo>
                    <a:pt x="460" y="160"/>
                  </a:lnTo>
                  <a:lnTo>
                    <a:pt x="460" y="152"/>
                  </a:lnTo>
                  <a:lnTo>
                    <a:pt x="464" y="146"/>
                  </a:lnTo>
                  <a:lnTo>
                    <a:pt x="470" y="140"/>
                  </a:lnTo>
                  <a:lnTo>
                    <a:pt x="476" y="138"/>
                  </a:lnTo>
                  <a:lnTo>
                    <a:pt x="476" y="138"/>
                  </a:lnTo>
                  <a:close/>
                </a:path>
              </a:pathLst>
            </a:custGeom>
            <a:solidFill>
              <a:srgbClr val="00C8D8"/>
            </a:solidFill>
            <a:ln>
              <a:noFill/>
            </a:ln>
          </p:spPr>
          <p:txBody>
            <a:bodyPr/>
            <a:lstStyle/>
            <a:p>
              <a:endParaRPr lang="zh-CN" altLang="en-US" sz="2400">
                <a:solidFill>
                  <a:schemeClr val="tx1">
                    <a:lumMod val="50000"/>
                    <a:lumOff val="50000"/>
                  </a:schemeClr>
                </a:solidFill>
                <a:ea typeface="宋体" panose="02010600030101010101" pitchFamily="2" charset="-122"/>
              </a:endParaRPr>
            </a:p>
          </p:txBody>
        </p:sp>
        <p:sp>
          <p:nvSpPr>
            <p:cNvPr id="38" name="MH_Other_18"/>
            <p:cNvSpPr>
              <a:spLocks/>
            </p:cNvSpPr>
            <p:nvPr>
              <p:custDataLst>
                <p:tags r:id="rId33"/>
              </p:custDataLst>
            </p:nvPr>
          </p:nvSpPr>
          <p:spPr bwMode="auto">
            <a:xfrm>
              <a:off x="5381250" y="3865991"/>
              <a:ext cx="407963" cy="499054"/>
            </a:xfrm>
            <a:custGeom>
              <a:avLst/>
              <a:gdLst>
                <a:gd name="T0" fmla="*/ 220 w 304"/>
                <a:gd name="T1" fmla="*/ 0 h 414"/>
                <a:gd name="T2" fmla="*/ 206 w 304"/>
                <a:gd name="T3" fmla="*/ 16 h 414"/>
                <a:gd name="T4" fmla="*/ 184 w 304"/>
                <a:gd name="T5" fmla="*/ 32 h 414"/>
                <a:gd name="T6" fmla="*/ 176 w 304"/>
                <a:gd name="T7" fmla="*/ 32 h 414"/>
                <a:gd name="T8" fmla="*/ 174 w 304"/>
                <a:gd name="T9" fmla="*/ 22 h 414"/>
                <a:gd name="T10" fmla="*/ 152 w 304"/>
                <a:gd name="T11" fmla="*/ 24 h 414"/>
                <a:gd name="T12" fmla="*/ 108 w 304"/>
                <a:gd name="T13" fmla="*/ 34 h 414"/>
                <a:gd name="T14" fmla="*/ 72 w 304"/>
                <a:gd name="T15" fmla="*/ 42 h 414"/>
                <a:gd name="T16" fmla="*/ 40 w 304"/>
                <a:gd name="T17" fmla="*/ 56 h 414"/>
                <a:gd name="T18" fmla="*/ 28 w 304"/>
                <a:gd name="T19" fmla="*/ 62 h 414"/>
                <a:gd name="T20" fmla="*/ 16 w 304"/>
                <a:gd name="T21" fmla="*/ 84 h 414"/>
                <a:gd name="T22" fmla="*/ 22 w 304"/>
                <a:gd name="T23" fmla="*/ 92 h 414"/>
                <a:gd name="T24" fmla="*/ 34 w 304"/>
                <a:gd name="T25" fmla="*/ 140 h 414"/>
                <a:gd name="T26" fmla="*/ 32 w 304"/>
                <a:gd name="T27" fmla="*/ 144 h 414"/>
                <a:gd name="T28" fmla="*/ 0 w 304"/>
                <a:gd name="T29" fmla="*/ 200 h 414"/>
                <a:gd name="T30" fmla="*/ 12 w 304"/>
                <a:gd name="T31" fmla="*/ 196 h 414"/>
                <a:gd name="T32" fmla="*/ 18 w 304"/>
                <a:gd name="T33" fmla="*/ 202 h 414"/>
                <a:gd name="T34" fmla="*/ 16 w 304"/>
                <a:gd name="T35" fmla="*/ 226 h 414"/>
                <a:gd name="T36" fmla="*/ 24 w 304"/>
                <a:gd name="T37" fmla="*/ 262 h 414"/>
                <a:gd name="T38" fmla="*/ 40 w 304"/>
                <a:gd name="T39" fmla="*/ 280 h 414"/>
                <a:gd name="T40" fmla="*/ 42 w 304"/>
                <a:gd name="T41" fmla="*/ 304 h 414"/>
                <a:gd name="T42" fmla="*/ 44 w 304"/>
                <a:gd name="T43" fmla="*/ 320 h 414"/>
                <a:gd name="T44" fmla="*/ 44 w 304"/>
                <a:gd name="T45" fmla="*/ 362 h 414"/>
                <a:gd name="T46" fmla="*/ 52 w 304"/>
                <a:gd name="T47" fmla="*/ 362 h 414"/>
                <a:gd name="T48" fmla="*/ 72 w 304"/>
                <a:gd name="T49" fmla="*/ 352 h 414"/>
                <a:gd name="T50" fmla="*/ 84 w 304"/>
                <a:gd name="T51" fmla="*/ 356 h 414"/>
                <a:gd name="T52" fmla="*/ 86 w 304"/>
                <a:gd name="T53" fmla="*/ 366 h 414"/>
                <a:gd name="T54" fmla="*/ 56 w 304"/>
                <a:gd name="T55" fmla="*/ 406 h 414"/>
                <a:gd name="T56" fmla="*/ 72 w 304"/>
                <a:gd name="T57" fmla="*/ 408 h 414"/>
                <a:gd name="T58" fmla="*/ 80 w 304"/>
                <a:gd name="T59" fmla="*/ 406 h 414"/>
                <a:gd name="T60" fmla="*/ 120 w 304"/>
                <a:gd name="T61" fmla="*/ 390 h 414"/>
                <a:gd name="T62" fmla="*/ 142 w 304"/>
                <a:gd name="T63" fmla="*/ 394 h 414"/>
                <a:gd name="T64" fmla="*/ 154 w 304"/>
                <a:gd name="T65" fmla="*/ 390 h 414"/>
                <a:gd name="T66" fmla="*/ 152 w 304"/>
                <a:gd name="T67" fmla="*/ 384 h 414"/>
                <a:gd name="T68" fmla="*/ 150 w 304"/>
                <a:gd name="T69" fmla="*/ 366 h 414"/>
                <a:gd name="T70" fmla="*/ 150 w 304"/>
                <a:gd name="T71" fmla="*/ 358 h 414"/>
                <a:gd name="T72" fmla="*/ 162 w 304"/>
                <a:gd name="T73" fmla="*/ 336 h 414"/>
                <a:gd name="T74" fmla="*/ 162 w 304"/>
                <a:gd name="T75" fmla="*/ 334 h 414"/>
                <a:gd name="T76" fmla="*/ 164 w 304"/>
                <a:gd name="T77" fmla="*/ 324 h 414"/>
                <a:gd name="T78" fmla="*/ 164 w 304"/>
                <a:gd name="T79" fmla="*/ 316 h 414"/>
                <a:gd name="T80" fmla="*/ 178 w 304"/>
                <a:gd name="T81" fmla="*/ 298 h 414"/>
                <a:gd name="T82" fmla="*/ 186 w 304"/>
                <a:gd name="T83" fmla="*/ 278 h 414"/>
                <a:gd name="T84" fmla="*/ 190 w 304"/>
                <a:gd name="T85" fmla="*/ 270 h 414"/>
                <a:gd name="T86" fmla="*/ 206 w 304"/>
                <a:gd name="T87" fmla="*/ 256 h 414"/>
                <a:gd name="T88" fmla="*/ 194 w 304"/>
                <a:gd name="T89" fmla="*/ 242 h 414"/>
                <a:gd name="T90" fmla="*/ 194 w 304"/>
                <a:gd name="T91" fmla="*/ 228 h 414"/>
                <a:gd name="T92" fmla="*/ 224 w 304"/>
                <a:gd name="T93" fmla="*/ 200 h 414"/>
                <a:gd name="T94" fmla="*/ 222 w 304"/>
                <a:gd name="T95" fmla="*/ 192 h 414"/>
                <a:gd name="T96" fmla="*/ 220 w 304"/>
                <a:gd name="T97" fmla="*/ 170 h 414"/>
                <a:gd name="T98" fmla="*/ 230 w 304"/>
                <a:gd name="T99" fmla="*/ 146 h 414"/>
                <a:gd name="T100" fmla="*/ 250 w 304"/>
                <a:gd name="T101" fmla="*/ 136 h 414"/>
                <a:gd name="T102" fmla="*/ 272 w 304"/>
                <a:gd name="T103" fmla="*/ 140 h 414"/>
                <a:gd name="T104" fmla="*/ 284 w 304"/>
                <a:gd name="T105" fmla="*/ 128 h 414"/>
                <a:gd name="T106" fmla="*/ 296 w 304"/>
                <a:gd name="T107" fmla="*/ 108 h 414"/>
                <a:gd name="T108" fmla="*/ 300 w 304"/>
                <a:gd name="T109" fmla="*/ 102 h 414"/>
                <a:gd name="T110" fmla="*/ 296 w 304"/>
                <a:gd name="T111" fmla="*/ 84 h 414"/>
                <a:gd name="T112" fmla="*/ 276 w 304"/>
                <a:gd name="T113" fmla="*/ 52 h 414"/>
                <a:gd name="T114" fmla="*/ 274 w 304"/>
                <a:gd name="T115" fmla="*/ 40 h 414"/>
                <a:gd name="T116" fmla="*/ 264 w 304"/>
                <a:gd name="T117" fmla="*/ 2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4" h="414">
                  <a:moveTo>
                    <a:pt x="240" y="16"/>
                  </a:moveTo>
                  <a:lnTo>
                    <a:pt x="238" y="16"/>
                  </a:lnTo>
                  <a:lnTo>
                    <a:pt x="220" y="0"/>
                  </a:lnTo>
                  <a:lnTo>
                    <a:pt x="212" y="6"/>
                  </a:lnTo>
                  <a:lnTo>
                    <a:pt x="212" y="6"/>
                  </a:lnTo>
                  <a:lnTo>
                    <a:pt x="206" y="16"/>
                  </a:lnTo>
                  <a:lnTo>
                    <a:pt x="200" y="24"/>
                  </a:lnTo>
                  <a:lnTo>
                    <a:pt x="192" y="28"/>
                  </a:lnTo>
                  <a:lnTo>
                    <a:pt x="184" y="32"/>
                  </a:lnTo>
                  <a:lnTo>
                    <a:pt x="184" y="32"/>
                  </a:lnTo>
                  <a:lnTo>
                    <a:pt x="180" y="34"/>
                  </a:lnTo>
                  <a:lnTo>
                    <a:pt x="176" y="32"/>
                  </a:lnTo>
                  <a:lnTo>
                    <a:pt x="176" y="32"/>
                  </a:lnTo>
                  <a:lnTo>
                    <a:pt x="174" y="28"/>
                  </a:lnTo>
                  <a:lnTo>
                    <a:pt x="174" y="22"/>
                  </a:lnTo>
                  <a:lnTo>
                    <a:pt x="180" y="4"/>
                  </a:lnTo>
                  <a:lnTo>
                    <a:pt x="152" y="22"/>
                  </a:lnTo>
                  <a:lnTo>
                    <a:pt x="152" y="24"/>
                  </a:lnTo>
                  <a:lnTo>
                    <a:pt x="152" y="24"/>
                  </a:lnTo>
                  <a:lnTo>
                    <a:pt x="128" y="24"/>
                  </a:lnTo>
                  <a:lnTo>
                    <a:pt x="108" y="34"/>
                  </a:lnTo>
                  <a:lnTo>
                    <a:pt x="108" y="36"/>
                  </a:lnTo>
                  <a:lnTo>
                    <a:pt x="84" y="36"/>
                  </a:lnTo>
                  <a:lnTo>
                    <a:pt x="72" y="42"/>
                  </a:lnTo>
                  <a:lnTo>
                    <a:pt x="68" y="54"/>
                  </a:lnTo>
                  <a:lnTo>
                    <a:pt x="66" y="56"/>
                  </a:lnTo>
                  <a:lnTo>
                    <a:pt x="40" y="56"/>
                  </a:lnTo>
                  <a:lnTo>
                    <a:pt x="40" y="56"/>
                  </a:lnTo>
                  <a:lnTo>
                    <a:pt x="34" y="56"/>
                  </a:lnTo>
                  <a:lnTo>
                    <a:pt x="28" y="62"/>
                  </a:lnTo>
                  <a:lnTo>
                    <a:pt x="8" y="80"/>
                  </a:lnTo>
                  <a:lnTo>
                    <a:pt x="8" y="80"/>
                  </a:lnTo>
                  <a:lnTo>
                    <a:pt x="16" y="84"/>
                  </a:lnTo>
                  <a:lnTo>
                    <a:pt x="20" y="88"/>
                  </a:lnTo>
                  <a:lnTo>
                    <a:pt x="22" y="94"/>
                  </a:lnTo>
                  <a:lnTo>
                    <a:pt x="22" y="92"/>
                  </a:lnTo>
                  <a:lnTo>
                    <a:pt x="34" y="138"/>
                  </a:lnTo>
                  <a:lnTo>
                    <a:pt x="34" y="138"/>
                  </a:lnTo>
                  <a:lnTo>
                    <a:pt x="34" y="140"/>
                  </a:lnTo>
                  <a:lnTo>
                    <a:pt x="34" y="144"/>
                  </a:lnTo>
                  <a:lnTo>
                    <a:pt x="34" y="144"/>
                  </a:lnTo>
                  <a:lnTo>
                    <a:pt x="32" y="144"/>
                  </a:lnTo>
                  <a:lnTo>
                    <a:pt x="32" y="144"/>
                  </a:lnTo>
                  <a:lnTo>
                    <a:pt x="0" y="188"/>
                  </a:lnTo>
                  <a:lnTo>
                    <a:pt x="0" y="200"/>
                  </a:lnTo>
                  <a:lnTo>
                    <a:pt x="0" y="200"/>
                  </a:lnTo>
                  <a:lnTo>
                    <a:pt x="8" y="196"/>
                  </a:lnTo>
                  <a:lnTo>
                    <a:pt x="12" y="196"/>
                  </a:lnTo>
                  <a:lnTo>
                    <a:pt x="12" y="196"/>
                  </a:lnTo>
                  <a:lnTo>
                    <a:pt x="16" y="198"/>
                  </a:lnTo>
                  <a:lnTo>
                    <a:pt x="18" y="202"/>
                  </a:lnTo>
                  <a:lnTo>
                    <a:pt x="16" y="214"/>
                  </a:lnTo>
                  <a:lnTo>
                    <a:pt x="16" y="214"/>
                  </a:lnTo>
                  <a:lnTo>
                    <a:pt x="16" y="226"/>
                  </a:lnTo>
                  <a:lnTo>
                    <a:pt x="18" y="238"/>
                  </a:lnTo>
                  <a:lnTo>
                    <a:pt x="20" y="250"/>
                  </a:lnTo>
                  <a:lnTo>
                    <a:pt x="24" y="262"/>
                  </a:lnTo>
                  <a:lnTo>
                    <a:pt x="36" y="274"/>
                  </a:lnTo>
                  <a:lnTo>
                    <a:pt x="36" y="274"/>
                  </a:lnTo>
                  <a:lnTo>
                    <a:pt x="40" y="280"/>
                  </a:lnTo>
                  <a:lnTo>
                    <a:pt x="40" y="286"/>
                  </a:lnTo>
                  <a:lnTo>
                    <a:pt x="36" y="294"/>
                  </a:lnTo>
                  <a:lnTo>
                    <a:pt x="42" y="304"/>
                  </a:lnTo>
                  <a:lnTo>
                    <a:pt x="42" y="304"/>
                  </a:lnTo>
                  <a:lnTo>
                    <a:pt x="44" y="310"/>
                  </a:lnTo>
                  <a:lnTo>
                    <a:pt x="44" y="320"/>
                  </a:lnTo>
                  <a:lnTo>
                    <a:pt x="40" y="330"/>
                  </a:lnTo>
                  <a:lnTo>
                    <a:pt x="34" y="344"/>
                  </a:lnTo>
                  <a:lnTo>
                    <a:pt x="44" y="362"/>
                  </a:lnTo>
                  <a:lnTo>
                    <a:pt x="46" y="366"/>
                  </a:lnTo>
                  <a:lnTo>
                    <a:pt x="52" y="362"/>
                  </a:lnTo>
                  <a:lnTo>
                    <a:pt x="52" y="362"/>
                  </a:lnTo>
                  <a:lnTo>
                    <a:pt x="60" y="356"/>
                  </a:lnTo>
                  <a:lnTo>
                    <a:pt x="66" y="352"/>
                  </a:lnTo>
                  <a:lnTo>
                    <a:pt x="72" y="352"/>
                  </a:lnTo>
                  <a:lnTo>
                    <a:pt x="78" y="352"/>
                  </a:lnTo>
                  <a:lnTo>
                    <a:pt x="78" y="352"/>
                  </a:lnTo>
                  <a:lnTo>
                    <a:pt x="84" y="356"/>
                  </a:lnTo>
                  <a:lnTo>
                    <a:pt x="86" y="362"/>
                  </a:lnTo>
                  <a:lnTo>
                    <a:pt x="86" y="362"/>
                  </a:lnTo>
                  <a:lnTo>
                    <a:pt x="86" y="366"/>
                  </a:lnTo>
                  <a:lnTo>
                    <a:pt x="82" y="374"/>
                  </a:lnTo>
                  <a:lnTo>
                    <a:pt x="66" y="392"/>
                  </a:lnTo>
                  <a:lnTo>
                    <a:pt x="56" y="406"/>
                  </a:lnTo>
                  <a:lnTo>
                    <a:pt x="60" y="414"/>
                  </a:lnTo>
                  <a:lnTo>
                    <a:pt x="60" y="414"/>
                  </a:lnTo>
                  <a:lnTo>
                    <a:pt x="72" y="408"/>
                  </a:lnTo>
                  <a:lnTo>
                    <a:pt x="76" y="406"/>
                  </a:lnTo>
                  <a:lnTo>
                    <a:pt x="80" y="406"/>
                  </a:lnTo>
                  <a:lnTo>
                    <a:pt x="80" y="406"/>
                  </a:lnTo>
                  <a:lnTo>
                    <a:pt x="94" y="402"/>
                  </a:lnTo>
                  <a:lnTo>
                    <a:pt x="120" y="390"/>
                  </a:lnTo>
                  <a:lnTo>
                    <a:pt x="120" y="390"/>
                  </a:lnTo>
                  <a:lnTo>
                    <a:pt x="126" y="388"/>
                  </a:lnTo>
                  <a:lnTo>
                    <a:pt x="134" y="390"/>
                  </a:lnTo>
                  <a:lnTo>
                    <a:pt x="142" y="394"/>
                  </a:lnTo>
                  <a:lnTo>
                    <a:pt x="150" y="402"/>
                  </a:lnTo>
                  <a:lnTo>
                    <a:pt x="154" y="400"/>
                  </a:lnTo>
                  <a:lnTo>
                    <a:pt x="154" y="390"/>
                  </a:lnTo>
                  <a:lnTo>
                    <a:pt x="152" y="388"/>
                  </a:lnTo>
                  <a:lnTo>
                    <a:pt x="152" y="388"/>
                  </a:lnTo>
                  <a:lnTo>
                    <a:pt x="152" y="384"/>
                  </a:lnTo>
                  <a:lnTo>
                    <a:pt x="154" y="380"/>
                  </a:lnTo>
                  <a:lnTo>
                    <a:pt x="150" y="366"/>
                  </a:lnTo>
                  <a:lnTo>
                    <a:pt x="150" y="366"/>
                  </a:lnTo>
                  <a:lnTo>
                    <a:pt x="150" y="362"/>
                  </a:lnTo>
                  <a:lnTo>
                    <a:pt x="150" y="358"/>
                  </a:lnTo>
                  <a:lnTo>
                    <a:pt x="150" y="358"/>
                  </a:lnTo>
                  <a:lnTo>
                    <a:pt x="158" y="352"/>
                  </a:lnTo>
                  <a:lnTo>
                    <a:pt x="166" y="346"/>
                  </a:lnTo>
                  <a:lnTo>
                    <a:pt x="162" y="336"/>
                  </a:lnTo>
                  <a:lnTo>
                    <a:pt x="162" y="336"/>
                  </a:lnTo>
                  <a:lnTo>
                    <a:pt x="162" y="336"/>
                  </a:lnTo>
                  <a:lnTo>
                    <a:pt x="162" y="334"/>
                  </a:lnTo>
                  <a:lnTo>
                    <a:pt x="162" y="334"/>
                  </a:lnTo>
                  <a:lnTo>
                    <a:pt x="166" y="328"/>
                  </a:lnTo>
                  <a:lnTo>
                    <a:pt x="164" y="324"/>
                  </a:lnTo>
                  <a:lnTo>
                    <a:pt x="164" y="324"/>
                  </a:lnTo>
                  <a:lnTo>
                    <a:pt x="164" y="320"/>
                  </a:lnTo>
                  <a:lnTo>
                    <a:pt x="164" y="316"/>
                  </a:lnTo>
                  <a:lnTo>
                    <a:pt x="170" y="308"/>
                  </a:lnTo>
                  <a:lnTo>
                    <a:pt x="180" y="300"/>
                  </a:lnTo>
                  <a:lnTo>
                    <a:pt x="178" y="298"/>
                  </a:lnTo>
                  <a:lnTo>
                    <a:pt x="176" y="296"/>
                  </a:lnTo>
                  <a:lnTo>
                    <a:pt x="186" y="292"/>
                  </a:lnTo>
                  <a:lnTo>
                    <a:pt x="186" y="278"/>
                  </a:lnTo>
                  <a:lnTo>
                    <a:pt x="186" y="278"/>
                  </a:lnTo>
                  <a:lnTo>
                    <a:pt x="186" y="274"/>
                  </a:lnTo>
                  <a:lnTo>
                    <a:pt x="190" y="270"/>
                  </a:lnTo>
                  <a:lnTo>
                    <a:pt x="194" y="266"/>
                  </a:lnTo>
                  <a:lnTo>
                    <a:pt x="200" y="260"/>
                  </a:lnTo>
                  <a:lnTo>
                    <a:pt x="206" y="256"/>
                  </a:lnTo>
                  <a:lnTo>
                    <a:pt x="206" y="256"/>
                  </a:lnTo>
                  <a:lnTo>
                    <a:pt x="194" y="242"/>
                  </a:lnTo>
                  <a:lnTo>
                    <a:pt x="194" y="242"/>
                  </a:lnTo>
                  <a:lnTo>
                    <a:pt x="192" y="238"/>
                  </a:lnTo>
                  <a:lnTo>
                    <a:pt x="192" y="232"/>
                  </a:lnTo>
                  <a:lnTo>
                    <a:pt x="194" y="228"/>
                  </a:lnTo>
                  <a:lnTo>
                    <a:pt x="198" y="222"/>
                  </a:lnTo>
                  <a:lnTo>
                    <a:pt x="198" y="220"/>
                  </a:lnTo>
                  <a:lnTo>
                    <a:pt x="224" y="200"/>
                  </a:lnTo>
                  <a:lnTo>
                    <a:pt x="224" y="194"/>
                  </a:lnTo>
                  <a:lnTo>
                    <a:pt x="224" y="194"/>
                  </a:lnTo>
                  <a:lnTo>
                    <a:pt x="222" y="192"/>
                  </a:lnTo>
                  <a:lnTo>
                    <a:pt x="220" y="186"/>
                  </a:lnTo>
                  <a:lnTo>
                    <a:pt x="220" y="178"/>
                  </a:lnTo>
                  <a:lnTo>
                    <a:pt x="220" y="170"/>
                  </a:lnTo>
                  <a:lnTo>
                    <a:pt x="220" y="170"/>
                  </a:lnTo>
                  <a:lnTo>
                    <a:pt x="224" y="156"/>
                  </a:lnTo>
                  <a:lnTo>
                    <a:pt x="230" y="146"/>
                  </a:lnTo>
                  <a:lnTo>
                    <a:pt x="238" y="138"/>
                  </a:lnTo>
                  <a:lnTo>
                    <a:pt x="250" y="136"/>
                  </a:lnTo>
                  <a:lnTo>
                    <a:pt x="250" y="136"/>
                  </a:lnTo>
                  <a:lnTo>
                    <a:pt x="252" y="136"/>
                  </a:lnTo>
                  <a:lnTo>
                    <a:pt x="262" y="140"/>
                  </a:lnTo>
                  <a:lnTo>
                    <a:pt x="272" y="140"/>
                  </a:lnTo>
                  <a:lnTo>
                    <a:pt x="284" y="128"/>
                  </a:lnTo>
                  <a:lnTo>
                    <a:pt x="284" y="128"/>
                  </a:lnTo>
                  <a:lnTo>
                    <a:pt x="284" y="128"/>
                  </a:lnTo>
                  <a:lnTo>
                    <a:pt x="284" y="128"/>
                  </a:lnTo>
                  <a:lnTo>
                    <a:pt x="296" y="120"/>
                  </a:lnTo>
                  <a:lnTo>
                    <a:pt x="296" y="108"/>
                  </a:lnTo>
                  <a:lnTo>
                    <a:pt x="296" y="106"/>
                  </a:lnTo>
                  <a:lnTo>
                    <a:pt x="296" y="104"/>
                  </a:lnTo>
                  <a:lnTo>
                    <a:pt x="300" y="102"/>
                  </a:lnTo>
                  <a:lnTo>
                    <a:pt x="304" y="98"/>
                  </a:lnTo>
                  <a:lnTo>
                    <a:pt x="304" y="96"/>
                  </a:lnTo>
                  <a:lnTo>
                    <a:pt x="296" y="84"/>
                  </a:lnTo>
                  <a:lnTo>
                    <a:pt x="296" y="84"/>
                  </a:lnTo>
                  <a:lnTo>
                    <a:pt x="286" y="68"/>
                  </a:lnTo>
                  <a:lnTo>
                    <a:pt x="276" y="52"/>
                  </a:lnTo>
                  <a:lnTo>
                    <a:pt x="276" y="52"/>
                  </a:lnTo>
                  <a:lnTo>
                    <a:pt x="274" y="46"/>
                  </a:lnTo>
                  <a:lnTo>
                    <a:pt x="274" y="40"/>
                  </a:lnTo>
                  <a:lnTo>
                    <a:pt x="276" y="34"/>
                  </a:lnTo>
                  <a:lnTo>
                    <a:pt x="280" y="28"/>
                  </a:lnTo>
                  <a:lnTo>
                    <a:pt x="264" y="20"/>
                  </a:lnTo>
                  <a:lnTo>
                    <a:pt x="240" y="16"/>
                  </a:lnTo>
                  <a:close/>
                </a:path>
              </a:pathLst>
            </a:custGeom>
            <a:grpFill/>
            <a:ln>
              <a:noFill/>
            </a:ln>
          </p:spPr>
          <p:txBody>
            <a:bodyPr/>
            <a:lstStyle/>
            <a:p>
              <a:pPr>
                <a:defRPr/>
              </a:pPr>
              <a:endParaRPr lang="zh-CN" altLang="en-US" sz="1867">
                <a:solidFill>
                  <a:schemeClr val="tx1">
                    <a:lumMod val="50000"/>
                    <a:lumOff val="50000"/>
                  </a:schemeClr>
                </a:solidFill>
              </a:endParaRPr>
            </a:p>
          </p:txBody>
        </p:sp>
        <p:sp>
          <p:nvSpPr>
            <p:cNvPr id="39" name="MH_Other_19"/>
            <p:cNvSpPr>
              <a:spLocks/>
            </p:cNvSpPr>
            <p:nvPr>
              <p:custDataLst>
                <p:tags r:id="rId34"/>
              </p:custDataLst>
            </p:nvPr>
          </p:nvSpPr>
          <p:spPr bwMode="auto">
            <a:xfrm>
              <a:off x="5593077" y="3998509"/>
              <a:ext cx="378151" cy="415879"/>
            </a:xfrm>
            <a:custGeom>
              <a:avLst/>
              <a:gdLst>
                <a:gd name="T0" fmla="*/ 132 w 282"/>
                <a:gd name="T1" fmla="*/ 24 h 344"/>
                <a:gd name="T2" fmla="*/ 118 w 282"/>
                <a:gd name="T3" fmla="*/ 40 h 344"/>
                <a:gd name="T4" fmla="*/ 92 w 282"/>
                <a:gd name="T5" fmla="*/ 34 h 344"/>
                <a:gd name="T6" fmla="*/ 78 w 282"/>
                <a:gd name="T7" fmla="*/ 42 h 344"/>
                <a:gd name="T8" fmla="*/ 70 w 282"/>
                <a:gd name="T9" fmla="*/ 74 h 344"/>
                <a:gd name="T10" fmla="*/ 74 w 282"/>
                <a:gd name="T11" fmla="*/ 92 h 344"/>
                <a:gd name="T12" fmla="*/ 46 w 282"/>
                <a:gd name="T13" fmla="*/ 116 h 344"/>
                <a:gd name="T14" fmla="*/ 48 w 282"/>
                <a:gd name="T15" fmla="*/ 134 h 344"/>
                <a:gd name="T16" fmla="*/ 56 w 282"/>
                <a:gd name="T17" fmla="*/ 142 h 344"/>
                <a:gd name="T18" fmla="*/ 56 w 282"/>
                <a:gd name="T19" fmla="*/ 148 h 344"/>
                <a:gd name="T20" fmla="*/ 36 w 282"/>
                <a:gd name="T21" fmla="*/ 166 h 344"/>
                <a:gd name="T22" fmla="*/ 36 w 282"/>
                <a:gd name="T23" fmla="*/ 186 h 344"/>
                <a:gd name="T24" fmla="*/ 30 w 282"/>
                <a:gd name="T25" fmla="*/ 190 h 344"/>
                <a:gd name="T26" fmla="*/ 14 w 282"/>
                <a:gd name="T27" fmla="*/ 208 h 344"/>
                <a:gd name="T28" fmla="*/ 16 w 282"/>
                <a:gd name="T29" fmla="*/ 216 h 344"/>
                <a:gd name="T30" fmla="*/ 16 w 282"/>
                <a:gd name="T31" fmla="*/ 236 h 344"/>
                <a:gd name="T32" fmla="*/ 6 w 282"/>
                <a:gd name="T33" fmla="*/ 250 h 344"/>
                <a:gd name="T34" fmla="*/ 0 w 282"/>
                <a:gd name="T35" fmla="*/ 254 h 344"/>
                <a:gd name="T36" fmla="*/ 6 w 282"/>
                <a:gd name="T37" fmla="*/ 272 h 344"/>
                <a:gd name="T38" fmla="*/ 52 w 282"/>
                <a:gd name="T39" fmla="*/ 272 h 344"/>
                <a:gd name="T40" fmla="*/ 70 w 282"/>
                <a:gd name="T41" fmla="*/ 292 h 344"/>
                <a:gd name="T42" fmla="*/ 102 w 282"/>
                <a:gd name="T43" fmla="*/ 342 h 344"/>
                <a:gd name="T44" fmla="*/ 132 w 282"/>
                <a:gd name="T45" fmla="*/ 340 h 344"/>
                <a:gd name="T46" fmla="*/ 152 w 282"/>
                <a:gd name="T47" fmla="*/ 290 h 344"/>
                <a:gd name="T48" fmla="*/ 172 w 282"/>
                <a:gd name="T49" fmla="*/ 292 h 344"/>
                <a:gd name="T50" fmla="*/ 170 w 282"/>
                <a:gd name="T51" fmla="*/ 276 h 344"/>
                <a:gd name="T52" fmla="*/ 194 w 282"/>
                <a:gd name="T53" fmla="*/ 276 h 344"/>
                <a:gd name="T54" fmla="*/ 208 w 282"/>
                <a:gd name="T55" fmla="*/ 256 h 344"/>
                <a:gd name="T56" fmla="*/ 222 w 282"/>
                <a:gd name="T57" fmla="*/ 226 h 344"/>
                <a:gd name="T58" fmla="*/ 218 w 282"/>
                <a:gd name="T59" fmla="*/ 208 h 344"/>
                <a:gd name="T60" fmla="*/ 236 w 282"/>
                <a:gd name="T61" fmla="*/ 194 h 344"/>
                <a:gd name="T62" fmla="*/ 238 w 282"/>
                <a:gd name="T63" fmla="*/ 182 h 344"/>
                <a:gd name="T64" fmla="*/ 244 w 282"/>
                <a:gd name="T65" fmla="*/ 172 h 344"/>
                <a:gd name="T66" fmla="*/ 238 w 282"/>
                <a:gd name="T67" fmla="*/ 154 h 344"/>
                <a:gd name="T68" fmla="*/ 262 w 282"/>
                <a:gd name="T69" fmla="*/ 134 h 344"/>
                <a:gd name="T70" fmla="*/ 234 w 282"/>
                <a:gd name="T71" fmla="*/ 112 h 344"/>
                <a:gd name="T72" fmla="*/ 242 w 282"/>
                <a:gd name="T73" fmla="*/ 108 h 344"/>
                <a:gd name="T74" fmla="*/ 266 w 282"/>
                <a:gd name="T75" fmla="*/ 96 h 344"/>
                <a:gd name="T76" fmla="*/ 282 w 282"/>
                <a:gd name="T77" fmla="*/ 74 h 344"/>
                <a:gd name="T78" fmla="*/ 270 w 282"/>
                <a:gd name="T79" fmla="*/ 66 h 344"/>
                <a:gd name="T80" fmla="*/ 270 w 282"/>
                <a:gd name="T81" fmla="*/ 58 h 344"/>
                <a:gd name="T82" fmla="*/ 266 w 282"/>
                <a:gd name="T83" fmla="*/ 58 h 344"/>
                <a:gd name="T84" fmla="*/ 256 w 282"/>
                <a:gd name="T85" fmla="*/ 64 h 344"/>
                <a:gd name="T86" fmla="*/ 234 w 282"/>
                <a:gd name="T87" fmla="*/ 54 h 344"/>
                <a:gd name="T88" fmla="*/ 226 w 282"/>
                <a:gd name="T89" fmla="*/ 42 h 344"/>
                <a:gd name="T90" fmla="*/ 222 w 282"/>
                <a:gd name="T91" fmla="*/ 50 h 344"/>
                <a:gd name="T92" fmla="*/ 208 w 282"/>
                <a:gd name="T93" fmla="*/ 60 h 344"/>
                <a:gd name="T94" fmla="*/ 186 w 282"/>
                <a:gd name="T95" fmla="*/ 60 h 344"/>
                <a:gd name="T96" fmla="*/ 178 w 282"/>
                <a:gd name="T97" fmla="*/ 54 h 344"/>
                <a:gd name="T98" fmla="*/ 170 w 282"/>
                <a:gd name="T99" fmla="*/ 30 h 344"/>
                <a:gd name="T100" fmla="*/ 160 w 282"/>
                <a:gd name="T101" fmla="*/ 2 h 344"/>
                <a:gd name="T102" fmla="*/ 146 w 282"/>
                <a:gd name="T103"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2" h="344">
                  <a:moveTo>
                    <a:pt x="146" y="14"/>
                  </a:moveTo>
                  <a:lnTo>
                    <a:pt x="146" y="14"/>
                  </a:lnTo>
                  <a:lnTo>
                    <a:pt x="132" y="24"/>
                  </a:lnTo>
                  <a:lnTo>
                    <a:pt x="120" y="38"/>
                  </a:lnTo>
                  <a:lnTo>
                    <a:pt x="118" y="38"/>
                  </a:lnTo>
                  <a:lnTo>
                    <a:pt x="118" y="40"/>
                  </a:lnTo>
                  <a:lnTo>
                    <a:pt x="102" y="40"/>
                  </a:lnTo>
                  <a:lnTo>
                    <a:pt x="102" y="40"/>
                  </a:lnTo>
                  <a:lnTo>
                    <a:pt x="92" y="34"/>
                  </a:lnTo>
                  <a:lnTo>
                    <a:pt x="92" y="34"/>
                  </a:lnTo>
                  <a:lnTo>
                    <a:pt x="84" y="38"/>
                  </a:lnTo>
                  <a:lnTo>
                    <a:pt x="78" y="42"/>
                  </a:lnTo>
                  <a:lnTo>
                    <a:pt x="74" y="50"/>
                  </a:lnTo>
                  <a:lnTo>
                    <a:pt x="70" y="60"/>
                  </a:lnTo>
                  <a:lnTo>
                    <a:pt x="70" y="74"/>
                  </a:lnTo>
                  <a:lnTo>
                    <a:pt x="80" y="66"/>
                  </a:lnTo>
                  <a:lnTo>
                    <a:pt x="74" y="92"/>
                  </a:lnTo>
                  <a:lnTo>
                    <a:pt x="74" y="92"/>
                  </a:lnTo>
                  <a:lnTo>
                    <a:pt x="74" y="94"/>
                  </a:lnTo>
                  <a:lnTo>
                    <a:pt x="46" y="116"/>
                  </a:lnTo>
                  <a:lnTo>
                    <a:pt x="46" y="116"/>
                  </a:lnTo>
                  <a:lnTo>
                    <a:pt x="42" y="124"/>
                  </a:lnTo>
                  <a:lnTo>
                    <a:pt x="42" y="128"/>
                  </a:lnTo>
                  <a:lnTo>
                    <a:pt x="48" y="134"/>
                  </a:lnTo>
                  <a:lnTo>
                    <a:pt x="48" y="134"/>
                  </a:lnTo>
                  <a:lnTo>
                    <a:pt x="54" y="140"/>
                  </a:lnTo>
                  <a:lnTo>
                    <a:pt x="56" y="142"/>
                  </a:lnTo>
                  <a:lnTo>
                    <a:pt x="56" y="146"/>
                  </a:lnTo>
                  <a:lnTo>
                    <a:pt x="56" y="146"/>
                  </a:lnTo>
                  <a:lnTo>
                    <a:pt x="56" y="148"/>
                  </a:lnTo>
                  <a:lnTo>
                    <a:pt x="54" y="152"/>
                  </a:lnTo>
                  <a:lnTo>
                    <a:pt x="36" y="166"/>
                  </a:lnTo>
                  <a:lnTo>
                    <a:pt x="36" y="166"/>
                  </a:lnTo>
                  <a:lnTo>
                    <a:pt x="38" y="174"/>
                  </a:lnTo>
                  <a:lnTo>
                    <a:pt x="36" y="184"/>
                  </a:lnTo>
                  <a:lnTo>
                    <a:pt x="36" y="186"/>
                  </a:lnTo>
                  <a:lnTo>
                    <a:pt x="36" y="186"/>
                  </a:lnTo>
                  <a:lnTo>
                    <a:pt x="30" y="190"/>
                  </a:lnTo>
                  <a:lnTo>
                    <a:pt x="30" y="190"/>
                  </a:lnTo>
                  <a:lnTo>
                    <a:pt x="28" y="194"/>
                  </a:lnTo>
                  <a:lnTo>
                    <a:pt x="24" y="200"/>
                  </a:lnTo>
                  <a:lnTo>
                    <a:pt x="14" y="208"/>
                  </a:lnTo>
                  <a:lnTo>
                    <a:pt x="14" y="210"/>
                  </a:lnTo>
                  <a:lnTo>
                    <a:pt x="14" y="210"/>
                  </a:lnTo>
                  <a:lnTo>
                    <a:pt x="16" y="216"/>
                  </a:lnTo>
                  <a:lnTo>
                    <a:pt x="14" y="226"/>
                  </a:lnTo>
                  <a:lnTo>
                    <a:pt x="14" y="226"/>
                  </a:lnTo>
                  <a:lnTo>
                    <a:pt x="16" y="236"/>
                  </a:lnTo>
                  <a:lnTo>
                    <a:pt x="16" y="238"/>
                  </a:lnTo>
                  <a:lnTo>
                    <a:pt x="14" y="242"/>
                  </a:lnTo>
                  <a:lnTo>
                    <a:pt x="6" y="250"/>
                  </a:lnTo>
                  <a:lnTo>
                    <a:pt x="4" y="250"/>
                  </a:lnTo>
                  <a:lnTo>
                    <a:pt x="0" y="252"/>
                  </a:lnTo>
                  <a:lnTo>
                    <a:pt x="0" y="254"/>
                  </a:lnTo>
                  <a:lnTo>
                    <a:pt x="6" y="272"/>
                  </a:lnTo>
                  <a:lnTo>
                    <a:pt x="6" y="272"/>
                  </a:lnTo>
                  <a:lnTo>
                    <a:pt x="6" y="272"/>
                  </a:lnTo>
                  <a:lnTo>
                    <a:pt x="28" y="272"/>
                  </a:lnTo>
                  <a:lnTo>
                    <a:pt x="50" y="272"/>
                  </a:lnTo>
                  <a:lnTo>
                    <a:pt x="52" y="272"/>
                  </a:lnTo>
                  <a:lnTo>
                    <a:pt x="52" y="274"/>
                  </a:lnTo>
                  <a:lnTo>
                    <a:pt x="70" y="290"/>
                  </a:lnTo>
                  <a:lnTo>
                    <a:pt x="70" y="292"/>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62" y="134"/>
                  </a:lnTo>
                  <a:lnTo>
                    <a:pt x="240" y="120"/>
                  </a:lnTo>
                  <a:lnTo>
                    <a:pt x="236" y="116"/>
                  </a:lnTo>
                  <a:lnTo>
                    <a:pt x="234" y="112"/>
                  </a:lnTo>
                  <a:lnTo>
                    <a:pt x="234" y="112"/>
                  </a:lnTo>
                  <a:lnTo>
                    <a:pt x="236" y="108"/>
                  </a:lnTo>
                  <a:lnTo>
                    <a:pt x="242" y="108"/>
                  </a:lnTo>
                  <a:lnTo>
                    <a:pt x="266" y="112"/>
                  </a:lnTo>
                  <a:lnTo>
                    <a:pt x="266" y="98"/>
                  </a:lnTo>
                  <a:lnTo>
                    <a:pt x="266" y="96"/>
                  </a:lnTo>
                  <a:lnTo>
                    <a:pt x="278" y="84"/>
                  </a:lnTo>
                  <a:lnTo>
                    <a:pt x="282" y="74"/>
                  </a:lnTo>
                  <a:lnTo>
                    <a:pt x="282" y="74"/>
                  </a:lnTo>
                  <a:lnTo>
                    <a:pt x="276" y="72"/>
                  </a:lnTo>
                  <a:lnTo>
                    <a:pt x="270" y="66"/>
                  </a:lnTo>
                  <a:lnTo>
                    <a:pt x="270" y="66"/>
                  </a:lnTo>
                  <a:lnTo>
                    <a:pt x="270" y="64"/>
                  </a:lnTo>
                  <a:lnTo>
                    <a:pt x="270" y="60"/>
                  </a:lnTo>
                  <a:lnTo>
                    <a:pt x="270" y="58"/>
                  </a:lnTo>
                  <a:lnTo>
                    <a:pt x="268" y="58"/>
                  </a:lnTo>
                  <a:lnTo>
                    <a:pt x="266" y="58"/>
                  </a:lnTo>
                  <a:lnTo>
                    <a:pt x="266" y="58"/>
                  </a:lnTo>
                  <a:lnTo>
                    <a:pt x="262" y="62"/>
                  </a:lnTo>
                  <a:lnTo>
                    <a:pt x="256" y="64"/>
                  </a:lnTo>
                  <a:lnTo>
                    <a:pt x="256" y="64"/>
                  </a:lnTo>
                  <a:lnTo>
                    <a:pt x="250" y="62"/>
                  </a:lnTo>
                  <a:lnTo>
                    <a:pt x="244" y="62"/>
                  </a:lnTo>
                  <a:lnTo>
                    <a:pt x="234" y="54"/>
                  </a:lnTo>
                  <a:lnTo>
                    <a:pt x="234" y="54"/>
                  </a:lnTo>
                  <a:lnTo>
                    <a:pt x="234" y="54"/>
                  </a:lnTo>
                  <a:lnTo>
                    <a:pt x="226" y="42"/>
                  </a:lnTo>
                  <a:lnTo>
                    <a:pt x="226" y="44"/>
                  </a:lnTo>
                  <a:lnTo>
                    <a:pt x="226" y="44"/>
                  </a:lnTo>
                  <a:lnTo>
                    <a:pt x="222" y="50"/>
                  </a:lnTo>
                  <a:lnTo>
                    <a:pt x="216" y="58"/>
                  </a:lnTo>
                  <a:lnTo>
                    <a:pt x="216" y="58"/>
                  </a:lnTo>
                  <a:lnTo>
                    <a:pt x="208" y="60"/>
                  </a:lnTo>
                  <a:lnTo>
                    <a:pt x="200" y="62"/>
                  </a:lnTo>
                  <a:lnTo>
                    <a:pt x="194" y="62"/>
                  </a:lnTo>
                  <a:lnTo>
                    <a:pt x="186" y="60"/>
                  </a:lnTo>
                  <a:lnTo>
                    <a:pt x="186" y="60"/>
                  </a:lnTo>
                  <a:lnTo>
                    <a:pt x="182" y="58"/>
                  </a:lnTo>
                  <a:lnTo>
                    <a:pt x="178" y="54"/>
                  </a:lnTo>
                  <a:lnTo>
                    <a:pt x="174" y="46"/>
                  </a:lnTo>
                  <a:lnTo>
                    <a:pt x="170" y="30"/>
                  </a:lnTo>
                  <a:lnTo>
                    <a:pt x="170" y="30"/>
                  </a:lnTo>
                  <a:lnTo>
                    <a:pt x="166" y="12"/>
                  </a:lnTo>
                  <a:lnTo>
                    <a:pt x="164" y="6"/>
                  </a:lnTo>
                  <a:lnTo>
                    <a:pt x="160" y="2"/>
                  </a:lnTo>
                  <a:lnTo>
                    <a:pt x="160" y="2"/>
                  </a:lnTo>
                  <a:lnTo>
                    <a:pt x="154" y="0"/>
                  </a:lnTo>
                  <a:lnTo>
                    <a:pt x="146" y="0"/>
                  </a:lnTo>
                  <a:lnTo>
                    <a:pt x="148" y="14"/>
                  </a:lnTo>
                  <a:lnTo>
                    <a:pt x="146" y="14"/>
                  </a:lnTo>
                  <a:close/>
                </a:path>
              </a:pathLst>
            </a:custGeom>
            <a:grpFill/>
            <a:ln>
              <a:noFill/>
            </a:ln>
          </p:spPr>
          <p:txBody>
            <a:bodyPr/>
            <a:lstStyle/>
            <a:p>
              <a:pPr>
                <a:defRPr/>
              </a:pPr>
              <a:endParaRPr lang="zh-CN" altLang="en-US" sz="1867">
                <a:solidFill>
                  <a:schemeClr val="tx1">
                    <a:lumMod val="50000"/>
                    <a:lumOff val="50000"/>
                  </a:schemeClr>
                </a:solidFill>
              </a:endParaRPr>
            </a:p>
          </p:txBody>
        </p:sp>
        <p:sp>
          <p:nvSpPr>
            <p:cNvPr id="40" name="MH_Other_20"/>
            <p:cNvSpPr>
              <a:spLocks/>
            </p:cNvSpPr>
            <p:nvPr>
              <p:custDataLst>
                <p:tags r:id="rId35"/>
              </p:custDataLst>
            </p:nvPr>
          </p:nvSpPr>
          <p:spPr bwMode="auto">
            <a:xfrm>
              <a:off x="5762544" y="3736277"/>
              <a:ext cx="324802" cy="336933"/>
            </a:xfrm>
            <a:custGeom>
              <a:avLst/>
              <a:gdLst>
                <a:gd name="T0" fmla="*/ 136 w 242"/>
                <a:gd name="T1" fmla="*/ 8 h 280"/>
                <a:gd name="T2" fmla="*/ 116 w 242"/>
                <a:gd name="T3" fmla="*/ 10 h 280"/>
                <a:gd name="T4" fmla="*/ 84 w 242"/>
                <a:gd name="T5" fmla="*/ 4 h 280"/>
                <a:gd name="T6" fmla="*/ 62 w 242"/>
                <a:gd name="T7" fmla="*/ 28 h 280"/>
                <a:gd name="T8" fmla="*/ 54 w 242"/>
                <a:gd name="T9" fmla="*/ 64 h 280"/>
                <a:gd name="T10" fmla="*/ 44 w 242"/>
                <a:gd name="T11" fmla="*/ 74 h 280"/>
                <a:gd name="T12" fmla="*/ 42 w 242"/>
                <a:gd name="T13" fmla="*/ 88 h 280"/>
                <a:gd name="T14" fmla="*/ 32 w 242"/>
                <a:gd name="T15" fmla="*/ 106 h 280"/>
                <a:gd name="T16" fmla="*/ 6 w 242"/>
                <a:gd name="T17" fmla="*/ 140 h 280"/>
                <a:gd name="T18" fmla="*/ 0 w 242"/>
                <a:gd name="T19" fmla="*/ 148 h 280"/>
                <a:gd name="T20" fmla="*/ 20 w 242"/>
                <a:gd name="T21" fmla="*/ 186 h 280"/>
                <a:gd name="T22" fmla="*/ 30 w 242"/>
                <a:gd name="T23" fmla="*/ 202 h 280"/>
                <a:gd name="T24" fmla="*/ 30 w 242"/>
                <a:gd name="T25" fmla="*/ 206 h 280"/>
                <a:gd name="T26" fmla="*/ 28 w 242"/>
                <a:gd name="T27" fmla="*/ 210 h 280"/>
                <a:gd name="T28" fmla="*/ 40 w 242"/>
                <a:gd name="T29" fmla="*/ 214 h 280"/>
                <a:gd name="T30" fmla="*/ 48 w 242"/>
                <a:gd name="T31" fmla="*/ 224 h 280"/>
                <a:gd name="T32" fmla="*/ 56 w 242"/>
                <a:gd name="T33" fmla="*/ 262 h 280"/>
                <a:gd name="T34" fmla="*/ 64 w 242"/>
                <a:gd name="T35" fmla="*/ 270 h 280"/>
                <a:gd name="T36" fmla="*/ 74 w 242"/>
                <a:gd name="T37" fmla="*/ 272 h 280"/>
                <a:gd name="T38" fmla="*/ 84 w 242"/>
                <a:gd name="T39" fmla="*/ 268 h 280"/>
                <a:gd name="T40" fmla="*/ 90 w 242"/>
                <a:gd name="T41" fmla="*/ 260 h 280"/>
                <a:gd name="T42" fmla="*/ 104 w 242"/>
                <a:gd name="T43" fmla="*/ 250 h 280"/>
                <a:gd name="T44" fmla="*/ 122 w 242"/>
                <a:gd name="T45" fmla="*/ 270 h 280"/>
                <a:gd name="T46" fmla="*/ 134 w 242"/>
                <a:gd name="T47" fmla="*/ 272 h 280"/>
                <a:gd name="T48" fmla="*/ 150 w 242"/>
                <a:gd name="T49" fmla="*/ 268 h 280"/>
                <a:gd name="T50" fmla="*/ 166 w 242"/>
                <a:gd name="T51" fmla="*/ 280 h 280"/>
                <a:gd name="T52" fmla="*/ 170 w 242"/>
                <a:gd name="T53" fmla="*/ 246 h 280"/>
                <a:gd name="T54" fmla="*/ 180 w 242"/>
                <a:gd name="T55" fmla="*/ 234 h 280"/>
                <a:gd name="T56" fmla="*/ 172 w 242"/>
                <a:gd name="T57" fmla="*/ 224 h 280"/>
                <a:gd name="T58" fmla="*/ 178 w 242"/>
                <a:gd name="T59" fmla="*/ 220 h 280"/>
                <a:gd name="T60" fmla="*/ 204 w 242"/>
                <a:gd name="T61" fmla="*/ 188 h 280"/>
                <a:gd name="T62" fmla="*/ 204 w 242"/>
                <a:gd name="T63" fmla="*/ 204 h 280"/>
                <a:gd name="T64" fmla="*/ 226 w 242"/>
                <a:gd name="T65" fmla="*/ 172 h 280"/>
                <a:gd name="T66" fmla="*/ 228 w 242"/>
                <a:gd name="T67" fmla="*/ 136 h 280"/>
                <a:gd name="T68" fmla="*/ 214 w 242"/>
                <a:gd name="T69" fmla="*/ 136 h 280"/>
                <a:gd name="T70" fmla="*/ 210 w 242"/>
                <a:gd name="T71" fmla="*/ 128 h 280"/>
                <a:gd name="T72" fmla="*/ 230 w 242"/>
                <a:gd name="T73" fmla="*/ 116 h 280"/>
                <a:gd name="T74" fmla="*/ 240 w 242"/>
                <a:gd name="T75" fmla="*/ 106 h 280"/>
                <a:gd name="T76" fmla="*/ 232 w 242"/>
                <a:gd name="T77" fmla="*/ 70 h 280"/>
                <a:gd name="T78" fmla="*/ 220 w 242"/>
                <a:gd name="T79" fmla="*/ 68 h 280"/>
                <a:gd name="T80" fmla="*/ 220 w 242"/>
                <a:gd name="T81" fmla="*/ 64 h 280"/>
                <a:gd name="T82" fmla="*/ 214 w 242"/>
                <a:gd name="T83" fmla="*/ 54 h 280"/>
                <a:gd name="T84" fmla="*/ 172 w 242"/>
                <a:gd name="T85" fmla="*/ 48 h 280"/>
                <a:gd name="T86" fmla="*/ 156 w 242"/>
                <a:gd name="T87" fmla="*/ 64 h 280"/>
                <a:gd name="T88" fmla="*/ 154 w 242"/>
                <a:gd name="T89" fmla="*/ 36 h 280"/>
                <a:gd name="T90" fmla="*/ 178 w 242"/>
                <a:gd name="T91" fmla="*/ 12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2" h="280">
                  <a:moveTo>
                    <a:pt x="148" y="4"/>
                  </a:moveTo>
                  <a:lnTo>
                    <a:pt x="148" y="4"/>
                  </a:lnTo>
                  <a:lnTo>
                    <a:pt x="136" y="8"/>
                  </a:lnTo>
                  <a:lnTo>
                    <a:pt x="126" y="12"/>
                  </a:lnTo>
                  <a:lnTo>
                    <a:pt x="126" y="12"/>
                  </a:lnTo>
                  <a:lnTo>
                    <a:pt x="116" y="10"/>
                  </a:lnTo>
                  <a:lnTo>
                    <a:pt x="102" y="6"/>
                  </a:lnTo>
                  <a:lnTo>
                    <a:pt x="84" y="4"/>
                  </a:lnTo>
                  <a:lnTo>
                    <a:pt x="84" y="4"/>
                  </a:lnTo>
                  <a:lnTo>
                    <a:pt x="78" y="6"/>
                  </a:lnTo>
                  <a:lnTo>
                    <a:pt x="74" y="12"/>
                  </a:lnTo>
                  <a:lnTo>
                    <a:pt x="62" y="28"/>
                  </a:lnTo>
                  <a:lnTo>
                    <a:pt x="74" y="52"/>
                  </a:lnTo>
                  <a:lnTo>
                    <a:pt x="54" y="64"/>
                  </a:lnTo>
                  <a:lnTo>
                    <a:pt x="54" y="64"/>
                  </a:lnTo>
                  <a:lnTo>
                    <a:pt x="38" y="60"/>
                  </a:lnTo>
                  <a:lnTo>
                    <a:pt x="38" y="60"/>
                  </a:lnTo>
                  <a:lnTo>
                    <a:pt x="44" y="74"/>
                  </a:lnTo>
                  <a:lnTo>
                    <a:pt x="44" y="78"/>
                  </a:lnTo>
                  <a:lnTo>
                    <a:pt x="44" y="82"/>
                  </a:lnTo>
                  <a:lnTo>
                    <a:pt x="42" y="88"/>
                  </a:lnTo>
                  <a:lnTo>
                    <a:pt x="42" y="88"/>
                  </a:lnTo>
                  <a:lnTo>
                    <a:pt x="36" y="100"/>
                  </a:lnTo>
                  <a:lnTo>
                    <a:pt x="32" y="106"/>
                  </a:lnTo>
                  <a:lnTo>
                    <a:pt x="4" y="132"/>
                  </a:lnTo>
                  <a:lnTo>
                    <a:pt x="10" y="136"/>
                  </a:lnTo>
                  <a:lnTo>
                    <a:pt x="6" y="140"/>
                  </a:lnTo>
                  <a:lnTo>
                    <a:pt x="6" y="140"/>
                  </a:lnTo>
                  <a:lnTo>
                    <a:pt x="2" y="144"/>
                  </a:lnTo>
                  <a:lnTo>
                    <a:pt x="0" y="148"/>
                  </a:lnTo>
                  <a:lnTo>
                    <a:pt x="0" y="152"/>
                  </a:lnTo>
                  <a:lnTo>
                    <a:pt x="0" y="156"/>
                  </a:lnTo>
                  <a:lnTo>
                    <a:pt x="20" y="186"/>
                  </a:lnTo>
                  <a:lnTo>
                    <a:pt x="20" y="186"/>
                  </a:lnTo>
                  <a:lnTo>
                    <a:pt x="20" y="186"/>
                  </a:lnTo>
                  <a:lnTo>
                    <a:pt x="30" y="202"/>
                  </a:lnTo>
                  <a:lnTo>
                    <a:pt x="30" y="204"/>
                  </a:lnTo>
                  <a:lnTo>
                    <a:pt x="30" y="204"/>
                  </a:lnTo>
                  <a:lnTo>
                    <a:pt x="30" y="206"/>
                  </a:lnTo>
                  <a:lnTo>
                    <a:pt x="30" y="208"/>
                  </a:lnTo>
                  <a:lnTo>
                    <a:pt x="30" y="208"/>
                  </a:lnTo>
                  <a:lnTo>
                    <a:pt x="28" y="210"/>
                  </a:lnTo>
                  <a:lnTo>
                    <a:pt x="28" y="210"/>
                  </a:lnTo>
                  <a:lnTo>
                    <a:pt x="34" y="210"/>
                  </a:lnTo>
                  <a:lnTo>
                    <a:pt x="40" y="214"/>
                  </a:lnTo>
                  <a:lnTo>
                    <a:pt x="40" y="214"/>
                  </a:lnTo>
                  <a:lnTo>
                    <a:pt x="44" y="218"/>
                  </a:lnTo>
                  <a:lnTo>
                    <a:pt x="48" y="224"/>
                  </a:lnTo>
                  <a:lnTo>
                    <a:pt x="50" y="234"/>
                  </a:lnTo>
                  <a:lnTo>
                    <a:pt x="52" y="246"/>
                  </a:lnTo>
                  <a:lnTo>
                    <a:pt x="56" y="262"/>
                  </a:lnTo>
                  <a:lnTo>
                    <a:pt x="56" y="262"/>
                  </a:lnTo>
                  <a:lnTo>
                    <a:pt x="58" y="266"/>
                  </a:lnTo>
                  <a:lnTo>
                    <a:pt x="64" y="270"/>
                  </a:lnTo>
                  <a:lnTo>
                    <a:pt x="64" y="270"/>
                  </a:lnTo>
                  <a:lnTo>
                    <a:pt x="68" y="272"/>
                  </a:lnTo>
                  <a:lnTo>
                    <a:pt x="74" y="272"/>
                  </a:lnTo>
                  <a:lnTo>
                    <a:pt x="80" y="270"/>
                  </a:lnTo>
                  <a:lnTo>
                    <a:pt x="84" y="268"/>
                  </a:lnTo>
                  <a:lnTo>
                    <a:pt x="84" y="268"/>
                  </a:lnTo>
                  <a:lnTo>
                    <a:pt x="90" y="264"/>
                  </a:lnTo>
                  <a:lnTo>
                    <a:pt x="90" y="260"/>
                  </a:lnTo>
                  <a:lnTo>
                    <a:pt x="90" y="260"/>
                  </a:lnTo>
                  <a:lnTo>
                    <a:pt x="90" y="258"/>
                  </a:lnTo>
                  <a:lnTo>
                    <a:pt x="104" y="248"/>
                  </a:lnTo>
                  <a:lnTo>
                    <a:pt x="104" y="250"/>
                  </a:lnTo>
                  <a:lnTo>
                    <a:pt x="116" y="268"/>
                  </a:lnTo>
                  <a:lnTo>
                    <a:pt x="116" y="268"/>
                  </a:lnTo>
                  <a:lnTo>
                    <a:pt x="122" y="270"/>
                  </a:lnTo>
                  <a:lnTo>
                    <a:pt x="130" y="272"/>
                  </a:lnTo>
                  <a:lnTo>
                    <a:pt x="134" y="272"/>
                  </a:lnTo>
                  <a:lnTo>
                    <a:pt x="134" y="272"/>
                  </a:lnTo>
                  <a:lnTo>
                    <a:pt x="130" y="262"/>
                  </a:lnTo>
                  <a:lnTo>
                    <a:pt x="146" y="268"/>
                  </a:lnTo>
                  <a:lnTo>
                    <a:pt x="150" y="268"/>
                  </a:lnTo>
                  <a:lnTo>
                    <a:pt x="150" y="268"/>
                  </a:lnTo>
                  <a:lnTo>
                    <a:pt x="152" y="270"/>
                  </a:lnTo>
                  <a:lnTo>
                    <a:pt x="166" y="280"/>
                  </a:lnTo>
                  <a:lnTo>
                    <a:pt x="170" y="274"/>
                  </a:lnTo>
                  <a:lnTo>
                    <a:pt x="168" y="248"/>
                  </a:lnTo>
                  <a:lnTo>
                    <a:pt x="170" y="246"/>
                  </a:lnTo>
                  <a:lnTo>
                    <a:pt x="170" y="246"/>
                  </a:lnTo>
                  <a:lnTo>
                    <a:pt x="180" y="234"/>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88"/>
                  </a:lnTo>
                  <a:lnTo>
                    <a:pt x="204" y="190"/>
                  </a:lnTo>
                  <a:lnTo>
                    <a:pt x="204" y="204"/>
                  </a:lnTo>
                  <a:lnTo>
                    <a:pt x="204" y="204"/>
                  </a:lnTo>
                  <a:lnTo>
                    <a:pt x="228" y="184"/>
                  </a:lnTo>
                  <a:lnTo>
                    <a:pt x="226" y="172"/>
                  </a:lnTo>
                  <a:lnTo>
                    <a:pt x="222" y="172"/>
                  </a:lnTo>
                  <a:lnTo>
                    <a:pt x="214" y="174"/>
                  </a:lnTo>
                  <a:lnTo>
                    <a:pt x="228" y="136"/>
                  </a:lnTo>
                  <a:lnTo>
                    <a:pt x="216" y="136"/>
                  </a:lnTo>
                  <a:lnTo>
                    <a:pt x="216" y="136"/>
                  </a:lnTo>
                  <a:lnTo>
                    <a:pt x="214" y="136"/>
                  </a:lnTo>
                  <a:lnTo>
                    <a:pt x="214" y="134"/>
                  </a:lnTo>
                  <a:lnTo>
                    <a:pt x="210" y="128"/>
                  </a:lnTo>
                  <a:lnTo>
                    <a:pt x="210" y="128"/>
                  </a:lnTo>
                  <a:lnTo>
                    <a:pt x="208" y="122"/>
                  </a:lnTo>
                  <a:lnTo>
                    <a:pt x="210" y="116"/>
                  </a:lnTo>
                  <a:lnTo>
                    <a:pt x="230" y="116"/>
                  </a:lnTo>
                  <a:lnTo>
                    <a:pt x="242" y="116"/>
                  </a:lnTo>
                  <a:lnTo>
                    <a:pt x="242" y="116"/>
                  </a:lnTo>
                  <a:lnTo>
                    <a:pt x="240" y="106"/>
                  </a:lnTo>
                  <a:lnTo>
                    <a:pt x="232" y="92"/>
                  </a:lnTo>
                  <a:lnTo>
                    <a:pt x="216" y="86"/>
                  </a:lnTo>
                  <a:lnTo>
                    <a:pt x="232" y="70"/>
                  </a:lnTo>
                  <a:lnTo>
                    <a:pt x="232" y="66"/>
                  </a:lnTo>
                  <a:lnTo>
                    <a:pt x="224" y="68"/>
                  </a:lnTo>
                  <a:lnTo>
                    <a:pt x="220" y="68"/>
                  </a:lnTo>
                  <a:lnTo>
                    <a:pt x="220" y="66"/>
                  </a:lnTo>
                  <a:lnTo>
                    <a:pt x="220" y="66"/>
                  </a:lnTo>
                  <a:lnTo>
                    <a:pt x="220" y="64"/>
                  </a:lnTo>
                  <a:lnTo>
                    <a:pt x="220" y="64"/>
                  </a:lnTo>
                  <a:lnTo>
                    <a:pt x="218" y="58"/>
                  </a:lnTo>
                  <a:lnTo>
                    <a:pt x="214" y="54"/>
                  </a:lnTo>
                  <a:lnTo>
                    <a:pt x="210" y="50"/>
                  </a:lnTo>
                  <a:lnTo>
                    <a:pt x="204" y="48"/>
                  </a:lnTo>
                  <a:lnTo>
                    <a:pt x="172" y="48"/>
                  </a:lnTo>
                  <a:lnTo>
                    <a:pt x="160" y="64"/>
                  </a:lnTo>
                  <a:lnTo>
                    <a:pt x="160" y="64"/>
                  </a:lnTo>
                  <a:lnTo>
                    <a:pt x="156" y="64"/>
                  </a:lnTo>
                  <a:lnTo>
                    <a:pt x="104" y="48"/>
                  </a:lnTo>
                  <a:lnTo>
                    <a:pt x="154" y="36"/>
                  </a:lnTo>
                  <a:lnTo>
                    <a:pt x="154" y="36"/>
                  </a:lnTo>
                  <a:lnTo>
                    <a:pt x="158" y="34"/>
                  </a:lnTo>
                  <a:lnTo>
                    <a:pt x="162" y="30"/>
                  </a:lnTo>
                  <a:lnTo>
                    <a:pt x="178" y="12"/>
                  </a:lnTo>
                  <a:lnTo>
                    <a:pt x="162" y="0"/>
                  </a:lnTo>
                  <a:lnTo>
                    <a:pt x="148" y="4"/>
                  </a:lnTo>
                  <a:close/>
                </a:path>
              </a:pathLst>
            </a:custGeom>
            <a:grpFill/>
            <a:ln>
              <a:noFill/>
            </a:ln>
          </p:spPr>
          <p:txBody>
            <a:bodyPr/>
            <a:lstStyle/>
            <a:p>
              <a:pPr>
                <a:defRPr/>
              </a:pPr>
              <a:endParaRPr lang="zh-CN" altLang="en-US" sz="1867">
                <a:solidFill>
                  <a:schemeClr val="tx1">
                    <a:lumMod val="50000"/>
                    <a:lumOff val="50000"/>
                  </a:schemeClr>
                </a:solidFill>
              </a:endParaRPr>
            </a:p>
          </p:txBody>
        </p:sp>
        <p:sp>
          <p:nvSpPr>
            <p:cNvPr id="41" name="MH_Other_21"/>
            <p:cNvSpPr>
              <a:spLocks/>
            </p:cNvSpPr>
            <p:nvPr>
              <p:custDataLst>
                <p:tags r:id="rId36"/>
              </p:custDataLst>
            </p:nvPr>
          </p:nvSpPr>
          <p:spPr bwMode="auto">
            <a:xfrm>
              <a:off x="5445582" y="3444457"/>
              <a:ext cx="409533" cy="451122"/>
            </a:xfrm>
            <a:custGeom>
              <a:avLst/>
              <a:gdLst>
                <a:gd name="T0" fmla="*/ 192 w 306"/>
                <a:gd name="T1" fmla="*/ 106 h 374"/>
                <a:gd name="T2" fmla="*/ 180 w 306"/>
                <a:gd name="T3" fmla="*/ 70 h 374"/>
                <a:gd name="T4" fmla="*/ 142 w 306"/>
                <a:gd name="T5" fmla="*/ 46 h 374"/>
                <a:gd name="T6" fmla="*/ 110 w 306"/>
                <a:gd name="T7" fmla="*/ 34 h 374"/>
                <a:gd name="T8" fmla="*/ 96 w 306"/>
                <a:gd name="T9" fmla="*/ 22 h 374"/>
                <a:gd name="T10" fmla="*/ 76 w 306"/>
                <a:gd name="T11" fmla="*/ 2 h 374"/>
                <a:gd name="T12" fmla="*/ 96 w 306"/>
                <a:gd name="T13" fmla="*/ 34 h 374"/>
                <a:gd name="T14" fmla="*/ 86 w 306"/>
                <a:gd name="T15" fmla="*/ 60 h 374"/>
                <a:gd name="T16" fmla="*/ 74 w 306"/>
                <a:gd name="T17" fmla="*/ 72 h 374"/>
                <a:gd name="T18" fmla="*/ 64 w 306"/>
                <a:gd name="T19" fmla="*/ 66 h 374"/>
                <a:gd name="T20" fmla="*/ 38 w 306"/>
                <a:gd name="T21" fmla="*/ 46 h 374"/>
                <a:gd name="T22" fmla="*/ 46 w 306"/>
                <a:gd name="T23" fmla="*/ 70 h 374"/>
                <a:gd name="T24" fmla="*/ 46 w 306"/>
                <a:gd name="T25" fmla="*/ 74 h 374"/>
                <a:gd name="T26" fmla="*/ 28 w 306"/>
                <a:gd name="T27" fmla="*/ 88 h 374"/>
                <a:gd name="T28" fmla="*/ 22 w 306"/>
                <a:gd name="T29" fmla="*/ 94 h 374"/>
                <a:gd name="T30" fmla="*/ 24 w 306"/>
                <a:gd name="T31" fmla="*/ 116 h 374"/>
                <a:gd name="T32" fmla="*/ 18 w 306"/>
                <a:gd name="T33" fmla="*/ 126 h 374"/>
                <a:gd name="T34" fmla="*/ 16 w 306"/>
                <a:gd name="T35" fmla="*/ 126 h 374"/>
                <a:gd name="T36" fmla="*/ 2 w 306"/>
                <a:gd name="T37" fmla="*/ 126 h 374"/>
                <a:gd name="T38" fmla="*/ 18 w 306"/>
                <a:gd name="T39" fmla="*/ 144 h 374"/>
                <a:gd name="T40" fmla="*/ 28 w 306"/>
                <a:gd name="T41" fmla="*/ 162 h 374"/>
                <a:gd name="T42" fmla="*/ 42 w 306"/>
                <a:gd name="T43" fmla="*/ 160 h 374"/>
                <a:gd name="T44" fmla="*/ 60 w 306"/>
                <a:gd name="T45" fmla="*/ 166 h 374"/>
                <a:gd name="T46" fmla="*/ 70 w 306"/>
                <a:gd name="T47" fmla="*/ 178 h 374"/>
                <a:gd name="T48" fmla="*/ 68 w 306"/>
                <a:gd name="T49" fmla="*/ 200 h 374"/>
                <a:gd name="T50" fmla="*/ 72 w 306"/>
                <a:gd name="T51" fmla="*/ 210 h 374"/>
                <a:gd name="T52" fmla="*/ 60 w 306"/>
                <a:gd name="T53" fmla="*/ 218 h 374"/>
                <a:gd name="T54" fmla="*/ 52 w 306"/>
                <a:gd name="T55" fmla="*/ 224 h 374"/>
                <a:gd name="T56" fmla="*/ 50 w 306"/>
                <a:gd name="T57" fmla="*/ 230 h 374"/>
                <a:gd name="T58" fmla="*/ 52 w 306"/>
                <a:gd name="T59" fmla="*/ 254 h 374"/>
                <a:gd name="T60" fmla="*/ 76 w 306"/>
                <a:gd name="T61" fmla="*/ 258 h 374"/>
                <a:gd name="T62" fmla="*/ 102 w 306"/>
                <a:gd name="T63" fmla="*/ 352 h 374"/>
                <a:gd name="T64" fmla="*/ 100 w 306"/>
                <a:gd name="T65" fmla="*/ 364 h 374"/>
                <a:gd name="T66" fmla="*/ 146 w 306"/>
                <a:gd name="T67" fmla="*/ 346 h 374"/>
                <a:gd name="T68" fmla="*/ 134 w 306"/>
                <a:gd name="T69" fmla="*/ 374 h 374"/>
                <a:gd name="T70" fmla="*/ 146 w 306"/>
                <a:gd name="T71" fmla="*/ 366 h 374"/>
                <a:gd name="T72" fmla="*/ 156 w 306"/>
                <a:gd name="T73" fmla="*/ 350 h 374"/>
                <a:gd name="T74" fmla="*/ 174 w 306"/>
                <a:gd name="T75" fmla="*/ 340 h 374"/>
                <a:gd name="T76" fmla="*/ 220 w 306"/>
                <a:gd name="T77" fmla="*/ 360 h 374"/>
                <a:gd name="T78" fmla="*/ 260 w 306"/>
                <a:gd name="T79" fmla="*/ 342 h 374"/>
                <a:gd name="T80" fmla="*/ 272 w 306"/>
                <a:gd name="T81" fmla="*/ 320 h 374"/>
                <a:gd name="T82" fmla="*/ 260 w 306"/>
                <a:gd name="T83" fmla="*/ 296 h 374"/>
                <a:gd name="T84" fmla="*/ 300 w 306"/>
                <a:gd name="T85" fmla="*/ 292 h 374"/>
                <a:gd name="T86" fmla="*/ 306 w 306"/>
                <a:gd name="T87" fmla="*/ 246 h 374"/>
                <a:gd name="T88" fmla="*/ 290 w 306"/>
                <a:gd name="T89" fmla="*/ 226 h 374"/>
                <a:gd name="T90" fmla="*/ 272 w 306"/>
                <a:gd name="T91" fmla="*/ 232 h 374"/>
                <a:gd name="T92" fmla="*/ 256 w 306"/>
                <a:gd name="T93" fmla="*/ 226 h 374"/>
                <a:gd name="T94" fmla="*/ 244 w 306"/>
                <a:gd name="T95" fmla="*/ 210 h 374"/>
                <a:gd name="T96" fmla="*/ 226 w 306"/>
                <a:gd name="T97" fmla="*/ 198 h 374"/>
                <a:gd name="T98" fmla="*/ 216 w 306"/>
                <a:gd name="T99" fmla="*/ 186 h 374"/>
                <a:gd name="T100" fmla="*/ 216 w 306"/>
                <a:gd name="T101" fmla="*/ 180 h 374"/>
                <a:gd name="T102" fmla="*/ 230 w 306"/>
                <a:gd name="T103" fmla="*/ 152 h 374"/>
                <a:gd name="T104" fmla="*/ 234 w 306"/>
                <a:gd name="T105" fmla="*/ 128 h 374"/>
                <a:gd name="T106" fmla="*/ 258 w 306"/>
                <a:gd name="T107" fmla="*/ 130 h 374"/>
                <a:gd name="T108" fmla="*/ 260 w 306"/>
                <a:gd name="T109" fmla="*/ 104 h 374"/>
                <a:gd name="T110" fmla="*/ 230 w 306"/>
                <a:gd name="T111" fmla="*/ 122 h 374"/>
                <a:gd name="T112" fmla="*/ 214 w 306"/>
                <a:gd name="T113" fmla="*/ 120 h 374"/>
                <a:gd name="T114" fmla="*/ 194 w 306"/>
                <a:gd name="T115" fmla="*/ 106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6" h="374">
                  <a:moveTo>
                    <a:pt x="192" y="106"/>
                  </a:moveTo>
                  <a:lnTo>
                    <a:pt x="192" y="106"/>
                  </a:lnTo>
                  <a:lnTo>
                    <a:pt x="192" y="106"/>
                  </a:lnTo>
                  <a:lnTo>
                    <a:pt x="192" y="106"/>
                  </a:lnTo>
                  <a:lnTo>
                    <a:pt x="186" y="86"/>
                  </a:lnTo>
                  <a:lnTo>
                    <a:pt x="180" y="70"/>
                  </a:lnTo>
                  <a:lnTo>
                    <a:pt x="174" y="60"/>
                  </a:lnTo>
                  <a:lnTo>
                    <a:pt x="170" y="56"/>
                  </a:lnTo>
                  <a:lnTo>
                    <a:pt x="142" y="46"/>
                  </a:lnTo>
                  <a:lnTo>
                    <a:pt x="142" y="46"/>
                  </a:lnTo>
                  <a:lnTo>
                    <a:pt x="122" y="40"/>
                  </a:lnTo>
                  <a:lnTo>
                    <a:pt x="110" y="34"/>
                  </a:lnTo>
                  <a:lnTo>
                    <a:pt x="110" y="34"/>
                  </a:lnTo>
                  <a:lnTo>
                    <a:pt x="104" y="30"/>
                  </a:lnTo>
                  <a:lnTo>
                    <a:pt x="96" y="22"/>
                  </a:lnTo>
                  <a:lnTo>
                    <a:pt x="80" y="0"/>
                  </a:lnTo>
                  <a:lnTo>
                    <a:pt x="74" y="0"/>
                  </a:lnTo>
                  <a:lnTo>
                    <a:pt x="76" y="2"/>
                  </a:lnTo>
                  <a:lnTo>
                    <a:pt x="76" y="2"/>
                  </a:lnTo>
                  <a:lnTo>
                    <a:pt x="82" y="14"/>
                  </a:lnTo>
                  <a:lnTo>
                    <a:pt x="96" y="34"/>
                  </a:lnTo>
                  <a:lnTo>
                    <a:pt x="98" y="36"/>
                  </a:lnTo>
                  <a:lnTo>
                    <a:pt x="98" y="38"/>
                  </a:lnTo>
                  <a:lnTo>
                    <a:pt x="86" y="60"/>
                  </a:lnTo>
                  <a:lnTo>
                    <a:pt x="86" y="60"/>
                  </a:lnTo>
                  <a:lnTo>
                    <a:pt x="78" y="70"/>
                  </a:lnTo>
                  <a:lnTo>
                    <a:pt x="74" y="72"/>
                  </a:lnTo>
                  <a:lnTo>
                    <a:pt x="72" y="72"/>
                  </a:lnTo>
                  <a:lnTo>
                    <a:pt x="72" y="72"/>
                  </a:lnTo>
                  <a:lnTo>
                    <a:pt x="64" y="66"/>
                  </a:lnTo>
                  <a:lnTo>
                    <a:pt x="52" y="50"/>
                  </a:lnTo>
                  <a:lnTo>
                    <a:pt x="38" y="46"/>
                  </a:lnTo>
                  <a:lnTo>
                    <a:pt x="38" y="46"/>
                  </a:lnTo>
                  <a:lnTo>
                    <a:pt x="40" y="54"/>
                  </a:lnTo>
                  <a:lnTo>
                    <a:pt x="46" y="70"/>
                  </a:lnTo>
                  <a:lnTo>
                    <a:pt x="46" y="70"/>
                  </a:lnTo>
                  <a:lnTo>
                    <a:pt x="46" y="72"/>
                  </a:lnTo>
                  <a:lnTo>
                    <a:pt x="46" y="72"/>
                  </a:lnTo>
                  <a:lnTo>
                    <a:pt x="46" y="74"/>
                  </a:lnTo>
                  <a:lnTo>
                    <a:pt x="44" y="82"/>
                  </a:lnTo>
                  <a:lnTo>
                    <a:pt x="28" y="88"/>
                  </a:lnTo>
                  <a:lnTo>
                    <a:pt x="28" y="88"/>
                  </a:lnTo>
                  <a:lnTo>
                    <a:pt x="24" y="90"/>
                  </a:lnTo>
                  <a:lnTo>
                    <a:pt x="24" y="90"/>
                  </a:lnTo>
                  <a:lnTo>
                    <a:pt x="22" y="94"/>
                  </a:lnTo>
                  <a:lnTo>
                    <a:pt x="22" y="102"/>
                  </a:lnTo>
                  <a:lnTo>
                    <a:pt x="22" y="102"/>
                  </a:lnTo>
                  <a:lnTo>
                    <a:pt x="24" y="116"/>
                  </a:lnTo>
                  <a:lnTo>
                    <a:pt x="20" y="124"/>
                  </a:lnTo>
                  <a:lnTo>
                    <a:pt x="20" y="124"/>
                  </a:lnTo>
                  <a:lnTo>
                    <a:pt x="18" y="126"/>
                  </a:lnTo>
                  <a:lnTo>
                    <a:pt x="16" y="126"/>
                  </a:lnTo>
                  <a:lnTo>
                    <a:pt x="16" y="126"/>
                  </a:lnTo>
                  <a:lnTo>
                    <a:pt x="16" y="126"/>
                  </a:lnTo>
                  <a:lnTo>
                    <a:pt x="0" y="122"/>
                  </a:lnTo>
                  <a:lnTo>
                    <a:pt x="0" y="122"/>
                  </a:lnTo>
                  <a:lnTo>
                    <a:pt x="2" y="126"/>
                  </a:lnTo>
                  <a:lnTo>
                    <a:pt x="8" y="130"/>
                  </a:lnTo>
                  <a:lnTo>
                    <a:pt x="8" y="130"/>
                  </a:lnTo>
                  <a:lnTo>
                    <a:pt x="18" y="144"/>
                  </a:lnTo>
                  <a:lnTo>
                    <a:pt x="28" y="160"/>
                  </a:lnTo>
                  <a:lnTo>
                    <a:pt x="28" y="162"/>
                  </a:lnTo>
                  <a:lnTo>
                    <a:pt x="28" y="162"/>
                  </a:lnTo>
                  <a:lnTo>
                    <a:pt x="36" y="162"/>
                  </a:lnTo>
                  <a:lnTo>
                    <a:pt x="36" y="162"/>
                  </a:lnTo>
                  <a:lnTo>
                    <a:pt x="42" y="160"/>
                  </a:lnTo>
                  <a:lnTo>
                    <a:pt x="48" y="162"/>
                  </a:lnTo>
                  <a:lnTo>
                    <a:pt x="54" y="164"/>
                  </a:lnTo>
                  <a:lnTo>
                    <a:pt x="60" y="166"/>
                  </a:lnTo>
                  <a:lnTo>
                    <a:pt x="70" y="178"/>
                  </a:lnTo>
                  <a:lnTo>
                    <a:pt x="70" y="178"/>
                  </a:lnTo>
                  <a:lnTo>
                    <a:pt x="70" y="178"/>
                  </a:lnTo>
                  <a:lnTo>
                    <a:pt x="70" y="178"/>
                  </a:lnTo>
                  <a:lnTo>
                    <a:pt x="68" y="200"/>
                  </a:lnTo>
                  <a:lnTo>
                    <a:pt x="68" y="200"/>
                  </a:lnTo>
                  <a:lnTo>
                    <a:pt x="72" y="204"/>
                  </a:lnTo>
                  <a:lnTo>
                    <a:pt x="72" y="210"/>
                  </a:lnTo>
                  <a:lnTo>
                    <a:pt x="72" y="210"/>
                  </a:lnTo>
                  <a:lnTo>
                    <a:pt x="68" y="214"/>
                  </a:lnTo>
                  <a:lnTo>
                    <a:pt x="60" y="218"/>
                  </a:lnTo>
                  <a:lnTo>
                    <a:pt x="60" y="218"/>
                  </a:lnTo>
                  <a:lnTo>
                    <a:pt x="56" y="218"/>
                  </a:lnTo>
                  <a:lnTo>
                    <a:pt x="54" y="220"/>
                  </a:lnTo>
                  <a:lnTo>
                    <a:pt x="52" y="224"/>
                  </a:lnTo>
                  <a:lnTo>
                    <a:pt x="50" y="230"/>
                  </a:lnTo>
                  <a:lnTo>
                    <a:pt x="50" y="230"/>
                  </a:lnTo>
                  <a:lnTo>
                    <a:pt x="50" y="230"/>
                  </a:lnTo>
                  <a:lnTo>
                    <a:pt x="50" y="230"/>
                  </a:lnTo>
                  <a:lnTo>
                    <a:pt x="44" y="244"/>
                  </a:lnTo>
                  <a:lnTo>
                    <a:pt x="52" y="254"/>
                  </a:lnTo>
                  <a:lnTo>
                    <a:pt x="74" y="258"/>
                  </a:lnTo>
                  <a:lnTo>
                    <a:pt x="76" y="258"/>
                  </a:lnTo>
                  <a:lnTo>
                    <a:pt x="76" y="258"/>
                  </a:lnTo>
                  <a:lnTo>
                    <a:pt x="86" y="268"/>
                  </a:lnTo>
                  <a:lnTo>
                    <a:pt x="72" y="288"/>
                  </a:lnTo>
                  <a:lnTo>
                    <a:pt x="102" y="352"/>
                  </a:lnTo>
                  <a:lnTo>
                    <a:pt x="104" y="354"/>
                  </a:lnTo>
                  <a:lnTo>
                    <a:pt x="98" y="358"/>
                  </a:lnTo>
                  <a:lnTo>
                    <a:pt x="100" y="364"/>
                  </a:lnTo>
                  <a:lnTo>
                    <a:pt x="100" y="364"/>
                  </a:lnTo>
                  <a:lnTo>
                    <a:pt x="156" y="330"/>
                  </a:lnTo>
                  <a:lnTo>
                    <a:pt x="146" y="346"/>
                  </a:lnTo>
                  <a:lnTo>
                    <a:pt x="146" y="346"/>
                  </a:lnTo>
                  <a:lnTo>
                    <a:pt x="138" y="362"/>
                  </a:lnTo>
                  <a:lnTo>
                    <a:pt x="134" y="374"/>
                  </a:lnTo>
                  <a:lnTo>
                    <a:pt x="134" y="374"/>
                  </a:lnTo>
                  <a:lnTo>
                    <a:pt x="140" y="372"/>
                  </a:lnTo>
                  <a:lnTo>
                    <a:pt x="146" y="366"/>
                  </a:lnTo>
                  <a:lnTo>
                    <a:pt x="152" y="360"/>
                  </a:lnTo>
                  <a:lnTo>
                    <a:pt x="156" y="350"/>
                  </a:lnTo>
                  <a:lnTo>
                    <a:pt x="156" y="350"/>
                  </a:lnTo>
                  <a:lnTo>
                    <a:pt x="158" y="350"/>
                  </a:lnTo>
                  <a:lnTo>
                    <a:pt x="172" y="342"/>
                  </a:lnTo>
                  <a:lnTo>
                    <a:pt x="174" y="340"/>
                  </a:lnTo>
                  <a:lnTo>
                    <a:pt x="196" y="358"/>
                  </a:lnTo>
                  <a:lnTo>
                    <a:pt x="220" y="360"/>
                  </a:lnTo>
                  <a:lnTo>
                    <a:pt x="220" y="360"/>
                  </a:lnTo>
                  <a:lnTo>
                    <a:pt x="232" y="368"/>
                  </a:lnTo>
                  <a:lnTo>
                    <a:pt x="260" y="342"/>
                  </a:lnTo>
                  <a:lnTo>
                    <a:pt x="260" y="342"/>
                  </a:lnTo>
                  <a:lnTo>
                    <a:pt x="264" y="336"/>
                  </a:lnTo>
                  <a:lnTo>
                    <a:pt x="268" y="326"/>
                  </a:lnTo>
                  <a:lnTo>
                    <a:pt x="272" y="320"/>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8" y="234"/>
                  </a:lnTo>
                  <a:lnTo>
                    <a:pt x="290" y="226"/>
                  </a:lnTo>
                  <a:lnTo>
                    <a:pt x="284" y="222"/>
                  </a:lnTo>
                  <a:lnTo>
                    <a:pt x="282" y="222"/>
                  </a:lnTo>
                  <a:lnTo>
                    <a:pt x="272" y="232"/>
                  </a:lnTo>
                  <a:lnTo>
                    <a:pt x="272" y="230"/>
                  </a:lnTo>
                  <a:lnTo>
                    <a:pt x="270" y="230"/>
                  </a:lnTo>
                  <a:lnTo>
                    <a:pt x="256" y="226"/>
                  </a:lnTo>
                  <a:lnTo>
                    <a:pt x="252" y="214"/>
                  </a:lnTo>
                  <a:lnTo>
                    <a:pt x="252" y="214"/>
                  </a:lnTo>
                  <a:lnTo>
                    <a:pt x="244" y="210"/>
                  </a:lnTo>
                  <a:lnTo>
                    <a:pt x="236" y="204"/>
                  </a:lnTo>
                  <a:lnTo>
                    <a:pt x="226" y="198"/>
                  </a:lnTo>
                  <a:lnTo>
                    <a:pt x="226" y="198"/>
                  </a:lnTo>
                  <a:lnTo>
                    <a:pt x="218" y="192"/>
                  </a:lnTo>
                  <a:lnTo>
                    <a:pt x="216" y="190"/>
                  </a:lnTo>
                  <a:lnTo>
                    <a:pt x="216" y="186"/>
                  </a:lnTo>
                  <a:lnTo>
                    <a:pt x="216" y="186"/>
                  </a:lnTo>
                  <a:lnTo>
                    <a:pt x="214" y="184"/>
                  </a:lnTo>
                  <a:lnTo>
                    <a:pt x="216" y="180"/>
                  </a:lnTo>
                  <a:lnTo>
                    <a:pt x="220" y="170"/>
                  </a:lnTo>
                  <a:lnTo>
                    <a:pt x="220" y="170"/>
                  </a:lnTo>
                  <a:lnTo>
                    <a:pt x="230" y="152"/>
                  </a:lnTo>
                  <a:lnTo>
                    <a:pt x="232" y="144"/>
                  </a:lnTo>
                  <a:lnTo>
                    <a:pt x="234" y="138"/>
                  </a:lnTo>
                  <a:lnTo>
                    <a:pt x="234" y="128"/>
                  </a:lnTo>
                  <a:lnTo>
                    <a:pt x="240" y="128"/>
                  </a:lnTo>
                  <a:lnTo>
                    <a:pt x="258" y="130"/>
                  </a:lnTo>
                  <a:lnTo>
                    <a:pt x="258" y="130"/>
                  </a:lnTo>
                  <a:lnTo>
                    <a:pt x="260" y="122"/>
                  </a:lnTo>
                  <a:lnTo>
                    <a:pt x="264" y="106"/>
                  </a:lnTo>
                  <a:lnTo>
                    <a:pt x="260" y="104"/>
                  </a:lnTo>
                  <a:lnTo>
                    <a:pt x="260" y="104"/>
                  </a:lnTo>
                  <a:lnTo>
                    <a:pt x="242" y="116"/>
                  </a:lnTo>
                  <a:lnTo>
                    <a:pt x="230" y="122"/>
                  </a:lnTo>
                  <a:lnTo>
                    <a:pt x="230" y="122"/>
                  </a:lnTo>
                  <a:lnTo>
                    <a:pt x="222" y="122"/>
                  </a:lnTo>
                  <a:lnTo>
                    <a:pt x="214" y="120"/>
                  </a:lnTo>
                  <a:lnTo>
                    <a:pt x="204" y="114"/>
                  </a:lnTo>
                  <a:lnTo>
                    <a:pt x="194" y="108"/>
                  </a:lnTo>
                  <a:lnTo>
                    <a:pt x="194" y="106"/>
                  </a:lnTo>
                  <a:lnTo>
                    <a:pt x="192" y="106"/>
                  </a:lnTo>
                  <a:close/>
                </a:path>
              </a:pathLst>
            </a:custGeom>
            <a:grpFill/>
            <a:ln>
              <a:noFill/>
            </a:ln>
          </p:spPr>
          <p:txBody>
            <a:bodyPr/>
            <a:lstStyle/>
            <a:p>
              <a:pPr>
                <a:defRPr/>
              </a:pPr>
              <a:endParaRPr lang="zh-CN" altLang="en-US" sz="1867">
                <a:solidFill>
                  <a:schemeClr val="tx1">
                    <a:lumMod val="50000"/>
                    <a:lumOff val="50000"/>
                  </a:schemeClr>
                </a:solidFill>
              </a:endParaRPr>
            </a:p>
          </p:txBody>
        </p:sp>
        <p:sp>
          <p:nvSpPr>
            <p:cNvPr id="42" name="MH_Other_22"/>
            <p:cNvSpPr>
              <a:spLocks/>
            </p:cNvSpPr>
            <p:nvPr>
              <p:custDataLst>
                <p:tags r:id="rId37"/>
              </p:custDataLst>
            </p:nvPr>
          </p:nvSpPr>
          <p:spPr bwMode="auto">
            <a:xfrm>
              <a:off x="5525606" y="2922864"/>
              <a:ext cx="106698" cy="140976"/>
            </a:xfrm>
            <a:custGeom>
              <a:avLst/>
              <a:gdLst>
                <a:gd name="T0" fmla="*/ 46 w 80"/>
                <a:gd name="T1" fmla="*/ 2 h 116"/>
                <a:gd name="T2" fmla="*/ 44 w 80"/>
                <a:gd name="T3" fmla="*/ 0 h 116"/>
                <a:gd name="T4" fmla="*/ 44 w 80"/>
                <a:gd name="T5" fmla="*/ 0 h 116"/>
                <a:gd name="T6" fmla="*/ 40 w 80"/>
                <a:gd name="T7" fmla="*/ 2 h 116"/>
                <a:gd name="T8" fmla="*/ 38 w 80"/>
                <a:gd name="T9" fmla="*/ 4 h 116"/>
                <a:gd name="T10" fmla="*/ 32 w 80"/>
                <a:gd name="T11" fmla="*/ 14 h 116"/>
                <a:gd name="T12" fmla="*/ 28 w 80"/>
                <a:gd name="T13" fmla="*/ 12 h 116"/>
                <a:gd name="T14" fmla="*/ 28 w 80"/>
                <a:gd name="T15" fmla="*/ 12 h 116"/>
                <a:gd name="T16" fmla="*/ 28 w 80"/>
                <a:gd name="T17" fmla="*/ 14 h 116"/>
                <a:gd name="T18" fmla="*/ 22 w 80"/>
                <a:gd name="T19" fmla="*/ 20 h 116"/>
                <a:gd name="T20" fmla="*/ 18 w 80"/>
                <a:gd name="T21" fmla="*/ 22 h 116"/>
                <a:gd name="T22" fmla="*/ 10 w 80"/>
                <a:gd name="T23" fmla="*/ 26 h 116"/>
                <a:gd name="T24" fmla="*/ 8 w 80"/>
                <a:gd name="T25" fmla="*/ 32 h 116"/>
                <a:gd name="T26" fmla="*/ 8 w 80"/>
                <a:gd name="T27" fmla="*/ 32 h 116"/>
                <a:gd name="T28" fmla="*/ 8 w 80"/>
                <a:gd name="T29" fmla="*/ 44 h 116"/>
                <a:gd name="T30" fmla="*/ 6 w 80"/>
                <a:gd name="T31" fmla="*/ 48 h 116"/>
                <a:gd name="T32" fmla="*/ 4 w 80"/>
                <a:gd name="T33" fmla="*/ 50 h 116"/>
                <a:gd name="T34" fmla="*/ 0 w 80"/>
                <a:gd name="T35" fmla="*/ 60 h 116"/>
                <a:gd name="T36" fmla="*/ 0 w 80"/>
                <a:gd name="T37" fmla="*/ 60 h 116"/>
                <a:gd name="T38" fmla="*/ 0 w 80"/>
                <a:gd name="T39" fmla="*/ 66 h 116"/>
                <a:gd name="T40" fmla="*/ 0 w 80"/>
                <a:gd name="T41" fmla="*/ 78 h 116"/>
                <a:gd name="T42" fmla="*/ 4 w 80"/>
                <a:gd name="T43" fmla="*/ 102 h 116"/>
                <a:gd name="T44" fmla="*/ 4 w 80"/>
                <a:gd name="T45" fmla="*/ 102 h 116"/>
                <a:gd name="T46" fmla="*/ 8 w 80"/>
                <a:gd name="T47" fmla="*/ 106 h 116"/>
                <a:gd name="T48" fmla="*/ 18 w 80"/>
                <a:gd name="T49" fmla="*/ 112 h 116"/>
                <a:gd name="T50" fmla="*/ 36 w 80"/>
                <a:gd name="T51" fmla="*/ 116 h 116"/>
                <a:gd name="T52" fmla="*/ 36 w 80"/>
                <a:gd name="T53" fmla="*/ 116 h 116"/>
                <a:gd name="T54" fmla="*/ 44 w 80"/>
                <a:gd name="T55" fmla="*/ 114 h 116"/>
                <a:gd name="T56" fmla="*/ 54 w 80"/>
                <a:gd name="T57" fmla="*/ 110 h 116"/>
                <a:gd name="T58" fmla="*/ 50 w 80"/>
                <a:gd name="T59" fmla="*/ 100 h 116"/>
                <a:gd name="T60" fmla="*/ 50 w 80"/>
                <a:gd name="T61" fmla="*/ 98 h 116"/>
                <a:gd name="T62" fmla="*/ 50 w 80"/>
                <a:gd name="T63" fmla="*/ 98 h 116"/>
                <a:gd name="T64" fmla="*/ 52 w 80"/>
                <a:gd name="T65" fmla="*/ 90 h 116"/>
                <a:gd name="T66" fmla="*/ 52 w 80"/>
                <a:gd name="T67" fmla="*/ 90 h 116"/>
                <a:gd name="T68" fmla="*/ 60 w 80"/>
                <a:gd name="T69" fmla="*/ 74 h 116"/>
                <a:gd name="T70" fmla="*/ 76 w 80"/>
                <a:gd name="T71" fmla="*/ 74 h 116"/>
                <a:gd name="T72" fmla="*/ 80 w 80"/>
                <a:gd name="T73" fmla="*/ 74 h 116"/>
                <a:gd name="T74" fmla="*/ 80 w 80"/>
                <a:gd name="T75" fmla="*/ 74 h 116"/>
                <a:gd name="T76" fmla="*/ 74 w 80"/>
                <a:gd name="T77" fmla="*/ 64 h 116"/>
                <a:gd name="T78" fmla="*/ 64 w 80"/>
                <a:gd name="T79" fmla="*/ 48 h 116"/>
                <a:gd name="T80" fmla="*/ 58 w 80"/>
                <a:gd name="T81" fmla="*/ 40 h 116"/>
                <a:gd name="T82" fmla="*/ 58 w 80"/>
                <a:gd name="T83" fmla="*/ 40 h 116"/>
                <a:gd name="T84" fmla="*/ 54 w 80"/>
                <a:gd name="T85" fmla="*/ 30 h 116"/>
                <a:gd name="T86" fmla="*/ 52 w 80"/>
                <a:gd name="T87" fmla="*/ 18 h 116"/>
                <a:gd name="T88" fmla="*/ 52 w 80"/>
                <a:gd name="T89" fmla="*/ 18 h 116"/>
                <a:gd name="T90" fmla="*/ 48 w 80"/>
                <a:gd name="T91" fmla="*/ 8 h 116"/>
                <a:gd name="T92" fmla="*/ 46 w 80"/>
                <a:gd name="T93" fmla="*/ 2 h 116"/>
                <a:gd name="T94" fmla="*/ 46 w 80"/>
                <a:gd name="T95" fmla="*/ 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0" h="116">
                  <a:moveTo>
                    <a:pt x="46" y="2"/>
                  </a:moveTo>
                  <a:lnTo>
                    <a:pt x="44" y="0"/>
                  </a:lnTo>
                  <a:lnTo>
                    <a:pt x="44" y="0"/>
                  </a:lnTo>
                  <a:lnTo>
                    <a:pt x="40" y="2"/>
                  </a:lnTo>
                  <a:lnTo>
                    <a:pt x="38" y="4"/>
                  </a:lnTo>
                  <a:lnTo>
                    <a:pt x="32" y="14"/>
                  </a:lnTo>
                  <a:lnTo>
                    <a:pt x="28" y="12"/>
                  </a:lnTo>
                  <a:lnTo>
                    <a:pt x="28" y="12"/>
                  </a:lnTo>
                  <a:lnTo>
                    <a:pt x="28" y="14"/>
                  </a:lnTo>
                  <a:lnTo>
                    <a:pt x="22" y="20"/>
                  </a:lnTo>
                  <a:lnTo>
                    <a:pt x="18" y="22"/>
                  </a:lnTo>
                  <a:lnTo>
                    <a:pt x="10" y="26"/>
                  </a:lnTo>
                  <a:lnTo>
                    <a:pt x="8" y="32"/>
                  </a:lnTo>
                  <a:lnTo>
                    <a:pt x="8" y="32"/>
                  </a:lnTo>
                  <a:lnTo>
                    <a:pt x="8" y="44"/>
                  </a:lnTo>
                  <a:lnTo>
                    <a:pt x="6" y="48"/>
                  </a:lnTo>
                  <a:lnTo>
                    <a:pt x="4" y="50"/>
                  </a:lnTo>
                  <a:lnTo>
                    <a:pt x="0" y="60"/>
                  </a:lnTo>
                  <a:lnTo>
                    <a:pt x="0" y="60"/>
                  </a:lnTo>
                  <a:lnTo>
                    <a:pt x="0" y="66"/>
                  </a:lnTo>
                  <a:lnTo>
                    <a:pt x="0" y="78"/>
                  </a:lnTo>
                  <a:lnTo>
                    <a:pt x="4" y="102"/>
                  </a:lnTo>
                  <a:lnTo>
                    <a:pt x="4" y="102"/>
                  </a:lnTo>
                  <a:lnTo>
                    <a:pt x="8" y="106"/>
                  </a:lnTo>
                  <a:lnTo>
                    <a:pt x="18" y="112"/>
                  </a:lnTo>
                  <a:lnTo>
                    <a:pt x="36" y="116"/>
                  </a:lnTo>
                  <a:lnTo>
                    <a:pt x="36" y="116"/>
                  </a:lnTo>
                  <a:lnTo>
                    <a:pt x="44" y="114"/>
                  </a:lnTo>
                  <a:lnTo>
                    <a:pt x="54" y="110"/>
                  </a:lnTo>
                  <a:lnTo>
                    <a:pt x="50" y="100"/>
                  </a:lnTo>
                  <a:lnTo>
                    <a:pt x="50" y="98"/>
                  </a:lnTo>
                  <a:lnTo>
                    <a:pt x="50" y="98"/>
                  </a:lnTo>
                  <a:lnTo>
                    <a:pt x="52" y="90"/>
                  </a:lnTo>
                  <a:lnTo>
                    <a:pt x="52" y="90"/>
                  </a:lnTo>
                  <a:lnTo>
                    <a:pt x="60" y="74"/>
                  </a:lnTo>
                  <a:lnTo>
                    <a:pt x="76" y="74"/>
                  </a:lnTo>
                  <a:lnTo>
                    <a:pt x="80" y="74"/>
                  </a:lnTo>
                  <a:lnTo>
                    <a:pt x="80" y="74"/>
                  </a:lnTo>
                  <a:lnTo>
                    <a:pt x="74" y="64"/>
                  </a:lnTo>
                  <a:lnTo>
                    <a:pt x="64" y="48"/>
                  </a:lnTo>
                  <a:lnTo>
                    <a:pt x="58" y="40"/>
                  </a:lnTo>
                  <a:lnTo>
                    <a:pt x="58" y="40"/>
                  </a:lnTo>
                  <a:lnTo>
                    <a:pt x="54" y="30"/>
                  </a:lnTo>
                  <a:lnTo>
                    <a:pt x="52" y="18"/>
                  </a:lnTo>
                  <a:lnTo>
                    <a:pt x="52" y="18"/>
                  </a:lnTo>
                  <a:lnTo>
                    <a:pt x="48" y="8"/>
                  </a:lnTo>
                  <a:lnTo>
                    <a:pt x="46" y="2"/>
                  </a:lnTo>
                  <a:lnTo>
                    <a:pt x="46" y="2"/>
                  </a:lnTo>
                  <a:close/>
                </a:path>
              </a:pathLst>
            </a:custGeom>
            <a:grpFill/>
            <a:ln>
              <a:noFill/>
            </a:ln>
          </p:spPr>
          <p:txBody>
            <a:bodyPr/>
            <a:lstStyle/>
            <a:p>
              <a:pPr>
                <a:defRPr/>
              </a:pPr>
              <a:endParaRPr lang="zh-CN" altLang="en-US" sz="1867">
                <a:solidFill>
                  <a:schemeClr val="tx1">
                    <a:lumMod val="50000"/>
                    <a:lumOff val="50000"/>
                  </a:schemeClr>
                </a:solidFill>
              </a:endParaRPr>
            </a:p>
          </p:txBody>
        </p:sp>
        <p:sp>
          <p:nvSpPr>
            <p:cNvPr id="43" name="MH_Other_23"/>
            <p:cNvSpPr>
              <a:spLocks/>
            </p:cNvSpPr>
            <p:nvPr>
              <p:custDataLst>
                <p:tags r:id="rId38"/>
              </p:custDataLst>
            </p:nvPr>
          </p:nvSpPr>
          <p:spPr bwMode="auto">
            <a:xfrm>
              <a:off x="5418934" y="2860820"/>
              <a:ext cx="141218" cy="136746"/>
            </a:xfrm>
            <a:custGeom>
              <a:avLst/>
              <a:gdLst>
                <a:gd name="T0" fmla="*/ 52 w 106"/>
                <a:gd name="T1" fmla="*/ 26 h 114"/>
                <a:gd name="T2" fmla="*/ 38 w 106"/>
                <a:gd name="T3" fmla="*/ 24 h 114"/>
                <a:gd name="T4" fmla="*/ 38 w 106"/>
                <a:gd name="T5" fmla="*/ 30 h 114"/>
                <a:gd name="T6" fmla="*/ 18 w 106"/>
                <a:gd name="T7" fmla="*/ 38 h 114"/>
                <a:gd name="T8" fmla="*/ 18 w 106"/>
                <a:gd name="T9" fmla="*/ 40 h 114"/>
                <a:gd name="T10" fmla="*/ 18 w 106"/>
                <a:gd name="T11" fmla="*/ 48 h 114"/>
                <a:gd name="T12" fmla="*/ 24 w 106"/>
                <a:gd name="T13" fmla="*/ 58 h 114"/>
                <a:gd name="T14" fmla="*/ 24 w 106"/>
                <a:gd name="T15" fmla="*/ 60 h 114"/>
                <a:gd name="T16" fmla="*/ 4 w 106"/>
                <a:gd name="T17" fmla="*/ 82 h 114"/>
                <a:gd name="T18" fmla="*/ 0 w 106"/>
                <a:gd name="T19" fmla="*/ 86 h 114"/>
                <a:gd name="T20" fmla="*/ 4 w 106"/>
                <a:gd name="T21" fmla="*/ 96 h 114"/>
                <a:gd name="T22" fmla="*/ 20 w 106"/>
                <a:gd name="T23" fmla="*/ 100 h 114"/>
                <a:gd name="T24" fmla="*/ 32 w 106"/>
                <a:gd name="T25" fmla="*/ 102 h 114"/>
                <a:gd name="T26" fmla="*/ 40 w 106"/>
                <a:gd name="T27" fmla="*/ 106 h 114"/>
                <a:gd name="T28" fmla="*/ 48 w 106"/>
                <a:gd name="T29" fmla="*/ 110 h 114"/>
                <a:gd name="T30" fmla="*/ 62 w 106"/>
                <a:gd name="T31" fmla="*/ 114 h 114"/>
                <a:gd name="T32" fmla="*/ 66 w 106"/>
                <a:gd name="T33" fmla="*/ 112 h 114"/>
                <a:gd name="T34" fmla="*/ 78 w 106"/>
                <a:gd name="T35" fmla="*/ 98 h 114"/>
                <a:gd name="T36" fmla="*/ 80 w 106"/>
                <a:gd name="T37" fmla="*/ 66 h 114"/>
                <a:gd name="T38" fmla="*/ 96 w 106"/>
                <a:gd name="T39" fmla="*/ 68 h 114"/>
                <a:gd name="T40" fmla="*/ 102 w 106"/>
                <a:gd name="T41" fmla="*/ 62 h 114"/>
                <a:gd name="T42" fmla="*/ 96 w 106"/>
                <a:gd name="T43" fmla="*/ 30 h 114"/>
                <a:gd name="T44" fmla="*/ 102 w 106"/>
                <a:gd name="T45" fmla="*/ 26 h 114"/>
                <a:gd name="T46" fmla="*/ 106 w 106"/>
                <a:gd name="T47" fmla="*/ 22 h 114"/>
                <a:gd name="T48" fmla="*/ 86 w 106"/>
                <a:gd name="T49" fmla="*/ 18 h 114"/>
                <a:gd name="T50" fmla="*/ 68 w 106"/>
                <a:gd name="T51" fmla="*/ 6 h 114"/>
                <a:gd name="T52" fmla="*/ 62 w 106"/>
                <a:gd name="T53" fmla="*/ 2 h 114"/>
                <a:gd name="T54" fmla="*/ 48 w 106"/>
                <a:gd name="T55" fmla="*/ 2 h 114"/>
                <a:gd name="T56" fmla="*/ 44 w 106"/>
                <a:gd name="T57" fmla="*/ 2 h 114"/>
                <a:gd name="T58" fmla="*/ 50 w 106"/>
                <a:gd name="T59" fmla="*/ 10 h 114"/>
                <a:gd name="T60" fmla="*/ 54 w 106"/>
                <a:gd name="T61" fmla="*/ 16 h 114"/>
                <a:gd name="T62" fmla="*/ 52 w 106"/>
                <a:gd name="T63" fmla="*/ 2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8" y="40"/>
                  </a:lnTo>
                  <a:lnTo>
                    <a:pt x="16" y="44"/>
                  </a:lnTo>
                  <a:lnTo>
                    <a:pt x="18" y="48"/>
                  </a:lnTo>
                  <a:lnTo>
                    <a:pt x="24" y="56"/>
                  </a:lnTo>
                  <a:lnTo>
                    <a:pt x="24" y="58"/>
                  </a:lnTo>
                  <a:lnTo>
                    <a:pt x="24" y="60"/>
                  </a:lnTo>
                  <a:lnTo>
                    <a:pt x="24" y="60"/>
                  </a:lnTo>
                  <a:lnTo>
                    <a:pt x="14" y="72"/>
                  </a:lnTo>
                  <a:lnTo>
                    <a:pt x="4" y="82"/>
                  </a:lnTo>
                  <a:lnTo>
                    <a:pt x="4" y="82"/>
                  </a:lnTo>
                  <a:lnTo>
                    <a:pt x="0" y="86"/>
                  </a:lnTo>
                  <a:lnTo>
                    <a:pt x="0" y="90"/>
                  </a:lnTo>
                  <a:lnTo>
                    <a:pt x="4" y="96"/>
                  </a:lnTo>
                  <a:lnTo>
                    <a:pt x="14" y="100"/>
                  </a:lnTo>
                  <a:lnTo>
                    <a:pt x="20" y="100"/>
                  </a:lnTo>
                  <a:lnTo>
                    <a:pt x="20" y="100"/>
                  </a:lnTo>
                  <a:lnTo>
                    <a:pt x="32" y="102"/>
                  </a:lnTo>
                  <a:lnTo>
                    <a:pt x="36" y="102"/>
                  </a:lnTo>
                  <a:lnTo>
                    <a:pt x="40" y="106"/>
                  </a:lnTo>
                  <a:lnTo>
                    <a:pt x="48" y="110"/>
                  </a:lnTo>
                  <a:lnTo>
                    <a:pt x="48" y="110"/>
                  </a:lnTo>
                  <a:lnTo>
                    <a:pt x="56" y="114"/>
                  </a:lnTo>
                  <a:lnTo>
                    <a:pt x="62"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96" y="30"/>
                  </a:lnTo>
                  <a:lnTo>
                    <a:pt x="102" y="26"/>
                  </a:lnTo>
                  <a:lnTo>
                    <a:pt x="106" y="22"/>
                  </a:lnTo>
                  <a:lnTo>
                    <a:pt x="106" y="22"/>
                  </a:lnTo>
                  <a:lnTo>
                    <a:pt x="104" y="18"/>
                  </a:lnTo>
                  <a:lnTo>
                    <a:pt x="86" y="18"/>
                  </a:lnTo>
                  <a:lnTo>
                    <a:pt x="86" y="18"/>
                  </a:lnTo>
                  <a:lnTo>
                    <a:pt x="68" y="6"/>
                  </a:lnTo>
                  <a:lnTo>
                    <a:pt x="68" y="6"/>
                  </a:lnTo>
                  <a:lnTo>
                    <a:pt x="62" y="2"/>
                  </a:lnTo>
                  <a:lnTo>
                    <a:pt x="58" y="0"/>
                  </a:lnTo>
                  <a:lnTo>
                    <a:pt x="48" y="2"/>
                  </a:lnTo>
                  <a:lnTo>
                    <a:pt x="44" y="2"/>
                  </a:lnTo>
                  <a:lnTo>
                    <a:pt x="44" y="2"/>
                  </a:lnTo>
                  <a:lnTo>
                    <a:pt x="44" y="8"/>
                  </a:lnTo>
                  <a:lnTo>
                    <a:pt x="50" y="10"/>
                  </a:lnTo>
                  <a:lnTo>
                    <a:pt x="50" y="10"/>
                  </a:lnTo>
                  <a:lnTo>
                    <a:pt x="54" y="16"/>
                  </a:lnTo>
                  <a:lnTo>
                    <a:pt x="54" y="20"/>
                  </a:lnTo>
                  <a:lnTo>
                    <a:pt x="52" y="24"/>
                  </a:lnTo>
                  <a:lnTo>
                    <a:pt x="52" y="24"/>
                  </a:lnTo>
                  <a:close/>
                </a:path>
              </a:pathLst>
            </a:custGeom>
            <a:grpFill/>
            <a:ln>
              <a:noFill/>
            </a:ln>
          </p:spPr>
          <p:txBody>
            <a:bodyPr/>
            <a:lstStyle/>
            <a:p>
              <a:pPr>
                <a:defRPr/>
              </a:pPr>
              <a:endParaRPr lang="zh-CN" altLang="en-US" sz="1867">
                <a:solidFill>
                  <a:schemeClr val="tx1">
                    <a:lumMod val="50000"/>
                    <a:lumOff val="50000"/>
                  </a:schemeClr>
                </a:solidFill>
              </a:endParaRPr>
            </a:p>
          </p:txBody>
        </p:sp>
        <p:sp>
          <p:nvSpPr>
            <p:cNvPr id="44" name="MH_Other_24"/>
            <p:cNvSpPr>
              <a:spLocks/>
            </p:cNvSpPr>
            <p:nvPr>
              <p:custDataLst>
                <p:tags r:id="rId39"/>
              </p:custDataLst>
            </p:nvPr>
          </p:nvSpPr>
          <p:spPr bwMode="auto">
            <a:xfrm>
              <a:off x="5660568" y="2588752"/>
              <a:ext cx="503677" cy="431385"/>
            </a:xfrm>
            <a:custGeom>
              <a:avLst/>
              <a:gdLst>
                <a:gd name="T0" fmla="*/ 162 w 376"/>
                <a:gd name="T1" fmla="*/ 60 h 358"/>
                <a:gd name="T2" fmla="*/ 160 w 376"/>
                <a:gd name="T3" fmla="*/ 80 h 358"/>
                <a:gd name="T4" fmla="*/ 140 w 376"/>
                <a:gd name="T5" fmla="*/ 80 h 358"/>
                <a:gd name="T6" fmla="*/ 116 w 376"/>
                <a:gd name="T7" fmla="*/ 92 h 358"/>
                <a:gd name="T8" fmla="*/ 92 w 376"/>
                <a:gd name="T9" fmla="*/ 112 h 358"/>
                <a:gd name="T10" fmla="*/ 70 w 376"/>
                <a:gd name="T11" fmla="*/ 138 h 358"/>
                <a:gd name="T12" fmla="*/ 54 w 376"/>
                <a:gd name="T13" fmla="*/ 148 h 358"/>
                <a:gd name="T14" fmla="*/ 42 w 376"/>
                <a:gd name="T15" fmla="*/ 138 h 358"/>
                <a:gd name="T16" fmla="*/ 24 w 376"/>
                <a:gd name="T17" fmla="*/ 122 h 358"/>
                <a:gd name="T18" fmla="*/ 22 w 376"/>
                <a:gd name="T19" fmla="*/ 184 h 358"/>
                <a:gd name="T20" fmla="*/ 4 w 376"/>
                <a:gd name="T21" fmla="*/ 220 h 358"/>
                <a:gd name="T22" fmla="*/ 2 w 376"/>
                <a:gd name="T23" fmla="*/ 232 h 358"/>
                <a:gd name="T24" fmla="*/ 32 w 376"/>
                <a:gd name="T25" fmla="*/ 238 h 358"/>
                <a:gd name="T26" fmla="*/ 34 w 376"/>
                <a:gd name="T27" fmla="*/ 240 h 358"/>
                <a:gd name="T28" fmla="*/ 46 w 376"/>
                <a:gd name="T29" fmla="*/ 248 h 358"/>
                <a:gd name="T30" fmla="*/ 48 w 376"/>
                <a:gd name="T31" fmla="*/ 248 h 358"/>
                <a:gd name="T32" fmla="*/ 54 w 376"/>
                <a:gd name="T33" fmla="*/ 264 h 358"/>
                <a:gd name="T34" fmla="*/ 92 w 376"/>
                <a:gd name="T35" fmla="*/ 260 h 358"/>
                <a:gd name="T36" fmla="*/ 112 w 376"/>
                <a:gd name="T37" fmla="*/ 224 h 358"/>
                <a:gd name="T38" fmla="*/ 138 w 376"/>
                <a:gd name="T39" fmla="*/ 204 h 358"/>
                <a:gd name="T40" fmla="*/ 154 w 376"/>
                <a:gd name="T41" fmla="*/ 196 h 358"/>
                <a:gd name="T42" fmla="*/ 164 w 376"/>
                <a:gd name="T43" fmla="*/ 194 h 358"/>
                <a:gd name="T44" fmla="*/ 174 w 376"/>
                <a:gd name="T45" fmla="*/ 200 h 358"/>
                <a:gd name="T46" fmla="*/ 188 w 376"/>
                <a:gd name="T47" fmla="*/ 220 h 358"/>
                <a:gd name="T48" fmla="*/ 188 w 376"/>
                <a:gd name="T49" fmla="*/ 254 h 358"/>
                <a:gd name="T50" fmla="*/ 184 w 376"/>
                <a:gd name="T51" fmla="*/ 268 h 358"/>
                <a:gd name="T52" fmla="*/ 174 w 376"/>
                <a:gd name="T53" fmla="*/ 284 h 358"/>
                <a:gd name="T54" fmla="*/ 172 w 376"/>
                <a:gd name="T55" fmla="*/ 312 h 358"/>
                <a:gd name="T56" fmla="*/ 184 w 376"/>
                <a:gd name="T57" fmla="*/ 302 h 358"/>
                <a:gd name="T58" fmla="*/ 194 w 376"/>
                <a:gd name="T59" fmla="*/ 308 h 358"/>
                <a:gd name="T60" fmla="*/ 186 w 376"/>
                <a:gd name="T61" fmla="*/ 324 h 358"/>
                <a:gd name="T62" fmla="*/ 182 w 376"/>
                <a:gd name="T63" fmla="*/ 336 h 358"/>
                <a:gd name="T64" fmla="*/ 176 w 376"/>
                <a:gd name="T65" fmla="*/ 344 h 358"/>
                <a:gd name="T66" fmla="*/ 162 w 376"/>
                <a:gd name="T67" fmla="*/ 348 h 358"/>
                <a:gd name="T68" fmla="*/ 184 w 376"/>
                <a:gd name="T69" fmla="*/ 354 h 358"/>
                <a:gd name="T70" fmla="*/ 198 w 376"/>
                <a:gd name="T71" fmla="*/ 328 h 358"/>
                <a:gd name="T72" fmla="*/ 272 w 376"/>
                <a:gd name="T73" fmla="*/ 260 h 358"/>
                <a:gd name="T74" fmla="*/ 284 w 376"/>
                <a:gd name="T75" fmla="*/ 260 h 358"/>
                <a:gd name="T76" fmla="*/ 312 w 376"/>
                <a:gd name="T77" fmla="*/ 244 h 358"/>
                <a:gd name="T78" fmla="*/ 326 w 376"/>
                <a:gd name="T79" fmla="*/ 208 h 358"/>
                <a:gd name="T80" fmla="*/ 372 w 376"/>
                <a:gd name="T81" fmla="*/ 128 h 358"/>
                <a:gd name="T82" fmla="*/ 364 w 376"/>
                <a:gd name="T83" fmla="*/ 122 h 358"/>
                <a:gd name="T84" fmla="*/ 356 w 376"/>
                <a:gd name="T85" fmla="*/ 122 h 358"/>
                <a:gd name="T86" fmla="*/ 346 w 376"/>
                <a:gd name="T87" fmla="*/ 116 h 358"/>
                <a:gd name="T88" fmla="*/ 342 w 376"/>
                <a:gd name="T89" fmla="*/ 108 h 358"/>
                <a:gd name="T90" fmla="*/ 336 w 376"/>
                <a:gd name="T91" fmla="*/ 62 h 358"/>
                <a:gd name="T92" fmla="*/ 308 w 376"/>
                <a:gd name="T93" fmla="*/ 30 h 358"/>
                <a:gd name="T94" fmla="*/ 306 w 376"/>
                <a:gd name="T95" fmla="*/ 16 h 358"/>
                <a:gd name="T96" fmla="*/ 300 w 376"/>
                <a:gd name="T97" fmla="*/ 10 h 358"/>
                <a:gd name="T98" fmla="*/ 292 w 376"/>
                <a:gd name="T99" fmla="*/ 24 h 358"/>
                <a:gd name="T100" fmla="*/ 274 w 376"/>
                <a:gd name="T101" fmla="*/ 20 h 358"/>
                <a:gd name="T102" fmla="*/ 268 w 376"/>
                <a:gd name="T103" fmla="*/ 8 h 358"/>
                <a:gd name="T104" fmla="*/ 236 w 376"/>
                <a:gd name="T105" fmla="*/ 0 h 358"/>
                <a:gd name="T106" fmla="*/ 234 w 376"/>
                <a:gd name="T107" fmla="*/ 12 h 358"/>
                <a:gd name="T108" fmla="*/ 226 w 376"/>
                <a:gd name="T109" fmla="*/ 30 h 358"/>
                <a:gd name="T110" fmla="*/ 212 w 376"/>
                <a:gd name="T111" fmla="*/ 48 h 358"/>
                <a:gd name="T112" fmla="*/ 186 w 376"/>
                <a:gd name="T113" fmla="*/ 5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58">
                  <a:moveTo>
                    <a:pt x="172" y="46"/>
                  </a:moveTo>
                  <a:lnTo>
                    <a:pt x="162" y="60"/>
                  </a:lnTo>
                  <a:lnTo>
                    <a:pt x="162" y="60"/>
                  </a:lnTo>
                  <a:lnTo>
                    <a:pt x="160" y="64"/>
                  </a:lnTo>
                  <a:lnTo>
                    <a:pt x="160" y="74"/>
                  </a:lnTo>
                  <a:lnTo>
                    <a:pt x="160" y="80"/>
                  </a:lnTo>
                  <a:lnTo>
                    <a:pt x="142" y="80"/>
                  </a:lnTo>
                  <a:lnTo>
                    <a:pt x="140" y="80"/>
                  </a:lnTo>
                  <a:lnTo>
                    <a:pt x="140" y="80"/>
                  </a:lnTo>
                  <a:lnTo>
                    <a:pt x="128" y="76"/>
                  </a:lnTo>
                  <a:lnTo>
                    <a:pt x="116" y="92"/>
                  </a:lnTo>
                  <a:lnTo>
                    <a:pt x="116" y="92"/>
                  </a:lnTo>
                  <a:lnTo>
                    <a:pt x="102" y="100"/>
                  </a:lnTo>
                  <a:lnTo>
                    <a:pt x="92" y="112"/>
                  </a:lnTo>
                  <a:lnTo>
                    <a:pt x="92" y="112"/>
                  </a:lnTo>
                  <a:lnTo>
                    <a:pt x="90" y="116"/>
                  </a:lnTo>
                  <a:lnTo>
                    <a:pt x="90" y="116"/>
                  </a:lnTo>
                  <a:lnTo>
                    <a:pt x="70" y="138"/>
                  </a:lnTo>
                  <a:lnTo>
                    <a:pt x="70" y="140"/>
                  </a:lnTo>
                  <a:lnTo>
                    <a:pt x="68" y="140"/>
                  </a:lnTo>
                  <a:lnTo>
                    <a:pt x="54" y="148"/>
                  </a:lnTo>
                  <a:lnTo>
                    <a:pt x="42" y="140"/>
                  </a:lnTo>
                  <a:lnTo>
                    <a:pt x="42" y="138"/>
                  </a:lnTo>
                  <a:lnTo>
                    <a:pt x="42" y="138"/>
                  </a:lnTo>
                  <a:lnTo>
                    <a:pt x="42" y="138"/>
                  </a:lnTo>
                  <a:lnTo>
                    <a:pt x="30" y="126"/>
                  </a:lnTo>
                  <a:lnTo>
                    <a:pt x="24" y="122"/>
                  </a:lnTo>
                  <a:lnTo>
                    <a:pt x="28" y="156"/>
                  </a:lnTo>
                  <a:lnTo>
                    <a:pt x="34" y="172"/>
                  </a:lnTo>
                  <a:lnTo>
                    <a:pt x="22" y="184"/>
                  </a:lnTo>
                  <a:lnTo>
                    <a:pt x="4" y="208"/>
                  </a:lnTo>
                  <a:lnTo>
                    <a:pt x="4" y="220"/>
                  </a:lnTo>
                  <a:lnTo>
                    <a:pt x="4" y="220"/>
                  </a:lnTo>
                  <a:lnTo>
                    <a:pt x="4" y="220"/>
                  </a:lnTo>
                  <a:lnTo>
                    <a:pt x="0" y="226"/>
                  </a:lnTo>
                  <a:lnTo>
                    <a:pt x="2" y="232"/>
                  </a:lnTo>
                  <a:lnTo>
                    <a:pt x="8" y="232"/>
                  </a:lnTo>
                  <a:lnTo>
                    <a:pt x="32" y="238"/>
                  </a:lnTo>
                  <a:lnTo>
                    <a:pt x="32" y="238"/>
                  </a:lnTo>
                  <a:lnTo>
                    <a:pt x="34" y="238"/>
                  </a:lnTo>
                  <a:lnTo>
                    <a:pt x="34" y="240"/>
                  </a:lnTo>
                  <a:lnTo>
                    <a:pt x="34" y="240"/>
                  </a:lnTo>
                  <a:lnTo>
                    <a:pt x="40" y="244"/>
                  </a:lnTo>
                  <a:lnTo>
                    <a:pt x="46" y="248"/>
                  </a:lnTo>
                  <a:lnTo>
                    <a:pt x="46" y="248"/>
                  </a:lnTo>
                  <a:lnTo>
                    <a:pt x="48" y="248"/>
                  </a:lnTo>
                  <a:lnTo>
                    <a:pt x="48" y="248"/>
                  </a:lnTo>
                  <a:lnTo>
                    <a:pt x="48" y="248"/>
                  </a:lnTo>
                  <a:lnTo>
                    <a:pt x="50" y="252"/>
                  </a:lnTo>
                  <a:lnTo>
                    <a:pt x="52" y="258"/>
                  </a:lnTo>
                  <a:lnTo>
                    <a:pt x="54" y="264"/>
                  </a:lnTo>
                  <a:lnTo>
                    <a:pt x="78" y="272"/>
                  </a:lnTo>
                  <a:lnTo>
                    <a:pt x="86" y="270"/>
                  </a:lnTo>
                  <a:lnTo>
                    <a:pt x="92" y="260"/>
                  </a:lnTo>
                  <a:lnTo>
                    <a:pt x="112" y="224"/>
                  </a:lnTo>
                  <a:lnTo>
                    <a:pt x="112" y="224"/>
                  </a:lnTo>
                  <a:lnTo>
                    <a:pt x="112" y="224"/>
                  </a:lnTo>
                  <a:lnTo>
                    <a:pt x="122" y="212"/>
                  </a:lnTo>
                  <a:lnTo>
                    <a:pt x="122" y="210"/>
                  </a:lnTo>
                  <a:lnTo>
                    <a:pt x="138" y="204"/>
                  </a:lnTo>
                  <a:lnTo>
                    <a:pt x="148" y="202"/>
                  </a:lnTo>
                  <a:lnTo>
                    <a:pt x="148" y="202"/>
                  </a:lnTo>
                  <a:lnTo>
                    <a:pt x="154" y="196"/>
                  </a:lnTo>
                  <a:lnTo>
                    <a:pt x="160" y="192"/>
                  </a:lnTo>
                  <a:lnTo>
                    <a:pt x="160" y="192"/>
                  </a:lnTo>
                  <a:lnTo>
                    <a:pt x="164" y="194"/>
                  </a:lnTo>
                  <a:lnTo>
                    <a:pt x="172" y="198"/>
                  </a:lnTo>
                  <a:lnTo>
                    <a:pt x="174" y="198"/>
                  </a:lnTo>
                  <a:lnTo>
                    <a:pt x="174" y="200"/>
                  </a:lnTo>
                  <a:lnTo>
                    <a:pt x="188" y="220"/>
                  </a:lnTo>
                  <a:lnTo>
                    <a:pt x="188" y="220"/>
                  </a:lnTo>
                  <a:lnTo>
                    <a:pt x="188" y="220"/>
                  </a:lnTo>
                  <a:lnTo>
                    <a:pt x="188" y="222"/>
                  </a:lnTo>
                  <a:lnTo>
                    <a:pt x="190" y="238"/>
                  </a:lnTo>
                  <a:lnTo>
                    <a:pt x="188" y="254"/>
                  </a:lnTo>
                  <a:lnTo>
                    <a:pt x="188" y="254"/>
                  </a:lnTo>
                  <a:lnTo>
                    <a:pt x="184" y="268"/>
                  </a:lnTo>
                  <a:lnTo>
                    <a:pt x="184" y="268"/>
                  </a:lnTo>
                  <a:lnTo>
                    <a:pt x="184" y="270"/>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08"/>
                  </a:lnTo>
                  <a:lnTo>
                    <a:pt x="194" y="320"/>
                  </a:lnTo>
                  <a:lnTo>
                    <a:pt x="192" y="320"/>
                  </a:lnTo>
                  <a:lnTo>
                    <a:pt x="186" y="324"/>
                  </a:lnTo>
                  <a:lnTo>
                    <a:pt x="184" y="328"/>
                  </a:lnTo>
                  <a:lnTo>
                    <a:pt x="184" y="334"/>
                  </a:lnTo>
                  <a:lnTo>
                    <a:pt x="182" y="336"/>
                  </a:lnTo>
                  <a:lnTo>
                    <a:pt x="182" y="336"/>
                  </a:lnTo>
                  <a:lnTo>
                    <a:pt x="178" y="344"/>
                  </a:lnTo>
                  <a:lnTo>
                    <a:pt x="176" y="344"/>
                  </a:lnTo>
                  <a:lnTo>
                    <a:pt x="176" y="344"/>
                  </a:lnTo>
                  <a:lnTo>
                    <a:pt x="168" y="346"/>
                  </a:lnTo>
                  <a:lnTo>
                    <a:pt x="162" y="348"/>
                  </a:lnTo>
                  <a:lnTo>
                    <a:pt x="158" y="356"/>
                  </a:lnTo>
                  <a:lnTo>
                    <a:pt x="158" y="358"/>
                  </a:lnTo>
                  <a:lnTo>
                    <a:pt x="184" y="354"/>
                  </a:lnTo>
                  <a:lnTo>
                    <a:pt x="190" y="350"/>
                  </a:lnTo>
                  <a:lnTo>
                    <a:pt x="198" y="328"/>
                  </a:lnTo>
                  <a:lnTo>
                    <a:pt x="198" y="328"/>
                  </a:lnTo>
                  <a:lnTo>
                    <a:pt x="258" y="266"/>
                  </a:lnTo>
                  <a:lnTo>
                    <a:pt x="260" y="266"/>
                  </a:lnTo>
                  <a:lnTo>
                    <a:pt x="272" y="260"/>
                  </a:lnTo>
                  <a:lnTo>
                    <a:pt x="272" y="260"/>
                  </a:lnTo>
                  <a:lnTo>
                    <a:pt x="272" y="260"/>
                  </a:lnTo>
                  <a:lnTo>
                    <a:pt x="284" y="260"/>
                  </a:lnTo>
                  <a:lnTo>
                    <a:pt x="294" y="258"/>
                  </a:lnTo>
                  <a:lnTo>
                    <a:pt x="304" y="252"/>
                  </a:lnTo>
                  <a:lnTo>
                    <a:pt x="312" y="244"/>
                  </a:lnTo>
                  <a:lnTo>
                    <a:pt x="326" y="208"/>
                  </a:lnTo>
                  <a:lnTo>
                    <a:pt x="326" y="208"/>
                  </a:lnTo>
                  <a:lnTo>
                    <a:pt x="326" y="208"/>
                  </a:lnTo>
                  <a:lnTo>
                    <a:pt x="376" y="156"/>
                  </a:lnTo>
                  <a:lnTo>
                    <a:pt x="376" y="156"/>
                  </a:lnTo>
                  <a:lnTo>
                    <a:pt x="372" y="128"/>
                  </a:lnTo>
                  <a:lnTo>
                    <a:pt x="372" y="128"/>
                  </a:lnTo>
                  <a:lnTo>
                    <a:pt x="368" y="126"/>
                  </a:lnTo>
                  <a:lnTo>
                    <a:pt x="364" y="122"/>
                  </a:lnTo>
                  <a:lnTo>
                    <a:pt x="364" y="120"/>
                  </a:lnTo>
                  <a:lnTo>
                    <a:pt x="364" y="122"/>
                  </a:lnTo>
                  <a:lnTo>
                    <a:pt x="356" y="122"/>
                  </a:lnTo>
                  <a:lnTo>
                    <a:pt x="356" y="122"/>
                  </a:lnTo>
                  <a:lnTo>
                    <a:pt x="350" y="120"/>
                  </a:lnTo>
                  <a:lnTo>
                    <a:pt x="346" y="116"/>
                  </a:lnTo>
                  <a:lnTo>
                    <a:pt x="344" y="110"/>
                  </a:lnTo>
                  <a:lnTo>
                    <a:pt x="344" y="110"/>
                  </a:lnTo>
                  <a:lnTo>
                    <a:pt x="342" y="108"/>
                  </a:lnTo>
                  <a:lnTo>
                    <a:pt x="342" y="66"/>
                  </a:lnTo>
                  <a:lnTo>
                    <a:pt x="342" y="66"/>
                  </a:lnTo>
                  <a:lnTo>
                    <a:pt x="336" y="62"/>
                  </a:lnTo>
                  <a:lnTo>
                    <a:pt x="328" y="56"/>
                  </a:lnTo>
                  <a:lnTo>
                    <a:pt x="316" y="44"/>
                  </a:lnTo>
                  <a:lnTo>
                    <a:pt x="308" y="30"/>
                  </a:lnTo>
                  <a:lnTo>
                    <a:pt x="308" y="30"/>
                  </a:lnTo>
                  <a:lnTo>
                    <a:pt x="306" y="24"/>
                  </a:lnTo>
                  <a:lnTo>
                    <a:pt x="306" y="16"/>
                  </a:lnTo>
                  <a:lnTo>
                    <a:pt x="308" y="12"/>
                  </a:lnTo>
                  <a:lnTo>
                    <a:pt x="302" y="4"/>
                  </a:lnTo>
                  <a:lnTo>
                    <a:pt x="300" y="10"/>
                  </a:lnTo>
                  <a:lnTo>
                    <a:pt x="294" y="24"/>
                  </a:lnTo>
                  <a:lnTo>
                    <a:pt x="292" y="24"/>
                  </a:lnTo>
                  <a:lnTo>
                    <a:pt x="292" y="24"/>
                  </a:lnTo>
                  <a:lnTo>
                    <a:pt x="282" y="24"/>
                  </a:lnTo>
                  <a:lnTo>
                    <a:pt x="274" y="20"/>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26" y="32"/>
                  </a:lnTo>
                  <a:lnTo>
                    <a:pt x="212" y="48"/>
                  </a:lnTo>
                  <a:lnTo>
                    <a:pt x="210" y="48"/>
                  </a:lnTo>
                  <a:lnTo>
                    <a:pt x="208" y="48"/>
                  </a:lnTo>
                  <a:lnTo>
                    <a:pt x="186" y="50"/>
                  </a:lnTo>
                  <a:lnTo>
                    <a:pt x="172" y="46"/>
                  </a:lnTo>
                  <a:close/>
                </a:path>
              </a:pathLst>
            </a:custGeom>
            <a:grpFill/>
            <a:ln>
              <a:noFill/>
            </a:ln>
          </p:spPr>
          <p:txBody>
            <a:bodyPr/>
            <a:lstStyle/>
            <a:p>
              <a:pPr>
                <a:defRPr/>
              </a:pPr>
              <a:endParaRPr lang="zh-CN" altLang="en-US" sz="1867">
                <a:solidFill>
                  <a:schemeClr val="tx1">
                    <a:lumMod val="50000"/>
                    <a:lumOff val="50000"/>
                  </a:schemeClr>
                </a:solidFill>
              </a:endParaRPr>
            </a:p>
          </p:txBody>
        </p:sp>
        <p:sp>
          <p:nvSpPr>
            <p:cNvPr id="45" name="MH_Other_25"/>
            <p:cNvSpPr>
              <a:spLocks/>
            </p:cNvSpPr>
            <p:nvPr>
              <p:custDataLst>
                <p:tags r:id="rId40"/>
              </p:custDataLst>
            </p:nvPr>
          </p:nvSpPr>
          <p:spPr bwMode="auto">
            <a:xfrm>
              <a:off x="5771956" y="2327930"/>
              <a:ext cx="720212" cy="438434"/>
            </a:xfrm>
            <a:custGeom>
              <a:avLst/>
              <a:gdLst>
                <a:gd name="T0" fmla="*/ 74 w 536"/>
                <a:gd name="T1" fmla="*/ 12 h 364"/>
                <a:gd name="T2" fmla="*/ 60 w 536"/>
                <a:gd name="T3" fmla="*/ 34 h 364"/>
                <a:gd name="T4" fmla="*/ 42 w 536"/>
                <a:gd name="T5" fmla="*/ 48 h 364"/>
                <a:gd name="T6" fmla="*/ 22 w 536"/>
                <a:gd name="T7" fmla="*/ 34 h 364"/>
                <a:gd name="T8" fmla="*/ 18 w 536"/>
                <a:gd name="T9" fmla="*/ 54 h 364"/>
                <a:gd name="T10" fmla="*/ 34 w 536"/>
                <a:gd name="T11" fmla="*/ 64 h 364"/>
                <a:gd name="T12" fmla="*/ 50 w 536"/>
                <a:gd name="T13" fmla="*/ 140 h 364"/>
                <a:gd name="T14" fmla="*/ 76 w 536"/>
                <a:gd name="T15" fmla="*/ 136 h 364"/>
                <a:gd name="T16" fmla="*/ 98 w 536"/>
                <a:gd name="T17" fmla="*/ 132 h 364"/>
                <a:gd name="T18" fmla="*/ 126 w 536"/>
                <a:gd name="T19" fmla="*/ 176 h 364"/>
                <a:gd name="T20" fmla="*/ 120 w 536"/>
                <a:gd name="T21" fmla="*/ 212 h 364"/>
                <a:gd name="T22" fmla="*/ 158 w 536"/>
                <a:gd name="T23" fmla="*/ 208 h 364"/>
                <a:gd name="T24" fmla="*/ 178 w 536"/>
                <a:gd name="T25" fmla="*/ 216 h 364"/>
                <a:gd name="T26" fmla="*/ 192 w 536"/>
                <a:gd name="T27" fmla="*/ 228 h 364"/>
                <a:gd name="T28" fmla="*/ 210 w 536"/>
                <a:gd name="T29" fmla="*/ 218 h 364"/>
                <a:gd name="T30" fmla="*/ 226 w 536"/>
                <a:gd name="T31" fmla="*/ 214 h 364"/>
                <a:gd name="T32" fmla="*/ 232 w 536"/>
                <a:gd name="T33" fmla="*/ 242 h 364"/>
                <a:gd name="T34" fmla="*/ 262 w 536"/>
                <a:gd name="T35" fmla="*/ 274 h 364"/>
                <a:gd name="T36" fmla="*/ 268 w 536"/>
                <a:gd name="T37" fmla="*/ 324 h 364"/>
                <a:gd name="T38" fmla="*/ 276 w 536"/>
                <a:gd name="T39" fmla="*/ 330 h 364"/>
                <a:gd name="T40" fmla="*/ 294 w 536"/>
                <a:gd name="T41" fmla="*/ 338 h 364"/>
                <a:gd name="T42" fmla="*/ 322 w 536"/>
                <a:gd name="T43" fmla="*/ 314 h 364"/>
                <a:gd name="T44" fmla="*/ 344 w 536"/>
                <a:gd name="T45" fmla="*/ 294 h 364"/>
                <a:gd name="T46" fmla="*/ 400 w 536"/>
                <a:gd name="T47" fmla="*/ 272 h 364"/>
                <a:gd name="T48" fmla="*/ 404 w 536"/>
                <a:gd name="T49" fmla="*/ 260 h 364"/>
                <a:gd name="T50" fmla="*/ 430 w 536"/>
                <a:gd name="T51" fmla="*/ 256 h 364"/>
                <a:gd name="T52" fmla="*/ 454 w 536"/>
                <a:gd name="T53" fmla="*/ 228 h 364"/>
                <a:gd name="T54" fmla="*/ 478 w 536"/>
                <a:gd name="T55" fmla="*/ 170 h 364"/>
                <a:gd name="T56" fmla="*/ 524 w 536"/>
                <a:gd name="T57" fmla="*/ 198 h 364"/>
                <a:gd name="T58" fmla="*/ 514 w 536"/>
                <a:gd name="T59" fmla="*/ 172 h 364"/>
                <a:gd name="T60" fmla="*/ 524 w 536"/>
                <a:gd name="T61" fmla="*/ 126 h 364"/>
                <a:gd name="T62" fmla="*/ 492 w 536"/>
                <a:gd name="T63" fmla="*/ 110 h 364"/>
                <a:gd name="T64" fmla="*/ 482 w 536"/>
                <a:gd name="T65" fmla="*/ 108 h 364"/>
                <a:gd name="T66" fmla="*/ 468 w 536"/>
                <a:gd name="T67" fmla="*/ 112 h 364"/>
                <a:gd name="T68" fmla="*/ 446 w 536"/>
                <a:gd name="T69" fmla="*/ 110 h 364"/>
                <a:gd name="T70" fmla="*/ 446 w 536"/>
                <a:gd name="T71" fmla="*/ 136 h 364"/>
                <a:gd name="T72" fmla="*/ 428 w 536"/>
                <a:gd name="T73" fmla="*/ 146 h 364"/>
                <a:gd name="T74" fmla="*/ 414 w 536"/>
                <a:gd name="T75" fmla="*/ 140 h 364"/>
                <a:gd name="T76" fmla="*/ 376 w 536"/>
                <a:gd name="T77" fmla="*/ 108 h 364"/>
                <a:gd name="T78" fmla="*/ 370 w 536"/>
                <a:gd name="T79" fmla="*/ 86 h 364"/>
                <a:gd name="T80" fmla="*/ 368 w 536"/>
                <a:gd name="T81" fmla="*/ 98 h 364"/>
                <a:gd name="T82" fmla="*/ 340 w 536"/>
                <a:gd name="T83" fmla="*/ 116 h 364"/>
                <a:gd name="T84" fmla="*/ 336 w 536"/>
                <a:gd name="T85" fmla="*/ 106 h 364"/>
                <a:gd name="T86" fmla="*/ 316 w 536"/>
                <a:gd name="T87" fmla="*/ 82 h 364"/>
                <a:gd name="T88" fmla="*/ 292 w 536"/>
                <a:gd name="T89" fmla="*/ 82 h 364"/>
                <a:gd name="T90" fmla="*/ 290 w 536"/>
                <a:gd name="T91" fmla="*/ 68 h 364"/>
                <a:gd name="T92" fmla="*/ 254 w 536"/>
                <a:gd name="T93" fmla="*/ 68 h 364"/>
                <a:gd name="T94" fmla="*/ 240 w 536"/>
                <a:gd name="T95" fmla="*/ 72 h 364"/>
                <a:gd name="T96" fmla="*/ 226 w 536"/>
                <a:gd name="T97" fmla="*/ 56 h 364"/>
                <a:gd name="T98" fmla="*/ 202 w 536"/>
                <a:gd name="T99" fmla="*/ 50 h 364"/>
                <a:gd name="T100" fmla="*/ 164 w 536"/>
                <a:gd name="T101" fmla="*/ 54 h 364"/>
                <a:gd name="T102" fmla="*/ 150 w 536"/>
                <a:gd name="T103" fmla="*/ 5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58" y="36"/>
                  </a:lnTo>
                  <a:lnTo>
                    <a:pt x="44" y="48"/>
                  </a:lnTo>
                  <a:lnTo>
                    <a:pt x="42" y="48"/>
                  </a:lnTo>
                  <a:lnTo>
                    <a:pt x="42" y="48"/>
                  </a:lnTo>
                  <a:lnTo>
                    <a:pt x="40" y="48"/>
                  </a:lnTo>
                  <a:lnTo>
                    <a:pt x="40" y="48"/>
                  </a:lnTo>
                  <a:lnTo>
                    <a:pt x="28" y="40"/>
                  </a:lnTo>
                  <a:lnTo>
                    <a:pt x="22" y="34"/>
                  </a:lnTo>
                  <a:lnTo>
                    <a:pt x="22" y="34"/>
                  </a:lnTo>
                  <a:lnTo>
                    <a:pt x="18" y="32"/>
                  </a:lnTo>
                  <a:lnTo>
                    <a:pt x="8" y="34"/>
                  </a:lnTo>
                  <a:lnTo>
                    <a:pt x="0" y="40"/>
                  </a:lnTo>
                  <a:lnTo>
                    <a:pt x="18" y="54"/>
                  </a:lnTo>
                  <a:lnTo>
                    <a:pt x="32" y="60"/>
                  </a:lnTo>
                  <a:lnTo>
                    <a:pt x="32" y="60"/>
                  </a:lnTo>
                  <a:lnTo>
                    <a:pt x="32" y="60"/>
                  </a:lnTo>
                  <a:lnTo>
                    <a:pt x="34" y="62"/>
                  </a:lnTo>
                  <a:lnTo>
                    <a:pt x="34" y="64"/>
                  </a:lnTo>
                  <a:lnTo>
                    <a:pt x="36" y="80"/>
                  </a:lnTo>
                  <a:lnTo>
                    <a:pt x="36" y="80"/>
                  </a:lnTo>
                  <a:lnTo>
                    <a:pt x="36" y="104"/>
                  </a:lnTo>
                  <a:lnTo>
                    <a:pt x="40" y="118"/>
                  </a:lnTo>
                  <a:lnTo>
                    <a:pt x="50" y="140"/>
                  </a:lnTo>
                  <a:lnTo>
                    <a:pt x="60" y="152"/>
                  </a:lnTo>
                  <a:lnTo>
                    <a:pt x="70" y="144"/>
                  </a:lnTo>
                  <a:lnTo>
                    <a:pt x="76" y="136"/>
                  </a:lnTo>
                  <a:lnTo>
                    <a:pt x="76" y="136"/>
                  </a:lnTo>
                  <a:lnTo>
                    <a:pt x="76" y="136"/>
                  </a:lnTo>
                  <a:lnTo>
                    <a:pt x="88" y="122"/>
                  </a:lnTo>
                  <a:lnTo>
                    <a:pt x="98" y="132"/>
                  </a:lnTo>
                  <a:lnTo>
                    <a:pt x="98" y="132"/>
                  </a:lnTo>
                  <a:lnTo>
                    <a:pt x="98" y="132"/>
                  </a:lnTo>
                  <a:lnTo>
                    <a:pt x="98" y="132"/>
                  </a:lnTo>
                  <a:lnTo>
                    <a:pt x="98" y="132"/>
                  </a:lnTo>
                  <a:lnTo>
                    <a:pt x="108" y="152"/>
                  </a:lnTo>
                  <a:lnTo>
                    <a:pt x="120" y="156"/>
                  </a:lnTo>
                  <a:lnTo>
                    <a:pt x="126" y="176"/>
                  </a:lnTo>
                  <a:lnTo>
                    <a:pt x="126" y="176"/>
                  </a:lnTo>
                  <a:lnTo>
                    <a:pt x="126" y="176"/>
                  </a:lnTo>
                  <a:lnTo>
                    <a:pt x="124" y="194"/>
                  </a:lnTo>
                  <a:lnTo>
                    <a:pt x="124" y="196"/>
                  </a:lnTo>
                  <a:lnTo>
                    <a:pt x="124" y="196"/>
                  </a:lnTo>
                  <a:lnTo>
                    <a:pt x="120" y="212"/>
                  </a:lnTo>
                  <a:lnTo>
                    <a:pt x="128" y="220"/>
                  </a:lnTo>
                  <a:lnTo>
                    <a:pt x="138" y="214"/>
                  </a:lnTo>
                  <a:lnTo>
                    <a:pt x="148" y="204"/>
                  </a:lnTo>
                  <a:lnTo>
                    <a:pt x="150" y="206"/>
                  </a:lnTo>
                  <a:lnTo>
                    <a:pt x="158" y="208"/>
                  </a:lnTo>
                  <a:lnTo>
                    <a:pt x="158" y="208"/>
                  </a:lnTo>
                  <a:lnTo>
                    <a:pt x="158" y="208"/>
                  </a:lnTo>
                  <a:lnTo>
                    <a:pt x="168" y="218"/>
                  </a:lnTo>
                  <a:lnTo>
                    <a:pt x="178" y="216"/>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8"/>
                  </a:lnTo>
                  <a:lnTo>
                    <a:pt x="210" y="214"/>
                  </a:lnTo>
                  <a:lnTo>
                    <a:pt x="212" y="210"/>
                  </a:lnTo>
                  <a:lnTo>
                    <a:pt x="220" y="212"/>
                  </a:lnTo>
                  <a:lnTo>
                    <a:pt x="220" y="212"/>
                  </a:lnTo>
                  <a:lnTo>
                    <a:pt x="226" y="214"/>
                  </a:lnTo>
                  <a:lnTo>
                    <a:pt x="230" y="218"/>
                  </a:lnTo>
                  <a:lnTo>
                    <a:pt x="232" y="222"/>
                  </a:lnTo>
                  <a:lnTo>
                    <a:pt x="232" y="228"/>
                  </a:lnTo>
                  <a:lnTo>
                    <a:pt x="232" y="232"/>
                  </a:lnTo>
                  <a:lnTo>
                    <a:pt x="232" y="242"/>
                  </a:lnTo>
                  <a:lnTo>
                    <a:pt x="240" y="256"/>
                  </a:lnTo>
                  <a:lnTo>
                    <a:pt x="250" y="266"/>
                  </a:lnTo>
                  <a:lnTo>
                    <a:pt x="250" y="266"/>
                  </a:lnTo>
                  <a:lnTo>
                    <a:pt x="256" y="272"/>
                  </a:lnTo>
                  <a:lnTo>
                    <a:pt x="262" y="274"/>
                  </a:lnTo>
                  <a:lnTo>
                    <a:pt x="264" y="274"/>
                  </a:lnTo>
                  <a:lnTo>
                    <a:pt x="264" y="274"/>
                  </a:lnTo>
                  <a:lnTo>
                    <a:pt x="266" y="278"/>
                  </a:lnTo>
                  <a:lnTo>
                    <a:pt x="268" y="288"/>
                  </a:lnTo>
                  <a:lnTo>
                    <a:pt x="268" y="324"/>
                  </a:lnTo>
                  <a:lnTo>
                    <a:pt x="268" y="324"/>
                  </a:lnTo>
                  <a:lnTo>
                    <a:pt x="270" y="328"/>
                  </a:lnTo>
                  <a:lnTo>
                    <a:pt x="274" y="330"/>
                  </a:lnTo>
                  <a:lnTo>
                    <a:pt x="276" y="330"/>
                  </a:lnTo>
                  <a:lnTo>
                    <a:pt x="276" y="330"/>
                  </a:lnTo>
                  <a:lnTo>
                    <a:pt x="282" y="330"/>
                  </a:lnTo>
                  <a:lnTo>
                    <a:pt x="288" y="332"/>
                  </a:lnTo>
                  <a:lnTo>
                    <a:pt x="290" y="334"/>
                  </a:lnTo>
                  <a:lnTo>
                    <a:pt x="290" y="334"/>
                  </a:lnTo>
                  <a:lnTo>
                    <a:pt x="294" y="338"/>
                  </a:lnTo>
                  <a:lnTo>
                    <a:pt x="298" y="344"/>
                  </a:lnTo>
                  <a:lnTo>
                    <a:pt x="300" y="364"/>
                  </a:lnTo>
                  <a:lnTo>
                    <a:pt x="318" y="328"/>
                  </a:lnTo>
                  <a:lnTo>
                    <a:pt x="318" y="328"/>
                  </a:lnTo>
                  <a:lnTo>
                    <a:pt x="322" y="314"/>
                  </a:lnTo>
                  <a:lnTo>
                    <a:pt x="326" y="304"/>
                  </a:lnTo>
                  <a:lnTo>
                    <a:pt x="332" y="296"/>
                  </a:lnTo>
                  <a:lnTo>
                    <a:pt x="338" y="294"/>
                  </a:lnTo>
                  <a:lnTo>
                    <a:pt x="338" y="294"/>
                  </a:lnTo>
                  <a:lnTo>
                    <a:pt x="344" y="294"/>
                  </a:lnTo>
                  <a:lnTo>
                    <a:pt x="352" y="294"/>
                  </a:lnTo>
                  <a:lnTo>
                    <a:pt x="372" y="304"/>
                  </a:lnTo>
                  <a:lnTo>
                    <a:pt x="424" y="308"/>
                  </a:lnTo>
                  <a:lnTo>
                    <a:pt x="424" y="296"/>
                  </a:lnTo>
                  <a:lnTo>
                    <a:pt x="400" y="272"/>
                  </a:lnTo>
                  <a:lnTo>
                    <a:pt x="400" y="272"/>
                  </a:lnTo>
                  <a:lnTo>
                    <a:pt x="388" y="264"/>
                  </a:lnTo>
                  <a:lnTo>
                    <a:pt x="386" y="262"/>
                  </a:lnTo>
                  <a:lnTo>
                    <a:pt x="386" y="258"/>
                  </a:lnTo>
                  <a:lnTo>
                    <a:pt x="404" y="260"/>
                  </a:lnTo>
                  <a:lnTo>
                    <a:pt x="404" y="260"/>
                  </a:lnTo>
                  <a:lnTo>
                    <a:pt x="412" y="260"/>
                  </a:lnTo>
                  <a:lnTo>
                    <a:pt x="418" y="260"/>
                  </a:lnTo>
                  <a:lnTo>
                    <a:pt x="424" y="260"/>
                  </a:lnTo>
                  <a:lnTo>
                    <a:pt x="430" y="256"/>
                  </a:lnTo>
                  <a:lnTo>
                    <a:pt x="436" y="252"/>
                  </a:lnTo>
                  <a:lnTo>
                    <a:pt x="442" y="246"/>
                  </a:lnTo>
                  <a:lnTo>
                    <a:pt x="452" y="228"/>
                  </a:lnTo>
                  <a:lnTo>
                    <a:pt x="452" y="228"/>
                  </a:lnTo>
                  <a:lnTo>
                    <a:pt x="454" y="228"/>
                  </a:lnTo>
                  <a:lnTo>
                    <a:pt x="472" y="212"/>
                  </a:lnTo>
                  <a:lnTo>
                    <a:pt x="474" y="174"/>
                  </a:lnTo>
                  <a:lnTo>
                    <a:pt x="474" y="170"/>
                  </a:lnTo>
                  <a:lnTo>
                    <a:pt x="476" y="170"/>
                  </a:lnTo>
                  <a:lnTo>
                    <a:pt x="478" y="170"/>
                  </a:lnTo>
                  <a:lnTo>
                    <a:pt x="492" y="168"/>
                  </a:lnTo>
                  <a:lnTo>
                    <a:pt x="494" y="168"/>
                  </a:lnTo>
                  <a:lnTo>
                    <a:pt x="496"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6" y="126"/>
                  </a:lnTo>
                  <a:lnTo>
                    <a:pt x="524" y="126"/>
                  </a:lnTo>
                  <a:lnTo>
                    <a:pt x="512" y="120"/>
                  </a:lnTo>
                  <a:lnTo>
                    <a:pt x="512" y="120"/>
                  </a:lnTo>
                  <a:lnTo>
                    <a:pt x="504" y="118"/>
                  </a:lnTo>
                  <a:lnTo>
                    <a:pt x="492" y="110"/>
                  </a:lnTo>
                  <a:lnTo>
                    <a:pt x="492" y="110"/>
                  </a:lnTo>
                  <a:lnTo>
                    <a:pt x="486" y="106"/>
                  </a:lnTo>
                  <a:lnTo>
                    <a:pt x="484" y="102"/>
                  </a:lnTo>
                  <a:lnTo>
                    <a:pt x="484" y="104"/>
                  </a:lnTo>
                  <a:lnTo>
                    <a:pt x="484" y="104"/>
                  </a:lnTo>
                  <a:lnTo>
                    <a:pt x="482" y="108"/>
                  </a:lnTo>
                  <a:lnTo>
                    <a:pt x="480" y="108"/>
                  </a:lnTo>
                  <a:lnTo>
                    <a:pt x="480" y="108"/>
                  </a:lnTo>
                  <a:lnTo>
                    <a:pt x="476" y="110"/>
                  </a:lnTo>
                  <a:lnTo>
                    <a:pt x="470" y="112"/>
                  </a:lnTo>
                  <a:lnTo>
                    <a:pt x="468" y="112"/>
                  </a:lnTo>
                  <a:lnTo>
                    <a:pt x="468" y="110"/>
                  </a:lnTo>
                  <a:lnTo>
                    <a:pt x="468" y="110"/>
                  </a:lnTo>
                  <a:lnTo>
                    <a:pt x="456" y="102"/>
                  </a:lnTo>
                  <a:lnTo>
                    <a:pt x="446" y="110"/>
                  </a:lnTo>
                  <a:lnTo>
                    <a:pt x="446" y="110"/>
                  </a:lnTo>
                  <a:lnTo>
                    <a:pt x="440" y="116"/>
                  </a:lnTo>
                  <a:lnTo>
                    <a:pt x="438" y="120"/>
                  </a:lnTo>
                  <a:lnTo>
                    <a:pt x="444" y="132"/>
                  </a:lnTo>
                  <a:lnTo>
                    <a:pt x="444" y="132"/>
                  </a:lnTo>
                  <a:lnTo>
                    <a:pt x="446" y="136"/>
                  </a:lnTo>
                  <a:lnTo>
                    <a:pt x="444" y="138"/>
                  </a:lnTo>
                  <a:lnTo>
                    <a:pt x="444" y="138"/>
                  </a:lnTo>
                  <a:lnTo>
                    <a:pt x="440" y="142"/>
                  </a:lnTo>
                  <a:lnTo>
                    <a:pt x="434" y="144"/>
                  </a:lnTo>
                  <a:lnTo>
                    <a:pt x="428" y="146"/>
                  </a:lnTo>
                  <a:lnTo>
                    <a:pt x="428" y="146"/>
                  </a:lnTo>
                  <a:lnTo>
                    <a:pt x="422" y="148"/>
                  </a:lnTo>
                  <a:lnTo>
                    <a:pt x="418" y="146"/>
                  </a:lnTo>
                  <a:lnTo>
                    <a:pt x="416" y="144"/>
                  </a:lnTo>
                  <a:lnTo>
                    <a:pt x="414" y="140"/>
                  </a:lnTo>
                  <a:lnTo>
                    <a:pt x="392" y="120"/>
                  </a:lnTo>
                  <a:lnTo>
                    <a:pt x="392" y="120"/>
                  </a:lnTo>
                  <a:lnTo>
                    <a:pt x="382" y="114"/>
                  </a:lnTo>
                  <a:lnTo>
                    <a:pt x="376" y="108"/>
                  </a:lnTo>
                  <a:lnTo>
                    <a:pt x="376" y="108"/>
                  </a:lnTo>
                  <a:lnTo>
                    <a:pt x="374" y="104"/>
                  </a:lnTo>
                  <a:lnTo>
                    <a:pt x="374" y="100"/>
                  </a:lnTo>
                  <a:lnTo>
                    <a:pt x="374" y="100"/>
                  </a:lnTo>
                  <a:lnTo>
                    <a:pt x="372" y="92"/>
                  </a:lnTo>
                  <a:lnTo>
                    <a:pt x="370" y="86"/>
                  </a:lnTo>
                  <a:lnTo>
                    <a:pt x="366" y="88"/>
                  </a:lnTo>
                  <a:lnTo>
                    <a:pt x="364" y="90"/>
                  </a:lnTo>
                  <a:lnTo>
                    <a:pt x="364" y="90"/>
                  </a:lnTo>
                  <a:lnTo>
                    <a:pt x="366" y="94"/>
                  </a:lnTo>
                  <a:lnTo>
                    <a:pt x="368" y="98"/>
                  </a:lnTo>
                  <a:lnTo>
                    <a:pt x="368" y="100"/>
                  </a:lnTo>
                  <a:lnTo>
                    <a:pt x="370" y="100"/>
                  </a:lnTo>
                  <a:lnTo>
                    <a:pt x="368" y="102"/>
                  </a:lnTo>
                  <a:lnTo>
                    <a:pt x="358" y="120"/>
                  </a:lnTo>
                  <a:lnTo>
                    <a:pt x="340" y="116"/>
                  </a:lnTo>
                  <a:lnTo>
                    <a:pt x="336" y="114"/>
                  </a:lnTo>
                  <a:lnTo>
                    <a:pt x="336" y="114"/>
                  </a:lnTo>
                  <a:lnTo>
                    <a:pt x="336" y="112"/>
                  </a:lnTo>
                  <a:lnTo>
                    <a:pt x="336" y="112"/>
                  </a:lnTo>
                  <a:lnTo>
                    <a:pt x="336" y="106"/>
                  </a:lnTo>
                  <a:lnTo>
                    <a:pt x="336" y="100"/>
                  </a:lnTo>
                  <a:lnTo>
                    <a:pt x="332" y="94"/>
                  </a:lnTo>
                  <a:lnTo>
                    <a:pt x="318" y="84"/>
                  </a:lnTo>
                  <a:lnTo>
                    <a:pt x="316" y="82"/>
                  </a:lnTo>
                  <a:lnTo>
                    <a:pt x="316" y="82"/>
                  </a:lnTo>
                  <a:lnTo>
                    <a:pt x="314" y="84"/>
                  </a:lnTo>
                  <a:lnTo>
                    <a:pt x="312" y="86"/>
                  </a:lnTo>
                  <a:lnTo>
                    <a:pt x="298" y="84"/>
                  </a:lnTo>
                  <a:lnTo>
                    <a:pt x="298" y="84"/>
                  </a:lnTo>
                  <a:lnTo>
                    <a:pt x="292" y="82"/>
                  </a:lnTo>
                  <a:lnTo>
                    <a:pt x="288" y="80"/>
                  </a:lnTo>
                  <a:lnTo>
                    <a:pt x="288" y="80"/>
                  </a:lnTo>
                  <a:lnTo>
                    <a:pt x="288" y="76"/>
                  </a:lnTo>
                  <a:lnTo>
                    <a:pt x="288" y="70"/>
                  </a:lnTo>
                  <a:lnTo>
                    <a:pt x="290" y="68"/>
                  </a:lnTo>
                  <a:lnTo>
                    <a:pt x="284" y="56"/>
                  </a:lnTo>
                  <a:lnTo>
                    <a:pt x="256" y="58"/>
                  </a:lnTo>
                  <a:lnTo>
                    <a:pt x="256" y="58"/>
                  </a:lnTo>
                  <a:lnTo>
                    <a:pt x="256" y="64"/>
                  </a:lnTo>
                  <a:lnTo>
                    <a:pt x="254" y="68"/>
                  </a:lnTo>
                  <a:lnTo>
                    <a:pt x="254" y="68"/>
                  </a:lnTo>
                  <a:lnTo>
                    <a:pt x="252" y="70"/>
                  </a:lnTo>
                  <a:lnTo>
                    <a:pt x="248" y="72"/>
                  </a:lnTo>
                  <a:lnTo>
                    <a:pt x="248" y="72"/>
                  </a:lnTo>
                  <a:lnTo>
                    <a:pt x="240" y="72"/>
                  </a:lnTo>
                  <a:lnTo>
                    <a:pt x="234" y="68"/>
                  </a:lnTo>
                  <a:lnTo>
                    <a:pt x="234" y="66"/>
                  </a:lnTo>
                  <a:lnTo>
                    <a:pt x="234" y="66"/>
                  </a:lnTo>
                  <a:lnTo>
                    <a:pt x="234" y="66"/>
                  </a:lnTo>
                  <a:lnTo>
                    <a:pt x="226" y="56"/>
                  </a:lnTo>
                  <a:lnTo>
                    <a:pt x="224" y="48"/>
                  </a:lnTo>
                  <a:lnTo>
                    <a:pt x="220" y="40"/>
                  </a:lnTo>
                  <a:lnTo>
                    <a:pt x="212" y="46"/>
                  </a:lnTo>
                  <a:lnTo>
                    <a:pt x="212" y="46"/>
                  </a:lnTo>
                  <a:lnTo>
                    <a:pt x="202" y="50"/>
                  </a:lnTo>
                  <a:lnTo>
                    <a:pt x="200" y="50"/>
                  </a:lnTo>
                  <a:lnTo>
                    <a:pt x="196" y="48"/>
                  </a:lnTo>
                  <a:lnTo>
                    <a:pt x="194" y="46"/>
                  </a:lnTo>
                  <a:lnTo>
                    <a:pt x="186" y="48"/>
                  </a:lnTo>
                  <a:lnTo>
                    <a:pt x="164" y="54"/>
                  </a:lnTo>
                  <a:lnTo>
                    <a:pt x="164" y="54"/>
                  </a:lnTo>
                  <a:lnTo>
                    <a:pt x="158" y="58"/>
                  </a:lnTo>
                  <a:lnTo>
                    <a:pt x="152" y="58"/>
                  </a:lnTo>
                  <a:lnTo>
                    <a:pt x="150" y="58"/>
                  </a:lnTo>
                  <a:lnTo>
                    <a:pt x="150" y="58"/>
                  </a:lnTo>
                  <a:lnTo>
                    <a:pt x="140" y="56"/>
                  </a:lnTo>
                  <a:lnTo>
                    <a:pt x="134" y="52"/>
                  </a:lnTo>
                  <a:lnTo>
                    <a:pt x="120" y="42"/>
                  </a:lnTo>
                  <a:lnTo>
                    <a:pt x="104" y="18"/>
                  </a:lnTo>
                  <a:close/>
                </a:path>
              </a:pathLst>
            </a:custGeom>
            <a:grpFill/>
            <a:ln>
              <a:noFill/>
            </a:ln>
          </p:spPr>
          <p:txBody>
            <a:bodyPr/>
            <a:lstStyle/>
            <a:p>
              <a:pPr>
                <a:defRPr/>
              </a:pPr>
              <a:endParaRPr lang="zh-CN" altLang="en-US" sz="1867">
                <a:solidFill>
                  <a:schemeClr val="tx1">
                    <a:lumMod val="50000"/>
                    <a:lumOff val="50000"/>
                  </a:schemeClr>
                </a:solidFill>
              </a:endParaRPr>
            </a:p>
          </p:txBody>
        </p:sp>
        <p:sp>
          <p:nvSpPr>
            <p:cNvPr id="46" name="MH_Other_26"/>
            <p:cNvSpPr>
              <a:spLocks/>
            </p:cNvSpPr>
            <p:nvPr>
              <p:custDataLst>
                <p:tags r:id="rId41"/>
              </p:custDataLst>
            </p:nvPr>
          </p:nvSpPr>
          <p:spPr bwMode="auto">
            <a:xfrm>
              <a:off x="5619763" y="1707654"/>
              <a:ext cx="963421" cy="786644"/>
            </a:xfrm>
            <a:custGeom>
              <a:avLst/>
              <a:gdLst>
                <a:gd name="T0" fmla="*/ 706 w 718"/>
                <a:gd name="T1" fmla="*/ 302 h 652"/>
                <a:gd name="T2" fmla="*/ 710 w 718"/>
                <a:gd name="T3" fmla="*/ 274 h 652"/>
                <a:gd name="T4" fmla="*/ 692 w 718"/>
                <a:gd name="T5" fmla="*/ 234 h 652"/>
                <a:gd name="T6" fmla="*/ 666 w 718"/>
                <a:gd name="T7" fmla="*/ 248 h 652"/>
                <a:gd name="T8" fmla="*/ 644 w 718"/>
                <a:gd name="T9" fmla="*/ 272 h 652"/>
                <a:gd name="T10" fmla="*/ 618 w 718"/>
                <a:gd name="T11" fmla="*/ 318 h 652"/>
                <a:gd name="T12" fmla="*/ 536 w 718"/>
                <a:gd name="T13" fmla="*/ 334 h 652"/>
                <a:gd name="T14" fmla="*/ 508 w 718"/>
                <a:gd name="T15" fmla="*/ 290 h 652"/>
                <a:gd name="T16" fmla="*/ 496 w 718"/>
                <a:gd name="T17" fmla="*/ 278 h 652"/>
                <a:gd name="T18" fmla="*/ 388 w 718"/>
                <a:gd name="T19" fmla="*/ 236 h 652"/>
                <a:gd name="T20" fmla="*/ 330 w 718"/>
                <a:gd name="T21" fmla="*/ 232 h 652"/>
                <a:gd name="T22" fmla="*/ 258 w 718"/>
                <a:gd name="T23" fmla="*/ 110 h 652"/>
                <a:gd name="T24" fmla="*/ 108 w 718"/>
                <a:gd name="T25" fmla="*/ 12 h 652"/>
                <a:gd name="T26" fmla="*/ 80 w 718"/>
                <a:gd name="T27" fmla="*/ 0 h 652"/>
                <a:gd name="T28" fmla="*/ 34 w 718"/>
                <a:gd name="T29" fmla="*/ 12 h 652"/>
                <a:gd name="T30" fmla="*/ 8 w 718"/>
                <a:gd name="T31" fmla="*/ 38 h 652"/>
                <a:gd name="T32" fmla="*/ 0 w 718"/>
                <a:gd name="T33" fmla="*/ 52 h 652"/>
                <a:gd name="T34" fmla="*/ 10 w 718"/>
                <a:gd name="T35" fmla="*/ 86 h 652"/>
                <a:gd name="T36" fmla="*/ 38 w 718"/>
                <a:gd name="T37" fmla="*/ 76 h 652"/>
                <a:gd name="T38" fmla="*/ 74 w 718"/>
                <a:gd name="T39" fmla="*/ 94 h 652"/>
                <a:gd name="T40" fmla="*/ 96 w 718"/>
                <a:gd name="T41" fmla="*/ 140 h 652"/>
                <a:gd name="T42" fmla="*/ 124 w 718"/>
                <a:gd name="T43" fmla="*/ 148 h 652"/>
                <a:gd name="T44" fmla="*/ 170 w 718"/>
                <a:gd name="T45" fmla="*/ 124 h 652"/>
                <a:gd name="T46" fmla="*/ 214 w 718"/>
                <a:gd name="T47" fmla="*/ 110 h 652"/>
                <a:gd name="T48" fmla="*/ 238 w 718"/>
                <a:gd name="T49" fmla="*/ 196 h 652"/>
                <a:gd name="T50" fmla="*/ 240 w 718"/>
                <a:gd name="T51" fmla="*/ 250 h 652"/>
                <a:gd name="T52" fmla="*/ 232 w 718"/>
                <a:gd name="T53" fmla="*/ 284 h 652"/>
                <a:gd name="T54" fmla="*/ 222 w 718"/>
                <a:gd name="T55" fmla="*/ 312 h 652"/>
                <a:gd name="T56" fmla="*/ 228 w 718"/>
                <a:gd name="T57" fmla="*/ 332 h 652"/>
                <a:gd name="T58" fmla="*/ 206 w 718"/>
                <a:gd name="T59" fmla="*/ 364 h 652"/>
                <a:gd name="T60" fmla="*/ 168 w 718"/>
                <a:gd name="T61" fmla="*/ 402 h 652"/>
                <a:gd name="T62" fmla="*/ 148 w 718"/>
                <a:gd name="T63" fmla="*/ 414 h 652"/>
                <a:gd name="T64" fmla="*/ 160 w 718"/>
                <a:gd name="T65" fmla="*/ 468 h 652"/>
                <a:gd name="T66" fmla="*/ 182 w 718"/>
                <a:gd name="T67" fmla="*/ 512 h 652"/>
                <a:gd name="T68" fmla="*/ 226 w 718"/>
                <a:gd name="T69" fmla="*/ 528 h 652"/>
                <a:gd name="T70" fmla="*/ 254 w 718"/>
                <a:gd name="T71" fmla="*/ 560 h 652"/>
                <a:gd name="T72" fmla="*/ 274 w 718"/>
                <a:gd name="T73" fmla="*/ 560 h 652"/>
                <a:gd name="T74" fmla="*/ 308 w 718"/>
                <a:gd name="T75" fmla="*/ 552 h 652"/>
                <a:gd name="T76" fmla="*/ 334 w 718"/>
                <a:gd name="T77" fmla="*/ 546 h 652"/>
                <a:gd name="T78" fmla="*/ 346 w 718"/>
                <a:gd name="T79" fmla="*/ 562 h 652"/>
                <a:gd name="T80" fmla="*/ 360 w 718"/>
                <a:gd name="T81" fmla="*/ 574 h 652"/>
                <a:gd name="T82" fmla="*/ 364 w 718"/>
                <a:gd name="T83" fmla="*/ 564 h 652"/>
                <a:gd name="T84" fmla="*/ 402 w 718"/>
                <a:gd name="T85" fmla="*/ 562 h 652"/>
                <a:gd name="T86" fmla="*/ 422 w 718"/>
                <a:gd name="T87" fmla="*/ 590 h 652"/>
                <a:gd name="T88" fmla="*/ 426 w 718"/>
                <a:gd name="T89" fmla="*/ 584 h 652"/>
                <a:gd name="T90" fmla="*/ 458 w 718"/>
                <a:gd name="T91" fmla="*/ 624 h 652"/>
                <a:gd name="T92" fmla="*/ 470 w 718"/>
                <a:gd name="T93" fmla="*/ 602 h 652"/>
                <a:gd name="T94" fmla="*/ 478 w 718"/>
                <a:gd name="T95" fmla="*/ 594 h 652"/>
                <a:gd name="T96" fmla="*/ 490 w 718"/>
                <a:gd name="T97" fmla="*/ 594 h 652"/>
                <a:gd name="T98" fmla="*/ 498 w 718"/>
                <a:gd name="T99" fmla="*/ 618 h 652"/>
                <a:gd name="T100" fmla="*/ 538 w 718"/>
                <a:gd name="T101" fmla="*/ 652 h 652"/>
                <a:gd name="T102" fmla="*/ 544 w 718"/>
                <a:gd name="T103" fmla="*/ 638 h 652"/>
                <a:gd name="T104" fmla="*/ 556 w 718"/>
                <a:gd name="T105" fmla="*/ 618 h 652"/>
                <a:gd name="T106" fmla="*/ 592 w 718"/>
                <a:gd name="T107" fmla="*/ 596 h 652"/>
                <a:gd name="T108" fmla="*/ 612 w 718"/>
                <a:gd name="T109" fmla="*/ 606 h 652"/>
                <a:gd name="T110" fmla="*/ 610 w 718"/>
                <a:gd name="T111" fmla="*/ 618 h 652"/>
                <a:gd name="T112" fmla="*/ 640 w 718"/>
                <a:gd name="T113" fmla="*/ 630 h 652"/>
                <a:gd name="T114" fmla="*/ 624 w 718"/>
                <a:gd name="T115" fmla="*/ 562 h 652"/>
                <a:gd name="T116" fmla="*/ 616 w 718"/>
                <a:gd name="T117" fmla="*/ 518 h 652"/>
                <a:gd name="T118" fmla="*/ 650 w 718"/>
                <a:gd name="T119" fmla="*/ 482 h 652"/>
                <a:gd name="T120" fmla="*/ 692 w 718"/>
                <a:gd name="T121" fmla="*/ 486 h 652"/>
                <a:gd name="T122" fmla="*/ 714 w 718"/>
                <a:gd name="T123" fmla="*/ 45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8" h="652">
                  <a:moveTo>
                    <a:pt x="716" y="382"/>
                  </a:moveTo>
                  <a:lnTo>
                    <a:pt x="704" y="302"/>
                  </a:lnTo>
                  <a:lnTo>
                    <a:pt x="706" y="302"/>
                  </a:lnTo>
                  <a:lnTo>
                    <a:pt x="706" y="302"/>
                  </a:lnTo>
                  <a:lnTo>
                    <a:pt x="706" y="302"/>
                  </a:lnTo>
                  <a:lnTo>
                    <a:pt x="712" y="290"/>
                  </a:lnTo>
                  <a:lnTo>
                    <a:pt x="714" y="284"/>
                  </a:lnTo>
                  <a:lnTo>
                    <a:pt x="714" y="280"/>
                  </a:lnTo>
                  <a:lnTo>
                    <a:pt x="710" y="274"/>
                  </a:lnTo>
                  <a:lnTo>
                    <a:pt x="710" y="274"/>
                  </a:lnTo>
                  <a:lnTo>
                    <a:pt x="704" y="270"/>
                  </a:lnTo>
                  <a:lnTo>
                    <a:pt x="700" y="260"/>
                  </a:lnTo>
                  <a:lnTo>
                    <a:pt x="700" y="250"/>
                  </a:lnTo>
                  <a:lnTo>
                    <a:pt x="700" y="234"/>
                  </a:lnTo>
                  <a:lnTo>
                    <a:pt x="692" y="234"/>
                  </a:lnTo>
                  <a:lnTo>
                    <a:pt x="692" y="234"/>
                  </a:lnTo>
                  <a:lnTo>
                    <a:pt x="684" y="236"/>
                  </a:lnTo>
                  <a:lnTo>
                    <a:pt x="674" y="240"/>
                  </a:lnTo>
                  <a:lnTo>
                    <a:pt x="674" y="240"/>
                  </a:lnTo>
                  <a:lnTo>
                    <a:pt x="666" y="248"/>
                  </a:lnTo>
                  <a:lnTo>
                    <a:pt x="662" y="254"/>
                  </a:lnTo>
                  <a:lnTo>
                    <a:pt x="662" y="254"/>
                  </a:lnTo>
                  <a:lnTo>
                    <a:pt x="660" y="262"/>
                  </a:lnTo>
                  <a:lnTo>
                    <a:pt x="652" y="268"/>
                  </a:lnTo>
                  <a:lnTo>
                    <a:pt x="644" y="272"/>
                  </a:lnTo>
                  <a:lnTo>
                    <a:pt x="632" y="276"/>
                  </a:lnTo>
                  <a:lnTo>
                    <a:pt x="628" y="302"/>
                  </a:lnTo>
                  <a:lnTo>
                    <a:pt x="628" y="302"/>
                  </a:lnTo>
                  <a:lnTo>
                    <a:pt x="626" y="302"/>
                  </a:lnTo>
                  <a:lnTo>
                    <a:pt x="618" y="318"/>
                  </a:lnTo>
                  <a:lnTo>
                    <a:pt x="618" y="320"/>
                  </a:lnTo>
                  <a:lnTo>
                    <a:pt x="616" y="320"/>
                  </a:lnTo>
                  <a:lnTo>
                    <a:pt x="616" y="320"/>
                  </a:lnTo>
                  <a:lnTo>
                    <a:pt x="536" y="334"/>
                  </a:lnTo>
                  <a:lnTo>
                    <a:pt x="536" y="334"/>
                  </a:lnTo>
                  <a:lnTo>
                    <a:pt x="534" y="334"/>
                  </a:lnTo>
                  <a:lnTo>
                    <a:pt x="534" y="334"/>
                  </a:lnTo>
                  <a:lnTo>
                    <a:pt x="510" y="308"/>
                  </a:lnTo>
                  <a:lnTo>
                    <a:pt x="518" y="302"/>
                  </a:lnTo>
                  <a:lnTo>
                    <a:pt x="508" y="290"/>
                  </a:lnTo>
                  <a:lnTo>
                    <a:pt x="498" y="282"/>
                  </a:lnTo>
                  <a:lnTo>
                    <a:pt x="496" y="280"/>
                  </a:lnTo>
                  <a:lnTo>
                    <a:pt x="496" y="280"/>
                  </a:lnTo>
                  <a:lnTo>
                    <a:pt x="496" y="280"/>
                  </a:lnTo>
                  <a:lnTo>
                    <a:pt x="496" y="278"/>
                  </a:lnTo>
                  <a:lnTo>
                    <a:pt x="492" y="258"/>
                  </a:lnTo>
                  <a:lnTo>
                    <a:pt x="470" y="258"/>
                  </a:lnTo>
                  <a:lnTo>
                    <a:pt x="470" y="258"/>
                  </a:lnTo>
                  <a:lnTo>
                    <a:pt x="452" y="246"/>
                  </a:lnTo>
                  <a:lnTo>
                    <a:pt x="388" y="236"/>
                  </a:lnTo>
                  <a:lnTo>
                    <a:pt x="336" y="234"/>
                  </a:lnTo>
                  <a:lnTo>
                    <a:pt x="334" y="234"/>
                  </a:lnTo>
                  <a:lnTo>
                    <a:pt x="334" y="234"/>
                  </a:lnTo>
                  <a:lnTo>
                    <a:pt x="332" y="234"/>
                  </a:lnTo>
                  <a:lnTo>
                    <a:pt x="330" y="232"/>
                  </a:lnTo>
                  <a:lnTo>
                    <a:pt x="298" y="164"/>
                  </a:lnTo>
                  <a:lnTo>
                    <a:pt x="298" y="164"/>
                  </a:lnTo>
                  <a:lnTo>
                    <a:pt x="286" y="146"/>
                  </a:lnTo>
                  <a:lnTo>
                    <a:pt x="258" y="110"/>
                  </a:lnTo>
                  <a:lnTo>
                    <a:pt x="258" y="110"/>
                  </a:lnTo>
                  <a:lnTo>
                    <a:pt x="230" y="76"/>
                  </a:lnTo>
                  <a:lnTo>
                    <a:pt x="216" y="62"/>
                  </a:lnTo>
                  <a:lnTo>
                    <a:pt x="170" y="18"/>
                  </a:lnTo>
                  <a:lnTo>
                    <a:pt x="164" y="14"/>
                  </a:lnTo>
                  <a:lnTo>
                    <a:pt x="108" y="12"/>
                  </a:lnTo>
                  <a:lnTo>
                    <a:pt x="106" y="12"/>
                  </a:lnTo>
                  <a:lnTo>
                    <a:pt x="106" y="10"/>
                  </a:lnTo>
                  <a:lnTo>
                    <a:pt x="106" y="10"/>
                  </a:lnTo>
                  <a:lnTo>
                    <a:pt x="94" y="6"/>
                  </a:lnTo>
                  <a:lnTo>
                    <a:pt x="80" y="0"/>
                  </a:lnTo>
                  <a:lnTo>
                    <a:pt x="80" y="0"/>
                  </a:lnTo>
                  <a:lnTo>
                    <a:pt x="76" y="0"/>
                  </a:lnTo>
                  <a:lnTo>
                    <a:pt x="70" y="0"/>
                  </a:lnTo>
                  <a:lnTo>
                    <a:pt x="54" y="4"/>
                  </a:lnTo>
                  <a:lnTo>
                    <a:pt x="34" y="12"/>
                  </a:lnTo>
                  <a:lnTo>
                    <a:pt x="8" y="24"/>
                  </a:lnTo>
                  <a:lnTo>
                    <a:pt x="6" y="26"/>
                  </a:lnTo>
                  <a:lnTo>
                    <a:pt x="8" y="36"/>
                  </a:lnTo>
                  <a:lnTo>
                    <a:pt x="8" y="36"/>
                  </a:lnTo>
                  <a:lnTo>
                    <a:pt x="8" y="38"/>
                  </a:lnTo>
                  <a:lnTo>
                    <a:pt x="8" y="38"/>
                  </a:lnTo>
                  <a:lnTo>
                    <a:pt x="8" y="38"/>
                  </a:lnTo>
                  <a:lnTo>
                    <a:pt x="2" y="52"/>
                  </a:lnTo>
                  <a:lnTo>
                    <a:pt x="2" y="52"/>
                  </a:lnTo>
                  <a:lnTo>
                    <a:pt x="0" y="52"/>
                  </a:lnTo>
                  <a:lnTo>
                    <a:pt x="0" y="62"/>
                  </a:lnTo>
                  <a:lnTo>
                    <a:pt x="0" y="62"/>
                  </a:lnTo>
                  <a:lnTo>
                    <a:pt x="0" y="72"/>
                  </a:lnTo>
                  <a:lnTo>
                    <a:pt x="4" y="82"/>
                  </a:lnTo>
                  <a:lnTo>
                    <a:pt x="10" y="86"/>
                  </a:lnTo>
                  <a:lnTo>
                    <a:pt x="22" y="86"/>
                  </a:lnTo>
                  <a:lnTo>
                    <a:pt x="32" y="88"/>
                  </a:lnTo>
                  <a:lnTo>
                    <a:pt x="36" y="86"/>
                  </a:lnTo>
                  <a:lnTo>
                    <a:pt x="36" y="86"/>
                  </a:lnTo>
                  <a:lnTo>
                    <a:pt x="38" y="76"/>
                  </a:lnTo>
                  <a:lnTo>
                    <a:pt x="42" y="70"/>
                  </a:lnTo>
                  <a:lnTo>
                    <a:pt x="50" y="70"/>
                  </a:lnTo>
                  <a:lnTo>
                    <a:pt x="78" y="78"/>
                  </a:lnTo>
                  <a:lnTo>
                    <a:pt x="84" y="80"/>
                  </a:lnTo>
                  <a:lnTo>
                    <a:pt x="74" y="94"/>
                  </a:lnTo>
                  <a:lnTo>
                    <a:pt x="74" y="114"/>
                  </a:lnTo>
                  <a:lnTo>
                    <a:pt x="74" y="114"/>
                  </a:lnTo>
                  <a:lnTo>
                    <a:pt x="76" y="118"/>
                  </a:lnTo>
                  <a:lnTo>
                    <a:pt x="80" y="124"/>
                  </a:lnTo>
                  <a:lnTo>
                    <a:pt x="96" y="140"/>
                  </a:lnTo>
                  <a:lnTo>
                    <a:pt x="96" y="140"/>
                  </a:lnTo>
                  <a:lnTo>
                    <a:pt x="108" y="148"/>
                  </a:lnTo>
                  <a:lnTo>
                    <a:pt x="116" y="150"/>
                  </a:lnTo>
                  <a:lnTo>
                    <a:pt x="120" y="150"/>
                  </a:lnTo>
                  <a:lnTo>
                    <a:pt x="124" y="148"/>
                  </a:lnTo>
                  <a:lnTo>
                    <a:pt x="138" y="134"/>
                  </a:lnTo>
                  <a:lnTo>
                    <a:pt x="148" y="128"/>
                  </a:lnTo>
                  <a:lnTo>
                    <a:pt x="148" y="128"/>
                  </a:lnTo>
                  <a:lnTo>
                    <a:pt x="148" y="128"/>
                  </a:lnTo>
                  <a:lnTo>
                    <a:pt x="170" y="124"/>
                  </a:lnTo>
                  <a:lnTo>
                    <a:pt x="176" y="110"/>
                  </a:lnTo>
                  <a:lnTo>
                    <a:pt x="194" y="100"/>
                  </a:lnTo>
                  <a:lnTo>
                    <a:pt x="212" y="11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34" y="232"/>
                  </a:lnTo>
                  <a:lnTo>
                    <a:pt x="240" y="250"/>
                  </a:lnTo>
                  <a:lnTo>
                    <a:pt x="242" y="258"/>
                  </a:lnTo>
                  <a:lnTo>
                    <a:pt x="240" y="272"/>
                  </a:lnTo>
                  <a:lnTo>
                    <a:pt x="240" y="272"/>
                  </a:lnTo>
                  <a:lnTo>
                    <a:pt x="240" y="274"/>
                  </a:lnTo>
                  <a:lnTo>
                    <a:pt x="232" y="284"/>
                  </a:lnTo>
                  <a:lnTo>
                    <a:pt x="232" y="286"/>
                  </a:lnTo>
                  <a:lnTo>
                    <a:pt x="232" y="286"/>
                  </a:lnTo>
                  <a:lnTo>
                    <a:pt x="232" y="286"/>
                  </a:lnTo>
                  <a:lnTo>
                    <a:pt x="224" y="294"/>
                  </a:lnTo>
                  <a:lnTo>
                    <a:pt x="222" y="312"/>
                  </a:lnTo>
                  <a:lnTo>
                    <a:pt x="228" y="330"/>
                  </a:lnTo>
                  <a:lnTo>
                    <a:pt x="228" y="330"/>
                  </a:lnTo>
                  <a:lnTo>
                    <a:pt x="228" y="332"/>
                  </a:lnTo>
                  <a:lnTo>
                    <a:pt x="228" y="332"/>
                  </a:lnTo>
                  <a:lnTo>
                    <a:pt x="228" y="332"/>
                  </a:lnTo>
                  <a:lnTo>
                    <a:pt x="222" y="360"/>
                  </a:lnTo>
                  <a:lnTo>
                    <a:pt x="218" y="364"/>
                  </a:lnTo>
                  <a:lnTo>
                    <a:pt x="218" y="364"/>
                  </a:lnTo>
                  <a:lnTo>
                    <a:pt x="214" y="366"/>
                  </a:lnTo>
                  <a:lnTo>
                    <a:pt x="206" y="364"/>
                  </a:lnTo>
                  <a:lnTo>
                    <a:pt x="206" y="364"/>
                  </a:lnTo>
                  <a:lnTo>
                    <a:pt x="198" y="356"/>
                  </a:lnTo>
                  <a:lnTo>
                    <a:pt x="190" y="358"/>
                  </a:lnTo>
                  <a:lnTo>
                    <a:pt x="180" y="370"/>
                  </a:lnTo>
                  <a:lnTo>
                    <a:pt x="168" y="402"/>
                  </a:lnTo>
                  <a:lnTo>
                    <a:pt x="168" y="404"/>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4" y="560"/>
                  </a:lnTo>
                  <a:lnTo>
                    <a:pt x="258" y="562"/>
                  </a:lnTo>
                  <a:lnTo>
                    <a:pt x="262" y="562"/>
                  </a:lnTo>
                  <a:lnTo>
                    <a:pt x="266" y="564"/>
                  </a:lnTo>
                  <a:lnTo>
                    <a:pt x="274" y="560"/>
                  </a:lnTo>
                  <a:lnTo>
                    <a:pt x="274" y="560"/>
                  </a:lnTo>
                  <a:lnTo>
                    <a:pt x="282" y="558"/>
                  </a:lnTo>
                  <a:lnTo>
                    <a:pt x="292" y="554"/>
                  </a:lnTo>
                  <a:lnTo>
                    <a:pt x="296" y="552"/>
                  </a:lnTo>
                  <a:lnTo>
                    <a:pt x="308" y="552"/>
                  </a:lnTo>
                  <a:lnTo>
                    <a:pt x="308" y="552"/>
                  </a:lnTo>
                  <a:lnTo>
                    <a:pt x="312" y="552"/>
                  </a:lnTo>
                  <a:lnTo>
                    <a:pt x="316" y="554"/>
                  </a:lnTo>
                  <a:lnTo>
                    <a:pt x="332" y="544"/>
                  </a:lnTo>
                  <a:lnTo>
                    <a:pt x="334" y="544"/>
                  </a:lnTo>
                  <a:lnTo>
                    <a:pt x="334" y="546"/>
                  </a:lnTo>
                  <a:lnTo>
                    <a:pt x="336" y="544"/>
                  </a:lnTo>
                  <a:lnTo>
                    <a:pt x="338" y="546"/>
                  </a:lnTo>
                  <a:lnTo>
                    <a:pt x="338" y="546"/>
                  </a:lnTo>
                  <a:lnTo>
                    <a:pt x="344" y="556"/>
                  </a:lnTo>
                  <a:lnTo>
                    <a:pt x="346" y="562"/>
                  </a:lnTo>
                  <a:lnTo>
                    <a:pt x="354" y="574"/>
                  </a:lnTo>
                  <a:lnTo>
                    <a:pt x="360" y="576"/>
                  </a:lnTo>
                  <a:lnTo>
                    <a:pt x="360" y="576"/>
                  </a:lnTo>
                  <a:lnTo>
                    <a:pt x="362" y="576"/>
                  </a:lnTo>
                  <a:lnTo>
                    <a:pt x="360" y="574"/>
                  </a:lnTo>
                  <a:lnTo>
                    <a:pt x="360" y="574"/>
                  </a:lnTo>
                  <a:lnTo>
                    <a:pt x="360" y="570"/>
                  </a:lnTo>
                  <a:lnTo>
                    <a:pt x="360" y="566"/>
                  </a:lnTo>
                  <a:lnTo>
                    <a:pt x="360" y="566"/>
                  </a:lnTo>
                  <a:lnTo>
                    <a:pt x="364" y="564"/>
                  </a:lnTo>
                  <a:lnTo>
                    <a:pt x="370" y="562"/>
                  </a:lnTo>
                  <a:lnTo>
                    <a:pt x="398" y="562"/>
                  </a:lnTo>
                  <a:lnTo>
                    <a:pt x="400" y="562"/>
                  </a:lnTo>
                  <a:lnTo>
                    <a:pt x="402" y="562"/>
                  </a:lnTo>
                  <a:lnTo>
                    <a:pt x="402" y="562"/>
                  </a:lnTo>
                  <a:lnTo>
                    <a:pt x="402" y="562"/>
                  </a:lnTo>
                  <a:lnTo>
                    <a:pt x="412" y="580"/>
                  </a:lnTo>
                  <a:lnTo>
                    <a:pt x="410" y="588"/>
                  </a:lnTo>
                  <a:lnTo>
                    <a:pt x="410" y="588"/>
                  </a:lnTo>
                  <a:lnTo>
                    <a:pt x="422" y="590"/>
                  </a:lnTo>
                  <a:lnTo>
                    <a:pt x="422" y="590"/>
                  </a:lnTo>
                  <a:lnTo>
                    <a:pt x="422" y="590"/>
                  </a:lnTo>
                  <a:lnTo>
                    <a:pt x="422" y="588"/>
                  </a:lnTo>
                  <a:lnTo>
                    <a:pt x="422" y="586"/>
                  </a:lnTo>
                  <a:lnTo>
                    <a:pt x="426" y="584"/>
                  </a:lnTo>
                  <a:lnTo>
                    <a:pt x="454" y="602"/>
                  </a:lnTo>
                  <a:lnTo>
                    <a:pt x="454" y="602"/>
                  </a:lnTo>
                  <a:lnTo>
                    <a:pt x="456" y="608"/>
                  </a:lnTo>
                  <a:lnTo>
                    <a:pt x="458" y="612"/>
                  </a:lnTo>
                  <a:lnTo>
                    <a:pt x="458" y="624"/>
                  </a:lnTo>
                  <a:lnTo>
                    <a:pt x="468" y="626"/>
                  </a:lnTo>
                  <a:lnTo>
                    <a:pt x="474" y="616"/>
                  </a:lnTo>
                  <a:lnTo>
                    <a:pt x="474" y="616"/>
                  </a:lnTo>
                  <a:lnTo>
                    <a:pt x="470" y="608"/>
                  </a:lnTo>
                  <a:lnTo>
                    <a:pt x="470" y="602"/>
                  </a:lnTo>
                  <a:lnTo>
                    <a:pt x="470" y="602"/>
                  </a:lnTo>
                  <a:lnTo>
                    <a:pt x="472" y="598"/>
                  </a:lnTo>
                  <a:lnTo>
                    <a:pt x="474" y="596"/>
                  </a:lnTo>
                  <a:lnTo>
                    <a:pt x="478" y="594"/>
                  </a:lnTo>
                  <a:lnTo>
                    <a:pt x="478" y="594"/>
                  </a:lnTo>
                  <a:lnTo>
                    <a:pt x="478" y="592"/>
                  </a:lnTo>
                  <a:lnTo>
                    <a:pt x="480" y="590"/>
                  </a:lnTo>
                  <a:lnTo>
                    <a:pt x="486" y="590"/>
                  </a:lnTo>
                  <a:lnTo>
                    <a:pt x="486" y="590"/>
                  </a:lnTo>
                  <a:lnTo>
                    <a:pt x="490" y="594"/>
                  </a:lnTo>
                  <a:lnTo>
                    <a:pt x="492" y="598"/>
                  </a:lnTo>
                  <a:lnTo>
                    <a:pt x="496" y="614"/>
                  </a:lnTo>
                  <a:lnTo>
                    <a:pt x="496" y="616"/>
                  </a:lnTo>
                  <a:lnTo>
                    <a:pt x="498" y="618"/>
                  </a:lnTo>
                  <a:lnTo>
                    <a:pt x="498" y="618"/>
                  </a:lnTo>
                  <a:lnTo>
                    <a:pt x="502" y="622"/>
                  </a:lnTo>
                  <a:lnTo>
                    <a:pt x="510" y="626"/>
                  </a:lnTo>
                  <a:lnTo>
                    <a:pt x="510" y="626"/>
                  </a:lnTo>
                  <a:lnTo>
                    <a:pt x="512" y="626"/>
                  </a:lnTo>
                  <a:lnTo>
                    <a:pt x="538" y="652"/>
                  </a:lnTo>
                  <a:lnTo>
                    <a:pt x="538" y="652"/>
                  </a:lnTo>
                  <a:lnTo>
                    <a:pt x="550" y="648"/>
                  </a:lnTo>
                  <a:lnTo>
                    <a:pt x="548" y="644"/>
                  </a:lnTo>
                  <a:lnTo>
                    <a:pt x="548" y="644"/>
                  </a:lnTo>
                  <a:lnTo>
                    <a:pt x="544" y="638"/>
                  </a:lnTo>
                  <a:lnTo>
                    <a:pt x="544" y="634"/>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08" y="596"/>
                  </a:lnTo>
                  <a:lnTo>
                    <a:pt x="610" y="600"/>
                  </a:lnTo>
                  <a:lnTo>
                    <a:pt x="612" y="606"/>
                  </a:lnTo>
                  <a:lnTo>
                    <a:pt x="612" y="606"/>
                  </a:lnTo>
                  <a:lnTo>
                    <a:pt x="610" y="610"/>
                  </a:lnTo>
                  <a:lnTo>
                    <a:pt x="606" y="616"/>
                  </a:lnTo>
                  <a:lnTo>
                    <a:pt x="610" y="618"/>
                  </a:lnTo>
                  <a:lnTo>
                    <a:pt x="610" y="618"/>
                  </a:lnTo>
                  <a:lnTo>
                    <a:pt x="620" y="622"/>
                  </a:lnTo>
                  <a:lnTo>
                    <a:pt x="628" y="626"/>
                  </a:lnTo>
                  <a:lnTo>
                    <a:pt x="630" y="626"/>
                  </a:lnTo>
                  <a:lnTo>
                    <a:pt x="630" y="626"/>
                  </a:lnTo>
                  <a:lnTo>
                    <a:pt x="640" y="630"/>
                  </a:lnTo>
                  <a:lnTo>
                    <a:pt x="648" y="630"/>
                  </a:lnTo>
                  <a:lnTo>
                    <a:pt x="636" y="572"/>
                  </a:lnTo>
                  <a:lnTo>
                    <a:pt x="636" y="572"/>
                  </a:lnTo>
                  <a:lnTo>
                    <a:pt x="630" y="568"/>
                  </a:lnTo>
                  <a:lnTo>
                    <a:pt x="624" y="562"/>
                  </a:lnTo>
                  <a:lnTo>
                    <a:pt x="614" y="546"/>
                  </a:lnTo>
                  <a:lnTo>
                    <a:pt x="614" y="546"/>
                  </a:lnTo>
                  <a:lnTo>
                    <a:pt x="610" y="538"/>
                  </a:lnTo>
                  <a:lnTo>
                    <a:pt x="612" y="528"/>
                  </a:lnTo>
                  <a:lnTo>
                    <a:pt x="616" y="518"/>
                  </a:lnTo>
                  <a:lnTo>
                    <a:pt x="624" y="506"/>
                  </a:lnTo>
                  <a:lnTo>
                    <a:pt x="624" y="506"/>
                  </a:lnTo>
                  <a:lnTo>
                    <a:pt x="636" y="494"/>
                  </a:lnTo>
                  <a:lnTo>
                    <a:pt x="650" y="482"/>
                  </a:lnTo>
                  <a:lnTo>
                    <a:pt x="650" y="482"/>
                  </a:lnTo>
                  <a:lnTo>
                    <a:pt x="650" y="482"/>
                  </a:lnTo>
                  <a:lnTo>
                    <a:pt x="662" y="482"/>
                  </a:lnTo>
                  <a:lnTo>
                    <a:pt x="662" y="482"/>
                  </a:lnTo>
                  <a:lnTo>
                    <a:pt x="672" y="486"/>
                  </a:lnTo>
                  <a:lnTo>
                    <a:pt x="692" y="486"/>
                  </a:lnTo>
                  <a:lnTo>
                    <a:pt x="692" y="486"/>
                  </a:lnTo>
                  <a:lnTo>
                    <a:pt x="698" y="482"/>
                  </a:lnTo>
                  <a:lnTo>
                    <a:pt x="704" y="476"/>
                  </a:lnTo>
                  <a:lnTo>
                    <a:pt x="714" y="452"/>
                  </a:lnTo>
                  <a:lnTo>
                    <a:pt x="714" y="452"/>
                  </a:lnTo>
                  <a:lnTo>
                    <a:pt x="718" y="442"/>
                  </a:lnTo>
                  <a:lnTo>
                    <a:pt x="718" y="426"/>
                  </a:lnTo>
                  <a:lnTo>
                    <a:pt x="716" y="382"/>
                  </a:lnTo>
                  <a:lnTo>
                    <a:pt x="716" y="382"/>
                  </a:lnTo>
                  <a:close/>
                </a:path>
              </a:pathLst>
            </a:custGeom>
            <a:grpFill/>
            <a:ln>
              <a:noFill/>
            </a:ln>
          </p:spPr>
          <p:txBody>
            <a:bodyPr/>
            <a:lstStyle/>
            <a:p>
              <a:pPr>
                <a:defRPr/>
              </a:pPr>
              <a:endParaRPr lang="zh-CN" altLang="en-US" sz="1867">
                <a:solidFill>
                  <a:schemeClr val="tx1">
                    <a:lumMod val="50000"/>
                    <a:lumOff val="50000"/>
                  </a:schemeClr>
                </a:solidFill>
              </a:endParaRPr>
            </a:p>
          </p:txBody>
        </p:sp>
        <p:sp>
          <p:nvSpPr>
            <p:cNvPr id="47" name="MH_Other_27"/>
            <p:cNvSpPr>
              <a:spLocks/>
            </p:cNvSpPr>
            <p:nvPr>
              <p:custDataLst>
                <p:tags r:id="rId42"/>
              </p:custDataLst>
            </p:nvPr>
          </p:nvSpPr>
          <p:spPr bwMode="auto">
            <a:xfrm>
              <a:off x="5428323" y="3118803"/>
              <a:ext cx="583701" cy="328474"/>
            </a:xfrm>
            <a:custGeom>
              <a:avLst/>
              <a:gdLst>
                <a:gd name="T0" fmla="*/ 396 w 434"/>
                <a:gd name="T1" fmla="*/ 8 h 272"/>
                <a:gd name="T2" fmla="*/ 358 w 434"/>
                <a:gd name="T3" fmla="*/ 12 h 272"/>
                <a:gd name="T4" fmla="*/ 314 w 434"/>
                <a:gd name="T5" fmla="*/ 0 h 272"/>
                <a:gd name="T6" fmla="*/ 272 w 434"/>
                <a:gd name="T7" fmla="*/ 60 h 272"/>
                <a:gd name="T8" fmla="*/ 246 w 434"/>
                <a:gd name="T9" fmla="*/ 64 h 272"/>
                <a:gd name="T10" fmla="*/ 218 w 434"/>
                <a:gd name="T11" fmla="*/ 60 h 272"/>
                <a:gd name="T12" fmla="*/ 208 w 434"/>
                <a:gd name="T13" fmla="*/ 2 h 272"/>
                <a:gd name="T14" fmla="*/ 150 w 434"/>
                <a:gd name="T15" fmla="*/ 20 h 272"/>
                <a:gd name="T16" fmla="*/ 144 w 434"/>
                <a:gd name="T17" fmla="*/ 0 h 272"/>
                <a:gd name="T18" fmla="*/ 118 w 434"/>
                <a:gd name="T19" fmla="*/ 20 h 272"/>
                <a:gd name="T20" fmla="*/ 102 w 434"/>
                <a:gd name="T21" fmla="*/ 24 h 272"/>
                <a:gd name="T22" fmla="*/ 12 w 434"/>
                <a:gd name="T23" fmla="*/ 128 h 272"/>
                <a:gd name="T24" fmla="*/ 22 w 434"/>
                <a:gd name="T25" fmla="*/ 152 h 272"/>
                <a:gd name="T26" fmla="*/ 20 w 434"/>
                <a:gd name="T27" fmla="*/ 156 h 272"/>
                <a:gd name="T28" fmla="*/ 24 w 434"/>
                <a:gd name="T29" fmla="*/ 172 h 272"/>
                <a:gd name="T30" fmla="*/ 34 w 434"/>
                <a:gd name="T31" fmla="*/ 206 h 272"/>
                <a:gd name="T32" fmla="*/ 0 w 434"/>
                <a:gd name="T33" fmla="*/ 236 h 272"/>
                <a:gd name="T34" fmla="*/ 18 w 434"/>
                <a:gd name="T35" fmla="*/ 248 h 272"/>
                <a:gd name="T36" fmla="*/ 18 w 434"/>
                <a:gd name="T37" fmla="*/ 252 h 272"/>
                <a:gd name="T38" fmla="*/ 64 w 434"/>
                <a:gd name="T39" fmla="*/ 272 h 272"/>
                <a:gd name="T40" fmla="*/ 92 w 434"/>
                <a:gd name="T41" fmla="*/ 230 h 272"/>
                <a:gd name="T42" fmla="*/ 118 w 434"/>
                <a:gd name="T43" fmla="*/ 242 h 272"/>
                <a:gd name="T44" fmla="*/ 118 w 434"/>
                <a:gd name="T45" fmla="*/ 244 h 272"/>
                <a:gd name="T46" fmla="*/ 118 w 434"/>
                <a:gd name="T47" fmla="*/ 260 h 272"/>
                <a:gd name="T48" fmla="*/ 148 w 434"/>
                <a:gd name="T49" fmla="*/ 264 h 272"/>
                <a:gd name="T50" fmla="*/ 170 w 434"/>
                <a:gd name="T51" fmla="*/ 256 h 272"/>
                <a:gd name="T52" fmla="*/ 184 w 434"/>
                <a:gd name="T53" fmla="*/ 252 h 272"/>
                <a:gd name="T54" fmla="*/ 202 w 434"/>
                <a:gd name="T55" fmla="*/ 258 h 272"/>
                <a:gd name="T56" fmla="*/ 214 w 434"/>
                <a:gd name="T57" fmla="*/ 248 h 272"/>
                <a:gd name="T58" fmla="*/ 220 w 434"/>
                <a:gd name="T59" fmla="*/ 242 h 272"/>
                <a:gd name="T60" fmla="*/ 230 w 434"/>
                <a:gd name="T61" fmla="*/ 228 h 272"/>
                <a:gd name="T62" fmla="*/ 250 w 434"/>
                <a:gd name="T63" fmla="*/ 212 h 272"/>
                <a:gd name="T64" fmla="*/ 258 w 434"/>
                <a:gd name="T65" fmla="*/ 216 h 272"/>
                <a:gd name="T66" fmla="*/ 268 w 434"/>
                <a:gd name="T67" fmla="*/ 176 h 272"/>
                <a:gd name="T68" fmla="*/ 280 w 434"/>
                <a:gd name="T69" fmla="*/ 172 h 272"/>
                <a:gd name="T70" fmla="*/ 298 w 434"/>
                <a:gd name="T71" fmla="*/ 156 h 272"/>
                <a:gd name="T72" fmla="*/ 296 w 434"/>
                <a:gd name="T73" fmla="*/ 138 h 272"/>
                <a:gd name="T74" fmla="*/ 296 w 434"/>
                <a:gd name="T75" fmla="*/ 122 h 272"/>
                <a:gd name="T76" fmla="*/ 302 w 434"/>
                <a:gd name="T77" fmla="*/ 120 h 272"/>
                <a:gd name="T78" fmla="*/ 322 w 434"/>
                <a:gd name="T79" fmla="*/ 112 h 272"/>
                <a:gd name="T80" fmla="*/ 336 w 434"/>
                <a:gd name="T81" fmla="*/ 102 h 272"/>
                <a:gd name="T82" fmla="*/ 328 w 434"/>
                <a:gd name="T83" fmla="*/ 94 h 272"/>
                <a:gd name="T84" fmla="*/ 330 w 434"/>
                <a:gd name="T85" fmla="*/ 86 h 272"/>
                <a:gd name="T86" fmla="*/ 334 w 434"/>
                <a:gd name="T87" fmla="*/ 86 h 272"/>
                <a:gd name="T88" fmla="*/ 404 w 434"/>
                <a:gd name="T89" fmla="*/ 40 h 272"/>
                <a:gd name="T90" fmla="*/ 428 w 434"/>
                <a:gd name="T91" fmla="*/ 48 h 272"/>
                <a:gd name="T92" fmla="*/ 424 w 434"/>
                <a:gd name="T93" fmla="*/ 28 h 272"/>
                <a:gd name="T94" fmla="*/ 432 w 434"/>
                <a:gd name="T95" fmla="*/ 12 h 272"/>
                <a:gd name="T96" fmla="*/ 424 w 434"/>
                <a:gd name="T97" fmla="*/ 14 h 272"/>
                <a:gd name="T98" fmla="*/ 404 w 434"/>
                <a:gd name="T99" fmla="*/ 16 h 272"/>
                <a:gd name="T100" fmla="*/ 400 w 434"/>
                <a:gd name="T101" fmla="*/ 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34" h="272">
                  <a:moveTo>
                    <a:pt x="396" y="8"/>
                  </a:moveTo>
                  <a:lnTo>
                    <a:pt x="396" y="8"/>
                  </a:lnTo>
                  <a:lnTo>
                    <a:pt x="396" y="8"/>
                  </a:lnTo>
                  <a:lnTo>
                    <a:pt x="394" y="12"/>
                  </a:lnTo>
                  <a:lnTo>
                    <a:pt x="388" y="14"/>
                  </a:lnTo>
                  <a:lnTo>
                    <a:pt x="358" y="12"/>
                  </a:lnTo>
                  <a:lnTo>
                    <a:pt x="358" y="12"/>
                  </a:lnTo>
                  <a:lnTo>
                    <a:pt x="330" y="6"/>
                  </a:lnTo>
                  <a:lnTo>
                    <a:pt x="314" y="0"/>
                  </a:lnTo>
                  <a:lnTo>
                    <a:pt x="270" y="42"/>
                  </a:lnTo>
                  <a:lnTo>
                    <a:pt x="272" y="60"/>
                  </a:lnTo>
                  <a:lnTo>
                    <a:pt x="272" y="60"/>
                  </a:lnTo>
                  <a:lnTo>
                    <a:pt x="268" y="62"/>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50" y="20"/>
                  </a:lnTo>
                  <a:lnTo>
                    <a:pt x="148" y="6"/>
                  </a:lnTo>
                  <a:lnTo>
                    <a:pt x="144" y="0"/>
                  </a:lnTo>
                  <a:lnTo>
                    <a:pt x="128" y="8"/>
                  </a:lnTo>
                  <a:lnTo>
                    <a:pt x="120" y="18"/>
                  </a:lnTo>
                  <a:lnTo>
                    <a:pt x="118" y="20"/>
                  </a:lnTo>
                  <a:lnTo>
                    <a:pt x="118" y="20"/>
                  </a:lnTo>
                  <a:lnTo>
                    <a:pt x="102" y="24"/>
                  </a:lnTo>
                  <a:lnTo>
                    <a:pt x="102" y="24"/>
                  </a:lnTo>
                  <a:lnTo>
                    <a:pt x="78" y="48"/>
                  </a:lnTo>
                  <a:lnTo>
                    <a:pt x="56" y="70"/>
                  </a:lnTo>
                  <a:lnTo>
                    <a:pt x="12" y="128"/>
                  </a:lnTo>
                  <a:lnTo>
                    <a:pt x="22" y="148"/>
                  </a:lnTo>
                  <a:lnTo>
                    <a:pt x="22" y="152"/>
                  </a:lnTo>
                  <a:lnTo>
                    <a:pt x="22" y="152"/>
                  </a:lnTo>
                  <a:lnTo>
                    <a:pt x="20" y="152"/>
                  </a:lnTo>
                  <a:lnTo>
                    <a:pt x="20" y="152"/>
                  </a:lnTo>
                  <a:lnTo>
                    <a:pt x="20" y="156"/>
                  </a:lnTo>
                  <a:lnTo>
                    <a:pt x="20" y="160"/>
                  </a:lnTo>
                  <a:lnTo>
                    <a:pt x="24" y="172"/>
                  </a:lnTo>
                  <a:lnTo>
                    <a:pt x="24" y="172"/>
                  </a:lnTo>
                  <a:lnTo>
                    <a:pt x="32" y="188"/>
                  </a:lnTo>
                  <a:lnTo>
                    <a:pt x="34" y="198"/>
                  </a:lnTo>
                  <a:lnTo>
                    <a:pt x="34" y="206"/>
                  </a:lnTo>
                  <a:lnTo>
                    <a:pt x="34" y="208"/>
                  </a:lnTo>
                  <a:lnTo>
                    <a:pt x="0" y="228"/>
                  </a:lnTo>
                  <a:lnTo>
                    <a:pt x="0" y="236"/>
                  </a:lnTo>
                  <a:lnTo>
                    <a:pt x="16" y="244"/>
                  </a:lnTo>
                  <a:lnTo>
                    <a:pt x="16" y="244"/>
                  </a:lnTo>
                  <a:lnTo>
                    <a:pt x="18" y="248"/>
                  </a:lnTo>
                  <a:lnTo>
                    <a:pt x="18" y="248"/>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2"/>
                  </a:lnTo>
                  <a:lnTo>
                    <a:pt x="118" y="244"/>
                  </a:lnTo>
                  <a:lnTo>
                    <a:pt x="118" y="244"/>
                  </a:lnTo>
                  <a:lnTo>
                    <a:pt x="116" y="250"/>
                  </a:lnTo>
                  <a:lnTo>
                    <a:pt x="116" y="256"/>
                  </a:lnTo>
                  <a:lnTo>
                    <a:pt x="118" y="260"/>
                  </a:lnTo>
                  <a:lnTo>
                    <a:pt x="124" y="264"/>
                  </a:lnTo>
                  <a:lnTo>
                    <a:pt x="148" y="264"/>
                  </a:lnTo>
                  <a:lnTo>
                    <a:pt x="148" y="264"/>
                  </a:lnTo>
                  <a:lnTo>
                    <a:pt x="160" y="260"/>
                  </a:lnTo>
                  <a:lnTo>
                    <a:pt x="170" y="256"/>
                  </a:lnTo>
                  <a:lnTo>
                    <a:pt x="170" y="256"/>
                  </a:lnTo>
                  <a:lnTo>
                    <a:pt x="172" y="252"/>
                  </a:lnTo>
                  <a:lnTo>
                    <a:pt x="176" y="252"/>
                  </a:lnTo>
                  <a:lnTo>
                    <a:pt x="184" y="252"/>
                  </a:lnTo>
                  <a:lnTo>
                    <a:pt x="184" y="252"/>
                  </a:lnTo>
                  <a:lnTo>
                    <a:pt x="198" y="256"/>
                  </a:lnTo>
                  <a:lnTo>
                    <a:pt x="202" y="258"/>
                  </a:lnTo>
                  <a:lnTo>
                    <a:pt x="208" y="264"/>
                  </a:lnTo>
                  <a:lnTo>
                    <a:pt x="212" y="250"/>
                  </a:lnTo>
                  <a:lnTo>
                    <a:pt x="214" y="248"/>
                  </a:lnTo>
                  <a:lnTo>
                    <a:pt x="216" y="248"/>
                  </a:lnTo>
                  <a:lnTo>
                    <a:pt x="216" y="248"/>
                  </a:lnTo>
                  <a:lnTo>
                    <a:pt x="220" y="242"/>
                  </a:lnTo>
                  <a:lnTo>
                    <a:pt x="224" y="236"/>
                  </a:lnTo>
                  <a:lnTo>
                    <a:pt x="224" y="236"/>
                  </a:lnTo>
                  <a:lnTo>
                    <a:pt x="230" y="228"/>
                  </a:lnTo>
                  <a:lnTo>
                    <a:pt x="238" y="220"/>
                  </a:lnTo>
                  <a:lnTo>
                    <a:pt x="248" y="214"/>
                  </a:lnTo>
                  <a:lnTo>
                    <a:pt x="250" y="212"/>
                  </a:lnTo>
                  <a:lnTo>
                    <a:pt x="250" y="214"/>
                  </a:lnTo>
                  <a:lnTo>
                    <a:pt x="252" y="214"/>
                  </a:lnTo>
                  <a:lnTo>
                    <a:pt x="258" y="216"/>
                  </a:lnTo>
                  <a:lnTo>
                    <a:pt x="258" y="216"/>
                  </a:lnTo>
                  <a:lnTo>
                    <a:pt x="260" y="216"/>
                  </a:lnTo>
                  <a:lnTo>
                    <a:pt x="268" y="176"/>
                  </a:lnTo>
                  <a:lnTo>
                    <a:pt x="268" y="176"/>
                  </a:lnTo>
                  <a:lnTo>
                    <a:pt x="280" y="172"/>
                  </a:lnTo>
                  <a:lnTo>
                    <a:pt x="280" y="172"/>
                  </a:lnTo>
                  <a:lnTo>
                    <a:pt x="290" y="166"/>
                  </a:lnTo>
                  <a:lnTo>
                    <a:pt x="296" y="160"/>
                  </a:lnTo>
                  <a:lnTo>
                    <a:pt x="298" y="156"/>
                  </a:lnTo>
                  <a:lnTo>
                    <a:pt x="300" y="150"/>
                  </a:lnTo>
                  <a:lnTo>
                    <a:pt x="296" y="138"/>
                  </a:lnTo>
                  <a:lnTo>
                    <a:pt x="296" y="138"/>
                  </a:lnTo>
                  <a:lnTo>
                    <a:pt x="294" y="128"/>
                  </a:lnTo>
                  <a:lnTo>
                    <a:pt x="296" y="122"/>
                  </a:lnTo>
                  <a:lnTo>
                    <a:pt x="296" y="122"/>
                  </a:lnTo>
                  <a:lnTo>
                    <a:pt x="298" y="120"/>
                  </a:lnTo>
                  <a:lnTo>
                    <a:pt x="302"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34" y="86"/>
                  </a:lnTo>
                  <a:lnTo>
                    <a:pt x="342" y="84"/>
                  </a:lnTo>
                  <a:lnTo>
                    <a:pt x="352" y="76"/>
                  </a:lnTo>
                  <a:lnTo>
                    <a:pt x="404" y="40"/>
                  </a:lnTo>
                  <a:lnTo>
                    <a:pt x="404" y="40"/>
                  </a:lnTo>
                  <a:lnTo>
                    <a:pt x="420" y="48"/>
                  </a:lnTo>
                  <a:lnTo>
                    <a:pt x="428" y="48"/>
                  </a:lnTo>
                  <a:lnTo>
                    <a:pt x="424" y="30"/>
                  </a:lnTo>
                  <a:lnTo>
                    <a:pt x="424" y="28"/>
                  </a:lnTo>
                  <a:lnTo>
                    <a:pt x="424" y="28"/>
                  </a:lnTo>
                  <a:lnTo>
                    <a:pt x="424" y="28"/>
                  </a:lnTo>
                  <a:lnTo>
                    <a:pt x="434" y="12"/>
                  </a:lnTo>
                  <a:lnTo>
                    <a:pt x="432" y="12"/>
                  </a:lnTo>
                  <a:lnTo>
                    <a:pt x="426" y="12"/>
                  </a:lnTo>
                  <a:lnTo>
                    <a:pt x="426" y="14"/>
                  </a:lnTo>
                  <a:lnTo>
                    <a:pt x="424" y="14"/>
                  </a:lnTo>
                  <a:lnTo>
                    <a:pt x="408" y="16"/>
                  </a:lnTo>
                  <a:lnTo>
                    <a:pt x="404" y="16"/>
                  </a:lnTo>
                  <a:lnTo>
                    <a:pt x="404" y="16"/>
                  </a:lnTo>
                  <a:lnTo>
                    <a:pt x="404" y="16"/>
                  </a:lnTo>
                  <a:lnTo>
                    <a:pt x="404" y="12"/>
                  </a:lnTo>
                  <a:lnTo>
                    <a:pt x="400" y="8"/>
                  </a:lnTo>
                  <a:lnTo>
                    <a:pt x="396" y="8"/>
                  </a:lnTo>
                  <a:close/>
                </a:path>
              </a:pathLst>
            </a:custGeom>
            <a:solidFill>
              <a:srgbClr val="00C8D8"/>
            </a:solidFill>
            <a:ln>
              <a:noFill/>
            </a:ln>
          </p:spPr>
          <p:txBody>
            <a:bodyPr/>
            <a:lstStyle/>
            <a:p>
              <a:endParaRPr lang="zh-CN" altLang="en-US" sz="2400">
                <a:solidFill>
                  <a:schemeClr val="tx1">
                    <a:lumMod val="50000"/>
                    <a:lumOff val="50000"/>
                  </a:schemeClr>
                </a:solidFill>
                <a:ea typeface="宋体" panose="02010600030101010101" pitchFamily="2" charset="-122"/>
              </a:endParaRPr>
            </a:p>
          </p:txBody>
        </p:sp>
        <p:sp>
          <p:nvSpPr>
            <p:cNvPr id="48" name="MH_Other_28"/>
            <p:cNvSpPr>
              <a:spLocks/>
            </p:cNvSpPr>
            <p:nvPr>
              <p:custDataLst>
                <p:tags r:id="rId43"/>
              </p:custDataLst>
            </p:nvPr>
          </p:nvSpPr>
          <p:spPr bwMode="auto">
            <a:xfrm>
              <a:off x="5974374" y="3639006"/>
              <a:ext cx="91007" cy="71898"/>
            </a:xfrm>
            <a:custGeom>
              <a:avLst/>
              <a:gdLst>
                <a:gd name="T0" fmla="*/ 62 w 68"/>
                <a:gd name="T1" fmla="*/ 32 h 60"/>
                <a:gd name="T2" fmla="*/ 68 w 68"/>
                <a:gd name="T3" fmla="*/ 24 h 60"/>
                <a:gd name="T4" fmla="*/ 68 w 68"/>
                <a:gd name="T5" fmla="*/ 24 h 60"/>
                <a:gd name="T6" fmla="*/ 68 w 68"/>
                <a:gd name="T7" fmla="*/ 24 h 60"/>
                <a:gd name="T8" fmla="*/ 68 w 68"/>
                <a:gd name="T9" fmla="*/ 24 h 60"/>
                <a:gd name="T10" fmla="*/ 48 w 68"/>
                <a:gd name="T11" fmla="*/ 8 h 60"/>
                <a:gd name="T12" fmla="*/ 48 w 68"/>
                <a:gd name="T13" fmla="*/ 8 h 60"/>
                <a:gd name="T14" fmla="*/ 40 w 68"/>
                <a:gd name="T15" fmla="*/ 4 h 60"/>
                <a:gd name="T16" fmla="*/ 34 w 68"/>
                <a:gd name="T17" fmla="*/ 0 h 60"/>
                <a:gd name="T18" fmla="*/ 28 w 68"/>
                <a:gd name="T19" fmla="*/ 0 h 60"/>
                <a:gd name="T20" fmla="*/ 22 w 68"/>
                <a:gd name="T21" fmla="*/ 0 h 60"/>
                <a:gd name="T22" fmla="*/ 14 w 68"/>
                <a:gd name="T23" fmla="*/ 2 h 60"/>
                <a:gd name="T24" fmla="*/ 14 w 68"/>
                <a:gd name="T25" fmla="*/ 20 h 60"/>
                <a:gd name="T26" fmla="*/ 14 w 68"/>
                <a:gd name="T27" fmla="*/ 20 h 60"/>
                <a:gd name="T28" fmla="*/ 10 w 68"/>
                <a:gd name="T29" fmla="*/ 28 h 60"/>
                <a:gd name="T30" fmla="*/ 4 w 68"/>
                <a:gd name="T31" fmla="*/ 36 h 60"/>
                <a:gd name="T32" fmla="*/ 0 w 68"/>
                <a:gd name="T33" fmla="*/ 40 h 60"/>
                <a:gd name="T34" fmla="*/ 8 w 68"/>
                <a:gd name="T35" fmla="*/ 48 h 60"/>
                <a:gd name="T36" fmla="*/ 10 w 68"/>
                <a:gd name="T37" fmla="*/ 48 h 60"/>
                <a:gd name="T38" fmla="*/ 12 w 68"/>
                <a:gd name="T39" fmla="*/ 56 h 60"/>
                <a:gd name="T40" fmla="*/ 22 w 68"/>
                <a:gd name="T41" fmla="*/ 60 h 60"/>
                <a:gd name="T42" fmla="*/ 22 w 68"/>
                <a:gd name="T43" fmla="*/ 60 h 60"/>
                <a:gd name="T44" fmla="*/ 28 w 68"/>
                <a:gd name="T45" fmla="*/ 56 h 60"/>
                <a:gd name="T46" fmla="*/ 34 w 68"/>
                <a:gd name="T47" fmla="*/ 54 h 60"/>
                <a:gd name="T48" fmla="*/ 52 w 68"/>
                <a:gd name="T49" fmla="*/ 58 h 60"/>
                <a:gd name="T50" fmla="*/ 52 w 68"/>
                <a:gd name="T51" fmla="*/ 52 h 60"/>
                <a:gd name="T52" fmla="*/ 52 w 68"/>
                <a:gd name="T53" fmla="*/ 52 h 60"/>
                <a:gd name="T54" fmla="*/ 54 w 68"/>
                <a:gd name="T55" fmla="*/ 44 h 60"/>
                <a:gd name="T56" fmla="*/ 56 w 68"/>
                <a:gd name="T57" fmla="*/ 38 h 60"/>
                <a:gd name="T58" fmla="*/ 58 w 68"/>
                <a:gd name="T59" fmla="*/ 34 h 60"/>
                <a:gd name="T60" fmla="*/ 62 w 68"/>
                <a:gd name="T61" fmla="*/ 32 h 60"/>
                <a:gd name="T62" fmla="*/ 62 w 68"/>
                <a:gd name="T63" fmla="*/ 3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8" h="60">
                  <a:moveTo>
                    <a:pt x="62" y="32"/>
                  </a:moveTo>
                  <a:lnTo>
                    <a:pt x="68" y="24"/>
                  </a:lnTo>
                  <a:lnTo>
                    <a:pt x="68" y="24"/>
                  </a:lnTo>
                  <a:lnTo>
                    <a:pt x="68" y="24"/>
                  </a:lnTo>
                  <a:lnTo>
                    <a:pt x="68" y="24"/>
                  </a:lnTo>
                  <a:lnTo>
                    <a:pt x="48" y="8"/>
                  </a:lnTo>
                  <a:lnTo>
                    <a:pt x="48" y="8"/>
                  </a:lnTo>
                  <a:lnTo>
                    <a:pt x="40" y="4"/>
                  </a:lnTo>
                  <a:lnTo>
                    <a:pt x="34" y="0"/>
                  </a:lnTo>
                  <a:lnTo>
                    <a:pt x="28" y="0"/>
                  </a:lnTo>
                  <a:lnTo>
                    <a:pt x="22" y="0"/>
                  </a:lnTo>
                  <a:lnTo>
                    <a:pt x="14" y="2"/>
                  </a:lnTo>
                  <a:lnTo>
                    <a:pt x="14" y="20"/>
                  </a:lnTo>
                  <a:lnTo>
                    <a:pt x="14" y="20"/>
                  </a:lnTo>
                  <a:lnTo>
                    <a:pt x="10" y="28"/>
                  </a:lnTo>
                  <a:lnTo>
                    <a:pt x="4" y="36"/>
                  </a:lnTo>
                  <a:lnTo>
                    <a:pt x="0" y="40"/>
                  </a:lnTo>
                  <a:lnTo>
                    <a:pt x="8" y="48"/>
                  </a:lnTo>
                  <a:lnTo>
                    <a:pt x="10" y="48"/>
                  </a:lnTo>
                  <a:lnTo>
                    <a:pt x="12" y="56"/>
                  </a:lnTo>
                  <a:lnTo>
                    <a:pt x="22" y="60"/>
                  </a:lnTo>
                  <a:lnTo>
                    <a:pt x="22" y="60"/>
                  </a:lnTo>
                  <a:lnTo>
                    <a:pt x="28" y="56"/>
                  </a:lnTo>
                  <a:lnTo>
                    <a:pt x="34" y="54"/>
                  </a:lnTo>
                  <a:lnTo>
                    <a:pt x="52" y="58"/>
                  </a:lnTo>
                  <a:lnTo>
                    <a:pt x="52" y="52"/>
                  </a:lnTo>
                  <a:lnTo>
                    <a:pt x="52" y="52"/>
                  </a:lnTo>
                  <a:lnTo>
                    <a:pt x="54" y="44"/>
                  </a:lnTo>
                  <a:lnTo>
                    <a:pt x="56" y="38"/>
                  </a:lnTo>
                  <a:lnTo>
                    <a:pt x="58" y="34"/>
                  </a:lnTo>
                  <a:lnTo>
                    <a:pt x="62" y="32"/>
                  </a:lnTo>
                  <a:lnTo>
                    <a:pt x="62" y="32"/>
                  </a:lnTo>
                  <a:close/>
                </a:path>
              </a:pathLst>
            </a:custGeom>
            <a:grpFill/>
            <a:ln>
              <a:noFill/>
            </a:ln>
          </p:spPr>
          <p:txBody>
            <a:bodyPr/>
            <a:lstStyle/>
            <a:p>
              <a:pPr>
                <a:defRPr/>
              </a:pPr>
              <a:endParaRPr lang="zh-CN" altLang="en-US" sz="1867">
                <a:solidFill>
                  <a:schemeClr val="tx1">
                    <a:lumMod val="50000"/>
                    <a:lumOff val="50000"/>
                  </a:schemeClr>
                </a:solidFill>
              </a:endParaRPr>
            </a:p>
          </p:txBody>
        </p:sp>
        <p:sp>
          <p:nvSpPr>
            <p:cNvPr id="49" name="MH_Other_29"/>
            <p:cNvSpPr>
              <a:spLocks/>
            </p:cNvSpPr>
            <p:nvPr>
              <p:custDataLst>
                <p:tags r:id="rId44"/>
              </p:custDataLst>
            </p:nvPr>
          </p:nvSpPr>
          <p:spPr bwMode="auto">
            <a:xfrm>
              <a:off x="5547574" y="3386658"/>
              <a:ext cx="506815" cy="352439"/>
            </a:xfrm>
            <a:custGeom>
              <a:avLst/>
              <a:gdLst>
                <a:gd name="T0" fmla="*/ 258 w 378"/>
                <a:gd name="T1" fmla="*/ 78 h 292"/>
                <a:gd name="T2" fmla="*/ 240 w 378"/>
                <a:gd name="T3" fmla="*/ 46 h 292"/>
                <a:gd name="T4" fmla="*/ 204 w 378"/>
                <a:gd name="T5" fmla="*/ 38 h 292"/>
                <a:gd name="T6" fmla="*/ 194 w 378"/>
                <a:gd name="T7" fmla="*/ 28 h 292"/>
                <a:gd name="T8" fmla="*/ 166 w 378"/>
                <a:gd name="T9" fmla="*/ 16 h 292"/>
                <a:gd name="T10" fmla="*/ 164 w 378"/>
                <a:gd name="T11" fmla="*/ 0 h 292"/>
                <a:gd name="T12" fmla="*/ 148 w 378"/>
                <a:gd name="T13" fmla="*/ 12 h 292"/>
                <a:gd name="T14" fmla="*/ 140 w 378"/>
                <a:gd name="T15" fmla="*/ 26 h 292"/>
                <a:gd name="T16" fmla="*/ 126 w 378"/>
                <a:gd name="T17" fmla="*/ 46 h 292"/>
                <a:gd name="T18" fmla="*/ 120 w 378"/>
                <a:gd name="T19" fmla="*/ 52 h 292"/>
                <a:gd name="T20" fmla="*/ 108 w 378"/>
                <a:gd name="T21" fmla="*/ 42 h 292"/>
                <a:gd name="T22" fmla="*/ 96 w 378"/>
                <a:gd name="T23" fmla="*/ 38 h 292"/>
                <a:gd name="T24" fmla="*/ 76 w 378"/>
                <a:gd name="T25" fmla="*/ 46 h 292"/>
                <a:gd name="T26" fmla="*/ 32 w 378"/>
                <a:gd name="T27" fmla="*/ 50 h 292"/>
                <a:gd name="T28" fmla="*/ 20 w 378"/>
                <a:gd name="T29" fmla="*/ 32 h 292"/>
                <a:gd name="T30" fmla="*/ 4 w 378"/>
                <a:gd name="T31" fmla="*/ 34 h 292"/>
                <a:gd name="T32" fmla="*/ 2 w 378"/>
                <a:gd name="T33" fmla="*/ 36 h 292"/>
                <a:gd name="T34" fmla="*/ 8 w 378"/>
                <a:gd name="T35" fmla="*/ 42 h 292"/>
                <a:gd name="T36" fmla="*/ 10 w 378"/>
                <a:gd name="T37" fmla="*/ 42 h 292"/>
                <a:gd name="T38" fmla="*/ 40 w 378"/>
                <a:gd name="T39" fmla="*/ 76 h 292"/>
                <a:gd name="T40" fmla="*/ 98 w 378"/>
                <a:gd name="T41" fmla="*/ 96 h 292"/>
                <a:gd name="T42" fmla="*/ 118 w 378"/>
                <a:gd name="T43" fmla="*/ 128 h 292"/>
                <a:gd name="T44" fmla="*/ 140 w 378"/>
                <a:gd name="T45" fmla="*/ 158 h 292"/>
                <a:gd name="T46" fmla="*/ 152 w 378"/>
                <a:gd name="T47" fmla="*/ 162 h 292"/>
                <a:gd name="T48" fmla="*/ 182 w 378"/>
                <a:gd name="T49" fmla="*/ 142 h 292"/>
                <a:gd name="T50" fmla="*/ 200 w 378"/>
                <a:gd name="T51" fmla="*/ 146 h 292"/>
                <a:gd name="T52" fmla="*/ 198 w 378"/>
                <a:gd name="T53" fmla="*/ 152 h 292"/>
                <a:gd name="T54" fmla="*/ 168 w 378"/>
                <a:gd name="T55" fmla="*/ 186 h 292"/>
                <a:gd name="T56" fmla="*/ 166 w 378"/>
                <a:gd name="T57" fmla="*/ 194 h 292"/>
                <a:gd name="T58" fmla="*/ 152 w 378"/>
                <a:gd name="T59" fmla="*/ 222 h 292"/>
                <a:gd name="T60" fmla="*/ 166 w 378"/>
                <a:gd name="T61" fmla="*/ 246 h 292"/>
                <a:gd name="T62" fmla="*/ 178 w 378"/>
                <a:gd name="T63" fmla="*/ 254 h 292"/>
                <a:gd name="T64" fmla="*/ 194 w 378"/>
                <a:gd name="T65" fmla="*/ 270 h 292"/>
                <a:gd name="T66" fmla="*/ 204 w 378"/>
                <a:gd name="T67" fmla="*/ 262 h 292"/>
                <a:gd name="T68" fmla="*/ 214 w 378"/>
                <a:gd name="T69" fmla="*/ 264 h 292"/>
                <a:gd name="T70" fmla="*/ 230 w 378"/>
                <a:gd name="T71" fmla="*/ 278 h 292"/>
                <a:gd name="T72" fmla="*/ 238 w 378"/>
                <a:gd name="T73" fmla="*/ 286 h 292"/>
                <a:gd name="T74" fmla="*/ 248 w 378"/>
                <a:gd name="T75" fmla="*/ 284 h 292"/>
                <a:gd name="T76" fmla="*/ 304 w 378"/>
                <a:gd name="T77" fmla="*/ 286 h 292"/>
                <a:gd name="T78" fmla="*/ 312 w 378"/>
                <a:gd name="T79" fmla="*/ 272 h 292"/>
                <a:gd name="T80" fmla="*/ 316 w 378"/>
                <a:gd name="T81" fmla="*/ 262 h 292"/>
                <a:gd name="T82" fmla="*/ 324 w 378"/>
                <a:gd name="T83" fmla="*/ 248 h 292"/>
                <a:gd name="T84" fmla="*/ 324 w 378"/>
                <a:gd name="T85" fmla="*/ 232 h 292"/>
                <a:gd name="T86" fmla="*/ 330 w 378"/>
                <a:gd name="T87" fmla="*/ 226 h 292"/>
                <a:gd name="T88" fmla="*/ 348 w 378"/>
                <a:gd name="T89" fmla="*/ 222 h 292"/>
                <a:gd name="T90" fmla="*/ 378 w 378"/>
                <a:gd name="T91" fmla="*/ 238 h 292"/>
                <a:gd name="T92" fmla="*/ 362 w 378"/>
                <a:gd name="T93" fmla="*/ 196 h 292"/>
                <a:gd name="T94" fmla="*/ 348 w 378"/>
                <a:gd name="T95" fmla="*/ 194 h 292"/>
                <a:gd name="T96" fmla="*/ 312 w 378"/>
                <a:gd name="T97" fmla="*/ 172 h 292"/>
                <a:gd name="T98" fmla="*/ 292 w 378"/>
                <a:gd name="T99" fmla="*/ 146 h 292"/>
                <a:gd name="T100" fmla="*/ 270 w 378"/>
                <a:gd name="T101" fmla="*/ 94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8" h="292">
                  <a:moveTo>
                    <a:pt x="264" y="86"/>
                  </a:moveTo>
                  <a:lnTo>
                    <a:pt x="264" y="86"/>
                  </a:lnTo>
                  <a:lnTo>
                    <a:pt x="258" y="78"/>
                  </a:lnTo>
                  <a:lnTo>
                    <a:pt x="252" y="70"/>
                  </a:lnTo>
                  <a:lnTo>
                    <a:pt x="240" y="46"/>
                  </a:lnTo>
                  <a:lnTo>
                    <a:pt x="240" y="46"/>
                  </a:lnTo>
                  <a:lnTo>
                    <a:pt x="226" y="44"/>
                  </a:lnTo>
                  <a:lnTo>
                    <a:pt x="214" y="42"/>
                  </a:lnTo>
                  <a:lnTo>
                    <a:pt x="204" y="38"/>
                  </a:lnTo>
                  <a:lnTo>
                    <a:pt x="198" y="34"/>
                  </a:lnTo>
                  <a:lnTo>
                    <a:pt x="198" y="34"/>
                  </a:lnTo>
                  <a:lnTo>
                    <a:pt x="194" y="28"/>
                  </a:lnTo>
                  <a:lnTo>
                    <a:pt x="188" y="24"/>
                  </a:lnTo>
                  <a:lnTo>
                    <a:pt x="170" y="18"/>
                  </a:lnTo>
                  <a:lnTo>
                    <a:pt x="166" y="16"/>
                  </a:lnTo>
                  <a:lnTo>
                    <a:pt x="170" y="2"/>
                  </a:lnTo>
                  <a:lnTo>
                    <a:pt x="168" y="2"/>
                  </a:lnTo>
                  <a:lnTo>
                    <a:pt x="164" y="0"/>
                  </a:lnTo>
                  <a:lnTo>
                    <a:pt x="164" y="0"/>
                  </a:lnTo>
                  <a:lnTo>
                    <a:pt x="152" y="8"/>
                  </a:lnTo>
                  <a:lnTo>
                    <a:pt x="148" y="12"/>
                  </a:lnTo>
                  <a:lnTo>
                    <a:pt x="144" y="16"/>
                  </a:lnTo>
                  <a:lnTo>
                    <a:pt x="144" y="16"/>
                  </a:lnTo>
                  <a:lnTo>
                    <a:pt x="140" y="26"/>
                  </a:lnTo>
                  <a:lnTo>
                    <a:pt x="132" y="32"/>
                  </a:lnTo>
                  <a:lnTo>
                    <a:pt x="132" y="32"/>
                  </a:lnTo>
                  <a:lnTo>
                    <a:pt x="126" y="46"/>
                  </a:lnTo>
                  <a:lnTo>
                    <a:pt x="124" y="50"/>
                  </a:lnTo>
                  <a:lnTo>
                    <a:pt x="120" y="52"/>
                  </a:lnTo>
                  <a:lnTo>
                    <a:pt x="120" y="52"/>
                  </a:lnTo>
                  <a:lnTo>
                    <a:pt x="118" y="52"/>
                  </a:lnTo>
                  <a:lnTo>
                    <a:pt x="116" y="48"/>
                  </a:lnTo>
                  <a:lnTo>
                    <a:pt x="108" y="42"/>
                  </a:lnTo>
                  <a:lnTo>
                    <a:pt x="108" y="42"/>
                  </a:lnTo>
                  <a:lnTo>
                    <a:pt x="102" y="40"/>
                  </a:lnTo>
                  <a:lnTo>
                    <a:pt x="96" y="38"/>
                  </a:lnTo>
                  <a:lnTo>
                    <a:pt x="88" y="40"/>
                  </a:lnTo>
                  <a:lnTo>
                    <a:pt x="88" y="40"/>
                  </a:lnTo>
                  <a:lnTo>
                    <a:pt x="76" y="46"/>
                  </a:lnTo>
                  <a:lnTo>
                    <a:pt x="62" y="50"/>
                  </a:lnTo>
                  <a:lnTo>
                    <a:pt x="32" y="50"/>
                  </a:lnTo>
                  <a:lnTo>
                    <a:pt x="32" y="50"/>
                  </a:lnTo>
                  <a:lnTo>
                    <a:pt x="26" y="44"/>
                  </a:lnTo>
                  <a:lnTo>
                    <a:pt x="22" y="38"/>
                  </a:lnTo>
                  <a:lnTo>
                    <a:pt x="20" y="32"/>
                  </a:lnTo>
                  <a:lnTo>
                    <a:pt x="20" y="22"/>
                  </a:lnTo>
                  <a:lnTo>
                    <a:pt x="8" y="18"/>
                  </a:lnTo>
                  <a:lnTo>
                    <a:pt x="4" y="34"/>
                  </a:lnTo>
                  <a:lnTo>
                    <a:pt x="4" y="34"/>
                  </a:lnTo>
                  <a:lnTo>
                    <a:pt x="4" y="36"/>
                  </a:lnTo>
                  <a:lnTo>
                    <a:pt x="2" y="36"/>
                  </a:lnTo>
                  <a:lnTo>
                    <a:pt x="0" y="40"/>
                  </a:lnTo>
                  <a:lnTo>
                    <a:pt x="8" y="42"/>
                  </a:lnTo>
                  <a:lnTo>
                    <a:pt x="8" y="42"/>
                  </a:lnTo>
                  <a:lnTo>
                    <a:pt x="10" y="42"/>
                  </a:lnTo>
                  <a:lnTo>
                    <a:pt x="10" y="42"/>
                  </a:lnTo>
                  <a:lnTo>
                    <a:pt x="10" y="42"/>
                  </a:lnTo>
                  <a:lnTo>
                    <a:pt x="28" y="66"/>
                  </a:lnTo>
                  <a:lnTo>
                    <a:pt x="40" y="76"/>
                  </a:lnTo>
                  <a:lnTo>
                    <a:pt x="40" y="76"/>
                  </a:lnTo>
                  <a:lnTo>
                    <a:pt x="68" y="86"/>
                  </a:lnTo>
                  <a:lnTo>
                    <a:pt x="98" y="96"/>
                  </a:lnTo>
                  <a:lnTo>
                    <a:pt x="98" y="96"/>
                  </a:lnTo>
                  <a:lnTo>
                    <a:pt x="104" y="102"/>
                  </a:lnTo>
                  <a:lnTo>
                    <a:pt x="112" y="112"/>
                  </a:lnTo>
                  <a:lnTo>
                    <a:pt x="118" y="128"/>
                  </a:lnTo>
                  <a:lnTo>
                    <a:pt x="124" y="150"/>
                  </a:lnTo>
                  <a:lnTo>
                    <a:pt x="124" y="150"/>
                  </a:lnTo>
                  <a:lnTo>
                    <a:pt x="140" y="158"/>
                  </a:lnTo>
                  <a:lnTo>
                    <a:pt x="146" y="162"/>
                  </a:lnTo>
                  <a:lnTo>
                    <a:pt x="152" y="162"/>
                  </a:lnTo>
                  <a:lnTo>
                    <a:pt x="152" y="162"/>
                  </a:lnTo>
                  <a:lnTo>
                    <a:pt x="180" y="144"/>
                  </a:lnTo>
                  <a:lnTo>
                    <a:pt x="180" y="144"/>
                  </a:lnTo>
                  <a:lnTo>
                    <a:pt x="182" y="142"/>
                  </a:lnTo>
                  <a:lnTo>
                    <a:pt x="184" y="144"/>
                  </a:lnTo>
                  <a:lnTo>
                    <a:pt x="198" y="146"/>
                  </a:lnTo>
                  <a:lnTo>
                    <a:pt x="200" y="146"/>
                  </a:lnTo>
                  <a:lnTo>
                    <a:pt x="200" y="150"/>
                  </a:lnTo>
                  <a:lnTo>
                    <a:pt x="198" y="152"/>
                  </a:lnTo>
                  <a:lnTo>
                    <a:pt x="198" y="152"/>
                  </a:lnTo>
                  <a:lnTo>
                    <a:pt x="192" y="174"/>
                  </a:lnTo>
                  <a:lnTo>
                    <a:pt x="186" y="186"/>
                  </a:lnTo>
                  <a:lnTo>
                    <a:pt x="168" y="186"/>
                  </a:lnTo>
                  <a:lnTo>
                    <a:pt x="168" y="186"/>
                  </a:lnTo>
                  <a:lnTo>
                    <a:pt x="168" y="186"/>
                  </a:lnTo>
                  <a:lnTo>
                    <a:pt x="166" y="194"/>
                  </a:lnTo>
                  <a:lnTo>
                    <a:pt x="164" y="202"/>
                  </a:lnTo>
                  <a:lnTo>
                    <a:pt x="152" y="222"/>
                  </a:lnTo>
                  <a:lnTo>
                    <a:pt x="152" y="222"/>
                  </a:lnTo>
                  <a:lnTo>
                    <a:pt x="148" y="228"/>
                  </a:lnTo>
                  <a:lnTo>
                    <a:pt x="148" y="234"/>
                  </a:lnTo>
                  <a:lnTo>
                    <a:pt x="166" y="246"/>
                  </a:lnTo>
                  <a:lnTo>
                    <a:pt x="166" y="246"/>
                  </a:lnTo>
                  <a:lnTo>
                    <a:pt x="172" y="252"/>
                  </a:lnTo>
                  <a:lnTo>
                    <a:pt x="178" y="254"/>
                  </a:lnTo>
                  <a:lnTo>
                    <a:pt x="182" y="254"/>
                  </a:lnTo>
                  <a:lnTo>
                    <a:pt x="186" y="266"/>
                  </a:lnTo>
                  <a:lnTo>
                    <a:pt x="194" y="270"/>
                  </a:lnTo>
                  <a:lnTo>
                    <a:pt x="200" y="266"/>
                  </a:lnTo>
                  <a:lnTo>
                    <a:pt x="200" y="266"/>
                  </a:lnTo>
                  <a:lnTo>
                    <a:pt x="204" y="262"/>
                  </a:lnTo>
                  <a:lnTo>
                    <a:pt x="208" y="262"/>
                  </a:lnTo>
                  <a:lnTo>
                    <a:pt x="208" y="262"/>
                  </a:lnTo>
                  <a:lnTo>
                    <a:pt x="214" y="264"/>
                  </a:lnTo>
                  <a:lnTo>
                    <a:pt x="218" y="266"/>
                  </a:lnTo>
                  <a:lnTo>
                    <a:pt x="224" y="270"/>
                  </a:lnTo>
                  <a:lnTo>
                    <a:pt x="230" y="278"/>
                  </a:lnTo>
                  <a:lnTo>
                    <a:pt x="230" y="278"/>
                  </a:lnTo>
                  <a:lnTo>
                    <a:pt x="236" y="286"/>
                  </a:lnTo>
                  <a:lnTo>
                    <a:pt x="238" y="286"/>
                  </a:lnTo>
                  <a:lnTo>
                    <a:pt x="238" y="286"/>
                  </a:lnTo>
                  <a:lnTo>
                    <a:pt x="242" y="284"/>
                  </a:lnTo>
                  <a:lnTo>
                    <a:pt x="248" y="284"/>
                  </a:lnTo>
                  <a:lnTo>
                    <a:pt x="264" y="288"/>
                  </a:lnTo>
                  <a:lnTo>
                    <a:pt x="284" y="292"/>
                  </a:lnTo>
                  <a:lnTo>
                    <a:pt x="304" y="286"/>
                  </a:lnTo>
                  <a:lnTo>
                    <a:pt x="312" y="282"/>
                  </a:lnTo>
                  <a:lnTo>
                    <a:pt x="318" y="278"/>
                  </a:lnTo>
                  <a:lnTo>
                    <a:pt x="312" y="272"/>
                  </a:lnTo>
                  <a:lnTo>
                    <a:pt x="312" y="272"/>
                  </a:lnTo>
                  <a:lnTo>
                    <a:pt x="312" y="268"/>
                  </a:lnTo>
                  <a:lnTo>
                    <a:pt x="316" y="262"/>
                  </a:lnTo>
                  <a:lnTo>
                    <a:pt x="316" y="262"/>
                  </a:lnTo>
                  <a:lnTo>
                    <a:pt x="322" y="256"/>
                  </a:lnTo>
                  <a:lnTo>
                    <a:pt x="324" y="248"/>
                  </a:lnTo>
                  <a:lnTo>
                    <a:pt x="324" y="238"/>
                  </a:lnTo>
                  <a:lnTo>
                    <a:pt x="324" y="238"/>
                  </a:lnTo>
                  <a:lnTo>
                    <a:pt x="324" y="232"/>
                  </a:lnTo>
                  <a:lnTo>
                    <a:pt x="326" y="230"/>
                  </a:lnTo>
                  <a:lnTo>
                    <a:pt x="326" y="230"/>
                  </a:lnTo>
                  <a:lnTo>
                    <a:pt x="330" y="226"/>
                  </a:lnTo>
                  <a:lnTo>
                    <a:pt x="340" y="222"/>
                  </a:lnTo>
                  <a:lnTo>
                    <a:pt x="340" y="222"/>
                  </a:lnTo>
                  <a:lnTo>
                    <a:pt x="348" y="222"/>
                  </a:lnTo>
                  <a:lnTo>
                    <a:pt x="356" y="226"/>
                  </a:lnTo>
                  <a:lnTo>
                    <a:pt x="366" y="230"/>
                  </a:lnTo>
                  <a:lnTo>
                    <a:pt x="378" y="238"/>
                  </a:lnTo>
                  <a:lnTo>
                    <a:pt x="372" y="222"/>
                  </a:lnTo>
                  <a:lnTo>
                    <a:pt x="364" y="210"/>
                  </a:lnTo>
                  <a:lnTo>
                    <a:pt x="362" y="196"/>
                  </a:lnTo>
                  <a:lnTo>
                    <a:pt x="348" y="194"/>
                  </a:lnTo>
                  <a:lnTo>
                    <a:pt x="348" y="194"/>
                  </a:lnTo>
                  <a:lnTo>
                    <a:pt x="348" y="194"/>
                  </a:lnTo>
                  <a:lnTo>
                    <a:pt x="348" y="194"/>
                  </a:lnTo>
                  <a:lnTo>
                    <a:pt x="348" y="194"/>
                  </a:lnTo>
                  <a:lnTo>
                    <a:pt x="312" y="172"/>
                  </a:lnTo>
                  <a:lnTo>
                    <a:pt x="294" y="170"/>
                  </a:lnTo>
                  <a:lnTo>
                    <a:pt x="294" y="166"/>
                  </a:lnTo>
                  <a:lnTo>
                    <a:pt x="292" y="146"/>
                  </a:lnTo>
                  <a:lnTo>
                    <a:pt x="292" y="146"/>
                  </a:lnTo>
                  <a:lnTo>
                    <a:pt x="276" y="106"/>
                  </a:lnTo>
                  <a:lnTo>
                    <a:pt x="270" y="94"/>
                  </a:lnTo>
                  <a:lnTo>
                    <a:pt x="264" y="86"/>
                  </a:lnTo>
                  <a:lnTo>
                    <a:pt x="264" y="86"/>
                  </a:lnTo>
                  <a:close/>
                </a:path>
              </a:pathLst>
            </a:custGeom>
            <a:grpFill/>
            <a:ln>
              <a:noFill/>
            </a:ln>
          </p:spPr>
          <p:txBody>
            <a:bodyPr/>
            <a:lstStyle/>
            <a:p>
              <a:pPr>
                <a:defRPr/>
              </a:pPr>
              <a:endParaRPr lang="zh-CN" altLang="en-US" sz="1867">
                <a:solidFill>
                  <a:schemeClr val="tx1">
                    <a:lumMod val="50000"/>
                    <a:lumOff val="50000"/>
                  </a:schemeClr>
                </a:solidFill>
              </a:endParaRPr>
            </a:p>
          </p:txBody>
        </p:sp>
        <p:sp>
          <p:nvSpPr>
            <p:cNvPr id="50" name="MH_Other_30"/>
            <p:cNvSpPr>
              <a:spLocks/>
            </p:cNvSpPr>
            <p:nvPr>
              <p:custDataLst>
                <p:tags r:id="rId45"/>
              </p:custDataLst>
            </p:nvPr>
          </p:nvSpPr>
          <p:spPr bwMode="auto">
            <a:xfrm>
              <a:off x="5280840" y="2712811"/>
              <a:ext cx="472295" cy="606196"/>
            </a:xfrm>
            <a:custGeom>
              <a:avLst/>
              <a:gdLst>
                <a:gd name="T0" fmla="*/ 312 w 352"/>
                <a:gd name="T1" fmla="*/ 144 h 502"/>
                <a:gd name="T2" fmla="*/ 272 w 352"/>
                <a:gd name="T3" fmla="*/ 120 h 502"/>
                <a:gd name="T4" fmla="*/ 280 w 352"/>
                <a:gd name="T5" fmla="*/ 94 h 502"/>
                <a:gd name="T6" fmla="*/ 234 w 352"/>
                <a:gd name="T7" fmla="*/ 76 h 502"/>
                <a:gd name="T8" fmla="*/ 234 w 352"/>
                <a:gd name="T9" fmla="*/ 36 h 502"/>
                <a:gd name="T10" fmla="*/ 224 w 352"/>
                <a:gd name="T11" fmla="*/ 40 h 502"/>
                <a:gd name="T12" fmla="*/ 206 w 352"/>
                <a:gd name="T13" fmla="*/ 8 h 502"/>
                <a:gd name="T14" fmla="*/ 178 w 352"/>
                <a:gd name="T15" fmla="*/ 16 h 502"/>
                <a:gd name="T16" fmla="*/ 146 w 352"/>
                <a:gd name="T17" fmla="*/ 64 h 502"/>
                <a:gd name="T18" fmla="*/ 118 w 352"/>
                <a:gd name="T19" fmla="*/ 76 h 502"/>
                <a:gd name="T20" fmla="*/ 92 w 352"/>
                <a:gd name="T21" fmla="*/ 70 h 502"/>
                <a:gd name="T22" fmla="*/ 76 w 352"/>
                <a:gd name="T23" fmla="*/ 100 h 502"/>
                <a:gd name="T24" fmla="*/ 48 w 352"/>
                <a:gd name="T25" fmla="*/ 92 h 502"/>
                <a:gd name="T26" fmla="*/ 34 w 352"/>
                <a:gd name="T27" fmla="*/ 64 h 502"/>
                <a:gd name="T28" fmla="*/ 16 w 352"/>
                <a:gd name="T29" fmla="*/ 96 h 502"/>
                <a:gd name="T30" fmla="*/ 8 w 352"/>
                <a:gd name="T31" fmla="*/ 108 h 502"/>
                <a:gd name="T32" fmla="*/ 30 w 352"/>
                <a:gd name="T33" fmla="*/ 168 h 502"/>
                <a:gd name="T34" fmla="*/ 30 w 352"/>
                <a:gd name="T35" fmla="*/ 196 h 502"/>
                <a:gd name="T36" fmla="*/ 42 w 352"/>
                <a:gd name="T37" fmla="*/ 224 h 502"/>
                <a:gd name="T38" fmla="*/ 48 w 352"/>
                <a:gd name="T39" fmla="*/ 240 h 502"/>
                <a:gd name="T40" fmla="*/ 38 w 352"/>
                <a:gd name="T41" fmla="*/ 284 h 502"/>
                <a:gd name="T42" fmla="*/ 8 w 352"/>
                <a:gd name="T43" fmla="*/ 332 h 502"/>
                <a:gd name="T44" fmla="*/ 48 w 352"/>
                <a:gd name="T45" fmla="*/ 378 h 502"/>
                <a:gd name="T46" fmla="*/ 32 w 352"/>
                <a:gd name="T47" fmla="*/ 416 h 502"/>
                <a:gd name="T48" fmla="*/ 20 w 352"/>
                <a:gd name="T49" fmla="*/ 450 h 502"/>
                <a:gd name="T50" fmla="*/ 12 w 352"/>
                <a:gd name="T51" fmla="*/ 466 h 502"/>
                <a:gd name="T52" fmla="*/ 26 w 352"/>
                <a:gd name="T53" fmla="*/ 482 h 502"/>
                <a:gd name="T54" fmla="*/ 28 w 352"/>
                <a:gd name="T55" fmla="*/ 488 h 502"/>
                <a:gd name="T56" fmla="*/ 30 w 352"/>
                <a:gd name="T57" fmla="*/ 492 h 502"/>
                <a:gd name="T58" fmla="*/ 94 w 352"/>
                <a:gd name="T59" fmla="*/ 496 h 502"/>
                <a:gd name="T60" fmla="*/ 114 w 352"/>
                <a:gd name="T61" fmla="*/ 464 h 502"/>
                <a:gd name="T62" fmla="*/ 208 w 352"/>
                <a:gd name="T63" fmla="*/ 352 h 502"/>
                <a:gd name="T64" fmla="*/ 240 w 352"/>
                <a:gd name="T65" fmla="*/ 332 h 502"/>
                <a:gd name="T66" fmla="*/ 234 w 352"/>
                <a:gd name="T67" fmla="*/ 312 h 502"/>
                <a:gd name="T68" fmla="*/ 218 w 352"/>
                <a:gd name="T69" fmla="*/ 296 h 502"/>
                <a:gd name="T70" fmla="*/ 180 w 352"/>
                <a:gd name="T71" fmla="*/ 276 h 502"/>
                <a:gd name="T72" fmla="*/ 170 w 352"/>
                <a:gd name="T73" fmla="*/ 242 h 502"/>
                <a:gd name="T74" fmla="*/ 116 w 352"/>
                <a:gd name="T75" fmla="*/ 228 h 502"/>
                <a:gd name="T76" fmla="*/ 98 w 352"/>
                <a:gd name="T77" fmla="*/ 218 h 502"/>
                <a:gd name="T78" fmla="*/ 98 w 352"/>
                <a:gd name="T79" fmla="*/ 202 h 502"/>
                <a:gd name="T80" fmla="*/ 118 w 352"/>
                <a:gd name="T81" fmla="*/ 180 h 502"/>
                <a:gd name="T82" fmla="*/ 114 w 352"/>
                <a:gd name="T83" fmla="*/ 158 h 502"/>
                <a:gd name="T84" fmla="*/ 134 w 352"/>
                <a:gd name="T85" fmla="*/ 148 h 502"/>
                <a:gd name="T86" fmla="*/ 148 w 352"/>
                <a:gd name="T87" fmla="*/ 140 h 502"/>
                <a:gd name="T88" fmla="*/ 148 w 352"/>
                <a:gd name="T89" fmla="*/ 118 h 502"/>
                <a:gd name="T90" fmla="*/ 172 w 352"/>
                <a:gd name="T91" fmla="*/ 120 h 502"/>
                <a:gd name="T92" fmla="*/ 214 w 352"/>
                <a:gd name="T93" fmla="*/ 144 h 502"/>
                <a:gd name="T94" fmla="*/ 204 w 352"/>
                <a:gd name="T95" fmla="*/ 154 h 502"/>
                <a:gd name="T96" fmla="*/ 226 w 352"/>
                <a:gd name="T97" fmla="*/ 168 h 502"/>
                <a:gd name="T98" fmla="*/ 236 w 352"/>
                <a:gd name="T99" fmla="*/ 180 h 502"/>
                <a:gd name="T100" fmla="*/ 252 w 352"/>
                <a:gd name="T101" fmla="*/ 220 h 502"/>
                <a:gd name="T102" fmla="*/ 314 w 352"/>
                <a:gd name="T103" fmla="*/ 236 h 502"/>
                <a:gd name="T104" fmla="*/ 336 w 352"/>
                <a:gd name="T105" fmla="*/ 188 h 502"/>
                <a:gd name="T106" fmla="*/ 352 w 352"/>
                <a:gd name="T107" fmla="*/ 176 h 502"/>
                <a:gd name="T108" fmla="*/ 326 w 352"/>
                <a:gd name="T109" fmla="*/ 15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52" h="502">
                  <a:moveTo>
                    <a:pt x="324" y="152"/>
                  </a:moveTo>
                  <a:lnTo>
                    <a:pt x="318" y="148"/>
                  </a:ln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68" y="92"/>
                  </a:lnTo>
                  <a:lnTo>
                    <a:pt x="246" y="88"/>
                  </a:lnTo>
                  <a:lnTo>
                    <a:pt x="246" y="88"/>
                  </a:lnTo>
                  <a:lnTo>
                    <a:pt x="234" y="76"/>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56" y="48"/>
                  </a:lnTo>
                  <a:lnTo>
                    <a:pt x="146" y="64"/>
                  </a:lnTo>
                  <a:lnTo>
                    <a:pt x="146" y="66"/>
                  </a:lnTo>
                  <a:lnTo>
                    <a:pt x="144" y="66"/>
                  </a:lnTo>
                  <a:lnTo>
                    <a:pt x="142" y="66"/>
                  </a:lnTo>
                  <a:lnTo>
                    <a:pt x="130" y="68"/>
                  </a:lnTo>
                  <a:lnTo>
                    <a:pt x="118" y="76"/>
                  </a:lnTo>
                  <a:lnTo>
                    <a:pt x="118" y="78"/>
                  </a:lnTo>
                  <a:lnTo>
                    <a:pt x="118" y="78"/>
                  </a:lnTo>
                  <a:lnTo>
                    <a:pt x="116" y="78"/>
                  </a:lnTo>
                  <a:lnTo>
                    <a:pt x="114" y="78"/>
                  </a:lnTo>
                  <a:lnTo>
                    <a:pt x="92" y="70"/>
                  </a:lnTo>
                  <a:lnTo>
                    <a:pt x="90" y="78"/>
                  </a:lnTo>
                  <a:lnTo>
                    <a:pt x="90" y="80"/>
                  </a:lnTo>
                  <a:lnTo>
                    <a:pt x="80" y="96"/>
                  </a:lnTo>
                  <a:lnTo>
                    <a:pt x="80" y="96"/>
                  </a:lnTo>
                  <a:lnTo>
                    <a:pt x="76" y="100"/>
                  </a:lnTo>
                  <a:lnTo>
                    <a:pt x="74" y="100"/>
                  </a:lnTo>
                  <a:lnTo>
                    <a:pt x="64" y="100"/>
                  </a:lnTo>
                  <a:lnTo>
                    <a:pt x="50" y="94"/>
                  </a:lnTo>
                  <a:lnTo>
                    <a:pt x="48" y="92"/>
                  </a:lnTo>
                  <a:lnTo>
                    <a:pt x="48" y="92"/>
                  </a:lnTo>
                  <a:lnTo>
                    <a:pt x="48" y="90"/>
                  </a:lnTo>
                  <a:lnTo>
                    <a:pt x="46" y="72"/>
                  </a:lnTo>
                  <a:lnTo>
                    <a:pt x="42" y="56"/>
                  </a:lnTo>
                  <a:lnTo>
                    <a:pt x="38" y="52"/>
                  </a:lnTo>
                  <a:lnTo>
                    <a:pt x="34" y="64"/>
                  </a:lnTo>
                  <a:lnTo>
                    <a:pt x="34" y="64"/>
                  </a:lnTo>
                  <a:lnTo>
                    <a:pt x="34" y="64"/>
                  </a:lnTo>
                  <a:lnTo>
                    <a:pt x="24" y="76"/>
                  </a:lnTo>
                  <a:lnTo>
                    <a:pt x="16" y="96"/>
                  </a:lnTo>
                  <a:lnTo>
                    <a:pt x="16" y="96"/>
                  </a:lnTo>
                  <a:lnTo>
                    <a:pt x="16" y="96"/>
                  </a:lnTo>
                  <a:lnTo>
                    <a:pt x="16" y="96"/>
                  </a:lnTo>
                  <a:lnTo>
                    <a:pt x="14" y="96"/>
                  </a:lnTo>
                  <a:lnTo>
                    <a:pt x="8" y="108"/>
                  </a:lnTo>
                  <a:lnTo>
                    <a:pt x="8" y="108"/>
                  </a:lnTo>
                  <a:lnTo>
                    <a:pt x="6" y="114"/>
                  </a:lnTo>
                  <a:lnTo>
                    <a:pt x="0" y="122"/>
                  </a:lnTo>
                  <a:lnTo>
                    <a:pt x="6" y="140"/>
                  </a:lnTo>
                  <a:lnTo>
                    <a:pt x="30" y="168"/>
                  </a:lnTo>
                  <a:lnTo>
                    <a:pt x="30" y="168"/>
                  </a:lnTo>
                  <a:lnTo>
                    <a:pt x="38" y="184"/>
                  </a:lnTo>
                  <a:lnTo>
                    <a:pt x="38" y="186"/>
                  </a:lnTo>
                  <a:lnTo>
                    <a:pt x="36" y="188"/>
                  </a:lnTo>
                  <a:lnTo>
                    <a:pt x="36" y="188"/>
                  </a:lnTo>
                  <a:lnTo>
                    <a:pt x="30" y="196"/>
                  </a:lnTo>
                  <a:lnTo>
                    <a:pt x="28" y="196"/>
                  </a:lnTo>
                  <a:lnTo>
                    <a:pt x="12" y="200"/>
                  </a:lnTo>
                  <a:lnTo>
                    <a:pt x="14" y="212"/>
                  </a:lnTo>
                  <a:lnTo>
                    <a:pt x="26" y="220"/>
                  </a:lnTo>
                  <a:lnTo>
                    <a:pt x="42" y="224"/>
                  </a:lnTo>
                  <a:lnTo>
                    <a:pt x="48" y="240"/>
                  </a:lnTo>
                  <a:lnTo>
                    <a:pt x="48" y="240"/>
                  </a:lnTo>
                  <a:lnTo>
                    <a:pt x="48" y="240"/>
                  </a:lnTo>
                  <a:lnTo>
                    <a:pt x="48" y="240"/>
                  </a:lnTo>
                  <a:lnTo>
                    <a:pt x="48" y="240"/>
                  </a:lnTo>
                  <a:lnTo>
                    <a:pt x="44" y="268"/>
                  </a:lnTo>
                  <a:lnTo>
                    <a:pt x="44" y="268"/>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78"/>
                  </a:lnTo>
                  <a:lnTo>
                    <a:pt x="48" y="380"/>
                  </a:lnTo>
                  <a:lnTo>
                    <a:pt x="34" y="408"/>
                  </a:lnTo>
                  <a:lnTo>
                    <a:pt x="32" y="416"/>
                  </a:lnTo>
                  <a:lnTo>
                    <a:pt x="32" y="416"/>
                  </a:lnTo>
                  <a:lnTo>
                    <a:pt x="24" y="434"/>
                  </a:lnTo>
                  <a:lnTo>
                    <a:pt x="20" y="448"/>
                  </a:lnTo>
                  <a:lnTo>
                    <a:pt x="20" y="450"/>
                  </a:lnTo>
                  <a:lnTo>
                    <a:pt x="20" y="450"/>
                  </a:lnTo>
                  <a:lnTo>
                    <a:pt x="20" y="450"/>
                  </a:lnTo>
                  <a:lnTo>
                    <a:pt x="14" y="456"/>
                  </a:lnTo>
                  <a:lnTo>
                    <a:pt x="12" y="462"/>
                  </a:lnTo>
                  <a:lnTo>
                    <a:pt x="12" y="462"/>
                  </a:lnTo>
                  <a:lnTo>
                    <a:pt x="12" y="464"/>
                  </a:lnTo>
                  <a:lnTo>
                    <a:pt x="12" y="466"/>
                  </a:lnTo>
                  <a:lnTo>
                    <a:pt x="14" y="468"/>
                  </a:lnTo>
                  <a:lnTo>
                    <a:pt x="22" y="476"/>
                  </a:lnTo>
                  <a:lnTo>
                    <a:pt x="22" y="476"/>
                  </a:lnTo>
                  <a:lnTo>
                    <a:pt x="22" y="476"/>
                  </a:lnTo>
                  <a:lnTo>
                    <a:pt x="26" y="482"/>
                  </a:lnTo>
                  <a:lnTo>
                    <a:pt x="26" y="482"/>
                  </a:lnTo>
                  <a:lnTo>
                    <a:pt x="26" y="482"/>
                  </a:lnTo>
                  <a:lnTo>
                    <a:pt x="28" y="484"/>
                  </a:lnTo>
                  <a:lnTo>
                    <a:pt x="28" y="484"/>
                  </a:lnTo>
                  <a:lnTo>
                    <a:pt x="28" y="488"/>
                  </a:lnTo>
                  <a:lnTo>
                    <a:pt x="28" y="488"/>
                  </a:lnTo>
                  <a:lnTo>
                    <a:pt x="28" y="488"/>
                  </a:lnTo>
                  <a:lnTo>
                    <a:pt x="28" y="488"/>
                  </a:lnTo>
                  <a:lnTo>
                    <a:pt x="28" y="488"/>
                  </a:lnTo>
                  <a:lnTo>
                    <a:pt x="30" y="492"/>
                  </a:lnTo>
                  <a:lnTo>
                    <a:pt x="36" y="496"/>
                  </a:lnTo>
                  <a:lnTo>
                    <a:pt x="66" y="502"/>
                  </a:lnTo>
                  <a:lnTo>
                    <a:pt x="66" y="502"/>
                  </a:lnTo>
                  <a:lnTo>
                    <a:pt x="80" y="500"/>
                  </a:lnTo>
                  <a:lnTo>
                    <a:pt x="94" y="496"/>
                  </a:lnTo>
                  <a:lnTo>
                    <a:pt x="94" y="496"/>
                  </a:lnTo>
                  <a:lnTo>
                    <a:pt x="108" y="492"/>
                  </a:lnTo>
                  <a:lnTo>
                    <a:pt x="122" y="492"/>
                  </a:lnTo>
                  <a:lnTo>
                    <a:pt x="122" y="486"/>
                  </a:lnTo>
                  <a:lnTo>
                    <a:pt x="114" y="464"/>
                  </a:lnTo>
                  <a:lnTo>
                    <a:pt x="112" y="464"/>
                  </a:lnTo>
                  <a:lnTo>
                    <a:pt x="114" y="464"/>
                  </a:lnTo>
                  <a:lnTo>
                    <a:pt x="158" y="400"/>
                  </a:lnTo>
                  <a:lnTo>
                    <a:pt x="208" y="352"/>
                  </a:lnTo>
                  <a:lnTo>
                    <a:pt x="208" y="352"/>
                  </a:lnTo>
                  <a:lnTo>
                    <a:pt x="224" y="348"/>
                  </a:lnTo>
                  <a:lnTo>
                    <a:pt x="232" y="338"/>
                  </a:lnTo>
                  <a:lnTo>
                    <a:pt x="232" y="338"/>
                  </a:lnTo>
                  <a:lnTo>
                    <a:pt x="232" y="338"/>
                  </a:lnTo>
                  <a:lnTo>
                    <a:pt x="240" y="332"/>
                  </a:lnTo>
                  <a:lnTo>
                    <a:pt x="250" y="328"/>
                  </a:lnTo>
                  <a:lnTo>
                    <a:pt x="246" y="324"/>
                  </a:lnTo>
                  <a:lnTo>
                    <a:pt x="234" y="312"/>
                  </a:lnTo>
                  <a:lnTo>
                    <a:pt x="234" y="312"/>
                  </a:lnTo>
                  <a:lnTo>
                    <a:pt x="234" y="312"/>
                  </a:lnTo>
                  <a:lnTo>
                    <a:pt x="226" y="302"/>
                  </a:lnTo>
                  <a:lnTo>
                    <a:pt x="226" y="300"/>
                  </a:lnTo>
                  <a:lnTo>
                    <a:pt x="226" y="300"/>
                  </a:lnTo>
                  <a:lnTo>
                    <a:pt x="230" y="294"/>
                  </a:lnTo>
                  <a:lnTo>
                    <a:pt x="218" y="296"/>
                  </a:lnTo>
                  <a:lnTo>
                    <a:pt x="196" y="292"/>
                  </a:lnTo>
                  <a:lnTo>
                    <a:pt x="196" y="292"/>
                  </a:lnTo>
                  <a:lnTo>
                    <a:pt x="186" y="284"/>
                  </a:lnTo>
                  <a:lnTo>
                    <a:pt x="182" y="280"/>
                  </a:lnTo>
                  <a:lnTo>
                    <a:pt x="180" y="276"/>
                  </a:lnTo>
                  <a:lnTo>
                    <a:pt x="180" y="276"/>
                  </a:lnTo>
                  <a:lnTo>
                    <a:pt x="176" y="256"/>
                  </a:lnTo>
                  <a:lnTo>
                    <a:pt x="174" y="238"/>
                  </a:lnTo>
                  <a:lnTo>
                    <a:pt x="174" y="238"/>
                  </a:lnTo>
                  <a:lnTo>
                    <a:pt x="170" y="242"/>
                  </a:lnTo>
                  <a:lnTo>
                    <a:pt x="164" y="244"/>
                  </a:lnTo>
                  <a:lnTo>
                    <a:pt x="146" y="240"/>
                  </a:lnTo>
                  <a:lnTo>
                    <a:pt x="136" y="232"/>
                  </a:lnTo>
                  <a:lnTo>
                    <a:pt x="122" y="228"/>
                  </a:lnTo>
                  <a:lnTo>
                    <a:pt x="116" y="228"/>
                  </a:lnTo>
                  <a:lnTo>
                    <a:pt x="116" y="228"/>
                  </a:lnTo>
                  <a:lnTo>
                    <a:pt x="110" y="226"/>
                  </a:lnTo>
                  <a:lnTo>
                    <a:pt x="104" y="224"/>
                  </a:lnTo>
                  <a:lnTo>
                    <a:pt x="104" y="224"/>
                  </a:lnTo>
                  <a:lnTo>
                    <a:pt x="98" y="218"/>
                  </a:lnTo>
                  <a:lnTo>
                    <a:pt x="96" y="214"/>
                  </a:lnTo>
                  <a:lnTo>
                    <a:pt x="96" y="214"/>
                  </a:lnTo>
                  <a:lnTo>
                    <a:pt x="96" y="210"/>
                  </a:lnTo>
                  <a:lnTo>
                    <a:pt x="96" y="206"/>
                  </a:lnTo>
                  <a:lnTo>
                    <a:pt x="98" y="202"/>
                  </a:lnTo>
                  <a:lnTo>
                    <a:pt x="102" y="200"/>
                  </a:lnTo>
                  <a:lnTo>
                    <a:pt x="102" y="200"/>
                  </a:lnTo>
                  <a:lnTo>
                    <a:pt x="110" y="192"/>
                  </a:lnTo>
                  <a:lnTo>
                    <a:pt x="118" y="180"/>
                  </a:lnTo>
                  <a:lnTo>
                    <a:pt x="118" y="180"/>
                  </a:lnTo>
                  <a:lnTo>
                    <a:pt x="116" y="176"/>
                  </a:lnTo>
                  <a:lnTo>
                    <a:pt x="114" y="170"/>
                  </a:lnTo>
                  <a:lnTo>
                    <a:pt x="112" y="164"/>
                  </a:lnTo>
                  <a:lnTo>
                    <a:pt x="114" y="160"/>
                  </a:lnTo>
                  <a:lnTo>
                    <a:pt x="114" y="158"/>
                  </a:lnTo>
                  <a:lnTo>
                    <a:pt x="114" y="158"/>
                  </a:lnTo>
                  <a:lnTo>
                    <a:pt x="116" y="156"/>
                  </a:lnTo>
                  <a:lnTo>
                    <a:pt x="120" y="152"/>
                  </a:lnTo>
                  <a:lnTo>
                    <a:pt x="134" y="148"/>
                  </a:lnTo>
                  <a:lnTo>
                    <a:pt x="134" y="148"/>
                  </a:lnTo>
                  <a:lnTo>
                    <a:pt x="136" y="142"/>
                  </a:lnTo>
                  <a:lnTo>
                    <a:pt x="138" y="140"/>
                  </a:lnTo>
                  <a:lnTo>
                    <a:pt x="150" y="140"/>
                  </a:lnTo>
                  <a:lnTo>
                    <a:pt x="148" y="140"/>
                  </a:lnTo>
                  <a:lnTo>
                    <a:pt x="148" y="140"/>
                  </a:lnTo>
                  <a:lnTo>
                    <a:pt x="142" y="136"/>
                  </a:lnTo>
                  <a:lnTo>
                    <a:pt x="140" y="132"/>
                  </a:lnTo>
                  <a:lnTo>
                    <a:pt x="140" y="128"/>
                  </a:lnTo>
                  <a:lnTo>
                    <a:pt x="142" y="122"/>
                  </a:lnTo>
                  <a:lnTo>
                    <a:pt x="148" y="118"/>
                  </a:lnTo>
                  <a:lnTo>
                    <a:pt x="148" y="118"/>
                  </a:lnTo>
                  <a:lnTo>
                    <a:pt x="154" y="116"/>
                  </a:lnTo>
                  <a:lnTo>
                    <a:pt x="160" y="116"/>
                  </a:lnTo>
                  <a:lnTo>
                    <a:pt x="166" y="118"/>
                  </a:lnTo>
                  <a:lnTo>
                    <a:pt x="172" y="120"/>
                  </a:lnTo>
                  <a:lnTo>
                    <a:pt x="190" y="134"/>
                  </a:lnTo>
                  <a:lnTo>
                    <a:pt x="208" y="134"/>
                  </a:lnTo>
                  <a:lnTo>
                    <a:pt x="214" y="138"/>
                  </a:lnTo>
                  <a:lnTo>
                    <a:pt x="214" y="144"/>
                  </a:lnTo>
                  <a:lnTo>
                    <a:pt x="214" y="144"/>
                  </a:lnTo>
                  <a:lnTo>
                    <a:pt x="214" y="150"/>
                  </a:lnTo>
                  <a:lnTo>
                    <a:pt x="210" y="152"/>
                  </a:lnTo>
                  <a:lnTo>
                    <a:pt x="210" y="152"/>
                  </a:lnTo>
                  <a:lnTo>
                    <a:pt x="206" y="152"/>
                  </a:lnTo>
                  <a:lnTo>
                    <a:pt x="204" y="154"/>
                  </a:lnTo>
                  <a:lnTo>
                    <a:pt x="202" y="160"/>
                  </a:lnTo>
                  <a:lnTo>
                    <a:pt x="210" y="180"/>
                  </a:lnTo>
                  <a:lnTo>
                    <a:pt x="210" y="180"/>
                  </a:lnTo>
                  <a:lnTo>
                    <a:pt x="218" y="170"/>
                  </a:lnTo>
                  <a:lnTo>
                    <a:pt x="226" y="168"/>
                  </a:lnTo>
                  <a:lnTo>
                    <a:pt x="226" y="168"/>
                  </a:lnTo>
                  <a:lnTo>
                    <a:pt x="230" y="168"/>
                  </a:lnTo>
                  <a:lnTo>
                    <a:pt x="234" y="172"/>
                  </a:lnTo>
                  <a:lnTo>
                    <a:pt x="234" y="172"/>
                  </a:lnTo>
                  <a:lnTo>
                    <a:pt x="236" y="180"/>
                  </a:lnTo>
                  <a:lnTo>
                    <a:pt x="240" y="190"/>
                  </a:lnTo>
                  <a:lnTo>
                    <a:pt x="240" y="190"/>
                  </a:lnTo>
                  <a:lnTo>
                    <a:pt x="242" y="202"/>
                  </a:lnTo>
                  <a:lnTo>
                    <a:pt x="246" y="210"/>
                  </a:lnTo>
                  <a:lnTo>
                    <a:pt x="252" y="220"/>
                  </a:lnTo>
                  <a:lnTo>
                    <a:pt x="252" y="220"/>
                  </a:lnTo>
                  <a:lnTo>
                    <a:pt x="264" y="236"/>
                  </a:lnTo>
                  <a:lnTo>
                    <a:pt x="268" y="248"/>
                  </a:lnTo>
                  <a:lnTo>
                    <a:pt x="300" y="244"/>
                  </a:lnTo>
                  <a:lnTo>
                    <a:pt x="314" y="236"/>
                  </a:lnTo>
                  <a:lnTo>
                    <a:pt x="326" y="220"/>
                  </a:lnTo>
                  <a:lnTo>
                    <a:pt x="332" y="204"/>
                  </a:lnTo>
                  <a:lnTo>
                    <a:pt x="332" y="204"/>
                  </a:lnTo>
                  <a:lnTo>
                    <a:pt x="332" y="204"/>
                  </a:lnTo>
                  <a:lnTo>
                    <a:pt x="336" y="188"/>
                  </a:lnTo>
                  <a:lnTo>
                    <a:pt x="336" y="186"/>
                  </a:lnTo>
                  <a:lnTo>
                    <a:pt x="336" y="184"/>
                  </a:lnTo>
                  <a:lnTo>
                    <a:pt x="338" y="184"/>
                  </a:lnTo>
                  <a:lnTo>
                    <a:pt x="350" y="176"/>
                  </a:lnTo>
                  <a:lnTo>
                    <a:pt x="352" y="176"/>
                  </a:lnTo>
                  <a:lnTo>
                    <a:pt x="350" y="174"/>
                  </a:lnTo>
                  <a:lnTo>
                    <a:pt x="330" y="168"/>
                  </a:lnTo>
                  <a:lnTo>
                    <a:pt x="330" y="168"/>
                  </a:lnTo>
                  <a:lnTo>
                    <a:pt x="330" y="168"/>
                  </a:lnTo>
                  <a:lnTo>
                    <a:pt x="326" y="156"/>
                  </a:lnTo>
                  <a:lnTo>
                    <a:pt x="324" y="152"/>
                  </a:lnTo>
                  <a:close/>
                </a:path>
              </a:pathLst>
            </a:custGeom>
            <a:grpFill/>
            <a:ln>
              <a:noFill/>
            </a:ln>
          </p:spPr>
          <p:txBody>
            <a:bodyPr/>
            <a:lstStyle/>
            <a:p>
              <a:pPr>
                <a:defRPr/>
              </a:pPr>
              <a:endParaRPr lang="zh-CN" altLang="en-US" sz="1867">
                <a:solidFill>
                  <a:schemeClr val="tx1">
                    <a:lumMod val="50000"/>
                    <a:lumOff val="50000"/>
                  </a:schemeClr>
                </a:solidFill>
              </a:endParaRPr>
            </a:p>
          </p:txBody>
        </p:sp>
        <p:sp>
          <p:nvSpPr>
            <p:cNvPr id="51" name="MH_Other_31"/>
            <p:cNvSpPr>
              <a:spLocks/>
            </p:cNvSpPr>
            <p:nvPr>
              <p:custDataLst>
                <p:tags r:id="rId46"/>
              </p:custDataLst>
            </p:nvPr>
          </p:nvSpPr>
          <p:spPr bwMode="auto">
            <a:xfrm>
              <a:off x="5065863" y="3295040"/>
              <a:ext cx="497402" cy="441253"/>
            </a:xfrm>
            <a:custGeom>
              <a:avLst/>
              <a:gdLst>
                <a:gd name="T0" fmla="*/ 20 w 370"/>
                <a:gd name="T1" fmla="*/ 146 h 366"/>
                <a:gd name="T2" fmla="*/ 0 w 370"/>
                <a:gd name="T3" fmla="*/ 182 h 366"/>
                <a:gd name="T4" fmla="*/ 10 w 370"/>
                <a:gd name="T5" fmla="*/ 210 h 366"/>
                <a:gd name="T6" fmla="*/ 30 w 370"/>
                <a:gd name="T7" fmla="*/ 222 h 366"/>
                <a:gd name="T8" fmla="*/ 54 w 370"/>
                <a:gd name="T9" fmla="*/ 276 h 366"/>
                <a:gd name="T10" fmla="*/ 82 w 370"/>
                <a:gd name="T11" fmla="*/ 290 h 366"/>
                <a:gd name="T12" fmla="*/ 86 w 370"/>
                <a:gd name="T13" fmla="*/ 290 h 366"/>
                <a:gd name="T14" fmla="*/ 152 w 370"/>
                <a:gd name="T15" fmla="*/ 302 h 366"/>
                <a:gd name="T16" fmla="*/ 204 w 370"/>
                <a:gd name="T17" fmla="*/ 306 h 366"/>
                <a:gd name="T18" fmla="*/ 214 w 370"/>
                <a:gd name="T19" fmla="*/ 312 h 366"/>
                <a:gd name="T20" fmla="*/ 214 w 370"/>
                <a:gd name="T21" fmla="*/ 332 h 366"/>
                <a:gd name="T22" fmla="*/ 234 w 370"/>
                <a:gd name="T23" fmla="*/ 342 h 366"/>
                <a:gd name="T24" fmla="*/ 250 w 370"/>
                <a:gd name="T25" fmla="*/ 338 h 366"/>
                <a:gd name="T26" fmla="*/ 266 w 370"/>
                <a:gd name="T27" fmla="*/ 350 h 366"/>
                <a:gd name="T28" fmla="*/ 280 w 370"/>
                <a:gd name="T29" fmla="*/ 364 h 366"/>
                <a:gd name="T30" fmla="*/ 290 w 370"/>
                <a:gd name="T31" fmla="*/ 360 h 366"/>
                <a:gd name="T32" fmla="*/ 314 w 370"/>
                <a:gd name="T33" fmla="*/ 358 h 366"/>
                <a:gd name="T34" fmla="*/ 326 w 370"/>
                <a:gd name="T35" fmla="*/ 342 h 366"/>
                <a:gd name="T36" fmla="*/ 342 w 370"/>
                <a:gd name="T37" fmla="*/ 332 h 366"/>
                <a:gd name="T38" fmla="*/ 342 w 370"/>
                <a:gd name="T39" fmla="*/ 326 h 366"/>
                <a:gd name="T40" fmla="*/ 344 w 370"/>
                <a:gd name="T41" fmla="*/ 306 h 366"/>
                <a:gd name="T42" fmla="*/ 328 w 370"/>
                <a:gd name="T43" fmla="*/ 294 h 366"/>
                <a:gd name="T44" fmla="*/ 310 w 370"/>
                <a:gd name="T45" fmla="*/ 296 h 366"/>
                <a:gd name="T46" fmla="*/ 302 w 370"/>
                <a:gd name="T47" fmla="*/ 294 h 366"/>
                <a:gd name="T48" fmla="*/ 302 w 370"/>
                <a:gd name="T49" fmla="*/ 286 h 366"/>
                <a:gd name="T50" fmla="*/ 282 w 370"/>
                <a:gd name="T51" fmla="*/ 262 h 366"/>
                <a:gd name="T52" fmla="*/ 272 w 370"/>
                <a:gd name="T53" fmla="*/ 244 h 366"/>
                <a:gd name="T54" fmla="*/ 298 w 370"/>
                <a:gd name="T55" fmla="*/ 240 h 366"/>
                <a:gd name="T56" fmla="*/ 296 w 370"/>
                <a:gd name="T57" fmla="*/ 216 h 366"/>
                <a:gd name="T58" fmla="*/ 300 w 370"/>
                <a:gd name="T59" fmla="*/ 210 h 366"/>
                <a:gd name="T60" fmla="*/ 318 w 370"/>
                <a:gd name="T61" fmla="*/ 200 h 366"/>
                <a:gd name="T62" fmla="*/ 312 w 370"/>
                <a:gd name="T63" fmla="*/ 178 h 366"/>
                <a:gd name="T64" fmla="*/ 318 w 370"/>
                <a:gd name="T65" fmla="*/ 162 h 366"/>
                <a:gd name="T66" fmla="*/ 338 w 370"/>
                <a:gd name="T67" fmla="*/ 166 h 366"/>
                <a:gd name="T68" fmla="*/ 340 w 370"/>
                <a:gd name="T69" fmla="*/ 168 h 366"/>
                <a:gd name="T70" fmla="*/ 370 w 370"/>
                <a:gd name="T71" fmla="*/ 162 h 366"/>
                <a:gd name="T72" fmla="*/ 348 w 370"/>
                <a:gd name="T73" fmla="*/ 128 h 366"/>
                <a:gd name="T74" fmla="*/ 302 w 370"/>
                <a:gd name="T75" fmla="*/ 126 h 366"/>
                <a:gd name="T76" fmla="*/ 302 w 370"/>
                <a:gd name="T77" fmla="*/ 126 h 366"/>
                <a:gd name="T78" fmla="*/ 280 w 370"/>
                <a:gd name="T79" fmla="*/ 110 h 366"/>
                <a:gd name="T80" fmla="*/ 260 w 370"/>
                <a:gd name="T81" fmla="*/ 78 h 366"/>
                <a:gd name="T82" fmla="*/ 292 w 370"/>
                <a:gd name="T83" fmla="*/ 44 h 366"/>
                <a:gd name="T84" fmla="*/ 258 w 370"/>
                <a:gd name="T85" fmla="*/ 22 h 366"/>
                <a:gd name="T86" fmla="*/ 226 w 370"/>
                <a:gd name="T87" fmla="*/ 28 h 366"/>
                <a:gd name="T88" fmla="*/ 196 w 370"/>
                <a:gd name="T89" fmla="*/ 14 h 366"/>
                <a:gd name="T90" fmla="*/ 188 w 370"/>
                <a:gd name="T91" fmla="*/ 6 h 366"/>
                <a:gd name="T92" fmla="*/ 188 w 370"/>
                <a:gd name="T93" fmla="*/ 6 h 366"/>
                <a:gd name="T94" fmla="*/ 186 w 370"/>
                <a:gd name="T95" fmla="*/ 0 h 366"/>
                <a:gd name="T96" fmla="*/ 182 w 370"/>
                <a:gd name="T97" fmla="*/ 28 h 366"/>
                <a:gd name="T98" fmla="*/ 182 w 370"/>
                <a:gd name="T99" fmla="*/ 36 h 366"/>
                <a:gd name="T100" fmla="*/ 184 w 370"/>
                <a:gd name="T101" fmla="*/ 46 h 366"/>
                <a:gd name="T102" fmla="*/ 184 w 370"/>
                <a:gd name="T103" fmla="*/ 68 h 366"/>
                <a:gd name="T104" fmla="*/ 172 w 370"/>
                <a:gd name="T105" fmla="*/ 78 h 366"/>
                <a:gd name="T106" fmla="*/ 170 w 370"/>
                <a:gd name="T107" fmla="*/ 98 h 366"/>
                <a:gd name="T108" fmla="*/ 98 w 370"/>
                <a:gd name="T109" fmla="*/ 106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70" h="366">
                  <a:moveTo>
                    <a:pt x="82" y="120"/>
                  </a:moveTo>
                  <a:lnTo>
                    <a:pt x="80" y="120"/>
                  </a:lnTo>
                  <a:lnTo>
                    <a:pt x="20" y="146"/>
                  </a:lnTo>
                  <a:lnTo>
                    <a:pt x="2" y="162"/>
                  </a:lnTo>
                  <a:lnTo>
                    <a:pt x="2" y="162"/>
                  </a:lnTo>
                  <a:lnTo>
                    <a:pt x="0" y="182"/>
                  </a:lnTo>
                  <a:lnTo>
                    <a:pt x="2" y="196"/>
                  </a:lnTo>
                  <a:lnTo>
                    <a:pt x="4" y="206"/>
                  </a:lnTo>
                  <a:lnTo>
                    <a:pt x="10" y="210"/>
                  </a:lnTo>
                  <a:lnTo>
                    <a:pt x="28" y="222"/>
                  </a:lnTo>
                  <a:lnTo>
                    <a:pt x="30" y="222"/>
                  </a:lnTo>
                  <a:lnTo>
                    <a:pt x="30" y="222"/>
                  </a:lnTo>
                  <a:lnTo>
                    <a:pt x="34" y="252"/>
                  </a:lnTo>
                  <a:lnTo>
                    <a:pt x="34" y="252"/>
                  </a:lnTo>
                  <a:lnTo>
                    <a:pt x="54" y="276"/>
                  </a:lnTo>
                  <a:lnTo>
                    <a:pt x="60" y="282"/>
                  </a:lnTo>
                  <a:lnTo>
                    <a:pt x="66" y="286"/>
                  </a:lnTo>
                  <a:lnTo>
                    <a:pt x="82" y="290"/>
                  </a:lnTo>
                  <a:lnTo>
                    <a:pt x="86" y="290"/>
                  </a:lnTo>
                  <a:lnTo>
                    <a:pt x="86" y="290"/>
                  </a:lnTo>
                  <a:lnTo>
                    <a:pt x="86" y="290"/>
                  </a:lnTo>
                  <a:lnTo>
                    <a:pt x="92" y="296"/>
                  </a:lnTo>
                  <a:lnTo>
                    <a:pt x="104" y="300"/>
                  </a:lnTo>
                  <a:lnTo>
                    <a:pt x="152" y="302"/>
                  </a:lnTo>
                  <a:lnTo>
                    <a:pt x="152" y="302"/>
                  </a:lnTo>
                  <a:lnTo>
                    <a:pt x="194" y="304"/>
                  </a:lnTo>
                  <a:lnTo>
                    <a:pt x="204" y="306"/>
                  </a:lnTo>
                  <a:lnTo>
                    <a:pt x="210" y="310"/>
                  </a:lnTo>
                  <a:lnTo>
                    <a:pt x="210" y="310"/>
                  </a:lnTo>
                  <a:lnTo>
                    <a:pt x="214" y="312"/>
                  </a:lnTo>
                  <a:lnTo>
                    <a:pt x="214" y="318"/>
                  </a:lnTo>
                  <a:lnTo>
                    <a:pt x="214" y="332"/>
                  </a:lnTo>
                  <a:lnTo>
                    <a:pt x="214" y="332"/>
                  </a:lnTo>
                  <a:lnTo>
                    <a:pt x="214" y="342"/>
                  </a:lnTo>
                  <a:lnTo>
                    <a:pt x="216" y="346"/>
                  </a:lnTo>
                  <a:lnTo>
                    <a:pt x="234" y="342"/>
                  </a:lnTo>
                  <a:lnTo>
                    <a:pt x="234" y="342"/>
                  </a:lnTo>
                  <a:lnTo>
                    <a:pt x="242" y="340"/>
                  </a:lnTo>
                  <a:lnTo>
                    <a:pt x="250" y="338"/>
                  </a:lnTo>
                  <a:lnTo>
                    <a:pt x="256" y="340"/>
                  </a:lnTo>
                  <a:lnTo>
                    <a:pt x="258" y="342"/>
                  </a:lnTo>
                  <a:lnTo>
                    <a:pt x="266" y="350"/>
                  </a:lnTo>
                  <a:lnTo>
                    <a:pt x="266" y="350"/>
                  </a:lnTo>
                  <a:lnTo>
                    <a:pt x="278" y="362"/>
                  </a:lnTo>
                  <a:lnTo>
                    <a:pt x="280" y="364"/>
                  </a:lnTo>
                  <a:lnTo>
                    <a:pt x="282" y="366"/>
                  </a:lnTo>
                  <a:lnTo>
                    <a:pt x="282" y="366"/>
                  </a:lnTo>
                  <a:lnTo>
                    <a:pt x="290" y="360"/>
                  </a:lnTo>
                  <a:lnTo>
                    <a:pt x="298" y="350"/>
                  </a:lnTo>
                  <a:lnTo>
                    <a:pt x="300" y="348"/>
                  </a:lnTo>
                  <a:lnTo>
                    <a:pt x="314" y="358"/>
                  </a:lnTo>
                  <a:lnTo>
                    <a:pt x="324" y="350"/>
                  </a:lnTo>
                  <a:lnTo>
                    <a:pt x="324" y="350"/>
                  </a:lnTo>
                  <a:lnTo>
                    <a:pt x="326" y="342"/>
                  </a:lnTo>
                  <a:lnTo>
                    <a:pt x="330" y="338"/>
                  </a:lnTo>
                  <a:lnTo>
                    <a:pt x="334" y="334"/>
                  </a:lnTo>
                  <a:lnTo>
                    <a:pt x="342" y="332"/>
                  </a:lnTo>
                  <a:lnTo>
                    <a:pt x="346" y="330"/>
                  </a:lnTo>
                  <a:lnTo>
                    <a:pt x="344" y="328"/>
                  </a:lnTo>
                  <a:lnTo>
                    <a:pt x="342" y="326"/>
                  </a:lnTo>
                  <a:lnTo>
                    <a:pt x="342" y="326"/>
                  </a:lnTo>
                  <a:lnTo>
                    <a:pt x="344" y="306"/>
                  </a:lnTo>
                  <a:lnTo>
                    <a:pt x="344" y="306"/>
                  </a:lnTo>
                  <a:lnTo>
                    <a:pt x="338" y="300"/>
                  </a:lnTo>
                  <a:lnTo>
                    <a:pt x="334" y="296"/>
                  </a:lnTo>
                  <a:lnTo>
                    <a:pt x="328" y="294"/>
                  </a:lnTo>
                  <a:lnTo>
                    <a:pt x="320" y="294"/>
                  </a:lnTo>
                  <a:lnTo>
                    <a:pt x="320" y="294"/>
                  </a:lnTo>
                  <a:lnTo>
                    <a:pt x="310" y="296"/>
                  </a:lnTo>
                  <a:lnTo>
                    <a:pt x="306" y="296"/>
                  </a:lnTo>
                  <a:lnTo>
                    <a:pt x="302" y="294"/>
                  </a:lnTo>
                  <a:lnTo>
                    <a:pt x="302" y="294"/>
                  </a:lnTo>
                  <a:lnTo>
                    <a:pt x="302" y="290"/>
                  </a:lnTo>
                  <a:lnTo>
                    <a:pt x="302" y="286"/>
                  </a:lnTo>
                  <a:lnTo>
                    <a:pt x="302" y="286"/>
                  </a:lnTo>
                  <a:lnTo>
                    <a:pt x="292" y="272"/>
                  </a:lnTo>
                  <a:lnTo>
                    <a:pt x="282" y="262"/>
                  </a:lnTo>
                  <a:lnTo>
                    <a:pt x="282" y="262"/>
                  </a:lnTo>
                  <a:lnTo>
                    <a:pt x="278" y="256"/>
                  </a:lnTo>
                  <a:lnTo>
                    <a:pt x="274" y="250"/>
                  </a:lnTo>
                  <a:lnTo>
                    <a:pt x="272" y="244"/>
                  </a:lnTo>
                  <a:lnTo>
                    <a:pt x="274" y="238"/>
                  </a:lnTo>
                  <a:lnTo>
                    <a:pt x="274" y="236"/>
                  </a:lnTo>
                  <a:lnTo>
                    <a:pt x="298" y="240"/>
                  </a:lnTo>
                  <a:lnTo>
                    <a:pt x="296" y="226"/>
                  </a:lnTo>
                  <a:lnTo>
                    <a:pt x="296" y="226"/>
                  </a:lnTo>
                  <a:lnTo>
                    <a:pt x="296" y="216"/>
                  </a:lnTo>
                  <a:lnTo>
                    <a:pt x="298" y="212"/>
                  </a:lnTo>
                  <a:lnTo>
                    <a:pt x="300" y="210"/>
                  </a:lnTo>
                  <a:lnTo>
                    <a:pt x="300" y="210"/>
                  </a:lnTo>
                  <a:lnTo>
                    <a:pt x="304" y="206"/>
                  </a:lnTo>
                  <a:lnTo>
                    <a:pt x="310" y="204"/>
                  </a:lnTo>
                  <a:lnTo>
                    <a:pt x="318" y="200"/>
                  </a:lnTo>
                  <a:lnTo>
                    <a:pt x="318" y="196"/>
                  </a:lnTo>
                  <a:lnTo>
                    <a:pt x="318" y="196"/>
                  </a:lnTo>
                  <a:lnTo>
                    <a:pt x="312" y="178"/>
                  </a:lnTo>
                  <a:lnTo>
                    <a:pt x="312" y="170"/>
                  </a:lnTo>
                  <a:lnTo>
                    <a:pt x="312" y="166"/>
                  </a:lnTo>
                  <a:lnTo>
                    <a:pt x="318" y="162"/>
                  </a:lnTo>
                  <a:lnTo>
                    <a:pt x="318" y="162"/>
                  </a:lnTo>
                  <a:lnTo>
                    <a:pt x="324" y="162"/>
                  </a:lnTo>
                  <a:lnTo>
                    <a:pt x="338" y="166"/>
                  </a:lnTo>
                  <a:lnTo>
                    <a:pt x="338" y="166"/>
                  </a:lnTo>
                  <a:lnTo>
                    <a:pt x="340" y="166"/>
                  </a:lnTo>
                  <a:lnTo>
                    <a:pt x="340" y="168"/>
                  </a:lnTo>
                  <a:lnTo>
                    <a:pt x="340" y="168"/>
                  </a:lnTo>
                  <a:lnTo>
                    <a:pt x="356" y="186"/>
                  </a:lnTo>
                  <a:lnTo>
                    <a:pt x="370" y="162"/>
                  </a:lnTo>
                  <a:lnTo>
                    <a:pt x="370" y="162"/>
                  </a:lnTo>
                  <a:lnTo>
                    <a:pt x="356" y="140"/>
                  </a:lnTo>
                  <a:lnTo>
                    <a:pt x="348" y="128"/>
                  </a:lnTo>
                  <a:lnTo>
                    <a:pt x="336" y="136"/>
                  </a:lnTo>
                  <a:lnTo>
                    <a:pt x="334" y="134"/>
                  </a:lnTo>
                  <a:lnTo>
                    <a:pt x="302" y="126"/>
                  </a:lnTo>
                  <a:lnTo>
                    <a:pt x="302" y="126"/>
                  </a:lnTo>
                  <a:lnTo>
                    <a:pt x="302" y="126"/>
                  </a:lnTo>
                  <a:lnTo>
                    <a:pt x="302" y="126"/>
                  </a:lnTo>
                  <a:lnTo>
                    <a:pt x="292" y="122"/>
                  </a:lnTo>
                  <a:lnTo>
                    <a:pt x="286" y="116"/>
                  </a:lnTo>
                  <a:lnTo>
                    <a:pt x="280" y="110"/>
                  </a:lnTo>
                  <a:lnTo>
                    <a:pt x="278" y="106"/>
                  </a:lnTo>
                  <a:lnTo>
                    <a:pt x="260" y="96"/>
                  </a:lnTo>
                  <a:lnTo>
                    <a:pt x="260" y="78"/>
                  </a:lnTo>
                  <a:lnTo>
                    <a:pt x="294" y="58"/>
                  </a:lnTo>
                  <a:lnTo>
                    <a:pt x="294" y="58"/>
                  </a:lnTo>
                  <a:lnTo>
                    <a:pt x="292" y="44"/>
                  </a:lnTo>
                  <a:lnTo>
                    <a:pt x="286" y="30"/>
                  </a:lnTo>
                  <a:lnTo>
                    <a:pt x="282" y="18"/>
                  </a:lnTo>
                  <a:lnTo>
                    <a:pt x="258" y="22"/>
                  </a:lnTo>
                  <a:lnTo>
                    <a:pt x="258" y="22"/>
                  </a:lnTo>
                  <a:lnTo>
                    <a:pt x="242" y="26"/>
                  </a:lnTo>
                  <a:lnTo>
                    <a:pt x="226" y="28"/>
                  </a:lnTo>
                  <a:lnTo>
                    <a:pt x="200" y="22"/>
                  </a:lnTo>
                  <a:lnTo>
                    <a:pt x="200" y="14"/>
                  </a:lnTo>
                  <a:lnTo>
                    <a:pt x="196" y="14"/>
                  </a:lnTo>
                  <a:lnTo>
                    <a:pt x="190" y="10"/>
                  </a:lnTo>
                  <a:lnTo>
                    <a:pt x="188" y="6"/>
                  </a:lnTo>
                  <a:lnTo>
                    <a:pt x="188" y="6"/>
                  </a:lnTo>
                  <a:lnTo>
                    <a:pt x="188" y="6"/>
                  </a:lnTo>
                  <a:lnTo>
                    <a:pt x="188" y="6"/>
                  </a:lnTo>
                  <a:lnTo>
                    <a:pt x="188" y="6"/>
                  </a:lnTo>
                  <a:lnTo>
                    <a:pt x="186" y="2"/>
                  </a:lnTo>
                  <a:lnTo>
                    <a:pt x="186" y="2"/>
                  </a:lnTo>
                  <a:lnTo>
                    <a:pt x="186" y="0"/>
                  </a:lnTo>
                  <a:lnTo>
                    <a:pt x="186" y="0"/>
                  </a:lnTo>
                  <a:lnTo>
                    <a:pt x="184" y="22"/>
                  </a:lnTo>
                  <a:lnTo>
                    <a:pt x="182" y="28"/>
                  </a:lnTo>
                  <a:lnTo>
                    <a:pt x="182" y="28"/>
                  </a:lnTo>
                  <a:lnTo>
                    <a:pt x="180" y="34"/>
                  </a:lnTo>
                  <a:lnTo>
                    <a:pt x="182" y="36"/>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70" y="98"/>
                  </a:lnTo>
                  <a:lnTo>
                    <a:pt x="148" y="106"/>
                  </a:lnTo>
                  <a:lnTo>
                    <a:pt x="132" y="110"/>
                  </a:lnTo>
                  <a:lnTo>
                    <a:pt x="98" y="106"/>
                  </a:lnTo>
                  <a:lnTo>
                    <a:pt x="82" y="120"/>
                  </a:lnTo>
                  <a:lnTo>
                    <a:pt x="82" y="120"/>
                  </a:lnTo>
                  <a:close/>
                </a:path>
              </a:pathLst>
            </a:custGeom>
            <a:grpFill/>
            <a:ln>
              <a:noFill/>
            </a:ln>
          </p:spPr>
          <p:txBody>
            <a:bodyPr/>
            <a:lstStyle/>
            <a:p>
              <a:pPr>
                <a:defRPr/>
              </a:pPr>
              <a:endParaRPr lang="zh-CN" altLang="en-US" sz="1867">
                <a:solidFill>
                  <a:schemeClr val="tx1">
                    <a:lumMod val="50000"/>
                    <a:lumOff val="50000"/>
                  </a:schemeClr>
                </a:solidFill>
              </a:endParaRPr>
            </a:p>
          </p:txBody>
        </p:sp>
        <p:sp>
          <p:nvSpPr>
            <p:cNvPr id="52" name="MH_Other_32"/>
            <p:cNvSpPr>
              <a:spLocks/>
            </p:cNvSpPr>
            <p:nvPr>
              <p:custDataLst>
                <p:tags r:id="rId47"/>
              </p:custDataLst>
            </p:nvPr>
          </p:nvSpPr>
          <p:spPr bwMode="auto">
            <a:xfrm>
              <a:off x="6001046" y="4238167"/>
              <a:ext cx="142788" cy="308737"/>
            </a:xfrm>
            <a:custGeom>
              <a:avLst/>
              <a:gdLst>
                <a:gd name="T0" fmla="*/ 80 w 106"/>
                <a:gd name="T1" fmla="*/ 0 h 256"/>
                <a:gd name="T2" fmla="*/ 80 w 106"/>
                <a:gd name="T3" fmla="*/ 0 h 256"/>
                <a:gd name="T4" fmla="*/ 62 w 106"/>
                <a:gd name="T5" fmla="*/ 14 h 256"/>
                <a:gd name="T6" fmla="*/ 46 w 106"/>
                <a:gd name="T7" fmla="*/ 32 h 256"/>
                <a:gd name="T8" fmla="*/ 34 w 106"/>
                <a:gd name="T9" fmla="*/ 50 h 256"/>
                <a:gd name="T10" fmla="*/ 24 w 106"/>
                <a:gd name="T11" fmla="*/ 70 h 256"/>
                <a:gd name="T12" fmla="*/ 24 w 106"/>
                <a:gd name="T13" fmla="*/ 70 h 256"/>
                <a:gd name="T14" fmla="*/ 10 w 106"/>
                <a:gd name="T15" fmla="*/ 98 h 256"/>
                <a:gd name="T16" fmla="*/ 4 w 106"/>
                <a:gd name="T17" fmla="*/ 104 h 256"/>
                <a:gd name="T18" fmla="*/ 0 w 106"/>
                <a:gd name="T19" fmla="*/ 108 h 256"/>
                <a:gd name="T20" fmla="*/ 6 w 106"/>
                <a:gd name="T21" fmla="*/ 152 h 256"/>
                <a:gd name="T22" fmla="*/ 6 w 106"/>
                <a:gd name="T23" fmla="*/ 154 h 256"/>
                <a:gd name="T24" fmla="*/ 6 w 106"/>
                <a:gd name="T25" fmla="*/ 154 h 256"/>
                <a:gd name="T26" fmla="*/ 2 w 106"/>
                <a:gd name="T27" fmla="*/ 184 h 256"/>
                <a:gd name="T28" fmla="*/ 2 w 106"/>
                <a:gd name="T29" fmla="*/ 184 h 256"/>
                <a:gd name="T30" fmla="*/ 2 w 106"/>
                <a:gd name="T31" fmla="*/ 196 h 256"/>
                <a:gd name="T32" fmla="*/ 2 w 106"/>
                <a:gd name="T33" fmla="*/ 200 h 256"/>
                <a:gd name="T34" fmla="*/ 4 w 106"/>
                <a:gd name="T35" fmla="*/ 202 h 256"/>
                <a:gd name="T36" fmla="*/ 36 w 106"/>
                <a:gd name="T37" fmla="*/ 224 h 256"/>
                <a:gd name="T38" fmla="*/ 36 w 106"/>
                <a:gd name="T39" fmla="*/ 224 h 256"/>
                <a:gd name="T40" fmla="*/ 38 w 106"/>
                <a:gd name="T41" fmla="*/ 224 h 256"/>
                <a:gd name="T42" fmla="*/ 38 w 106"/>
                <a:gd name="T43" fmla="*/ 226 h 256"/>
                <a:gd name="T44" fmla="*/ 38 w 106"/>
                <a:gd name="T45" fmla="*/ 226 h 256"/>
                <a:gd name="T46" fmla="*/ 38 w 106"/>
                <a:gd name="T47" fmla="*/ 226 h 256"/>
                <a:gd name="T48" fmla="*/ 42 w 106"/>
                <a:gd name="T49" fmla="*/ 236 h 256"/>
                <a:gd name="T50" fmla="*/ 50 w 106"/>
                <a:gd name="T51" fmla="*/ 248 h 256"/>
                <a:gd name="T52" fmla="*/ 50 w 106"/>
                <a:gd name="T53" fmla="*/ 248 h 256"/>
                <a:gd name="T54" fmla="*/ 56 w 106"/>
                <a:gd name="T55" fmla="*/ 252 h 256"/>
                <a:gd name="T56" fmla="*/ 62 w 106"/>
                <a:gd name="T57" fmla="*/ 256 h 256"/>
                <a:gd name="T58" fmla="*/ 66 w 106"/>
                <a:gd name="T59" fmla="*/ 204 h 256"/>
                <a:gd name="T60" fmla="*/ 66 w 106"/>
                <a:gd name="T61" fmla="*/ 202 h 256"/>
                <a:gd name="T62" fmla="*/ 90 w 106"/>
                <a:gd name="T63" fmla="*/ 146 h 256"/>
                <a:gd name="T64" fmla="*/ 98 w 106"/>
                <a:gd name="T65" fmla="*/ 80 h 256"/>
                <a:gd name="T66" fmla="*/ 98 w 106"/>
                <a:gd name="T67" fmla="*/ 78 h 256"/>
                <a:gd name="T68" fmla="*/ 98 w 106"/>
                <a:gd name="T69" fmla="*/ 78 h 256"/>
                <a:gd name="T70" fmla="*/ 106 w 106"/>
                <a:gd name="T71" fmla="*/ 60 h 256"/>
                <a:gd name="T72" fmla="*/ 100 w 106"/>
                <a:gd name="T73" fmla="*/ 44 h 256"/>
                <a:gd name="T74" fmla="*/ 100 w 106"/>
                <a:gd name="T75" fmla="*/ 44 h 256"/>
                <a:gd name="T76" fmla="*/ 98 w 106"/>
                <a:gd name="T77" fmla="*/ 44 h 256"/>
                <a:gd name="T78" fmla="*/ 98 w 106"/>
                <a:gd name="T79" fmla="*/ 24 h 256"/>
                <a:gd name="T80" fmla="*/ 98 w 106"/>
                <a:gd name="T81" fmla="*/ 22 h 256"/>
                <a:gd name="T82" fmla="*/ 98 w 106"/>
                <a:gd name="T83" fmla="*/ 22 h 256"/>
                <a:gd name="T84" fmla="*/ 102 w 106"/>
                <a:gd name="T85" fmla="*/ 16 h 256"/>
                <a:gd name="T86" fmla="*/ 106 w 106"/>
                <a:gd name="T87" fmla="*/ 12 h 256"/>
                <a:gd name="T88" fmla="*/ 80 w 106"/>
                <a:gd name="T8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6" h="256">
                  <a:moveTo>
                    <a:pt x="80" y="0"/>
                  </a:moveTo>
                  <a:lnTo>
                    <a:pt x="80" y="0"/>
                  </a:lnTo>
                  <a:lnTo>
                    <a:pt x="62" y="14"/>
                  </a:lnTo>
                  <a:lnTo>
                    <a:pt x="46" y="32"/>
                  </a:lnTo>
                  <a:lnTo>
                    <a:pt x="34" y="50"/>
                  </a:lnTo>
                  <a:lnTo>
                    <a:pt x="24" y="70"/>
                  </a:lnTo>
                  <a:lnTo>
                    <a:pt x="24" y="70"/>
                  </a:lnTo>
                  <a:lnTo>
                    <a:pt x="10" y="98"/>
                  </a:lnTo>
                  <a:lnTo>
                    <a:pt x="4" y="104"/>
                  </a:lnTo>
                  <a:lnTo>
                    <a:pt x="0" y="108"/>
                  </a:lnTo>
                  <a:lnTo>
                    <a:pt x="6" y="152"/>
                  </a:lnTo>
                  <a:lnTo>
                    <a:pt x="6" y="154"/>
                  </a:lnTo>
                  <a:lnTo>
                    <a:pt x="6" y="154"/>
                  </a:lnTo>
                  <a:lnTo>
                    <a:pt x="2" y="184"/>
                  </a:lnTo>
                  <a:lnTo>
                    <a:pt x="2" y="184"/>
                  </a:lnTo>
                  <a:lnTo>
                    <a:pt x="2" y="196"/>
                  </a:lnTo>
                  <a:lnTo>
                    <a:pt x="2" y="200"/>
                  </a:lnTo>
                  <a:lnTo>
                    <a:pt x="4" y="202"/>
                  </a:lnTo>
                  <a:lnTo>
                    <a:pt x="36" y="224"/>
                  </a:lnTo>
                  <a:lnTo>
                    <a:pt x="36" y="224"/>
                  </a:lnTo>
                  <a:lnTo>
                    <a:pt x="38" y="224"/>
                  </a:lnTo>
                  <a:lnTo>
                    <a:pt x="38" y="226"/>
                  </a:lnTo>
                  <a:lnTo>
                    <a:pt x="38" y="226"/>
                  </a:lnTo>
                  <a:lnTo>
                    <a:pt x="38" y="226"/>
                  </a:lnTo>
                  <a:lnTo>
                    <a:pt x="42" y="236"/>
                  </a:lnTo>
                  <a:lnTo>
                    <a:pt x="50" y="248"/>
                  </a:lnTo>
                  <a:lnTo>
                    <a:pt x="50" y="248"/>
                  </a:lnTo>
                  <a:lnTo>
                    <a:pt x="56" y="252"/>
                  </a:lnTo>
                  <a:lnTo>
                    <a:pt x="62" y="256"/>
                  </a:lnTo>
                  <a:lnTo>
                    <a:pt x="66" y="204"/>
                  </a:lnTo>
                  <a:lnTo>
                    <a:pt x="66" y="202"/>
                  </a:lnTo>
                  <a:lnTo>
                    <a:pt x="90" y="146"/>
                  </a:lnTo>
                  <a:lnTo>
                    <a:pt x="98" y="80"/>
                  </a:lnTo>
                  <a:lnTo>
                    <a:pt x="98" y="78"/>
                  </a:lnTo>
                  <a:lnTo>
                    <a:pt x="98" y="78"/>
                  </a:lnTo>
                  <a:lnTo>
                    <a:pt x="106" y="60"/>
                  </a:lnTo>
                  <a:lnTo>
                    <a:pt x="100" y="44"/>
                  </a:lnTo>
                  <a:lnTo>
                    <a:pt x="100" y="44"/>
                  </a:lnTo>
                  <a:lnTo>
                    <a:pt x="98" y="44"/>
                  </a:lnTo>
                  <a:lnTo>
                    <a:pt x="98" y="24"/>
                  </a:lnTo>
                  <a:lnTo>
                    <a:pt x="98" y="22"/>
                  </a:lnTo>
                  <a:lnTo>
                    <a:pt x="98" y="22"/>
                  </a:lnTo>
                  <a:lnTo>
                    <a:pt x="102" y="16"/>
                  </a:lnTo>
                  <a:lnTo>
                    <a:pt x="106" y="12"/>
                  </a:lnTo>
                  <a:lnTo>
                    <a:pt x="80" y="0"/>
                  </a:lnTo>
                  <a:close/>
                </a:path>
              </a:pathLst>
            </a:custGeom>
            <a:grpFill/>
            <a:ln>
              <a:noFill/>
            </a:ln>
          </p:spPr>
          <p:txBody>
            <a:bodyPr/>
            <a:lstStyle/>
            <a:p>
              <a:pPr>
                <a:defRPr/>
              </a:pPr>
              <a:endParaRPr lang="zh-CN" altLang="en-US" sz="1867">
                <a:solidFill>
                  <a:schemeClr val="tx1">
                    <a:lumMod val="50000"/>
                    <a:lumOff val="50000"/>
                  </a:schemeClr>
                </a:solidFill>
              </a:endParaRPr>
            </a:p>
          </p:txBody>
        </p:sp>
        <p:sp>
          <p:nvSpPr>
            <p:cNvPr id="53" name="MH_Other_33"/>
            <p:cNvSpPr>
              <a:spLocks/>
            </p:cNvSpPr>
            <p:nvPr>
              <p:custDataLst>
                <p:tags r:id="rId48"/>
              </p:custDataLst>
            </p:nvPr>
          </p:nvSpPr>
          <p:spPr bwMode="auto">
            <a:xfrm>
              <a:off x="4954465" y="4785138"/>
              <a:ext cx="214965" cy="169171"/>
            </a:xfrm>
            <a:custGeom>
              <a:avLst/>
              <a:gdLst>
                <a:gd name="T0" fmla="*/ 72 w 160"/>
                <a:gd name="T1" fmla="*/ 14 h 140"/>
                <a:gd name="T2" fmla="*/ 70 w 160"/>
                <a:gd name="T3" fmla="*/ 18 h 140"/>
                <a:gd name="T4" fmla="*/ 70 w 160"/>
                <a:gd name="T5" fmla="*/ 18 h 140"/>
                <a:gd name="T6" fmla="*/ 68 w 160"/>
                <a:gd name="T7" fmla="*/ 20 h 140"/>
                <a:gd name="T8" fmla="*/ 36 w 160"/>
                <a:gd name="T9" fmla="*/ 28 h 140"/>
                <a:gd name="T10" fmla="*/ 38 w 160"/>
                <a:gd name="T11" fmla="*/ 32 h 140"/>
                <a:gd name="T12" fmla="*/ 48 w 160"/>
                <a:gd name="T13" fmla="*/ 44 h 140"/>
                <a:gd name="T14" fmla="*/ 48 w 160"/>
                <a:gd name="T15" fmla="*/ 44 h 140"/>
                <a:gd name="T16" fmla="*/ 44 w 160"/>
                <a:gd name="T17" fmla="*/ 46 h 140"/>
                <a:gd name="T18" fmla="*/ 30 w 160"/>
                <a:gd name="T19" fmla="*/ 54 h 140"/>
                <a:gd name="T20" fmla="*/ 6 w 160"/>
                <a:gd name="T21" fmla="*/ 72 h 140"/>
                <a:gd name="T22" fmla="*/ 6 w 160"/>
                <a:gd name="T23" fmla="*/ 72 h 140"/>
                <a:gd name="T24" fmla="*/ 2 w 160"/>
                <a:gd name="T25" fmla="*/ 80 h 140"/>
                <a:gd name="T26" fmla="*/ 0 w 160"/>
                <a:gd name="T27" fmla="*/ 92 h 140"/>
                <a:gd name="T28" fmla="*/ 4 w 160"/>
                <a:gd name="T29" fmla="*/ 108 h 140"/>
                <a:gd name="T30" fmla="*/ 10 w 160"/>
                <a:gd name="T31" fmla="*/ 126 h 140"/>
                <a:gd name="T32" fmla="*/ 34 w 160"/>
                <a:gd name="T33" fmla="*/ 128 h 140"/>
                <a:gd name="T34" fmla="*/ 36 w 160"/>
                <a:gd name="T35" fmla="*/ 128 h 140"/>
                <a:gd name="T36" fmla="*/ 36 w 160"/>
                <a:gd name="T37" fmla="*/ 128 h 140"/>
                <a:gd name="T38" fmla="*/ 60 w 160"/>
                <a:gd name="T39" fmla="*/ 140 h 140"/>
                <a:gd name="T40" fmla="*/ 86 w 160"/>
                <a:gd name="T41" fmla="*/ 136 h 140"/>
                <a:gd name="T42" fmla="*/ 86 w 160"/>
                <a:gd name="T43" fmla="*/ 136 h 140"/>
                <a:gd name="T44" fmla="*/ 94 w 160"/>
                <a:gd name="T45" fmla="*/ 132 h 140"/>
                <a:gd name="T46" fmla="*/ 102 w 160"/>
                <a:gd name="T47" fmla="*/ 126 h 140"/>
                <a:gd name="T48" fmla="*/ 112 w 160"/>
                <a:gd name="T49" fmla="*/ 118 h 140"/>
                <a:gd name="T50" fmla="*/ 122 w 160"/>
                <a:gd name="T51" fmla="*/ 106 h 140"/>
                <a:gd name="T52" fmla="*/ 124 w 160"/>
                <a:gd name="T53" fmla="*/ 106 h 140"/>
                <a:gd name="T54" fmla="*/ 126 w 160"/>
                <a:gd name="T55" fmla="*/ 104 h 140"/>
                <a:gd name="T56" fmla="*/ 136 w 160"/>
                <a:gd name="T57" fmla="*/ 100 h 140"/>
                <a:gd name="T58" fmla="*/ 134 w 160"/>
                <a:gd name="T59" fmla="*/ 66 h 140"/>
                <a:gd name="T60" fmla="*/ 134 w 160"/>
                <a:gd name="T61" fmla="*/ 66 h 140"/>
                <a:gd name="T62" fmla="*/ 148 w 160"/>
                <a:gd name="T63" fmla="*/ 44 h 140"/>
                <a:gd name="T64" fmla="*/ 148 w 160"/>
                <a:gd name="T65" fmla="*/ 44 h 140"/>
                <a:gd name="T66" fmla="*/ 148 w 160"/>
                <a:gd name="T67" fmla="*/ 44 h 140"/>
                <a:gd name="T68" fmla="*/ 160 w 160"/>
                <a:gd name="T69" fmla="*/ 34 h 140"/>
                <a:gd name="T70" fmla="*/ 160 w 160"/>
                <a:gd name="T71" fmla="*/ 34 h 140"/>
                <a:gd name="T72" fmla="*/ 160 w 160"/>
                <a:gd name="T73" fmla="*/ 22 h 140"/>
                <a:gd name="T74" fmla="*/ 158 w 160"/>
                <a:gd name="T75" fmla="*/ 14 h 140"/>
                <a:gd name="T76" fmla="*/ 156 w 160"/>
                <a:gd name="T77" fmla="*/ 10 h 140"/>
                <a:gd name="T78" fmla="*/ 156 w 160"/>
                <a:gd name="T79" fmla="*/ 10 h 140"/>
                <a:gd name="T80" fmla="*/ 152 w 160"/>
                <a:gd name="T81" fmla="*/ 2 h 140"/>
                <a:gd name="T82" fmla="*/ 146 w 160"/>
                <a:gd name="T83" fmla="*/ 0 h 140"/>
                <a:gd name="T84" fmla="*/ 146 w 160"/>
                <a:gd name="T85" fmla="*/ 12 h 140"/>
                <a:gd name="T86" fmla="*/ 126 w 160"/>
                <a:gd name="T87" fmla="*/ 8 h 140"/>
                <a:gd name="T88" fmla="*/ 116 w 160"/>
                <a:gd name="T89" fmla="*/ 14 h 140"/>
                <a:gd name="T90" fmla="*/ 114 w 160"/>
                <a:gd name="T91" fmla="*/ 14 h 140"/>
                <a:gd name="T92" fmla="*/ 114 w 160"/>
                <a:gd name="T93" fmla="*/ 14 h 140"/>
                <a:gd name="T94" fmla="*/ 72 w 160"/>
                <a:gd name="T95" fmla="*/ 1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0" h="140">
                  <a:moveTo>
                    <a:pt x="72" y="14"/>
                  </a:moveTo>
                  <a:lnTo>
                    <a:pt x="70" y="18"/>
                  </a:lnTo>
                  <a:lnTo>
                    <a:pt x="70" y="18"/>
                  </a:lnTo>
                  <a:lnTo>
                    <a:pt x="68" y="20"/>
                  </a:lnTo>
                  <a:lnTo>
                    <a:pt x="36" y="28"/>
                  </a:lnTo>
                  <a:lnTo>
                    <a:pt x="38" y="32"/>
                  </a:lnTo>
                  <a:lnTo>
                    <a:pt x="48" y="44"/>
                  </a:lnTo>
                  <a:lnTo>
                    <a:pt x="48" y="44"/>
                  </a:lnTo>
                  <a:lnTo>
                    <a:pt x="44" y="46"/>
                  </a:lnTo>
                  <a:lnTo>
                    <a:pt x="30" y="54"/>
                  </a:lnTo>
                  <a:lnTo>
                    <a:pt x="6" y="72"/>
                  </a:lnTo>
                  <a:lnTo>
                    <a:pt x="6" y="72"/>
                  </a:lnTo>
                  <a:lnTo>
                    <a:pt x="2" y="80"/>
                  </a:lnTo>
                  <a:lnTo>
                    <a:pt x="0" y="92"/>
                  </a:lnTo>
                  <a:lnTo>
                    <a:pt x="4" y="108"/>
                  </a:lnTo>
                  <a:lnTo>
                    <a:pt x="10" y="126"/>
                  </a:lnTo>
                  <a:lnTo>
                    <a:pt x="34" y="128"/>
                  </a:lnTo>
                  <a:lnTo>
                    <a:pt x="36" y="128"/>
                  </a:lnTo>
                  <a:lnTo>
                    <a:pt x="36" y="128"/>
                  </a:lnTo>
                  <a:lnTo>
                    <a:pt x="60" y="140"/>
                  </a:lnTo>
                  <a:lnTo>
                    <a:pt x="86" y="136"/>
                  </a:lnTo>
                  <a:lnTo>
                    <a:pt x="86" y="136"/>
                  </a:lnTo>
                  <a:lnTo>
                    <a:pt x="94" y="132"/>
                  </a:lnTo>
                  <a:lnTo>
                    <a:pt x="102" y="126"/>
                  </a:lnTo>
                  <a:lnTo>
                    <a:pt x="112" y="118"/>
                  </a:lnTo>
                  <a:lnTo>
                    <a:pt x="122" y="106"/>
                  </a:lnTo>
                  <a:lnTo>
                    <a:pt x="124" y="106"/>
                  </a:lnTo>
                  <a:lnTo>
                    <a:pt x="126" y="104"/>
                  </a:lnTo>
                  <a:lnTo>
                    <a:pt x="136" y="100"/>
                  </a:lnTo>
                  <a:lnTo>
                    <a:pt x="134" y="66"/>
                  </a:lnTo>
                  <a:lnTo>
                    <a:pt x="134" y="66"/>
                  </a:lnTo>
                  <a:lnTo>
                    <a:pt x="148" y="44"/>
                  </a:lnTo>
                  <a:lnTo>
                    <a:pt x="148" y="44"/>
                  </a:lnTo>
                  <a:lnTo>
                    <a:pt x="148" y="44"/>
                  </a:lnTo>
                  <a:lnTo>
                    <a:pt x="160" y="34"/>
                  </a:lnTo>
                  <a:lnTo>
                    <a:pt x="160" y="34"/>
                  </a:lnTo>
                  <a:lnTo>
                    <a:pt x="160" y="22"/>
                  </a:lnTo>
                  <a:lnTo>
                    <a:pt x="158" y="14"/>
                  </a:lnTo>
                  <a:lnTo>
                    <a:pt x="156" y="10"/>
                  </a:lnTo>
                  <a:lnTo>
                    <a:pt x="156" y="10"/>
                  </a:lnTo>
                  <a:lnTo>
                    <a:pt x="152" y="2"/>
                  </a:lnTo>
                  <a:lnTo>
                    <a:pt x="146" y="0"/>
                  </a:lnTo>
                  <a:lnTo>
                    <a:pt x="146" y="12"/>
                  </a:lnTo>
                  <a:lnTo>
                    <a:pt x="126" y="8"/>
                  </a:lnTo>
                  <a:lnTo>
                    <a:pt x="116" y="14"/>
                  </a:lnTo>
                  <a:lnTo>
                    <a:pt x="114" y="14"/>
                  </a:lnTo>
                  <a:lnTo>
                    <a:pt x="114" y="14"/>
                  </a:lnTo>
                  <a:lnTo>
                    <a:pt x="72" y="14"/>
                  </a:lnTo>
                  <a:close/>
                </a:path>
              </a:pathLst>
            </a:custGeom>
            <a:grpFill/>
            <a:ln>
              <a:noFill/>
            </a:ln>
          </p:spPr>
          <p:txBody>
            <a:bodyPr/>
            <a:lstStyle/>
            <a:p>
              <a:pPr>
                <a:defRPr/>
              </a:pPr>
              <a:endParaRPr lang="zh-CN" altLang="en-US" sz="1867">
                <a:solidFill>
                  <a:schemeClr val="tx1">
                    <a:lumMod val="50000"/>
                    <a:lumOff val="50000"/>
                  </a:schemeClr>
                </a:solidFill>
              </a:endParaRPr>
            </a:p>
          </p:txBody>
        </p:sp>
      </p:grpSp>
      <p:cxnSp>
        <p:nvCxnSpPr>
          <p:cNvPr id="54" name="MH_Other_34"/>
          <p:cNvCxnSpPr>
            <a:endCxn id="14" idx="8"/>
          </p:cNvCxnSpPr>
          <p:nvPr>
            <p:custDataLst>
              <p:tags r:id="rId2"/>
            </p:custDataLst>
          </p:nvPr>
        </p:nvCxnSpPr>
        <p:spPr>
          <a:xfrm flipV="1">
            <a:off x="7727320" y="4126871"/>
            <a:ext cx="2107640" cy="18795"/>
          </a:xfrm>
          <a:prstGeom prst="line">
            <a:avLst/>
          </a:prstGeom>
          <a:ln>
            <a:solidFill>
              <a:srgbClr val="B6B6B6"/>
            </a:solidFill>
            <a:prstDash val="sysDash"/>
          </a:ln>
        </p:spPr>
        <p:style>
          <a:lnRef idx="1">
            <a:schemeClr val="accent1"/>
          </a:lnRef>
          <a:fillRef idx="0">
            <a:schemeClr val="accent1"/>
          </a:fillRef>
          <a:effectRef idx="0">
            <a:schemeClr val="accent1"/>
          </a:effectRef>
          <a:fontRef idx="minor">
            <a:schemeClr val="tx1"/>
          </a:fontRef>
        </p:style>
      </p:cxnSp>
      <p:sp>
        <p:nvSpPr>
          <p:cNvPr id="55" name="MH_Text_2"/>
          <p:cNvSpPr txBox="1"/>
          <p:nvPr>
            <p:custDataLst>
              <p:tags r:id="rId3"/>
            </p:custDataLst>
          </p:nvPr>
        </p:nvSpPr>
        <p:spPr>
          <a:xfrm>
            <a:off x="7687570" y="4183259"/>
            <a:ext cx="1834789" cy="420564"/>
          </a:xfrm>
          <a:prstGeom prst="rect">
            <a:avLst/>
          </a:prstGeom>
          <a:noFill/>
        </p:spPr>
        <p:txBody>
          <a:bodyPr>
            <a:spAutoFit/>
          </a:bodyPr>
          <a:lstStyle/>
          <a:p>
            <a:pPr algn="ctr">
              <a:defRPr/>
            </a:pPr>
            <a:r>
              <a:rPr lang="en-US" altLang="zh-CN" sz="2133" dirty="0">
                <a:solidFill>
                  <a:schemeClr val="bg1">
                    <a:lumMod val="50000"/>
                  </a:schemeClr>
                </a:solidFill>
                <a:latin typeface="+mn-ea"/>
                <a:cs typeface="Arial" panose="020B0604020202020204" pitchFamily="34" charset="0"/>
              </a:rPr>
              <a:t>2865</a:t>
            </a:r>
            <a:endParaRPr lang="zh-CN" altLang="en-US" sz="2133" dirty="0">
              <a:solidFill>
                <a:schemeClr val="bg1">
                  <a:lumMod val="50000"/>
                </a:schemeClr>
              </a:solidFill>
              <a:latin typeface="+mn-ea"/>
              <a:cs typeface="Arial" panose="020B0604020202020204" pitchFamily="34" charset="0"/>
            </a:endParaRPr>
          </a:p>
        </p:txBody>
      </p:sp>
      <p:sp>
        <p:nvSpPr>
          <p:cNvPr id="56" name="MH_Other_35"/>
          <p:cNvSpPr/>
          <p:nvPr>
            <p:custDataLst>
              <p:tags r:id="rId4"/>
            </p:custDataLst>
          </p:nvPr>
        </p:nvSpPr>
        <p:spPr>
          <a:xfrm>
            <a:off x="10117533" y="5681363"/>
            <a:ext cx="202936" cy="221803"/>
          </a:xfrm>
          <a:custGeom>
            <a:avLst/>
            <a:gdLst>
              <a:gd name="connsiteX0" fmla="*/ 144371 w 288741"/>
              <a:gd name="connsiteY0" fmla="*/ 49418 h 348541"/>
              <a:gd name="connsiteX1" fmla="*/ 49418 w 288741"/>
              <a:gd name="connsiteY1" fmla="*/ 144371 h 348541"/>
              <a:gd name="connsiteX2" fmla="*/ 144371 w 288741"/>
              <a:gd name="connsiteY2" fmla="*/ 239323 h 348541"/>
              <a:gd name="connsiteX3" fmla="*/ 239323 w 288741"/>
              <a:gd name="connsiteY3" fmla="*/ 144371 h 348541"/>
              <a:gd name="connsiteX4" fmla="*/ 144371 w 288741"/>
              <a:gd name="connsiteY4" fmla="*/ 49418 h 348541"/>
              <a:gd name="connsiteX5" fmla="*/ 144371 w 288741"/>
              <a:gd name="connsiteY5" fmla="*/ 0 h 348541"/>
              <a:gd name="connsiteX6" fmla="*/ 246456 w 288741"/>
              <a:gd name="connsiteY6" fmla="*/ 42285 h 348541"/>
              <a:gd name="connsiteX7" fmla="*/ 246456 w 288741"/>
              <a:gd name="connsiteY7" fmla="*/ 246455 h 348541"/>
              <a:gd name="connsiteX8" fmla="*/ 144371 w 288741"/>
              <a:gd name="connsiteY8" fmla="*/ 348541 h 348541"/>
              <a:gd name="connsiteX9" fmla="*/ 42285 w 288741"/>
              <a:gd name="connsiteY9" fmla="*/ 246455 h 348541"/>
              <a:gd name="connsiteX10" fmla="*/ 42285 w 288741"/>
              <a:gd name="connsiteY10" fmla="*/ 42285 h 348541"/>
              <a:gd name="connsiteX11" fmla="*/ 144371 w 288741"/>
              <a:gd name="connsiteY11" fmla="*/ 0 h 348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8741" h="348541">
                <a:moveTo>
                  <a:pt x="144371" y="49418"/>
                </a:moveTo>
                <a:cubicBezTo>
                  <a:pt x="91930" y="49418"/>
                  <a:pt x="49418" y="91930"/>
                  <a:pt x="49418" y="144371"/>
                </a:cubicBezTo>
                <a:cubicBezTo>
                  <a:pt x="49418" y="196811"/>
                  <a:pt x="91930" y="239323"/>
                  <a:pt x="144371" y="239323"/>
                </a:cubicBezTo>
                <a:cubicBezTo>
                  <a:pt x="196811" y="239323"/>
                  <a:pt x="239323" y="196811"/>
                  <a:pt x="239323" y="144371"/>
                </a:cubicBezTo>
                <a:cubicBezTo>
                  <a:pt x="239323" y="91930"/>
                  <a:pt x="196811" y="49418"/>
                  <a:pt x="144371" y="49418"/>
                </a:cubicBezTo>
                <a:close/>
                <a:moveTo>
                  <a:pt x="144371" y="0"/>
                </a:moveTo>
                <a:cubicBezTo>
                  <a:pt x="181318" y="-1"/>
                  <a:pt x="218266" y="14095"/>
                  <a:pt x="246456" y="42285"/>
                </a:cubicBezTo>
                <a:cubicBezTo>
                  <a:pt x="302836" y="98665"/>
                  <a:pt x="302836" y="190075"/>
                  <a:pt x="246456" y="246455"/>
                </a:cubicBezTo>
                <a:lnTo>
                  <a:pt x="144371" y="348541"/>
                </a:lnTo>
                <a:lnTo>
                  <a:pt x="42285" y="246455"/>
                </a:lnTo>
                <a:cubicBezTo>
                  <a:pt x="-14095" y="190075"/>
                  <a:pt x="-14095" y="98665"/>
                  <a:pt x="42285" y="42285"/>
                </a:cubicBezTo>
                <a:cubicBezTo>
                  <a:pt x="70475" y="14095"/>
                  <a:pt x="107423" y="-1"/>
                  <a:pt x="144371" y="0"/>
                </a:cubicBezTo>
                <a:close/>
              </a:path>
            </a:pathLst>
          </a:cu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a:solidFill>
                <a:schemeClr val="tx1">
                  <a:lumMod val="50000"/>
                  <a:lumOff val="50000"/>
                </a:schemeClr>
              </a:solidFill>
            </a:endParaRPr>
          </a:p>
        </p:txBody>
      </p:sp>
      <p:cxnSp>
        <p:nvCxnSpPr>
          <p:cNvPr id="57" name="MH_Other_36"/>
          <p:cNvCxnSpPr/>
          <p:nvPr>
            <p:custDataLst>
              <p:tags r:id="rId5"/>
            </p:custDataLst>
          </p:nvPr>
        </p:nvCxnSpPr>
        <p:spPr>
          <a:xfrm flipV="1">
            <a:off x="7043226" y="5903165"/>
            <a:ext cx="3074308" cy="20672"/>
          </a:xfrm>
          <a:prstGeom prst="line">
            <a:avLst/>
          </a:prstGeom>
          <a:ln>
            <a:solidFill>
              <a:srgbClr val="B6B6B6"/>
            </a:solidFill>
            <a:prstDash val="sysDash"/>
          </a:ln>
        </p:spPr>
        <p:style>
          <a:lnRef idx="1">
            <a:schemeClr val="accent1"/>
          </a:lnRef>
          <a:fillRef idx="0">
            <a:schemeClr val="accent1"/>
          </a:fillRef>
          <a:effectRef idx="0">
            <a:schemeClr val="accent1"/>
          </a:effectRef>
          <a:fontRef idx="minor">
            <a:schemeClr val="tx1"/>
          </a:fontRef>
        </p:style>
      </p:cxnSp>
      <p:sp>
        <p:nvSpPr>
          <p:cNvPr id="58" name="MH_Text_4"/>
          <p:cNvSpPr txBox="1">
            <a:spLocks noChangeArrowheads="1"/>
          </p:cNvSpPr>
          <p:nvPr>
            <p:custDataLst>
              <p:tags r:id="rId6"/>
            </p:custDataLst>
          </p:nvPr>
        </p:nvSpPr>
        <p:spPr bwMode="auto">
          <a:xfrm>
            <a:off x="7758702" y="5959573"/>
            <a:ext cx="1834789"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defRPr/>
            </a:pPr>
            <a:r>
              <a:rPr lang="en-US" altLang="zh-CN" sz="2133" dirty="0">
                <a:solidFill>
                  <a:schemeClr val="bg1">
                    <a:lumMod val="50000"/>
                  </a:schemeClr>
                </a:solidFill>
                <a:latin typeface="+mn-ea"/>
                <a:ea typeface="+mn-ea"/>
                <a:cs typeface="Arial" panose="020B0604020202020204" pitchFamily="34" charset="0"/>
              </a:rPr>
              <a:t>13289</a:t>
            </a:r>
            <a:endParaRPr lang="zh-CN" altLang="en-US" sz="2133" dirty="0">
              <a:solidFill>
                <a:schemeClr val="bg1">
                  <a:lumMod val="50000"/>
                </a:schemeClr>
              </a:solidFill>
              <a:latin typeface="+mn-ea"/>
              <a:ea typeface="+mn-ea"/>
              <a:cs typeface="Arial" panose="020B0604020202020204" pitchFamily="34" charset="0"/>
            </a:endParaRPr>
          </a:p>
        </p:txBody>
      </p:sp>
      <p:sp>
        <p:nvSpPr>
          <p:cNvPr id="59" name="MH_Other_37"/>
          <p:cNvSpPr/>
          <p:nvPr>
            <p:custDataLst>
              <p:tags r:id="rId7"/>
            </p:custDataLst>
          </p:nvPr>
        </p:nvSpPr>
        <p:spPr>
          <a:xfrm>
            <a:off x="1007438" y="3544171"/>
            <a:ext cx="202935" cy="221803"/>
          </a:xfrm>
          <a:custGeom>
            <a:avLst/>
            <a:gdLst>
              <a:gd name="connsiteX0" fmla="*/ 144371 w 288741"/>
              <a:gd name="connsiteY0" fmla="*/ 49418 h 348541"/>
              <a:gd name="connsiteX1" fmla="*/ 49418 w 288741"/>
              <a:gd name="connsiteY1" fmla="*/ 144371 h 348541"/>
              <a:gd name="connsiteX2" fmla="*/ 144371 w 288741"/>
              <a:gd name="connsiteY2" fmla="*/ 239323 h 348541"/>
              <a:gd name="connsiteX3" fmla="*/ 239323 w 288741"/>
              <a:gd name="connsiteY3" fmla="*/ 144371 h 348541"/>
              <a:gd name="connsiteX4" fmla="*/ 144371 w 288741"/>
              <a:gd name="connsiteY4" fmla="*/ 49418 h 348541"/>
              <a:gd name="connsiteX5" fmla="*/ 144371 w 288741"/>
              <a:gd name="connsiteY5" fmla="*/ 0 h 348541"/>
              <a:gd name="connsiteX6" fmla="*/ 246456 w 288741"/>
              <a:gd name="connsiteY6" fmla="*/ 42285 h 348541"/>
              <a:gd name="connsiteX7" fmla="*/ 246456 w 288741"/>
              <a:gd name="connsiteY7" fmla="*/ 246455 h 348541"/>
              <a:gd name="connsiteX8" fmla="*/ 144371 w 288741"/>
              <a:gd name="connsiteY8" fmla="*/ 348541 h 348541"/>
              <a:gd name="connsiteX9" fmla="*/ 42285 w 288741"/>
              <a:gd name="connsiteY9" fmla="*/ 246455 h 348541"/>
              <a:gd name="connsiteX10" fmla="*/ 42285 w 288741"/>
              <a:gd name="connsiteY10" fmla="*/ 42285 h 348541"/>
              <a:gd name="connsiteX11" fmla="*/ 144371 w 288741"/>
              <a:gd name="connsiteY11" fmla="*/ 0 h 348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8741" h="348541">
                <a:moveTo>
                  <a:pt x="144371" y="49418"/>
                </a:moveTo>
                <a:cubicBezTo>
                  <a:pt x="91930" y="49418"/>
                  <a:pt x="49418" y="91930"/>
                  <a:pt x="49418" y="144371"/>
                </a:cubicBezTo>
                <a:cubicBezTo>
                  <a:pt x="49418" y="196811"/>
                  <a:pt x="91930" y="239323"/>
                  <a:pt x="144371" y="239323"/>
                </a:cubicBezTo>
                <a:cubicBezTo>
                  <a:pt x="196811" y="239323"/>
                  <a:pt x="239323" y="196811"/>
                  <a:pt x="239323" y="144371"/>
                </a:cubicBezTo>
                <a:cubicBezTo>
                  <a:pt x="239323" y="91930"/>
                  <a:pt x="196811" y="49418"/>
                  <a:pt x="144371" y="49418"/>
                </a:cubicBezTo>
                <a:close/>
                <a:moveTo>
                  <a:pt x="144371" y="0"/>
                </a:moveTo>
                <a:cubicBezTo>
                  <a:pt x="181318" y="-1"/>
                  <a:pt x="218266" y="14095"/>
                  <a:pt x="246456" y="42285"/>
                </a:cubicBezTo>
                <a:cubicBezTo>
                  <a:pt x="302836" y="98665"/>
                  <a:pt x="302836" y="190075"/>
                  <a:pt x="246456" y="246455"/>
                </a:cubicBezTo>
                <a:lnTo>
                  <a:pt x="144371" y="348541"/>
                </a:lnTo>
                <a:lnTo>
                  <a:pt x="42285" y="246455"/>
                </a:lnTo>
                <a:cubicBezTo>
                  <a:pt x="-14095" y="190075"/>
                  <a:pt x="-14095" y="98665"/>
                  <a:pt x="42285" y="42285"/>
                </a:cubicBezTo>
                <a:cubicBezTo>
                  <a:pt x="70475" y="14095"/>
                  <a:pt x="107423" y="-1"/>
                  <a:pt x="144371" y="0"/>
                </a:cubicBezTo>
                <a:close/>
              </a:path>
            </a:pathLst>
          </a:cu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a:solidFill>
                <a:schemeClr val="tx1">
                  <a:lumMod val="50000"/>
                  <a:lumOff val="50000"/>
                </a:schemeClr>
              </a:solidFill>
            </a:endParaRPr>
          </a:p>
        </p:txBody>
      </p:sp>
      <p:cxnSp>
        <p:nvCxnSpPr>
          <p:cNvPr id="60" name="MH_Other_38"/>
          <p:cNvCxnSpPr/>
          <p:nvPr>
            <p:custDataLst>
              <p:tags r:id="rId8"/>
            </p:custDataLst>
          </p:nvPr>
        </p:nvCxnSpPr>
        <p:spPr>
          <a:xfrm>
            <a:off x="1007435" y="3786648"/>
            <a:ext cx="2108856" cy="0"/>
          </a:xfrm>
          <a:prstGeom prst="line">
            <a:avLst/>
          </a:prstGeom>
          <a:ln>
            <a:solidFill>
              <a:srgbClr val="B6B6B6"/>
            </a:solidFill>
            <a:prstDash val="sysDash"/>
          </a:ln>
        </p:spPr>
        <p:style>
          <a:lnRef idx="1">
            <a:schemeClr val="accent1"/>
          </a:lnRef>
          <a:fillRef idx="0">
            <a:schemeClr val="accent1"/>
          </a:fillRef>
          <a:effectRef idx="0">
            <a:schemeClr val="accent1"/>
          </a:effectRef>
          <a:fontRef idx="minor">
            <a:schemeClr val="tx1"/>
          </a:fontRef>
        </p:style>
      </p:cxnSp>
      <p:sp>
        <p:nvSpPr>
          <p:cNvPr id="61" name="MH_SubTitle_1"/>
          <p:cNvSpPr txBox="1"/>
          <p:nvPr>
            <p:custDataLst>
              <p:tags r:id="rId9"/>
            </p:custDataLst>
          </p:nvPr>
        </p:nvSpPr>
        <p:spPr>
          <a:xfrm>
            <a:off x="1371481" y="3328064"/>
            <a:ext cx="1613020" cy="420564"/>
          </a:xfrm>
          <a:prstGeom prst="rect">
            <a:avLst/>
          </a:prstGeom>
          <a:noFill/>
        </p:spPr>
        <p:txBody>
          <a:bodyPr wrap="square">
            <a:spAutoFit/>
          </a:bodyPr>
          <a:lstStyle/>
          <a:p>
            <a:pPr>
              <a:defRPr/>
            </a:pPr>
            <a:r>
              <a:rPr lang="zh-CN" altLang="en-US" sz="2133" b="1" dirty="0">
                <a:solidFill>
                  <a:srgbClr val="00C8D8"/>
                </a:solidFill>
                <a:latin typeface="微软雅黑" panose="020B0503020204020204" pitchFamily="34" charset="-122"/>
                <a:ea typeface="微软雅黑" panose="020B0503020204020204" pitchFamily="34" charset="-122"/>
              </a:rPr>
              <a:t>标题文字</a:t>
            </a:r>
          </a:p>
        </p:txBody>
      </p:sp>
      <p:sp>
        <p:nvSpPr>
          <p:cNvPr id="62" name="MH_Text_1"/>
          <p:cNvSpPr txBox="1"/>
          <p:nvPr>
            <p:custDataLst>
              <p:tags r:id="rId10"/>
            </p:custDataLst>
          </p:nvPr>
        </p:nvSpPr>
        <p:spPr>
          <a:xfrm>
            <a:off x="1091133" y="3824240"/>
            <a:ext cx="1834788" cy="420564"/>
          </a:xfrm>
          <a:prstGeom prst="rect">
            <a:avLst/>
          </a:prstGeom>
          <a:noFill/>
        </p:spPr>
        <p:txBody>
          <a:bodyPr>
            <a:spAutoFit/>
          </a:bodyPr>
          <a:lstStyle/>
          <a:p>
            <a:pPr algn="ctr">
              <a:defRPr/>
            </a:pPr>
            <a:r>
              <a:rPr lang="en-US" altLang="zh-CN" sz="2133" dirty="0">
                <a:solidFill>
                  <a:schemeClr val="bg1">
                    <a:lumMod val="50000"/>
                  </a:schemeClr>
                </a:solidFill>
                <a:latin typeface="+mn-ea"/>
                <a:cs typeface="Arial" panose="020B0604020202020204" pitchFamily="34" charset="0"/>
              </a:rPr>
              <a:t>3896</a:t>
            </a:r>
            <a:endParaRPr lang="zh-CN" altLang="en-US" sz="2133" dirty="0">
              <a:solidFill>
                <a:schemeClr val="bg1">
                  <a:lumMod val="50000"/>
                </a:schemeClr>
              </a:solidFill>
              <a:latin typeface="+mn-ea"/>
              <a:cs typeface="Arial" panose="020B0604020202020204" pitchFamily="34" charset="0"/>
            </a:endParaRPr>
          </a:p>
        </p:txBody>
      </p:sp>
      <p:sp>
        <p:nvSpPr>
          <p:cNvPr id="63" name="MH_Other_39"/>
          <p:cNvSpPr/>
          <p:nvPr>
            <p:custDataLst>
              <p:tags r:id="rId11"/>
            </p:custDataLst>
          </p:nvPr>
        </p:nvSpPr>
        <p:spPr>
          <a:xfrm>
            <a:off x="1679510" y="4884380"/>
            <a:ext cx="205028" cy="221803"/>
          </a:xfrm>
          <a:custGeom>
            <a:avLst/>
            <a:gdLst>
              <a:gd name="connsiteX0" fmla="*/ 144371 w 288741"/>
              <a:gd name="connsiteY0" fmla="*/ 49418 h 348541"/>
              <a:gd name="connsiteX1" fmla="*/ 49418 w 288741"/>
              <a:gd name="connsiteY1" fmla="*/ 144371 h 348541"/>
              <a:gd name="connsiteX2" fmla="*/ 144371 w 288741"/>
              <a:gd name="connsiteY2" fmla="*/ 239323 h 348541"/>
              <a:gd name="connsiteX3" fmla="*/ 239323 w 288741"/>
              <a:gd name="connsiteY3" fmla="*/ 144371 h 348541"/>
              <a:gd name="connsiteX4" fmla="*/ 144371 w 288741"/>
              <a:gd name="connsiteY4" fmla="*/ 49418 h 348541"/>
              <a:gd name="connsiteX5" fmla="*/ 144371 w 288741"/>
              <a:gd name="connsiteY5" fmla="*/ 0 h 348541"/>
              <a:gd name="connsiteX6" fmla="*/ 246456 w 288741"/>
              <a:gd name="connsiteY6" fmla="*/ 42285 h 348541"/>
              <a:gd name="connsiteX7" fmla="*/ 246456 w 288741"/>
              <a:gd name="connsiteY7" fmla="*/ 246455 h 348541"/>
              <a:gd name="connsiteX8" fmla="*/ 144371 w 288741"/>
              <a:gd name="connsiteY8" fmla="*/ 348541 h 348541"/>
              <a:gd name="connsiteX9" fmla="*/ 42285 w 288741"/>
              <a:gd name="connsiteY9" fmla="*/ 246455 h 348541"/>
              <a:gd name="connsiteX10" fmla="*/ 42285 w 288741"/>
              <a:gd name="connsiteY10" fmla="*/ 42285 h 348541"/>
              <a:gd name="connsiteX11" fmla="*/ 144371 w 288741"/>
              <a:gd name="connsiteY11" fmla="*/ 0 h 348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8741" h="348541">
                <a:moveTo>
                  <a:pt x="144371" y="49418"/>
                </a:moveTo>
                <a:cubicBezTo>
                  <a:pt x="91930" y="49418"/>
                  <a:pt x="49418" y="91930"/>
                  <a:pt x="49418" y="144371"/>
                </a:cubicBezTo>
                <a:cubicBezTo>
                  <a:pt x="49418" y="196811"/>
                  <a:pt x="91930" y="239323"/>
                  <a:pt x="144371" y="239323"/>
                </a:cubicBezTo>
                <a:cubicBezTo>
                  <a:pt x="196811" y="239323"/>
                  <a:pt x="239323" y="196811"/>
                  <a:pt x="239323" y="144371"/>
                </a:cubicBezTo>
                <a:cubicBezTo>
                  <a:pt x="239323" y="91930"/>
                  <a:pt x="196811" y="49418"/>
                  <a:pt x="144371" y="49418"/>
                </a:cubicBezTo>
                <a:close/>
                <a:moveTo>
                  <a:pt x="144371" y="0"/>
                </a:moveTo>
                <a:cubicBezTo>
                  <a:pt x="181318" y="-1"/>
                  <a:pt x="218266" y="14095"/>
                  <a:pt x="246456" y="42285"/>
                </a:cubicBezTo>
                <a:cubicBezTo>
                  <a:pt x="302836" y="98665"/>
                  <a:pt x="302836" y="190075"/>
                  <a:pt x="246456" y="246455"/>
                </a:cubicBezTo>
                <a:lnTo>
                  <a:pt x="144371" y="348541"/>
                </a:lnTo>
                <a:lnTo>
                  <a:pt x="42285" y="246455"/>
                </a:lnTo>
                <a:cubicBezTo>
                  <a:pt x="-14095" y="190075"/>
                  <a:pt x="-14095" y="98665"/>
                  <a:pt x="42285" y="42285"/>
                </a:cubicBezTo>
                <a:cubicBezTo>
                  <a:pt x="70475" y="14095"/>
                  <a:pt x="107423" y="-1"/>
                  <a:pt x="144371" y="0"/>
                </a:cubicBezTo>
                <a:close/>
              </a:path>
            </a:pathLst>
          </a:cu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67">
              <a:solidFill>
                <a:schemeClr val="tx1">
                  <a:lumMod val="50000"/>
                  <a:lumOff val="50000"/>
                </a:schemeClr>
              </a:solidFill>
            </a:endParaRPr>
          </a:p>
        </p:txBody>
      </p:sp>
      <p:cxnSp>
        <p:nvCxnSpPr>
          <p:cNvPr id="64" name="MH_Other_40"/>
          <p:cNvCxnSpPr>
            <a:stCxn id="63" idx="8"/>
          </p:cNvCxnSpPr>
          <p:nvPr>
            <p:custDataLst>
              <p:tags r:id="rId12"/>
            </p:custDataLst>
          </p:nvPr>
        </p:nvCxnSpPr>
        <p:spPr>
          <a:xfrm>
            <a:off x="1782025" y="5106183"/>
            <a:ext cx="3989169" cy="18795"/>
          </a:xfrm>
          <a:prstGeom prst="line">
            <a:avLst/>
          </a:prstGeom>
          <a:ln>
            <a:solidFill>
              <a:srgbClr val="B6B6B6"/>
            </a:solidFill>
            <a:prstDash val="sysDash"/>
          </a:ln>
        </p:spPr>
        <p:style>
          <a:lnRef idx="1">
            <a:schemeClr val="accent1"/>
          </a:lnRef>
          <a:fillRef idx="0">
            <a:schemeClr val="accent1"/>
          </a:fillRef>
          <a:effectRef idx="0">
            <a:schemeClr val="accent1"/>
          </a:effectRef>
          <a:fontRef idx="minor">
            <a:schemeClr val="tx1"/>
          </a:fontRef>
        </p:style>
      </p:cxnSp>
      <p:sp>
        <p:nvSpPr>
          <p:cNvPr id="65" name="MH_Text_3"/>
          <p:cNvSpPr txBox="1"/>
          <p:nvPr>
            <p:custDataLst>
              <p:tags r:id="rId13"/>
            </p:custDataLst>
          </p:nvPr>
        </p:nvSpPr>
        <p:spPr>
          <a:xfrm>
            <a:off x="2156007" y="5162569"/>
            <a:ext cx="1834789" cy="420564"/>
          </a:xfrm>
          <a:prstGeom prst="rect">
            <a:avLst/>
          </a:prstGeom>
          <a:noFill/>
        </p:spPr>
        <p:txBody>
          <a:bodyPr>
            <a:spAutoFit/>
          </a:bodyPr>
          <a:lstStyle/>
          <a:p>
            <a:pPr algn="ctr">
              <a:defRPr/>
            </a:pPr>
            <a:r>
              <a:rPr lang="en-US" altLang="zh-CN" sz="2133" dirty="0">
                <a:solidFill>
                  <a:schemeClr val="bg1">
                    <a:lumMod val="50000"/>
                  </a:schemeClr>
                </a:solidFill>
                <a:latin typeface="+mn-ea"/>
                <a:cs typeface="Arial" panose="020B0604020202020204" pitchFamily="34" charset="0"/>
              </a:rPr>
              <a:t>2106</a:t>
            </a:r>
            <a:endParaRPr lang="zh-CN" altLang="en-US" sz="2133" dirty="0">
              <a:solidFill>
                <a:schemeClr val="bg1">
                  <a:lumMod val="50000"/>
                </a:schemeClr>
              </a:solidFill>
              <a:latin typeface="+mn-ea"/>
              <a:cs typeface="Arial" panose="020B0604020202020204" pitchFamily="34" charset="0"/>
            </a:endParaRPr>
          </a:p>
        </p:txBody>
      </p:sp>
      <p:sp>
        <p:nvSpPr>
          <p:cNvPr id="66" name="矩形 47"/>
          <p:cNvSpPr>
            <a:spLocks noChangeArrowheads="1"/>
          </p:cNvSpPr>
          <p:nvPr/>
        </p:nvSpPr>
        <p:spPr bwMode="auto">
          <a:xfrm>
            <a:off x="1371481" y="1392218"/>
            <a:ext cx="9793088" cy="105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1" tIns="45716" rIns="91431" bIns="45716">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a:lnSpc>
                <a:spcPct val="130000"/>
              </a:lnSpc>
              <a:spcBef>
                <a:spcPct val="0"/>
              </a:spcBef>
              <a:buNone/>
            </a:pPr>
            <a:r>
              <a:rPr lang="zh-CN" altLang="en-US" sz="1600" dirty="0">
                <a:solidFill>
                  <a:schemeClr val="bg1">
                    <a:lumMod val="50000"/>
                  </a:schemeClr>
                </a:solidFill>
                <a:latin typeface="微软雅黑" panose="020B0503020204020204" pitchFamily="34" charset="-122"/>
                <a:ea typeface="微软雅黑" panose="020B0503020204020204" pitchFamily="34" charset="-122"/>
                <a:sym typeface="方正兰亭黑_GBK" panose="02000000000000000000" pitchFamily="2" charset="-122"/>
              </a:rPr>
              <a:t>实力加自信就是一个坚韧不可摧的团队。站在每一个人都想挑战自我的立场上，我们以实力为盾、</a:t>
            </a:r>
            <a:endParaRPr lang="en-US" altLang="zh-CN" sz="1600" dirty="0">
              <a:solidFill>
                <a:schemeClr val="bg1">
                  <a:lumMod val="50000"/>
                </a:schemeClr>
              </a:solidFill>
              <a:latin typeface="微软雅黑" panose="020B0503020204020204" pitchFamily="34" charset="-122"/>
              <a:ea typeface="微软雅黑" panose="020B0503020204020204" pitchFamily="34" charset="-122"/>
              <a:sym typeface="方正兰亭黑_GBK" panose="02000000000000000000" pitchFamily="2" charset="-122"/>
            </a:endParaRPr>
          </a:p>
          <a:p>
            <a:pPr algn="ctr">
              <a:lnSpc>
                <a:spcPct val="130000"/>
              </a:lnSpc>
              <a:spcBef>
                <a:spcPct val="0"/>
              </a:spcBef>
              <a:buNone/>
            </a:pPr>
            <a:r>
              <a:rPr lang="zh-CN" altLang="en-US" sz="1600" dirty="0">
                <a:solidFill>
                  <a:schemeClr val="bg1">
                    <a:lumMod val="50000"/>
                  </a:schemeClr>
                </a:solidFill>
                <a:latin typeface="微软雅黑" panose="020B0503020204020204" pitchFamily="34" charset="-122"/>
                <a:ea typeface="微软雅黑" panose="020B0503020204020204" pitchFamily="34" charset="-122"/>
                <a:sym typeface="方正兰亭黑_GBK" panose="02000000000000000000" pitchFamily="2" charset="-122"/>
              </a:rPr>
              <a:t>自信为矛、团结为勇气，组成了激情无畏的团体。我们会用实力证明，我们是最棒的，让我们勇敢地去做吧。</a:t>
            </a:r>
            <a:endParaRPr lang="zh-CN" altLang="en-US" sz="2133"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7" name="MH_SubTitle_1"/>
          <p:cNvSpPr txBox="1"/>
          <p:nvPr>
            <p:custDataLst>
              <p:tags r:id="rId14"/>
            </p:custDataLst>
          </p:nvPr>
        </p:nvSpPr>
        <p:spPr>
          <a:xfrm>
            <a:off x="1965511" y="4634242"/>
            <a:ext cx="1613020" cy="420564"/>
          </a:xfrm>
          <a:prstGeom prst="rect">
            <a:avLst/>
          </a:prstGeom>
          <a:noFill/>
        </p:spPr>
        <p:txBody>
          <a:bodyPr wrap="square">
            <a:spAutoFit/>
          </a:bodyPr>
          <a:lstStyle/>
          <a:p>
            <a:pPr>
              <a:defRPr/>
            </a:pPr>
            <a:r>
              <a:rPr lang="zh-CN" altLang="en-US" sz="2133" b="1" dirty="0">
                <a:solidFill>
                  <a:srgbClr val="00C8D8"/>
                </a:solidFill>
                <a:latin typeface="微软雅黑" panose="020B0503020204020204" pitchFamily="34" charset="-122"/>
                <a:ea typeface="微软雅黑" panose="020B0503020204020204" pitchFamily="34" charset="-122"/>
              </a:rPr>
              <a:t>标题文字</a:t>
            </a:r>
          </a:p>
        </p:txBody>
      </p:sp>
      <p:sp>
        <p:nvSpPr>
          <p:cNvPr id="68" name="MH_SubTitle_1"/>
          <p:cNvSpPr txBox="1"/>
          <p:nvPr>
            <p:custDataLst>
              <p:tags r:id="rId15"/>
            </p:custDataLst>
          </p:nvPr>
        </p:nvSpPr>
        <p:spPr>
          <a:xfrm>
            <a:off x="8066206" y="3699205"/>
            <a:ext cx="1613020" cy="420564"/>
          </a:xfrm>
          <a:prstGeom prst="rect">
            <a:avLst/>
          </a:prstGeom>
          <a:noFill/>
        </p:spPr>
        <p:txBody>
          <a:bodyPr wrap="square">
            <a:spAutoFit/>
          </a:bodyPr>
          <a:lstStyle/>
          <a:p>
            <a:pPr>
              <a:defRPr/>
            </a:pPr>
            <a:r>
              <a:rPr lang="zh-CN" altLang="en-US" sz="2133" b="1" dirty="0">
                <a:solidFill>
                  <a:srgbClr val="00C8D8"/>
                </a:solidFill>
                <a:latin typeface="微软雅黑" panose="020B0503020204020204" pitchFamily="34" charset="-122"/>
                <a:ea typeface="微软雅黑" panose="020B0503020204020204" pitchFamily="34" charset="-122"/>
              </a:rPr>
              <a:t>标题文字</a:t>
            </a:r>
          </a:p>
        </p:txBody>
      </p:sp>
      <p:sp>
        <p:nvSpPr>
          <p:cNvPr id="69" name="MH_SubTitle_1"/>
          <p:cNvSpPr txBox="1"/>
          <p:nvPr>
            <p:custDataLst>
              <p:tags r:id="rId16"/>
            </p:custDataLst>
          </p:nvPr>
        </p:nvSpPr>
        <p:spPr>
          <a:xfrm>
            <a:off x="8323407" y="5445108"/>
            <a:ext cx="1613020" cy="420564"/>
          </a:xfrm>
          <a:prstGeom prst="rect">
            <a:avLst/>
          </a:prstGeom>
          <a:noFill/>
        </p:spPr>
        <p:txBody>
          <a:bodyPr wrap="square">
            <a:spAutoFit/>
          </a:bodyPr>
          <a:lstStyle/>
          <a:p>
            <a:pPr>
              <a:defRPr/>
            </a:pPr>
            <a:r>
              <a:rPr lang="zh-CN" altLang="en-US" sz="2133" b="1" dirty="0">
                <a:solidFill>
                  <a:srgbClr val="00C8D8"/>
                </a:solidFill>
                <a:latin typeface="微软雅黑" panose="020B0503020204020204" pitchFamily="34" charset="-122"/>
                <a:ea typeface="微软雅黑" panose="020B0503020204020204" pitchFamily="34" charset="-122"/>
              </a:rPr>
              <a:t>标题文字</a:t>
            </a:r>
          </a:p>
        </p:txBody>
      </p:sp>
    </p:spTree>
    <p:extLst>
      <p:ext uri="{BB962C8B-B14F-4D97-AF65-F5344CB8AC3E}">
        <p14:creationId xmlns:p14="http://schemas.microsoft.com/office/powerpoint/2010/main" val="106686979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5644">
        <p15:prstTrans prst="pageCurlDouble"/>
      </p:transition>
    </mc:Choice>
    <mc:Fallback>
      <p:transition spd="slow" advClick="0" advTm="564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randombar(horizontal)">
                                      <p:cBhvr>
                                        <p:cTn id="7" dur="1000"/>
                                        <p:tgtEl>
                                          <p:spTgt spid="66"/>
                                        </p:tgtEl>
                                      </p:cBhvr>
                                    </p:animEffect>
                                  </p:childTnLst>
                                </p:cTn>
                              </p:par>
                            </p:childTnLst>
                          </p:cTn>
                        </p:par>
                        <p:par>
                          <p:cTn id="8" fill="hold">
                            <p:stCondLst>
                              <p:cond delay="1000"/>
                            </p:stCondLst>
                            <p:childTnLst>
                              <p:par>
                                <p:cTn id="9" presetID="2" presetClass="entr" presetSubtype="8" decel="10000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250" fill="hold"/>
                                        <p:tgtEl>
                                          <p:spTgt spid="15"/>
                                        </p:tgtEl>
                                        <p:attrNameLst>
                                          <p:attrName>ppt_x</p:attrName>
                                        </p:attrNameLst>
                                      </p:cBhvr>
                                      <p:tavLst>
                                        <p:tav tm="0">
                                          <p:val>
                                            <p:strVal val="0-#ppt_w/2"/>
                                          </p:val>
                                        </p:tav>
                                        <p:tav tm="100000">
                                          <p:val>
                                            <p:strVal val="#ppt_x"/>
                                          </p:val>
                                        </p:tav>
                                      </p:tavLst>
                                    </p:anim>
                                    <p:anim calcmode="lin" valueType="num">
                                      <p:cBhvr additive="base">
                                        <p:cTn id="12" dur="125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2250"/>
                            </p:stCondLst>
                            <p:childTnLst>
                              <p:par>
                                <p:cTn id="14" presetID="22" presetClass="entr" presetSubtype="2" fill="hold" nodeType="afterEffect">
                                  <p:stCondLst>
                                    <p:cond delay="0"/>
                                  </p:stCondLst>
                                  <p:childTnLst>
                                    <p:set>
                                      <p:cBhvr>
                                        <p:cTn id="15" dur="1" fill="hold">
                                          <p:stCondLst>
                                            <p:cond delay="0"/>
                                          </p:stCondLst>
                                        </p:cTn>
                                        <p:tgtEl>
                                          <p:spTgt spid="60"/>
                                        </p:tgtEl>
                                        <p:attrNameLst>
                                          <p:attrName>style.visibility</p:attrName>
                                        </p:attrNameLst>
                                      </p:cBhvr>
                                      <p:to>
                                        <p:strVal val="visible"/>
                                      </p:to>
                                    </p:set>
                                    <p:animEffect transition="in" filter="wipe(right)">
                                      <p:cBhvr>
                                        <p:cTn id="16" dur="500"/>
                                        <p:tgtEl>
                                          <p:spTgt spid="60"/>
                                        </p:tgtEl>
                                      </p:cBhvr>
                                    </p:animEffect>
                                  </p:childTnLst>
                                </p:cTn>
                              </p:par>
                              <p:par>
                                <p:cTn id="17" presetID="2" presetClass="entr" presetSubtype="1" fill="hold" grpId="0" nodeType="withEffect">
                                  <p:stCondLst>
                                    <p:cond delay="0"/>
                                  </p:stCondLst>
                                  <p:childTnLst>
                                    <p:set>
                                      <p:cBhvr>
                                        <p:cTn id="18" dur="1" fill="hold">
                                          <p:stCondLst>
                                            <p:cond delay="0"/>
                                          </p:stCondLst>
                                        </p:cTn>
                                        <p:tgtEl>
                                          <p:spTgt spid="59"/>
                                        </p:tgtEl>
                                        <p:attrNameLst>
                                          <p:attrName>style.visibility</p:attrName>
                                        </p:attrNameLst>
                                      </p:cBhvr>
                                      <p:to>
                                        <p:strVal val="visible"/>
                                      </p:to>
                                    </p:set>
                                    <p:anim calcmode="lin" valueType="num">
                                      <p:cBhvr additive="base">
                                        <p:cTn id="19" dur="500" fill="hold"/>
                                        <p:tgtEl>
                                          <p:spTgt spid="59"/>
                                        </p:tgtEl>
                                        <p:attrNameLst>
                                          <p:attrName>ppt_x</p:attrName>
                                        </p:attrNameLst>
                                      </p:cBhvr>
                                      <p:tavLst>
                                        <p:tav tm="0">
                                          <p:val>
                                            <p:strVal val="#ppt_x"/>
                                          </p:val>
                                        </p:tav>
                                        <p:tav tm="100000">
                                          <p:val>
                                            <p:strVal val="#ppt_x"/>
                                          </p:val>
                                        </p:tav>
                                      </p:tavLst>
                                    </p:anim>
                                    <p:anim calcmode="lin" valueType="num">
                                      <p:cBhvr additive="base">
                                        <p:cTn id="20" dur="500" fill="hold"/>
                                        <p:tgtEl>
                                          <p:spTgt spid="59"/>
                                        </p:tgtEl>
                                        <p:attrNameLst>
                                          <p:attrName>ppt_y</p:attrName>
                                        </p:attrNameLst>
                                      </p:cBhvr>
                                      <p:tavLst>
                                        <p:tav tm="0">
                                          <p:val>
                                            <p:strVal val="0-#ppt_h/2"/>
                                          </p:val>
                                        </p:tav>
                                        <p:tav tm="100000">
                                          <p:val>
                                            <p:strVal val="#ppt_y"/>
                                          </p:val>
                                        </p:tav>
                                      </p:tavLst>
                                    </p:anim>
                                  </p:childTnLst>
                                </p:cTn>
                              </p:par>
                            </p:childTnLst>
                          </p:cTn>
                        </p:par>
                        <p:par>
                          <p:cTn id="21" fill="hold">
                            <p:stCondLst>
                              <p:cond delay="2750"/>
                            </p:stCondLst>
                            <p:childTnLst>
                              <p:par>
                                <p:cTn id="22" presetID="47" presetClass="entr" presetSubtype="0" fill="hold" grpId="0" nodeType="afterEffect">
                                  <p:stCondLst>
                                    <p:cond delay="0"/>
                                  </p:stCondLst>
                                  <p:childTnLst>
                                    <p:set>
                                      <p:cBhvr>
                                        <p:cTn id="23" dur="1" fill="hold">
                                          <p:stCondLst>
                                            <p:cond delay="0"/>
                                          </p:stCondLst>
                                        </p:cTn>
                                        <p:tgtEl>
                                          <p:spTgt spid="61"/>
                                        </p:tgtEl>
                                        <p:attrNameLst>
                                          <p:attrName>style.visibility</p:attrName>
                                        </p:attrNameLst>
                                      </p:cBhvr>
                                      <p:to>
                                        <p:strVal val="visible"/>
                                      </p:to>
                                    </p:set>
                                    <p:animEffect transition="in" filter="fade">
                                      <p:cBhvr>
                                        <p:cTn id="24" dur="500"/>
                                        <p:tgtEl>
                                          <p:spTgt spid="61"/>
                                        </p:tgtEl>
                                      </p:cBhvr>
                                    </p:animEffect>
                                    <p:anim calcmode="lin" valueType="num">
                                      <p:cBhvr>
                                        <p:cTn id="25" dur="500" fill="hold"/>
                                        <p:tgtEl>
                                          <p:spTgt spid="61"/>
                                        </p:tgtEl>
                                        <p:attrNameLst>
                                          <p:attrName>ppt_x</p:attrName>
                                        </p:attrNameLst>
                                      </p:cBhvr>
                                      <p:tavLst>
                                        <p:tav tm="0">
                                          <p:val>
                                            <p:strVal val="#ppt_x"/>
                                          </p:val>
                                        </p:tav>
                                        <p:tav tm="100000">
                                          <p:val>
                                            <p:strVal val="#ppt_x"/>
                                          </p:val>
                                        </p:tav>
                                      </p:tavLst>
                                    </p:anim>
                                    <p:anim calcmode="lin" valueType="num">
                                      <p:cBhvr>
                                        <p:cTn id="26" dur="500" fill="hold"/>
                                        <p:tgtEl>
                                          <p:spTgt spid="61"/>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62"/>
                                        </p:tgtEl>
                                        <p:attrNameLst>
                                          <p:attrName>style.visibility</p:attrName>
                                        </p:attrNameLst>
                                      </p:cBhvr>
                                      <p:to>
                                        <p:strVal val="visible"/>
                                      </p:to>
                                    </p:set>
                                    <p:animEffect transition="in" filter="fade">
                                      <p:cBhvr>
                                        <p:cTn id="29" dur="500"/>
                                        <p:tgtEl>
                                          <p:spTgt spid="62"/>
                                        </p:tgtEl>
                                      </p:cBhvr>
                                    </p:animEffect>
                                    <p:anim calcmode="lin" valueType="num">
                                      <p:cBhvr>
                                        <p:cTn id="30" dur="500" fill="hold"/>
                                        <p:tgtEl>
                                          <p:spTgt spid="62"/>
                                        </p:tgtEl>
                                        <p:attrNameLst>
                                          <p:attrName>ppt_x</p:attrName>
                                        </p:attrNameLst>
                                      </p:cBhvr>
                                      <p:tavLst>
                                        <p:tav tm="0">
                                          <p:val>
                                            <p:strVal val="#ppt_x"/>
                                          </p:val>
                                        </p:tav>
                                        <p:tav tm="100000">
                                          <p:val>
                                            <p:strVal val="#ppt_x"/>
                                          </p:val>
                                        </p:tav>
                                      </p:tavLst>
                                    </p:anim>
                                    <p:anim calcmode="lin" valueType="num">
                                      <p:cBhvr>
                                        <p:cTn id="31" dur="500" fill="hold"/>
                                        <p:tgtEl>
                                          <p:spTgt spid="62"/>
                                        </p:tgtEl>
                                        <p:attrNameLst>
                                          <p:attrName>ppt_y</p:attrName>
                                        </p:attrNameLst>
                                      </p:cBhvr>
                                      <p:tavLst>
                                        <p:tav tm="0">
                                          <p:val>
                                            <p:strVal val="#ppt_y+.1"/>
                                          </p:val>
                                        </p:tav>
                                        <p:tav tm="100000">
                                          <p:val>
                                            <p:strVal val="#ppt_y"/>
                                          </p:val>
                                        </p:tav>
                                      </p:tavLst>
                                    </p:anim>
                                  </p:childTnLst>
                                </p:cTn>
                              </p:par>
                            </p:childTnLst>
                          </p:cTn>
                        </p:par>
                        <p:par>
                          <p:cTn id="32" fill="hold">
                            <p:stCondLst>
                              <p:cond delay="3250"/>
                            </p:stCondLst>
                            <p:childTnLst>
                              <p:par>
                                <p:cTn id="33" presetID="22" presetClass="entr" presetSubtype="8" fill="hold" nodeType="after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wipe(left)">
                                      <p:cBhvr>
                                        <p:cTn id="35" dur="500"/>
                                        <p:tgtEl>
                                          <p:spTgt spid="54"/>
                                        </p:tgtEl>
                                      </p:cBhvr>
                                    </p:animEffect>
                                  </p:childTnLst>
                                </p:cTn>
                              </p:par>
                              <p:par>
                                <p:cTn id="36" presetID="2" presetClass="entr" presetSubtype="1"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500" fill="hold"/>
                                        <p:tgtEl>
                                          <p:spTgt spid="14"/>
                                        </p:tgtEl>
                                        <p:attrNameLst>
                                          <p:attrName>ppt_x</p:attrName>
                                        </p:attrNameLst>
                                      </p:cBhvr>
                                      <p:tavLst>
                                        <p:tav tm="0">
                                          <p:val>
                                            <p:strVal val="#ppt_x"/>
                                          </p:val>
                                        </p:tav>
                                        <p:tav tm="100000">
                                          <p:val>
                                            <p:strVal val="#ppt_x"/>
                                          </p:val>
                                        </p:tav>
                                      </p:tavLst>
                                    </p:anim>
                                    <p:anim calcmode="lin" valueType="num">
                                      <p:cBhvr additive="base">
                                        <p:cTn id="39" dur="500" fill="hold"/>
                                        <p:tgtEl>
                                          <p:spTgt spid="14"/>
                                        </p:tgtEl>
                                        <p:attrNameLst>
                                          <p:attrName>ppt_y</p:attrName>
                                        </p:attrNameLst>
                                      </p:cBhvr>
                                      <p:tavLst>
                                        <p:tav tm="0">
                                          <p:val>
                                            <p:strVal val="0-#ppt_h/2"/>
                                          </p:val>
                                        </p:tav>
                                        <p:tav tm="100000">
                                          <p:val>
                                            <p:strVal val="#ppt_y"/>
                                          </p:val>
                                        </p:tav>
                                      </p:tavLst>
                                    </p:anim>
                                  </p:childTnLst>
                                </p:cTn>
                              </p:par>
                            </p:childTnLst>
                          </p:cTn>
                        </p:par>
                        <p:par>
                          <p:cTn id="40" fill="hold">
                            <p:stCondLst>
                              <p:cond delay="3750"/>
                            </p:stCondLst>
                            <p:childTnLst>
                              <p:par>
                                <p:cTn id="41" presetID="47" presetClass="entr" presetSubtype="0" fill="hold" grpId="0" nodeType="afterEffect">
                                  <p:stCondLst>
                                    <p:cond delay="0"/>
                                  </p:stCondLst>
                                  <p:childTnLst>
                                    <p:set>
                                      <p:cBhvr>
                                        <p:cTn id="42" dur="1" fill="hold">
                                          <p:stCondLst>
                                            <p:cond delay="0"/>
                                          </p:stCondLst>
                                        </p:cTn>
                                        <p:tgtEl>
                                          <p:spTgt spid="68"/>
                                        </p:tgtEl>
                                        <p:attrNameLst>
                                          <p:attrName>style.visibility</p:attrName>
                                        </p:attrNameLst>
                                      </p:cBhvr>
                                      <p:to>
                                        <p:strVal val="visible"/>
                                      </p:to>
                                    </p:set>
                                    <p:animEffect transition="in" filter="fade">
                                      <p:cBhvr>
                                        <p:cTn id="43" dur="500"/>
                                        <p:tgtEl>
                                          <p:spTgt spid="68"/>
                                        </p:tgtEl>
                                      </p:cBhvr>
                                    </p:animEffect>
                                    <p:anim calcmode="lin" valueType="num">
                                      <p:cBhvr>
                                        <p:cTn id="44" dur="500" fill="hold"/>
                                        <p:tgtEl>
                                          <p:spTgt spid="68"/>
                                        </p:tgtEl>
                                        <p:attrNameLst>
                                          <p:attrName>ppt_x</p:attrName>
                                        </p:attrNameLst>
                                      </p:cBhvr>
                                      <p:tavLst>
                                        <p:tav tm="0">
                                          <p:val>
                                            <p:strVal val="#ppt_x"/>
                                          </p:val>
                                        </p:tav>
                                        <p:tav tm="100000">
                                          <p:val>
                                            <p:strVal val="#ppt_x"/>
                                          </p:val>
                                        </p:tav>
                                      </p:tavLst>
                                    </p:anim>
                                    <p:anim calcmode="lin" valueType="num">
                                      <p:cBhvr>
                                        <p:cTn id="45" dur="500" fill="hold"/>
                                        <p:tgtEl>
                                          <p:spTgt spid="68"/>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fade">
                                      <p:cBhvr>
                                        <p:cTn id="48" dur="500"/>
                                        <p:tgtEl>
                                          <p:spTgt spid="55"/>
                                        </p:tgtEl>
                                      </p:cBhvr>
                                    </p:animEffect>
                                    <p:anim calcmode="lin" valueType="num">
                                      <p:cBhvr>
                                        <p:cTn id="49" dur="500" fill="hold"/>
                                        <p:tgtEl>
                                          <p:spTgt spid="55"/>
                                        </p:tgtEl>
                                        <p:attrNameLst>
                                          <p:attrName>ppt_x</p:attrName>
                                        </p:attrNameLst>
                                      </p:cBhvr>
                                      <p:tavLst>
                                        <p:tav tm="0">
                                          <p:val>
                                            <p:strVal val="#ppt_x"/>
                                          </p:val>
                                        </p:tav>
                                        <p:tav tm="100000">
                                          <p:val>
                                            <p:strVal val="#ppt_x"/>
                                          </p:val>
                                        </p:tav>
                                      </p:tavLst>
                                    </p:anim>
                                    <p:anim calcmode="lin" valueType="num">
                                      <p:cBhvr>
                                        <p:cTn id="50" dur="500" fill="hold"/>
                                        <p:tgtEl>
                                          <p:spTgt spid="55"/>
                                        </p:tgtEl>
                                        <p:attrNameLst>
                                          <p:attrName>ppt_y</p:attrName>
                                        </p:attrNameLst>
                                      </p:cBhvr>
                                      <p:tavLst>
                                        <p:tav tm="0">
                                          <p:val>
                                            <p:strVal val="#ppt_y+.1"/>
                                          </p:val>
                                        </p:tav>
                                        <p:tav tm="100000">
                                          <p:val>
                                            <p:strVal val="#ppt_y"/>
                                          </p:val>
                                        </p:tav>
                                      </p:tavLst>
                                    </p:anim>
                                  </p:childTnLst>
                                </p:cTn>
                              </p:par>
                            </p:childTnLst>
                          </p:cTn>
                        </p:par>
                        <p:par>
                          <p:cTn id="51" fill="hold">
                            <p:stCondLst>
                              <p:cond delay="4250"/>
                            </p:stCondLst>
                            <p:childTnLst>
                              <p:par>
                                <p:cTn id="52" presetID="22" presetClass="entr" presetSubtype="2" fill="hold" nodeType="afterEffect">
                                  <p:stCondLst>
                                    <p:cond delay="0"/>
                                  </p:stCondLst>
                                  <p:childTnLst>
                                    <p:set>
                                      <p:cBhvr>
                                        <p:cTn id="53" dur="1" fill="hold">
                                          <p:stCondLst>
                                            <p:cond delay="0"/>
                                          </p:stCondLst>
                                        </p:cTn>
                                        <p:tgtEl>
                                          <p:spTgt spid="64"/>
                                        </p:tgtEl>
                                        <p:attrNameLst>
                                          <p:attrName>style.visibility</p:attrName>
                                        </p:attrNameLst>
                                      </p:cBhvr>
                                      <p:to>
                                        <p:strVal val="visible"/>
                                      </p:to>
                                    </p:set>
                                    <p:animEffect transition="in" filter="wipe(right)">
                                      <p:cBhvr>
                                        <p:cTn id="54" dur="500"/>
                                        <p:tgtEl>
                                          <p:spTgt spid="64"/>
                                        </p:tgtEl>
                                      </p:cBhvr>
                                    </p:animEffect>
                                  </p:childTnLst>
                                </p:cTn>
                              </p:par>
                              <p:par>
                                <p:cTn id="55" presetID="2" presetClass="entr" presetSubtype="1" fill="hold" grpId="0" nodeType="withEffect">
                                  <p:stCondLst>
                                    <p:cond delay="0"/>
                                  </p:stCondLst>
                                  <p:childTnLst>
                                    <p:set>
                                      <p:cBhvr>
                                        <p:cTn id="56" dur="1" fill="hold">
                                          <p:stCondLst>
                                            <p:cond delay="0"/>
                                          </p:stCondLst>
                                        </p:cTn>
                                        <p:tgtEl>
                                          <p:spTgt spid="63"/>
                                        </p:tgtEl>
                                        <p:attrNameLst>
                                          <p:attrName>style.visibility</p:attrName>
                                        </p:attrNameLst>
                                      </p:cBhvr>
                                      <p:to>
                                        <p:strVal val="visible"/>
                                      </p:to>
                                    </p:set>
                                    <p:anim calcmode="lin" valueType="num">
                                      <p:cBhvr additive="base">
                                        <p:cTn id="57" dur="500" fill="hold"/>
                                        <p:tgtEl>
                                          <p:spTgt spid="63"/>
                                        </p:tgtEl>
                                        <p:attrNameLst>
                                          <p:attrName>ppt_x</p:attrName>
                                        </p:attrNameLst>
                                      </p:cBhvr>
                                      <p:tavLst>
                                        <p:tav tm="0">
                                          <p:val>
                                            <p:strVal val="#ppt_x"/>
                                          </p:val>
                                        </p:tav>
                                        <p:tav tm="100000">
                                          <p:val>
                                            <p:strVal val="#ppt_x"/>
                                          </p:val>
                                        </p:tav>
                                      </p:tavLst>
                                    </p:anim>
                                    <p:anim calcmode="lin" valueType="num">
                                      <p:cBhvr additive="base">
                                        <p:cTn id="58" dur="500" fill="hold"/>
                                        <p:tgtEl>
                                          <p:spTgt spid="63"/>
                                        </p:tgtEl>
                                        <p:attrNameLst>
                                          <p:attrName>ppt_y</p:attrName>
                                        </p:attrNameLst>
                                      </p:cBhvr>
                                      <p:tavLst>
                                        <p:tav tm="0">
                                          <p:val>
                                            <p:strVal val="0-#ppt_h/2"/>
                                          </p:val>
                                        </p:tav>
                                        <p:tav tm="100000">
                                          <p:val>
                                            <p:strVal val="#ppt_y"/>
                                          </p:val>
                                        </p:tav>
                                      </p:tavLst>
                                    </p:anim>
                                  </p:childTnLst>
                                </p:cTn>
                              </p:par>
                            </p:childTnLst>
                          </p:cTn>
                        </p:par>
                        <p:par>
                          <p:cTn id="59" fill="hold">
                            <p:stCondLst>
                              <p:cond delay="4750"/>
                            </p:stCondLst>
                            <p:childTnLst>
                              <p:par>
                                <p:cTn id="60" presetID="47" presetClass="entr" presetSubtype="0" fill="hold" grpId="0" nodeType="afterEffect">
                                  <p:stCondLst>
                                    <p:cond delay="0"/>
                                  </p:stCondLst>
                                  <p:childTnLst>
                                    <p:set>
                                      <p:cBhvr>
                                        <p:cTn id="61" dur="1" fill="hold">
                                          <p:stCondLst>
                                            <p:cond delay="0"/>
                                          </p:stCondLst>
                                        </p:cTn>
                                        <p:tgtEl>
                                          <p:spTgt spid="67"/>
                                        </p:tgtEl>
                                        <p:attrNameLst>
                                          <p:attrName>style.visibility</p:attrName>
                                        </p:attrNameLst>
                                      </p:cBhvr>
                                      <p:to>
                                        <p:strVal val="visible"/>
                                      </p:to>
                                    </p:set>
                                    <p:animEffect transition="in" filter="fade">
                                      <p:cBhvr>
                                        <p:cTn id="62" dur="500"/>
                                        <p:tgtEl>
                                          <p:spTgt spid="67"/>
                                        </p:tgtEl>
                                      </p:cBhvr>
                                    </p:animEffect>
                                    <p:anim calcmode="lin" valueType="num">
                                      <p:cBhvr>
                                        <p:cTn id="63" dur="500" fill="hold"/>
                                        <p:tgtEl>
                                          <p:spTgt spid="67"/>
                                        </p:tgtEl>
                                        <p:attrNameLst>
                                          <p:attrName>ppt_x</p:attrName>
                                        </p:attrNameLst>
                                      </p:cBhvr>
                                      <p:tavLst>
                                        <p:tav tm="0">
                                          <p:val>
                                            <p:strVal val="#ppt_x"/>
                                          </p:val>
                                        </p:tav>
                                        <p:tav tm="100000">
                                          <p:val>
                                            <p:strVal val="#ppt_x"/>
                                          </p:val>
                                        </p:tav>
                                      </p:tavLst>
                                    </p:anim>
                                    <p:anim calcmode="lin" valueType="num">
                                      <p:cBhvr>
                                        <p:cTn id="64" dur="500" fill="hold"/>
                                        <p:tgtEl>
                                          <p:spTgt spid="67"/>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65"/>
                                        </p:tgtEl>
                                        <p:attrNameLst>
                                          <p:attrName>style.visibility</p:attrName>
                                        </p:attrNameLst>
                                      </p:cBhvr>
                                      <p:to>
                                        <p:strVal val="visible"/>
                                      </p:to>
                                    </p:set>
                                    <p:animEffect transition="in" filter="fade">
                                      <p:cBhvr>
                                        <p:cTn id="67" dur="500"/>
                                        <p:tgtEl>
                                          <p:spTgt spid="65"/>
                                        </p:tgtEl>
                                      </p:cBhvr>
                                    </p:animEffect>
                                    <p:anim calcmode="lin" valueType="num">
                                      <p:cBhvr>
                                        <p:cTn id="68" dur="500" fill="hold"/>
                                        <p:tgtEl>
                                          <p:spTgt spid="65"/>
                                        </p:tgtEl>
                                        <p:attrNameLst>
                                          <p:attrName>ppt_x</p:attrName>
                                        </p:attrNameLst>
                                      </p:cBhvr>
                                      <p:tavLst>
                                        <p:tav tm="0">
                                          <p:val>
                                            <p:strVal val="#ppt_x"/>
                                          </p:val>
                                        </p:tav>
                                        <p:tav tm="100000">
                                          <p:val>
                                            <p:strVal val="#ppt_x"/>
                                          </p:val>
                                        </p:tav>
                                      </p:tavLst>
                                    </p:anim>
                                    <p:anim calcmode="lin" valueType="num">
                                      <p:cBhvr>
                                        <p:cTn id="69" dur="500" fill="hold"/>
                                        <p:tgtEl>
                                          <p:spTgt spid="65"/>
                                        </p:tgtEl>
                                        <p:attrNameLst>
                                          <p:attrName>ppt_y</p:attrName>
                                        </p:attrNameLst>
                                      </p:cBhvr>
                                      <p:tavLst>
                                        <p:tav tm="0">
                                          <p:val>
                                            <p:strVal val="#ppt_y+.1"/>
                                          </p:val>
                                        </p:tav>
                                        <p:tav tm="100000">
                                          <p:val>
                                            <p:strVal val="#ppt_y"/>
                                          </p:val>
                                        </p:tav>
                                      </p:tavLst>
                                    </p:anim>
                                  </p:childTnLst>
                                </p:cTn>
                              </p:par>
                            </p:childTnLst>
                          </p:cTn>
                        </p:par>
                        <p:par>
                          <p:cTn id="70" fill="hold">
                            <p:stCondLst>
                              <p:cond delay="5250"/>
                            </p:stCondLst>
                            <p:childTnLst>
                              <p:par>
                                <p:cTn id="71" presetID="22" presetClass="entr" presetSubtype="8" fill="hold" nodeType="afterEffect">
                                  <p:stCondLst>
                                    <p:cond delay="0"/>
                                  </p:stCondLst>
                                  <p:childTnLst>
                                    <p:set>
                                      <p:cBhvr>
                                        <p:cTn id="72" dur="1" fill="hold">
                                          <p:stCondLst>
                                            <p:cond delay="0"/>
                                          </p:stCondLst>
                                        </p:cTn>
                                        <p:tgtEl>
                                          <p:spTgt spid="57"/>
                                        </p:tgtEl>
                                        <p:attrNameLst>
                                          <p:attrName>style.visibility</p:attrName>
                                        </p:attrNameLst>
                                      </p:cBhvr>
                                      <p:to>
                                        <p:strVal val="visible"/>
                                      </p:to>
                                    </p:set>
                                    <p:animEffect transition="in" filter="wipe(left)">
                                      <p:cBhvr>
                                        <p:cTn id="73" dur="500"/>
                                        <p:tgtEl>
                                          <p:spTgt spid="57"/>
                                        </p:tgtEl>
                                      </p:cBhvr>
                                    </p:animEffect>
                                  </p:childTnLst>
                                </p:cTn>
                              </p:par>
                              <p:par>
                                <p:cTn id="74" presetID="2" presetClass="entr" presetSubtype="1" fill="hold" grpId="0" nodeType="withEffect">
                                  <p:stCondLst>
                                    <p:cond delay="0"/>
                                  </p:stCondLst>
                                  <p:childTnLst>
                                    <p:set>
                                      <p:cBhvr>
                                        <p:cTn id="75" dur="1" fill="hold">
                                          <p:stCondLst>
                                            <p:cond delay="0"/>
                                          </p:stCondLst>
                                        </p:cTn>
                                        <p:tgtEl>
                                          <p:spTgt spid="56"/>
                                        </p:tgtEl>
                                        <p:attrNameLst>
                                          <p:attrName>style.visibility</p:attrName>
                                        </p:attrNameLst>
                                      </p:cBhvr>
                                      <p:to>
                                        <p:strVal val="visible"/>
                                      </p:to>
                                    </p:set>
                                    <p:anim calcmode="lin" valueType="num">
                                      <p:cBhvr additive="base">
                                        <p:cTn id="76" dur="500" fill="hold"/>
                                        <p:tgtEl>
                                          <p:spTgt spid="56"/>
                                        </p:tgtEl>
                                        <p:attrNameLst>
                                          <p:attrName>ppt_x</p:attrName>
                                        </p:attrNameLst>
                                      </p:cBhvr>
                                      <p:tavLst>
                                        <p:tav tm="0">
                                          <p:val>
                                            <p:strVal val="#ppt_x"/>
                                          </p:val>
                                        </p:tav>
                                        <p:tav tm="100000">
                                          <p:val>
                                            <p:strVal val="#ppt_x"/>
                                          </p:val>
                                        </p:tav>
                                      </p:tavLst>
                                    </p:anim>
                                    <p:anim calcmode="lin" valueType="num">
                                      <p:cBhvr additive="base">
                                        <p:cTn id="77" dur="500" fill="hold"/>
                                        <p:tgtEl>
                                          <p:spTgt spid="56"/>
                                        </p:tgtEl>
                                        <p:attrNameLst>
                                          <p:attrName>ppt_y</p:attrName>
                                        </p:attrNameLst>
                                      </p:cBhvr>
                                      <p:tavLst>
                                        <p:tav tm="0">
                                          <p:val>
                                            <p:strVal val="0-#ppt_h/2"/>
                                          </p:val>
                                        </p:tav>
                                        <p:tav tm="100000">
                                          <p:val>
                                            <p:strVal val="#ppt_y"/>
                                          </p:val>
                                        </p:tav>
                                      </p:tavLst>
                                    </p:anim>
                                  </p:childTnLst>
                                </p:cTn>
                              </p:par>
                            </p:childTnLst>
                          </p:cTn>
                        </p:par>
                        <p:par>
                          <p:cTn id="78" fill="hold">
                            <p:stCondLst>
                              <p:cond delay="5750"/>
                            </p:stCondLst>
                            <p:childTnLst>
                              <p:par>
                                <p:cTn id="79" presetID="47" presetClass="entr" presetSubtype="0" fill="hold" grpId="0" nodeType="afterEffect">
                                  <p:stCondLst>
                                    <p:cond delay="0"/>
                                  </p:stCondLst>
                                  <p:childTnLst>
                                    <p:set>
                                      <p:cBhvr>
                                        <p:cTn id="80" dur="1" fill="hold">
                                          <p:stCondLst>
                                            <p:cond delay="0"/>
                                          </p:stCondLst>
                                        </p:cTn>
                                        <p:tgtEl>
                                          <p:spTgt spid="69"/>
                                        </p:tgtEl>
                                        <p:attrNameLst>
                                          <p:attrName>style.visibility</p:attrName>
                                        </p:attrNameLst>
                                      </p:cBhvr>
                                      <p:to>
                                        <p:strVal val="visible"/>
                                      </p:to>
                                    </p:set>
                                    <p:animEffect transition="in" filter="fade">
                                      <p:cBhvr>
                                        <p:cTn id="81" dur="500"/>
                                        <p:tgtEl>
                                          <p:spTgt spid="69"/>
                                        </p:tgtEl>
                                      </p:cBhvr>
                                    </p:animEffect>
                                    <p:anim calcmode="lin" valueType="num">
                                      <p:cBhvr>
                                        <p:cTn id="82" dur="500" fill="hold"/>
                                        <p:tgtEl>
                                          <p:spTgt spid="69"/>
                                        </p:tgtEl>
                                        <p:attrNameLst>
                                          <p:attrName>ppt_x</p:attrName>
                                        </p:attrNameLst>
                                      </p:cBhvr>
                                      <p:tavLst>
                                        <p:tav tm="0">
                                          <p:val>
                                            <p:strVal val="#ppt_x"/>
                                          </p:val>
                                        </p:tav>
                                        <p:tav tm="100000">
                                          <p:val>
                                            <p:strVal val="#ppt_x"/>
                                          </p:val>
                                        </p:tav>
                                      </p:tavLst>
                                    </p:anim>
                                    <p:anim calcmode="lin" valueType="num">
                                      <p:cBhvr>
                                        <p:cTn id="83" dur="500" fill="hold"/>
                                        <p:tgtEl>
                                          <p:spTgt spid="69"/>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58"/>
                                        </p:tgtEl>
                                        <p:attrNameLst>
                                          <p:attrName>style.visibility</p:attrName>
                                        </p:attrNameLst>
                                      </p:cBhvr>
                                      <p:to>
                                        <p:strVal val="visible"/>
                                      </p:to>
                                    </p:set>
                                    <p:animEffect transition="in" filter="fade">
                                      <p:cBhvr>
                                        <p:cTn id="86" dur="500"/>
                                        <p:tgtEl>
                                          <p:spTgt spid="58"/>
                                        </p:tgtEl>
                                      </p:cBhvr>
                                    </p:animEffect>
                                    <p:anim calcmode="lin" valueType="num">
                                      <p:cBhvr>
                                        <p:cTn id="87" dur="500" fill="hold"/>
                                        <p:tgtEl>
                                          <p:spTgt spid="58"/>
                                        </p:tgtEl>
                                        <p:attrNameLst>
                                          <p:attrName>ppt_x</p:attrName>
                                        </p:attrNameLst>
                                      </p:cBhvr>
                                      <p:tavLst>
                                        <p:tav tm="0">
                                          <p:val>
                                            <p:strVal val="#ppt_x"/>
                                          </p:val>
                                        </p:tav>
                                        <p:tav tm="100000">
                                          <p:val>
                                            <p:strVal val="#ppt_x"/>
                                          </p:val>
                                        </p:tav>
                                      </p:tavLst>
                                    </p:anim>
                                    <p:anim calcmode="lin" valueType="num">
                                      <p:cBhvr>
                                        <p:cTn id="88" dur="5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55" grpId="0"/>
      <p:bldP spid="56" grpId="0" animBg="1"/>
      <p:bldP spid="58" grpId="0"/>
      <p:bldP spid="59" grpId="0" animBg="1"/>
      <p:bldP spid="61" grpId="0"/>
      <p:bldP spid="62" grpId="0"/>
      <p:bldP spid="63" grpId="0" animBg="1"/>
      <p:bldP spid="65" grpId="0"/>
      <p:bldP spid="66" grpId="0"/>
      <p:bldP spid="67" grpId="0"/>
      <p:bldP spid="68" grpId="0"/>
      <p:bldP spid="6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3"/>
          <p:cNvSpPr txBox="1"/>
          <p:nvPr/>
        </p:nvSpPr>
        <p:spPr>
          <a:xfrm>
            <a:off x="2768970" y="248083"/>
            <a:ext cx="3777531"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zh-CN" altLang="en-US" sz="3600" kern="0" dirty="0" smtClean="0">
                <a:solidFill>
                  <a:srgbClr val="00C8D8"/>
                </a:solidFill>
                <a:latin typeface="微软雅黑" panose="020B0503020204020204" pitchFamily="34" charset="-122"/>
                <a:ea typeface="微软雅黑" panose="020B0503020204020204" pitchFamily="34" charset="-122"/>
              </a:rPr>
              <a:t>主要产品</a:t>
            </a:r>
            <a:endParaRPr lang="zh-CN" altLang="en-US" sz="3600" kern="0" dirty="0">
              <a:solidFill>
                <a:srgbClr val="00C8D8"/>
              </a:solidFill>
              <a:latin typeface="微软雅黑" panose="020B0503020204020204" pitchFamily="34" charset="-122"/>
              <a:ea typeface="微软雅黑" panose="020B0503020204020204" pitchFamily="34" charset="-122"/>
            </a:endParaRPr>
          </a:p>
        </p:txBody>
      </p:sp>
      <p:sp>
        <p:nvSpPr>
          <p:cNvPr id="23" name="矩形 22"/>
          <p:cNvSpPr/>
          <p:nvPr/>
        </p:nvSpPr>
        <p:spPr>
          <a:xfrm>
            <a:off x="-806824" y="847165"/>
            <a:ext cx="524436" cy="88750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矩形 23"/>
          <p:cNvSpPr/>
          <p:nvPr/>
        </p:nvSpPr>
        <p:spPr>
          <a:xfrm>
            <a:off x="-806824" y="1734671"/>
            <a:ext cx="524436" cy="887506"/>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 name="组合 1"/>
          <p:cNvGrpSpPr/>
          <p:nvPr/>
        </p:nvGrpSpPr>
        <p:grpSpPr>
          <a:xfrm>
            <a:off x="354482" y="190001"/>
            <a:ext cx="2228557" cy="763237"/>
            <a:chOff x="157476" y="152440"/>
            <a:chExt cx="2474408" cy="847436"/>
          </a:xfrm>
        </p:grpSpPr>
        <p:sp>
          <p:nvSpPr>
            <p:cNvPr id="25" name="Freeform 24"/>
            <p:cNvSpPr/>
            <p:nvPr/>
          </p:nvSpPr>
          <p:spPr>
            <a:xfrm>
              <a:off x="1332597" y="152440"/>
              <a:ext cx="1299287" cy="847436"/>
            </a:xfrm>
            <a:custGeom>
              <a:avLst/>
              <a:gdLst/>
              <a:ahLst/>
              <a:cxnLst>
                <a:cxn ang="0">
                  <a:pos x="448270" y="0"/>
                </a:cxn>
                <a:cxn ang="0">
                  <a:pos x="2349604" y="0"/>
                </a:cxn>
                <a:cxn ang="0">
                  <a:pos x="2374000" y="55145"/>
                </a:cxn>
                <a:cxn ang="0">
                  <a:pos x="1989769" y="1497335"/>
                </a:cxn>
                <a:cxn ang="0">
                  <a:pos x="1934879" y="1553246"/>
                </a:cxn>
                <a:cxn ang="0">
                  <a:pos x="33544" y="1553246"/>
                </a:cxn>
                <a:cxn ang="0">
                  <a:pos x="8386" y="1497335"/>
                </a:cxn>
                <a:cxn ang="0">
                  <a:pos x="393380" y="55145"/>
                </a:cxn>
                <a:cxn ang="0">
                  <a:pos x="448270" y="0"/>
                </a:cxn>
              </a:cxnLst>
              <a:rect l="0" t="0" r="0" b="0"/>
              <a:pathLst>
                <a:path w="3125" h="2028">
                  <a:moveTo>
                    <a:pt x="588" y="0"/>
                  </a:moveTo>
                  <a:lnTo>
                    <a:pt x="3082" y="0"/>
                  </a:lnTo>
                  <a:cubicBezTo>
                    <a:pt x="3110" y="0"/>
                    <a:pt x="3125" y="32"/>
                    <a:pt x="3114" y="72"/>
                  </a:cubicBezTo>
                  <a:lnTo>
                    <a:pt x="2610" y="1955"/>
                  </a:lnTo>
                  <a:cubicBezTo>
                    <a:pt x="2599" y="1995"/>
                    <a:pt x="2567" y="2028"/>
                    <a:pt x="2538" y="2028"/>
                  </a:cubicBezTo>
                  <a:lnTo>
                    <a:pt x="44" y="2028"/>
                  </a:lnTo>
                  <a:cubicBezTo>
                    <a:pt x="15" y="2028"/>
                    <a:pt x="0" y="1995"/>
                    <a:pt x="11" y="1955"/>
                  </a:cubicBezTo>
                  <a:lnTo>
                    <a:pt x="516" y="72"/>
                  </a:lnTo>
                  <a:cubicBezTo>
                    <a:pt x="527" y="32"/>
                    <a:pt x="559" y="0"/>
                    <a:pt x="588" y="0"/>
                  </a:cubicBez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26" name="Freeform 22"/>
            <p:cNvSpPr/>
            <p:nvPr/>
          </p:nvSpPr>
          <p:spPr>
            <a:xfrm>
              <a:off x="157476" y="152440"/>
              <a:ext cx="1298421" cy="846571"/>
            </a:xfrm>
            <a:custGeom>
              <a:avLst/>
              <a:gdLst/>
              <a:ahLst/>
              <a:cxnLst>
                <a:cxn ang="0">
                  <a:pos x="448114" y="0"/>
                </a:cxn>
                <a:cxn ang="0">
                  <a:pos x="2346501" y="0"/>
                </a:cxn>
                <a:cxn ang="0">
                  <a:pos x="2372412" y="56677"/>
                </a:cxn>
                <a:cxn ang="0">
                  <a:pos x="1988314" y="1496569"/>
                </a:cxn>
                <a:cxn ang="0">
                  <a:pos x="1932681" y="1553246"/>
                </a:cxn>
                <a:cxn ang="0">
                  <a:pos x="33532" y="1553246"/>
                </a:cxn>
                <a:cxn ang="0">
                  <a:pos x="8383" y="1496569"/>
                </a:cxn>
                <a:cxn ang="0">
                  <a:pos x="392481" y="56677"/>
                </a:cxn>
                <a:cxn ang="0">
                  <a:pos x="448114" y="0"/>
                </a:cxn>
              </a:cxnLst>
              <a:rect l="0" t="0" r="0" b="0"/>
              <a:pathLst>
                <a:path w="3124" h="2028">
                  <a:moveTo>
                    <a:pt x="588" y="0"/>
                  </a:moveTo>
                  <a:lnTo>
                    <a:pt x="3079" y="0"/>
                  </a:lnTo>
                  <a:cubicBezTo>
                    <a:pt x="3109" y="0"/>
                    <a:pt x="3124" y="33"/>
                    <a:pt x="3113" y="74"/>
                  </a:cubicBezTo>
                  <a:lnTo>
                    <a:pt x="2609" y="1954"/>
                  </a:lnTo>
                  <a:cubicBezTo>
                    <a:pt x="2598" y="1994"/>
                    <a:pt x="2565" y="2028"/>
                    <a:pt x="2536" y="2028"/>
                  </a:cubicBezTo>
                  <a:lnTo>
                    <a:pt x="44" y="2028"/>
                  </a:lnTo>
                  <a:cubicBezTo>
                    <a:pt x="15" y="2028"/>
                    <a:pt x="0" y="1994"/>
                    <a:pt x="11" y="1954"/>
                  </a:cubicBezTo>
                  <a:lnTo>
                    <a:pt x="515" y="74"/>
                  </a:lnTo>
                  <a:cubicBezTo>
                    <a:pt x="526" y="33"/>
                    <a:pt x="559" y="0"/>
                    <a:pt x="588" y="0"/>
                  </a:cubicBez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grpSp>
      <p:sp>
        <p:nvSpPr>
          <p:cNvPr id="27" name="Freeform 29"/>
          <p:cNvSpPr/>
          <p:nvPr/>
        </p:nvSpPr>
        <p:spPr>
          <a:xfrm>
            <a:off x="1749693" y="403409"/>
            <a:ext cx="441189" cy="335641"/>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FFFFFF"/>
          </a:solidFill>
          <a:ln w="9525">
            <a:noFill/>
          </a:ln>
        </p:spPr>
        <p:txBody>
          <a:bodyPr/>
          <a:lstStyle/>
          <a:p>
            <a:endParaRPr lang="zh-CN" altLang="en-US" sz="1799" dirty="0">
              <a:ea typeface="微软雅黑" panose="020B0503020204020204" pitchFamily="34" charset="-122"/>
            </a:endParaRPr>
          </a:p>
        </p:txBody>
      </p:sp>
      <p:sp>
        <p:nvSpPr>
          <p:cNvPr id="28" name="TextBox 23"/>
          <p:cNvSpPr txBox="1"/>
          <p:nvPr/>
        </p:nvSpPr>
        <p:spPr>
          <a:xfrm>
            <a:off x="488478" y="368127"/>
            <a:ext cx="1127219" cy="3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en-US" altLang="zh-CN" sz="1800" kern="0" dirty="0" smtClean="0">
                <a:solidFill>
                  <a:srgbClr val="FFFFFF"/>
                </a:solidFill>
                <a:latin typeface="微软雅黑" panose="020B0503020204020204" pitchFamily="34" charset="-122"/>
                <a:ea typeface="微软雅黑" panose="020B0503020204020204" pitchFamily="34" charset="-122"/>
              </a:rPr>
              <a:t>LOGO</a:t>
            </a:r>
            <a:endParaRPr lang="zh-CN" altLang="en-US" sz="1800" kern="0" dirty="0">
              <a:solidFill>
                <a:srgbClr val="FFFFFF"/>
              </a:solidFill>
              <a:latin typeface="微软雅黑" panose="020B0503020204020204" pitchFamily="34" charset="-122"/>
              <a:ea typeface="微软雅黑" panose="020B0503020204020204" pitchFamily="34" charset="-122"/>
            </a:endParaRPr>
          </a:p>
        </p:txBody>
      </p:sp>
      <p:sp>
        <p:nvSpPr>
          <p:cNvPr id="12" name="Freeform 28"/>
          <p:cNvSpPr/>
          <p:nvPr/>
        </p:nvSpPr>
        <p:spPr>
          <a:xfrm>
            <a:off x="5584865" y="529454"/>
            <a:ext cx="491880" cy="375265"/>
          </a:xfrm>
          <a:custGeom>
            <a:avLst/>
            <a:gdLst/>
            <a:ahLst/>
            <a:cxnLst>
              <a:cxn ang="0">
                <a:pos x="523584" y="195509"/>
              </a:cxn>
              <a:cxn ang="0">
                <a:pos x="468711" y="250712"/>
              </a:cxn>
              <a:cxn ang="0">
                <a:pos x="320857" y="399452"/>
              </a:cxn>
              <a:cxn ang="0">
                <a:pos x="210348" y="399452"/>
              </a:cxn>
              <a:cxn ang="0">
                <a:pos x="374206" y="234611"/>
              </a:cxn>
              <a:cxn ang="0">
                <a:pos x="0" y="234611"/>
              </a:cxn>
              <a:cxn ang="0">
                <a:pos x="0" y="156407"/>
              </a:cxn>
              <a:cxn ang="0">
                <a:pos x="374206" y="156407"/>
              </a:cxn>
              <a:cxn ang="0">
                <a:pos x="218732" y="0"/>
              </a:cxn>
              <a:cxn ang="0">
                <a:pos x="329241" y="0"/>
              </a:cxn>
              <a:cxn ang="0">
                <a:pos x="468711" y="140307"/>
              </a:cxn>
              <a:cxn ang="0">
                <a:pos x="523584" y="195509"/>
              </a:cxn>
            </a:cxnLst>
            <a:rect l="0" t="0" r="0" b="0"/>
            <a:pathLst>
              <a:path w="687" h="521">
                <a:moveTo>
                  <a:pt x="687" y="255"/>
                </a:moveTo>
                <a:lnTo>
                  <a:pt x="615" y="327"/>
                </a:lnTo>
                <a:lnTo>
                  <a:pt x="421" y="521"/>
                </a:lnTo>
                <a:lnTo>
                  <a:pt x="276" y="521"/>
                </a:lnTo>
                <a:lnTo>
                  <a:pt x="491" y="306"/>
                </a:lnTo>
                <a:lnTo>
                  <a:pt x="0" y="306"/>
                </a:lnTo>
                <a:lnTo>
                  <a:pt x="0" y="204"/>
                </a:lnTo>
                <a:lnTo>
                  <a:pt x="491" y="204"/>
                </a:lnTo>
                <a:lnTo>
                  <a:pt x="287" y="0"/>
                </a:lnTo>
                <a:lnTo>
                  <a:pt x="432" y="0"/>
                </a:lnTo>
                <a:lnTo>
                  <a:pt x="615" y="183"/>
                </a:lnTo>
                <a:lnTo>
                  <a:pt x="687" y="255"/>
                </a:ln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sp>
        <p:nvSpPr>
          <p:cNvPr id="13" name="Freeform 29"/>
          <p:cNvSpPr/>
          <p:nvPr/>
        </p:nvSpPr>
        <p:spPr>
          <a:xfrm>
            <a:off x="6222962" y="71945"/>
            <a:ext cx="624943" cy="475435"/>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14" name="MH_Other_1"/>
          <p:cNvSpPr/>
          <p:nvPr>
            <p:custDataLst>
              <p:tags r:id="rId1"/>
            </p:custDataLst>
          </p:nvPr>
        </p:nvSpPr>
        <p:spPr>
          <a:xfrm>
            <a:off x="847002" y="2118671"/>
            <a:ext cx="2266949" cy="1720811"/>
          </a:xfrm>
          <a:prstGeom prst="rect">
            <a:avLst/>
          </a:prstGeom>
          <a:gradFill>
            <a:gsLst>
              <a:gs pos="0">
                <a:schemeClr val="bg1">
                  <a:lumMod val="95000"/>
                </a:schemeClr>
              </a:gs>
              <a:gs pos="100000">
                <a:schemeClr val="bg1">
                  <a:lumMod val="75000"/>
                </a:schemeClr>
              </a:gs>
            </a:gsLst>
            <a:lin ang="3600000" scaled="0"/>
          </a:gra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5" name="MH_Picture_1"/>
          <p:cNvSpPr/>
          <p:nvPr>
            <p:custDataLst>
              <p:tags r:id="rId2"/>
            </p:custDataLst>
          </p:nvPr>
        </p:nvSpPr>
        <p:spPr>
          <a:xfrm>
            <a:off x="1020568" y="2269367"/>
            <a:ext cx="1919816" cy="1466851"/>
          </a:xfrm>
          <a:prstGeom prst="rect">
            <a:avLst/>
          </a:prstGeom>
          <a:blipFill dpi="0" rotWithShape="1">
            <a:blip r:embed="rId19"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defRPr/>
            </a:pPr>
            <a:endParaRPr lang="zh-CN" altLang="en-US" sz="2400"/>
          </a:p>
        </p:txBody>
      </p:sp>
      <p:grpSp>
        <p:nvGrpSpPr>
          <p:cNvPr id="16" name="组合 15"/>
          <p:cNvGrpSpPr/>
          <p:nvPr/>
        </p:nvGrpSpPr>
        <p:grpSpPr>
          <a:xfrm>
            <a:off x="1039732" y="4415543"/>
            <a:ext cx="1728000" cy="533400"/>
            <a:chOff x="755736" y="3075806"/>
            <a:chExt cx="1440000" cy="400050"/>
          </a:xfrm>
        </p:grpSpPr>
        <p:sp>
          <p:nvSpPr>
            <p:cNvPr id="17" name="圆角矩形 16"/>
            <p:cNvSpPr/>
            <p:nvPr/>
          </p:nvSpPr>
          <p:spPr>
            <a:xfrm>
              <a:off x="755736" y="3095831"/>
              <a:ext cx="1440000" cy="360000"/>
            </a:xfrm>
            <a:prstGeom prst="roundRect">
              <a:avLst>
                <a:gd name="adj" fmla="val 50000"/>
              </a:avLst>
            </a:prstGeom>
            <a:solidFill>
              <a:srgbClr val="00C8D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zh-CN" altLang="en-US" sz="1867">
                <a:latin typeface="Impact" panose="020B0806030902050204" pitchFamily="34" charset="0"/>
              </a:endParaRPr>
            </a:p>
          </p:txBody>
        </p:sp>
        <p:sp>
          <p:nvSpPr>
            <p:cNvPr id="18" name="MH_SubTitle_1"/>
            <p:cNvSpPr/>
            <p:nvPr>
              <p:custDataLst>
                <p:tags r:id="rId16"/>
              </p:custDataLst>
            </p:nvPr>
          </p:nvSpPr>
          <p:spPr>
            <a:xfrm>
              <a:off x="838231" y="3075806"/>
              <a:ext cx="1275010" cy="40005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1867" b="1" dirty="0">
                  <a:solidFill>
                    <a:schemeClr val="bg1"/>
                  </a:solidFill>
                </a:rPr>
                <a:t>产品一</a:t>
              </a:r>
            </a:p>
          </p:txBody>
        </p:sp>
      </p:grpSp>
      <p:sp>
        <p:nvSpPr>
          <p:cNvPr id="19" name="MH_Other_2"/>
          <p:cNvSpPr/>
          <p:nvPr>
            <p:custDataLst>
              <p:tags r:id="rId3"/>
            </p:custDataLst>
          </p:nvPr>
        </p:nvSpPr>
        <p:spPr>
          <a:xfrm>
            <a:off x="3613551" y="2118671"/>
            <a:ext cx="2266951" cy="1720811"/>
          </a:xfrm>
          <a:prstGeom prst="rect">
            <a:avLst/>
          </a:prstGeom>
          <a:gradFill>
            <a:gsLst>
              <a:gs pos="0">
                <a:schemeClr val="bg1">
                  <a:lumMod val="95000"/>
                </a:schemeClr>
              </a:gs>
              <a:gs pos="100000">
                <a:schemeClr val="bg1">
                  <a:lumMod val="75000"/>
                </a:schemeClr>
              </a:gs>
            </a:gsLst>
            <a:lin ang="3600000" scaled="0"/>
          </a:gra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20" name="MH_Picture_2"/>
          <p:cNvSpPr/>
          <p:nvPr>
            <p:custDataLst>
              <p:tags r:id="rId4"/>
            </p:custDataLst>
          </p:nvPr>
        </p:nvSpPr>
        <p:spPr>
          <a:xfrm>
            <a:off x="3787118" y="2269367"/>
            <a:ext cx="1919817" cy="1466851"/>
          </a:xfrm>
          <a:prstGeom prst="rect">
            <a:avLst/>
          </a:prstGeom>
          <a:blipFill dpi="0" rotWithShape="1">
            <a:blip r:embed="rId20"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defRPr/>
            </a:pPr>
            <a:endParaRPr lang="zh-CN" altLang="en-US" sz="2400"/>
          </a:p>
        </p:txBody>
      </p:sp>
      <p:sp>
        <p:nvSpPr>
          <p:cNvPr id="21" name="MH_Other_3"/>
          <p:cNvSpPr/>
          <p:nvPr>
            <p:custDataLst>
              <p:tags r:id="rId5"/>
            </p:custDataLst>
          </p:nvPr>
        </p:nvSpPr>
        <p:spPr>
          <a:xfrm>
            <a:off x="6382098" y="2118671"/>
            <a:ext cx="2266951" cy="1720811"/>
          </a:xfrm>
          <a:prstGeom prst="rect">
            <a:avLst/>
          </a:prstGeom>
          <a:gradFill>
            <a:gsLst>
              <a:gs pos="0">
                <a:schemeClr val="bg1">
                  <a:lumMod val="95000"/>
                </a:schemeClr>
              </a:gs>
              <a:gs pos="100000">
                <a:schemeClr val="bg1">
                  <a:lumMod val="75000"/>
                </a:schemeClr>
              </a:gs>
            </a:gsLst>
            <a:lin ang="3600000" scaled="0"/>
          </a:gra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22" name="MH_Picture_3"/>
          <p:cNvSpPr/>
          <p:nvPr>
            <p:custDataLst>
              <p:tags r:id="rId6"/>
            </p:custDataLst>
          </p:nvPr>
        </p:nvSpPr>
        <p:spPr>
          <a:xfrm>
            <a:off x="6555709" y="2269367"/>
            <a:ext cx="1919817" cy="1466851"/>
          </a:xfrm>
          <a:prstGeom prst="rect">
            <a:avLst/>
          </a:prstGeom>
          <a:blipFill dpi="0" rotWithShape="1">
            <a:blip r:embed="rId21"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defRPr/>
            </a:pPr>
            <a:endParaRPr lang="zh-CN" altLang="en-US" sz="2400"/>
          </a:p>
        </p:txBody>
      </p:sp>
      <p:sp>
        <p:nvSpPr>
          <p:cNvPr id="29" name="MH_Other_4"/>
          <p:cNvSpPr/>
          <p:nvPr>
            <p:custDataLst>
              <p:tags r:id="rId7"/>
            </p:custDataLst>
          </p:nvPr>
        </p:nvSpPr>
        <p:spPr>
          <a:xfrm>
            <a:off x="9148568" y="2118671"/>
            <a:ext cx="2266949" cy="1720811"/>
          </a:xfrm>
          <a:prstGeom prst="rect">
            <a:avLst/>
          </a:prstGeom>
          <a:gradFill>
            <a:gsLst>
              <a:gs pos="0">
                <a:schemeClr val="bg1">
                  <a:lumMod val="95000"/>
                </a:schemeClr>
              </a:gs>
              <a:gs pos="100000">
                <a:schemeClr val="bg1">
                  <a:lumMod val="75000"/>
                </a:schemeClr>
              </a:gs>
            </a:gsLst>
            <a:lin ang="3600000" scaled="0"/>
          </a:gra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30" name="MH_Picture_4"/>
          <p:cNvSpPr/>
          <p:nvPr>
            <p:custDataLst>
              <p:tags r:id="rId8"/>
            </p:custDataLst>
          </p:nvPr>
        </p:nvSpPr>
        <p:spPr>
          <a:xfrm>
            <a:off x="9322135" y="2269367"/>
            <a:ext cx="1919816" cy="1466851"/>
          </a:xfrm>
          <a:prstGeom prst="rect">
            <a:avLst/>
          </a:prstGeom>
          <a:blipFill dpi="0" rotWithShape="1">
            <a:blip r:embed="rId2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defRPr/>
            </a:pPr>
            <a:endParaRPr lang="zh-CN" altLang="en-US" sz="2400"/>
          </a:p>
        </p:txBody>
      </p:sp>
      <p:sp>
        <p:nvSpPr>
          <p:cNvPr id="31" name="MH_Text_1"/>
          <p:cNvSpPr txBox="1">
            <a:spLocks noChangeArrowheads="1"/>
          </p:cNvSpPr>
          <p:nvPr>
            <p:custDataLst>
              <p:tags r:id="rId9"/>
            </p:custDataLst>
          </p:nvPr>
        </p:nvSpPr>
        <p:spPr bwMode="auto">
          <a:xfrm>
            <a:off x="1023313" y="5181477"/>
            <a:ext cx="1968000" cy="10560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35909" tIns="67952" rIns="135909" bIns="67952">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1333" dirty="0">
                <a:solidFill>
                  <a:schemeClr val="tx1">
                    <a:lumMod val="50000"/>
                    <a:lumOff val="50000"/>
                  </a:schemeClr>
                </a:solidFill>
                <a:latin typeface="+mn-lt"/>
                <a:cs typeface="+mn-ea"/>
                <a:sym typeface="+mn-lt"/>
              </a:rPr>
              <a:t>您的内容打在这里，或者通过复制您的文本后，在此框中选择粘贴，并选择只保留文字。</a:t>
            </a:r>
          </a:p>
        </p:txBody>
      </p:sp>
      <p:sp>
        <p:nvSpPr>
          <p:cNvPr id="32" name="MH_Text_1"/>
          <p:cNvSpPr txBox="1">
            <a:spLocks noChangeArrowheads="1"/>
          </p:cNvSpPr>
          <p:nvPr>
            <p:custDataLst>
              <p:tags r:id="rId10"/>
            </p:custDataLst>
          </p:nvPr>
        </p:nvSpPr>
        <p:spPr bwMode="auto">
          <a:xfrm>
            <a:off x="3790501" y="5181477"/>
            <a:ext cx="1968000" cy="10560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35909" tIns="67952" rIns="135909" bIns="67952">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fontAlgn="auto">
              <a:lnSpc>
                <a:spcPct val="110000"/>
              </a:lnSpc>
              <a:spcBef>
                <a:spcPts val="0"/>
              </a:spcBef>
              <a:spcAft>
                <a:spcPts val="0"/>
              </a:spcAft>
              <a:defRPr/>
            </a:pPr>
            <a:r>
              <a:rPr lang="zh-CN" altLang="en-US" sz="1333" dirty="0">
                <a:solidFill>
                  <a:prstClr val="black">
                    <a:lumMod val="50000"/>
                    <a:lumOff val="50000"/>
                  </a:prstClr>
                </a:solidFill>
                <a:latin typeface="Arial"/>
                <a:cs typeface="+mn-ea"/>
                <a:sym typeface="+mn-lt"/>
              </a:rPr>
              <a:t>您的内容打在这里，或者通过复制您的文本后，在此框中选择粘贴，并选择只保留文字。</a:t>
            </a:r>
          </a:p>
        </p:txBody>
      </p:sp>
      <p:sp>
        <p:nvSpPr>
          <p:cNvPr id="33" name="MH_Text_1"/>
          <p:cNvSpPr txBox="1">
            <a:spLocks noChangeArrowheads="1"/>
          </p:cNvSpPr>
          <p:nvPr>
            <p:custDataLst>
              <p:tags r:id="rId11"/>
            </p:custDataLst>
          </p:nvPr>
        </p:nvSpPr>
        <p:spPr bwMode="auto">
          <a:xfrm>
            <a:off x="6557691" y="5181477"/>
            <a:ext cx="1968000" cy="10560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35909" tIns="67952" rIns="135909" bIns="67952">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fontAlgn="auto">
              <a:lnSpc>
                <a:spcPct val="110000"/>
              </a:lnSpc>
              <a:spcBef>
                <a:spcPts val="0"/>
              </a:spcBef>
              <a:spcAft>
                <a:spcPts val="0"/>
              </a:spcAft>
              <a:defRPr/>
            </a:pPr>
            <a:r>
              <a:rPr lang="zh-CN" altLang="en-US" sz="1333" dirty="0">
                <a:solidFill>
                  <a:prstClr val="black">
                    <a:lumMod val="50000"/>
                    <a:lumOff val="50000"/>
                  </a:prstClr>
                </a:solidFill>
                <a:latin typeface="Arial"/>
                <a:cs typeface="+mn-ea"/>
                <a:sym typeface="+mn-lt"/>
              </a:rPr>
              <a:t>您的内容打在这里，或者通过复制您的文本后，在此框中选择粘贴，并选择只保留文字。</a:t>
            </a:r>
          </a:p>
        </p:txBody>
      </p:sp>
      <p:sp>
        <p:nvSpPr>
          <p:cNvPr id="34" name="MH_Text_1"/>
          <p:cNvSpPr txBox="1">
            <a:spLocks noChangeArrowheads="1"/>
          </p:cNvSpPr>
          <p:nvPr>
            <p:custDataLst>
              <p:tags r:id="rId12"/>
            </p:custDataLst>
          </p:nvPr>
        </p:nvSpPr>
        <p:spPr bwMode="auto">
          <a:xfrm>
            <a:off x="9324879" y="5181477"/>
            <a:ext cx="1968000" cy="10560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35909" tIns="67952" rIns="135909" bIns="67952">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fontAlgn="auto">
              <a:lnSpc>
                <a:spcPct val="110000"/>
              </a:lnSpc>
              <a:spcBef>
                <a:spcPts val="0"/>
              </a:spcBef>
              <a:spcAft>
                <a:spcPts val="0"/>
              </a:spcAft>
              <a:defRPr/>
            </a:pPr>
            <a:r>
              <a:rPr lang="zh-CN" altLang="en-US" sz="1333" dirty="0">
                <a:solidFill>
                  <a:prstClr val="black">
                    <a:lumMod val="50000"/>
                    <a:lumOff val="50000"/>
                  </a:prstClr>
                </a:solidFill>
                <a:latin typeface="Arial"/>
                <a:cs typeface="+mn-ea"/>
                <a:sym typeface="+mn-lt"/>
              </a:rPr>
              <a:t>您的内容打在这里，或者通过复制您的文本后，在此框中选择粘贴，并选择只保留文字。</a:t>
            </a:r>
          </a:p>
        </p:txBody>
      </p:sp>
      <p:grpSp>
        <p:nvGrpSpPr>
          <p:cNvPr id="35" name="组合 34"/>
          <p:cNvGrpSpPr/>
          <p:nvPr/>
        </p:nvGrpSpPr>
        <p:grpSpPr>
          <a:xfrm>
            <a:off x="3810691" y="4388843"/>
            <a:ext cx="1728000" cy="533400"/>
            <a:chOff x="755736" y="3075806"/>
            <a:chExt cx="1440000" cy="400050"/>
          </a:xfrm>
        </p:grpSpPr>
        <p:sp>
          <p:nvSpPr>
            <p:cNvPr id="36" name="圆角矩形 35"/>
            <p:cNvSpPr/>
            <p:nvPr/>
          </p:nvSpPr>
          <p:spPr>
            <a:xfrm>
              <a:off x="755736" y="3095831"/>
              <a:ext cx="1440000" cy="360000"/>
            </a:xfrm>
            <a:prstGeom prst="roundRect">
              <a:avLst>
                <a:gd name="adj" fmla="val 50000"/>
              </a:avLst>
            </a:prstGeom>
            <a:solidFill>
              <a:srgbClr val="1F324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zh-CN" altLang="en-US" sz="1867">
                <a:latin typeface="Impact" panose="020B0806030902050204" pitchFamily="34" charset="0"/>
              </a:endParaRPr>
            </a:p>
          </p:txBody>
        </p:sp>
        <p:sp>
          <p:nvSpPr>
            <p:cNvPr id="37" name="MH_SubTitle_1"/>
            <p:cNvSpPr/>
            <p:nvPr>
              <p:custDataLst>
                <p:tags r:id="rId15"/>
              </p:custDataLst>
            </p:nvPr>
          </p:nvSpPr>
          <p:spPr>
            <a:xfrm>
              <a:off x="838231" y="3075806"/>
              <a:ext cx="1275010" cy="40005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1867" b="1" dirty="0">
                  <a:solidFill>
                    <a:schemeClr val="bg1"/>
                  </a:solidFill>
                </a:rPr>
                <a:t>产品二</a:t>
              </a:r>
            </a:p>
          </p:txBody>
        </p:sp>
      </p:grpSp>
      <p:grpSp>
        <p:nvGrpSpPr>
          <p:cNvPr id="38" name="组合 37"/>
          <p:cNvGrpSpPr/>
          <p:nvPr/>
        </p:nvGrpSpPr>
        <p:grpSpPr>
          <a:xfrm>
            <a:off x="6581647" y="4388843"/>
            <a:ext cx="1728000" cy="533400"/>
            <a:chOff x="755736" y="3075806"/>
            <a:chExt cx="1440000" cy="400050"/>
          </a:xfrm>
        </p:grpSpPr>
        <p:sp>
          <p:nvSpPr>
            <p:cNvPr id="39" name="圆角矩形 38"/>
            <p:cNvSpPr/>
            <p:nvPr/>
          </p:nvSpPr>
          <p:spPr>
            <a:xfrm>
              <a:off x="755736" y="3095831"/>
              <a:ext cx="1440000" cy="360000"/>
            </a:xfrm>
            <a:prstGeom prst="roundRect">
              <a:avLst>
                <a:gd name="adj" fmla="val 50000"/>
              </a:avLst>
            </a:prstGeom>
            <a:solidFill>
              <a:srgbClr val="00C8D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zh-CN" altLang="en-US" sz="1867">
                <a:latin typeface="Impact" panose="020B0806030902050204" pitchFamily="34" charset="0"/>
              </a:endParaRPr>
            </a:p>
          </p:txBody>
        </p:sp>
        <p:sp>
          <p:nvSpPr>
            <p:cNvPr id="40" name="MH_SubTitle_1"/>
            <p:cNvSpPr/>
            <p:nvPr>
              <p:custDataLst>
                <p:tags r:id="rId14"/>
              </p:custDataLst>
            </p:nvPr>
          </p:nvSpPr>
          <p:spPr>
            <a:xfrm>
              <a:off x="838231" y="3075806"/>
              <a:ext cx="1275010" cy="40005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1867" b="1" dirty="0">
                  <a:solidFill>
                    <a:schemeClr val="bg1"/>
                  </a:solidFill>
                </a:rPr>
                <a:t>产品三</a:t>
              </a:r>
            </a:p>
          </p:txBody>
        </p:sp>
      </p:grpSp>
      <p:grpSp>
        <p:nvGrpSpPr>
          <p:cNvPr id="41" name="组合 40"/>
          <p:cNvGrpSpPr/>
          <p:nvPr/>
        </p:nvGrpSpPr>
        <p:grpSpPr>
          <a:xfrm>
            <a:off x="9352603" y="4380341"/>
            <a:ext cx="1728000" cy="533400"/>
            <a:chOff x="755736" y="3075806"/>
            <a:chExt cx="1440000" cy="400050"/>
          </a:xfrm>
        </p:grpSpPr>
        <p:sp>
          <p:nvSpPr>
            <p:cNvPr id="42" name="圆角矩形 41"/>
            <p:cNvSpPr/>
            <p:nvPr/>
          </p:nvSpPr>
          <p:spPr>
            <a:xfrm>
              <a:off x="755736" y="3082183"/>
              <a:ext cx="1440000" cy="360000"/>
            </a:xfrm>
            <a:prstGeom prst="roundRect">
              <a:avLst>
                <a:gd name="adj" fmla="val 50000"/>
              </a:avLst>
            </a:prstGeom>
            <a:solidFill>
              <a:srgbClr val="1F324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zh-CN" altLang="en-US" sz="1867">
                <a:latin typeface="Impact" panose="020B0806030902050204" pitchFamily="34" charset="0"/>
              </a:endParaRPr>
            </a:p>
          </p:txBody>
        </p:sp>
        <p:sp>
          <p:nvSpPr>
            <p:cNvPr id="43" name="MH_SubTitle_1"/>
            <p:cNvSpPr/>
            <p:nvPr>
              <p:custDataLst>
                <p:tags r:id="rId13"/>
              </p:custDataLst>
            </p:nvPr>
          </p:nvSpPr>
          <p:spPr>
            <a:xfrm>
              <a:off x="838231" y="3075806"/>
              <a:ext cx="1275010" cy="40005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1867" b="1" dirty="0">
                  <a:solidFill>
                    <a:schemeClr val="bg1"/>
                  </a:solidFill>
                </a:rPr>
                <a:t>产品四</a:t>
              </a:r>
            </a:p>
          </p:txBody>
        </p:sp>
      </p:grpSp>
    </p:spTree>
    <p:extLst>
      <p:ext uri="{BB962C8B-B14F-4D97-AF65-F5344CB8AC3E}">
        <p14:creationId xmlns:p14="http://schemas.microsoft.com/office/powerpoint/2010/main" val="294804071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5644">
        <p15:prstTrans prst="pageCurlDouble"/>
      </p:transition>
    </mc:Choice>
    <mc:Fallback>
      <p:transition spd="slow" advClick="0" advTm="564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0-#ppt_w/2"/>
                                          </p:val>
                                        </p:tav>
                                        <p:tav tm="100000">
                                          <p:val>
                                            <p:strVal val="#ppt_x"/>
                                          </p:val>
                                        </p:tav>
                                      </p:tavLst>
                                    </p:anim>
                                    <p:anim calcmode="lin" valueType="num">
                                      <p:cBhvr additive="base">
                                        <p:cTn id="12" dur="500" fill="hold"/>
                                        <p:tgtEl>
                                          <p:spTgt spid="14"/>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25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0-#ppt_w/2"/>
                                          </p:val>
                                        </p:tav>
                                        <p:tav tm="100000">
                                          <p:val>
                                            <p:strVal val="#ppt_x"/>
                                          </p:val>
                                        </p:tav>
                                      </p:tavLst>
                                    </p:anim>
                                    <p:anim calcmode="lin" valueType="num">
                                      <p:cBhvr additive="base">
                                        <p:cTn id="16" dur="500" fill="hold"/>
                                        <p:tgtEl>
                                          <p:spTgt spid="19"/>
                                        </p:tgtEl>
                                        <p:attrNameLst>
                                          <p:attrName>ppt_y</p:attrName>
                                        </p:attrNameLst>
                                      </p:cBhvr>
                                      <p:tavLst>
                                        <p:tav tm="0">
                                          <p:val>
                                            <p:strVal val="0-#ppt_h/2"/>
                                          </p:val>
                                        </p:tav>
                                        <p:tav tm="100000">
                                          <p:val>
                                            <p:strVal val="#ppt_y"/>
                                          </p:val>
                                        </p:tav>
                                      </p:tavLst>
                                    </p:anim>
                                  </p:childTnLst>
                                </p:cTn>
                              </p:par>
                              <p:par>
                                <p:cTn id="17" presetID="2" presetClass="entr" presetSubtype="6" fill="hold" grpId="0" nodeType="withEffect">
                                  <p:stCondLst>
                                    <p:cond delay="25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1+#ppt_w/2"/>
                                          </p:val>
                                        </p:tav>
                                        <p:tav tm="100000">
                                          <p:val>
                                            <p:strVal val="#ppt_x"/>
                                          </p:val>
                                        </p:tav>
                                      </p:tavLst>
                                    </p:anim>
                                    <p:anim calcmode="lin" valueType="num">
                                      <p:cBhvr additive="base">
                                        <p:cTn id="20" dur="500" fill="hold"/>
                                        <p:tgtEl>
                                          <p:spTgt spid="20"/>
                                        </p:tgtEl>
                                        <p:attrNameLst>
                                          <p:attrName>ppt_y</p:attrName>
                                        </p:attrNameLst>
                                      </p:cBhvr>
                                      <p:tavLst>
                                        <p:tav tm="0">
                                          <p:val>
                                            <p:strVal val="1+#ppt_h/2"/>
                                          </p:val>
                                        </p:tav>
                                        <p:tav tm="100000">
                                          <p:val>
                                            <p:strVal val="#ppt_y"/>
                                          </p:val>
                                        </p:tav>
                                      </p:tavLst>
                                    </p:anim>
                                  </p:childTnLst>
                                </p:cTn>
                              </p:par>
                              <p:par>
                                <p:cTn id="21" presetID="2" presetClass="entr" presetSubtype="9" fill="hold" grpId="0" nodeType="withEffect">
                                  <p:stCondLst>
                                    <p:cond delay="50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fill="hold"/>
                                        <p:tgtEl>
                                          <p:spTgt spid="21"/>
                                        </p:tgtEl>
                                        <p:attrNameLst>
                                          <p:attrName>ppt_x</p:attrName>
                                        </p:attrNameLst>
                                      </p:cBhvr>
                                      <p:tavLst>
                                        <p:tav tm="0">
                                          <p:val>
                                            <p:strVal val="0-#ppt_w/2"/>
                                          </p:val>
                                        </p:tav>
                                        <p:tav tm="100000">
                                          <p:val>
                                            <p:strVal val="#ppt_x"/>
                                          </p:val>
                                        </p:tav>
                                      </p:tavLst>
                                    </p:anim>
                                    <p:anim calcmode="lin" valueType="num">
                                      <p:cBhvr additive="base">
                                        <p:cTn id="24" dur="500" fill="hold"/>
                                        <p:tgtEl>
                                          <p:spTgt spid="21"/>
                                        </p:tgtEl>
                                        <p:attrNameLst>
                                          <p:attrName>ppt_y</p:attrName>
                                        </p:attrNameLst>
                                      </p:cBhvr>
                                      <p:tavLst>
                                        <p:tav tm="0">
                                          <p:val>
                                            <p:strVal val="0-#ppt_h/2"/>
                                          </p:val>
                                        </p:tav>
                                        <p:tav tm="100000">
                                          <p:val>
                                            <p:strVal val="#ppt_y"/>
                                          </p:val>
                                        </p:tav>
                                      </p:tavLst>
                                    </p:anim>
                                  </p:childTnLst>
                                </p:cTn>
                              </p:par>
                              <p:par>
                                <p:cTn id="25" presetID="2" presetClass="entr" presetSubtype="6" fill="hold" grpId="0" nodeType="withEffect">
                                  <p:stCondLst>
                                    <p:cond delay="50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1+#ppt_w/2"/>
                                          </p:val>
                                        </p:tav>
                                        <p:tav tm="100000">
                                          <p:val>
                                            <p:strVal val="#ppt_x"/>
                                          </p:val>
                                        </p:tav>
                                      </p:tavLst>
                                    </p:anim>
                                    <p:anim calcmode="lin" valueType="num">
                                      <p:cBhvr additive="base">
                                        <p:cTn id="28" dur="500" fill="hold"/>
                                        <p:tgtEl>
                                          <p:spTgt spid="22"/>
                                        </p:tgtEl>
                                        <p:attrNameLst>
                                          <p:attrName>ppt_y</p:attrName>
                                        </p:attrNameLst>
                                      </p:cBhvr>
                                      <p:tavLst>
                                        <p:tav tm="0">
                                          <p:val>
                                            <p:strVal val="1+#ppt_h/2"/>
                                          </p:val>
                                        </p:tav>
                                        <p:tav tm="100000">
                                          <p:val>
                                            <p:strVal val="#ppt_y"/>
                                          </p:val>
                                        </p:tav>
                                      </p:tavLst>
                                    </p:anim>
                                  </p:childTnLst>
                                </p:cTn>
                              </p:par>
                              <p:par>
                                <p:cTn id="29" presetID="2" presetClass="entr" presetSubtype="9" fill="hold" grpId="0" nodeType="withEffect">
                                  <p:stCondLst>
                                    <p:cond delay="75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500" fill="hold"/>
                                        <p:tgtEl>
                                          <p:spTgt spid="29"/>
                                        </p:tgtEl>
                                        <p:attrNameLst>
                                          <p:attrName>ppt_x</p:attrName>
                                        </p:attrNameLst>
                                      </p:cBhvr>
                                      <p:tavLst>
                                        <p:tav tm="0">
                                          <p:val>
                                            <p:strVal val="0-#ppt_w/2"/>
                                          </p:val>
                                        </p:tav>
                                        <p:tav tm="100000">
                                          <p:val>
                                            <p:strVal val="#ppt_x"/>
                                          </p:val>
                                        </p:tav>
                                      </p:tavLst>
                                    </p:anim>
                                    <p:anim calcmode="lin" valueType="num">
                                      <p:cBhvr additive="base">
                                        <p:cTn id="32" dur="500" fill="hold"/>
                                        <p:tgtEl>
                                          <p:spTgt spid="29"/>
                                        </p:tgtEl>
                                        <p:attrNameLst>
                                          <p:attrName>ppt_y</p:attrName>
                                        </p:attrNameLst>
                                      </p:cBhvr>
                                      <p:tavLst>
                                        <p:tav tm="0">
                                          <p:val>
                                            <p:strVal val="0-#ppt_h/2"/>
                                          </p:val>
                                        </p:tav>
                                        <p:tav tm="100000">
                                          <p:val>
                                            <p:strVal val="#ppt_y"/>
                                          </p:val>
                                        </p:tav>
                                      </p:tavLst>
                                    </p:anim>
                                  </p:childTnLst>
                                </p:cTn>
                              </p:par>
                              <p:par>
                                <p:cTn id="33" presetID="2" presetClass="entr" presetSubtype="6" fill="hold" grpId="0" nodeType="withEffect">
                                  <p:stCondLst>
                                    <p:cond delay="75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500" fill="hold"/>
                                        <p:tgtEl>
                                          <p:spTgt spid="30"/>
                                        </p:tgtEl>
                                        <p:attrNameLst>
                                          <p:attrName>ppt_x</p:attrName>
                                        </p:attrNameLst>
                                      </p:cBhvr>
                                      <p:tavLst>
                                        <p:tav tm="0">
                                          <p:val>
                                            <p:strVal val="1+#ppt_w/2"/>
                                          </p:val>
                                        </p:tav>
                                        <p:tav tm="100000">
                                          <p:val>
                                            <p:strVal val="#ppt_x"/>
                                          </p:val>
                                        </p:tav>
                                      </p:tavLst>
                                    </p:anim>
                                    <p:anim calcmode="lin" valueType="num">
                                      <p:cBhvr additive="base">
                                        <p:cTn id="36" dur="500" fill="hold"/>
                                        <p:tgtEl>
                                          <p:spTgt spid="30"/>
                                        </p:tgtEl>
                                        <p:attrNameLst>
                                          <p:attrName>ppt_y</p:attrName>
                                        </p:attrNameLst>
                                      </p:cBhvr>
                                      <p:tavLst>
                                        <p:tav tm="0">
                                          <p:val>
                                            <p:strVal val="1+#ppt_h/2"/>
                                          </p:val>
                                        </p:tav>
                                        <p:tav tm="100000">
                                          <p:val>
                                            <p:strVal val="#ppt_y"/>
                                          </p:val>
                                        </p:tav>
                                      </p:tavLst>
                                    </p:anim>
                                  </p:childTnLst>
                                </p:cTn>
                              </p:par>
                            </p:childTnLst>
                          </p:cTn>
                        </p:par>
                        <p:par>
                          <p:cTn id="37" fill="hold">
                            <p:stCondLst>
                              <p:cond delay="1250"/>
                            </p:stCondLst>
                            <p:childTnLst>
                              <p:par>
                                <p:cTn id="38" presetID="53" presetClass="entr" presetSubtype="16" fill="hold"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fltVal val="0"/>
                                          </p:val>
                                        </p:tav>
                                        <p:tav tm="100000">
                                          <p:val>
                                            <p:strVal val="#ppt_w"/>
                                          </p:val>
                                        </p:tav>
                                      </p:tavLst>
                                    </p:anim>
                                    <p:anim calcmode="lin" valueType="num">
                                      <p:cBhvr>
                                        <p:cTn id="41" dur="500" fill="hold"/>
                                        <p:tgtEl>
                                          <p:spTgt spid="16"/>
                                        </p:tgtEl>
                                        <p:attrNameLst>
                                          <p:attrName>ppt_h</p:attrName>
                                        </p:attrNameLst>
                                      </p:cBhvr>
                                      <p:tavLst>
                                        <p:tav tm="0">
                                          <p:val>
                                            <p:fltVal val="0"/>
                                          </p:val>
                                        </p:tav>
                                        <p:tav tm="100000">
                                          <p:val>
                                            <p:strVal val="#ppt_h"/>
                                          </p:val>
                                        </p:tav>
                                      </p:tavLst>
                                    </p:anim>
                                    <p:animEffect transition="in" filter="fade">
                                      <p:cBhvr>
                                        <p:cTn id="42" dur="500"/>
                                        <p:tgtEl>
                                          <p:spTgt spid="16"/>
                                        </p:tgtEl>
                                      </p:cBhvr>
                                    </p:animEffect>
                                  </p:childTnLst>
                                </p:cTn>
                              </p:par>
                              <p:par>
                                <p:cTn id="43" presetID="53" presetClass="entr" presetSubtype="16" fill="hold" nodeType="withEffect">
                                  <p:stCondLst>
                                    <p:cond delay="25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fltVal val="0"/>
                                          </p:val>
                                        </p:tav>
                                        <p:tav tm="100000">
                                          <p:val>
                                            <p:strVal val="#ppt_w"/>
                                          </p:val>
                                        </p:tav>
                                      </p:tavLst>
                                    </p:anim>
                                    <p:anim calcmode="lin" valueType="num">
                                      <p:cBhvr>
                                        <p:cTn id="46" dur="500" fill="hold"/>
                                        <p:tgtEl>
                                          <p:spTgt spid="35"/>
                                        </p:tgtEl>
                                        <p:attrNameLst>
                                          <p:attrName>ppt_h</p:attrName>
                                        </p:attrNameLst>
                                      </p:cBhvr>
                                      <p:tavLst>
                                        <p:tav tm="0">
                                          <p:val>
                                            <p:fltVal val="0"/>
                                          </p:val>
                                        </p:tav>
                                        <p:tav tm="100000">
                                          <p:val>
                                            <p:strVal val="#ppt_h"/>
                                          </p:val>
                                        </p:tav>
                                      </p:tavLst>
                                    </p:anim>
                                    <p:animEffect transition="in" filter="fade">
                                      <p:cBhvr>
                                        <p:cTn id="47" dur="500"/>
                                        <p:tgtEl>
                                          <p:spTgt spid="35"/>
                                        </p:tgtEl>
                                      </p:cBhvr>
                                    </p:animEffect>
                                  </p:childTnLst>
                                </p:cTn>
                              </p:par>
                              <p:par>
                                <p:cTn id="48" presetID="53" presetClass="entr" presetSubtype="16" fill="hold" nodeType="withEffect">
                                  <p:stCondLst>
                                    <p:cond delay="500"/>
                                  </p:stCondLst>
                                  <p:childTnLst>
                                    <p:set>
                                      <p:cBhvr>
                                        <p:cTn id="49" dur="1" fill="hold">
                                          <p:stCondLst>
                                            <p:cond delay="0"/>
                                          </p:stCondLst>
                                        </p:cTn>
                                        <p:tgtEl>
                                          <p:spTgt spid="38"/>
                                        </p:tgtEl>
                                        <p:attrNameLst>
                                          <p:attrName>style.visibility</p:attrName>
                                        </p:attrNameLst>
                                      </p:cBhvr>
                                      <p:to>
                                        <p:strVal val="visible"/>
                                      </p:to>
                                    </p:set>
                                    <p:anim calcmode="lin" valueType="num">
                                      <p:cBhvr>
                                        <p:cTn id="50" dur="500" fill="hold"/>
                                        <p:tgtEl>
                                          <p:spTgt spid="38"/>
                                        </p:tgtEl>
                                        <p:attrNameLst>
                                          <p:attrName>ppt_w</p:attrName>
                                        </p:attrNameLst>
                                      </p:cBhvr>
                                      <p:tavLst>
                                        <p:tav tm="0">
                                          <p:val>
                                            <p:fltVal val="0"/>
                                          </p:val>
                                        </p:tav>
                                        <p:tav tm="100000">
                                          <p:val>
                                            <p:strVal val="#ppt_w"/>
                                          </p:val>
                                        </p:tav>
                                      </p:tavLst>
                                    </p:anim>
                                    <p:anim calcmode="lin" valueType="num">
                                      <p:cBhvr>
                                        <p:cTn id="51" dur="500" fill="hold"/>
                                        <p:tgtEl>
                                          <p:spTgt spid="38"/>
                                        </p:tgtEl>
                                        <p:attrNameLst>
                                          <p:attrName>ppt_h</p:attrName>
                                        </p:attrNameLst>
                                      </p:cBhvr>
                                      <p:tavLst>
                                        <p:tav tm="0">
                                          <p:val>
                                            <p:fltVal val="0"/>
                                          </p:val>
                                        </p:tav>
                                        <p:tav tm="100000">
                                          <p:val>
                                            <p:strVal val="#ppt_h"/>
                                          </p:val>
                                        </p:tav>
                                      </p:tavLst>
                                    </p:anim>
                                    <p:animEffect transition="in" filter="fade">
                                      <p:cBhvr>
                                        <p:cTn id="52" dur="500"/>
                                        <p:tgtEl>
                                          <p:spTgt spid="38"/>
                                        </p:tgtEl>
                                      </p:cBhvr>
                                    </p:animEffect>
                                  </p:childTnLst>
                                </p:cTn>
                              </p:par>
                              <p:par>
                                <p:cTn id="53" presetID="53" presetClass="entr" presetSubtype="16" fill="hold" nodeType="withEffect">
                                  <p:stCondLst>
                                    <p:cond delay="750"/>
                                  </p:stCondLst>
                                  <p:childTnLst>
                                    <p:set>
                                      <p:cBhvr>
                                        <p:cTn id="54" dur="1" fill="hold">
                                          <p:stCondLst>
                                            <p:cond delay="0"/>
                                          </p:stCondLst>
                                        </p:cTn>
                                        <p:tgtEl>
                                          <p:spTgt spid="41"/>
                                        </p:tgtEl>
                                        <p:attrNameLst>
                                          <p:attrName>style.visibility</p:attrName>
                                        </p:attrNameLst>
                                      </p:cBhvr>
                                      <p:to>
                                        <p:strVal val="visible"/>
                                      </p:to>
                                    </p:set>
                                    <p:anim calcmode="lin" valueType="num">
                                      <p:cBhvr>
                                        <p:cTn id="55" dur="500" fill="hold"/>
                                        <p:tgtEl>
                                          <p:spTgt spid="41"/>
                                        </p:tgtEl>
                                        <p:attrNameLst>
                                          <p:attrName>ppt_w</p:attrName>
                                        </p:attrNameLst>
                                      </p:cBhvr>
                                      <p:tavLst>
                                        <p:tav tm="0">
                                          <p:val>
                                            <p:fltVal val="0"/>
                                          </p:val>
                                        </p:tav>
                                        <p:tav tm="100000">
                                          <p:val>
                                            <p:strVal val="#ppt_w"/>
                                          </p:val>
                                        </p:tav>
                                      </p:tavLst>
                                    </p:anim>
                                    <p:anim calcmode="lin" valueType="num">
                                      <p:cBhvr>
                                        <p:cTn id="56" dur="500" fill="hold"/>
                                        <p:tgtEl>
                                          <p:spTgt spid="41"/>
                                        </p:tgtEl>
                                        <p:attrNameLst>
                                          <p:attrName>ppt_h</p:attrName>
                                        </p:attrNameLst>
                                      </p:cBhvr>
                                      <p:tavLst>
                                        <p:tav tm="0">
                                          <p:val>
                                            <p:fltVal val="0"/>
                                          </p:val>
                                        </p:tav>
                                        <p:tav tm="100000">
                                          <p:val>
                                            <p:strVal val="#ppt_h"/>
                                          </p:val>
                                        </p:tav>
                                      </p:tavLst>
                                    </p:anim>
                                    <p:animEffect transition="in" filter="fade">
                                      <p:cBhvr>
                                        <p:cTn id="57" dur="500"/>
                                        <p:tgtEl>
                                          <p:spTgt spid="41"/>
                                        </p:tgtEl>
                                      </p:cBhvr>
                                    </p:animEffect>
                                  </p:childTnLst>
                                </p:cTn>
                              </p:par>
                            </p:childTnLst>
                          </p:cTn>
                        </p:par>
                        <p:par>
                          <p:cTn id="58" fill="hold">
                            <p:stCondLst>
                              <p:cond delay="2500"/>
                            </p:stCondLst>
                            <p:childTnLst>
                              <p:par>
                                <p:cTn id="59" presetID="41" presetClass="entr" presetSubtype="0" fill="hold" grpId="0" nodeType="afterEffect">
                                  <p:stCondLst>
                                    <p:cond delay="0"/>
                                  </p:stCondLst>
                                  <p:iterate type="lt">
                                    <p:tmPct val="10000"/>
                                  </p:iterate>
                                  <p:childTnLst>
                                    <p:set>
                                      <p:cBhvr>
                                        <p:cTn id="60" dur="1" fill="hold">
                                          <p:stCondLst>
                                            <p:cond delay="0"/>
                                          </p:stCondLst>
                                        </p:cTn>
                                        <p:tgtEl>
                                          <p:spTgt spid="31"/>
                                        </p:tgtEl>
                                        <p:attrNameLst>
                                          <p:attrName>style.visibility</p:attrName>
                                        </p:attrNameLst>
                                      </p:cBhvr>
                                      <p:to>
                                        <p:strVal val="visible"/>
                                      </p:to>
                                    </p:set>
                                    <p:anim calcmode="lin" valueType="num">
                                      <p:cBhvr>
                                        <p:cTn id="61"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31"/>
                                        </p:tgtEl>
                                        <p:attrNameLst>
                                          <p:attrName>ppt_y</p:attrName>
                                        </p:attrNameLst>
                                      </p:cBhvr>
                                      <p:tavLst>
                                        <p:tav tm="0">
                                          <p:val>
                                            <p:strVal val="#ppt_y"/>
                                          </p:val>
                                        </p:tav>
                                        <p:tav tm="100000">
                                          <p:val>
                                            <p:strVal val="#ppt_y"/>
                                          </p:val>
                                        </p:tav>
                                      </p:tavLst>
                                    </p:anim>
                                    <p:anim calcmode="lin" valueType="num">
                                      <p:cBhvr>
                                        <p:cTn id="63"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31"/>
                                        </p:tgtEl>
                                      </p:cBhvr>
                                    </p:animEffect>
                                  </p:childTnLst>
                                </p:cTn>
                              </p:par>
                              <p:par>
                                <p:cTn id="66" presetID="41" presetClass="entr" presetSubtype="0" fill="hold" grpId="0" nodeType="withEffect">
                                  <p:stCondLst>
                                    <p:cond delay="500"/>
                                  </p:stCondLst>
                                  <p:iterate type="lt">
                                    <p:tmPct val="10000"/>
                                  </p:iterate>
                                  <p:childTnLst>
                                    <p:set>
                                      <p:cBhvr>
                                        <p:cTn id="67" dur="1" fill="hold">
                                          <p:stCondLst>
                                            <p:cond delay="0"/>
                                          </p:stCondLst>
                                        </p:cTn>
                                        <p:tgtEl>
                                          <p:spTgt spid="32"/>
                                        </p:tgtEl>
                                        <p:attrNameLst>
                                          <p:attrName>style.visibility</p:attrName>
                                        </p:attrNameLst>
                                      </p:cBhvr>
                                      <p:to>
                                        <p:strVal val="visible"/>
                                      </p:to>
                                    </p:set>
                                    <p:anim calcmode="lin" valueType="num">
                                      <p:cBhvr>
                                        <p:cTn id="68"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32"/>
                                        </p:tgtEl>
                                        <p:attrNameLst>
                                          <p:attrName>ppt_y</p:attrName>
                                        </p:attrNameLst>
                                      </p:cBhvr>
                                      <p:tavLst>
                                        <p:tav tm="0">
                                          <p:val>
                                            <p:strVal val="#ppt_y"/>
                                          </p:val>
                                        </p:tav>
                                        <p:tav tm="100000">
                                          <p:val>
                                            <p:strVal val="#ppt_y"/>
                                          </p:val>
                                        </p:tav>
                                      </p:tavLst>
                                    </p:anim>
                                    <p:anim calcmode="lin" valueType="num">
                                      <p:cBhvr>
                                        <p:cTn id="70"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32"/>
                                        </p:tgtEl>
                                      </p:cBhvr>
                                    </p:animEffect>
                                  </p:childTnLst>
                                </p:cTn>
                              </p:par>
                              <p:par>
                                <p:cTn id="73" presetID="41" presetClass="entr" presetSubtype="0" fill="hold" grpId="0" nodeType="withEffect">
                                  <p:stCondLst>
                                    <p:cond delay="1000"/>
                                  </p:stCondLst>
                                  <p:iterate type="lt">
                                    <p:tmPct val="10000"/>
                                  </p:iterate>
                                  <p:childTnLst>
                                    <p:set>
                                      <p:cBhvr>
                                        <p:cTn id="74" dur="1" fill="hold">
                                          <p:stCondLst>
                                            <p:cond delay="0"/>
                                          </p:stCondLst>
                                        </p:cTn>
                                        <p:tgtEl>
                                          <p:spTgt spid="33"/>
                                        </p:tgtEl>
                                        <p:attrNameLst>
                                          <p:attrName>style.visibility</p:attrName>
                                        </p:attrNameLst>
                                      </p:cBhvr>
                                      <p:to>
                                        <p:strVal val="visible"/>
                                      </p:to>
                                    </p:set>
                                    <p:anim calcmode="lin" valueType="num">
                                      <p:cBhvr>
                                        <p:cTn id="75"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76" dur="500" fill="hold"/>
                                        <p:tgtEl>
                                          <p:spTgt spid="33"/>
                                        </p:tgtEl>
                                        <p:attrNameLst>
                                          <p:attrName>ppt_y</p:attrName>
                                        </p:attrNameLst>
                                      </p:cBhvr>
                                      <p:tavLst>
                                        <p:tav tm="0">
                                          <p:val>
                                            <p:strVal val="#ppt_y"/>
                                          </p:val>
                                        </p:tav>
                                        <p:tav tm="100000">
                                          <p:val>
                                            <p:strVal val="#ppt_y"/>
                                          </p:val>
                                        </p:tav>
                                      </p:tavLst>
                                    </p:anim>
                                    <p:anim calcmode="lin" valueType="num">
                                      <p:cBhvr>
                                        <p:cTn id="77"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78"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79" dur="500" tmFilter="0,0; .5, 1; 1, 1"/>
                                        <p:tgtEl>
                                          <p:spTgt spid="33"/>
                                        </p:tgtEl>
                                      </p:cBhvr>
                                    </p:animEffect>
                                  </p:childTnLst>
                                </p:cTn>
                              </p:par>
                              <p:par>
                                <p:cTn id="80" presetID="41" presetClass="entr" presetSubtype="0" fill="hold" grpId="0" nodeType="withEffect">
                                  <p:stCondLst>
                                    <p:cond delay="1500"/>
                                  </p:stCondLst>
                                  <p:iterate type="lt">
                                    <p:tmPct val="10000"/>
                                  </p:iterate>
                                  <p:childTnLst>
                                    <p:set>
                                      <p:cBhvr>
                                        <p:cTn id="81" dur="1" fill="hold">
                                          <p:stCondLst>
                                            <p:cond delay="0"/>
                                          </p:stCondLst>
                                        </p:cTn>
                                        <p:tgtEl>
                                          <p:spTgt spid="34"/>
                                        </p:tgtEl>
                                        <p:attrNameLst>
                                          <p:attrName>style.visibility</p:attrName>
                                        </p:attrNameLst>
                                      </p:cBhvr>
                                      <p:to>
                                        <p:strVal val="visible"/>
                                      </p:to>
                                    </p:set>
                                    <p:anim calcmode="lin" valueType="num">
                                      <p:cBhvr>
                                        <p:cTn id="82"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83" dur="500" fill="hold"/>
                                        <p:tgtEl>
                                          <p:spTgt spid="34"/>
                                        </p:tgtEl>
                                        <p:attrNameLst>
                                          <p:attrName>ppt_y</p:attrName>
                                        </p:attrNameLst>
                                      </p:cBhvr>
                                      <p:tavLst>
                                        <p:tav tm="0">
                                          <p:val>
                                            <p:strVal val="#ppt_y"/>
                                          </p:val>
                                        </p:tav>
                                        <p:tav tm="100000">
                                          <p:val>
                                            <p:strVal val="#ppt_y"/>
                                          </p:val>
                                        </p:tav>
                                      </p:tavLst>
                                    </p:anim>
                                    <p:anim calcmode="lin" valueType="num">
                                      <p:cBhvr>
                                        <p:cTn id="84"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85"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86" dur="500" tmFilter="0,0; .5, 1; 1, 1"/>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9" grpId="0" animBg="1"/>
      <p:bldP spid="20" grpId="0" animBg="1"/>
      <p:bldP spid="21" grpId="0" animBg="1"/>
      <p:bldP spid="22" grpId="0" animBg="1"/>
      <p:bldP spid="29" grpId="0" animBg="1"/>
      <p:bldP spid="30" grpId="0" animBg="1"/>
      <p:bldP spid="31" grpId="0"/>
      <p:bldP spid="32" grpId="0"/>
      <p:bldP spid="33" grpId="0"/>
      <p:bldP spid="3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3"/>
          <p:cNvSpPr txBox="1"/>
          <p:nvPr/>
        </p:nvSpPr>
        <p:spPr>
          <a:xfrm>
            <a:off x="2768970" y="248083"/>
            <a:ext cx="3777531"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zh-CN" altLang="en-US" sz="3600" kern="0" dirty="0">
                <a:solidFill>
                  <a:srgbClr val="00C8D8"/>
                </a:solidFill>
                <a:latin typeface="微软雅黑" panose="020B0503020204020204" pitchFamily="34" charset="-122"/>
                <a:ea typeface="微软雅黑" panose="020B0503020204020204" pitchFamily="34" charset="-122"/>
              </a:rPr>
              <a:t>主要产品</a:t>
            </a:r>
          </a:p>
        </p:txBody>
      </p:sp>
      <p:sp>
        <p:nvSpPr>
          <p:cNvPr id="23" name="矩形 22"/>
          <p:cNvSpPr/>
          <p:nvPr/>
        </p:nvSpPr>
        <p:spPr>
          <a:xfrm>
            <a:off x="-806824" y="847165"/>
            <a:ext cx="524436" cy="88750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矩形 23"/>
          <p:cNvSpPr/>
          <p:nvPr/>
        </p:nvSpPr>
        <p:spPr>
          <a:xfrm>
            <a:off x="-806824" y="1734671"/>
            <a:ext cx="524436" cy="887506"/>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 name="组合 1"/>
          <p:cNvGrpSpPr/>
          <p:nvPr/>
        </p:nvGrpSpPr>
        <p:grpSpPr>
          <a:xfrm>
            <a:off x="354482" y="190001"/>
            <a:ext cx="2228557" cy="763237"/>
            <a:chOff x="157476" y="152440"/>
            <a:chExt cx="2474408" cy="847436"/>
          </a:xfrm>
        </p:grpSpPr>
        <p:sp>
          <p:nvSpPr>
            <p:cNvPr id="25" name="Freeform 24"/>
            <p:cNvSpPr/>
            <p:nvPr/>
          </p:nvSpPr>
          <p:spPr>
            <a:xfrm>
              <a:off x="1332597" y="152440"/>
              <a:ext cx="1299287" cy="847436"/>
            </a:xfrm>
            <a:custGeom>
              <a:avLst/>
              <a:gdLst/>
              <a:ahLst/>
              <a:cxnLst>
                <a:cxn ang="0">
                  <a:pos x="448270" y="0"/>
                </a:cxn>
                <a:cxn ang="0">
                  <a:pos x="2349604" y="0"/>
                </a:cxn>
                <a:cxn ang="0">
                  <a:pos x="2374000" y="55145"/>
                </a:cxn>
                <a:cxn ang="0">
                  <a:pos x="1989769" y="1497335"/>
                </a:cxn>
                <a:cxn ang="0">
                  <a:pos x="1934879" y="1553246"/>
                </a:cxn>
                <a:cxn ang="0">
                  <a:pos x="33544" y="1553246"/>
                </a:cxn>
                <a:cxn ang="0">
                  <a:pos x="8386" y="1497335"/>
                </a:cxn>
                <a:cxn ang="0">
                  <a:pos x="393380" y="55145"/>
                </a:cxn>
                <a:cxn ang="0">
                  <a:pos x="448270" y="0"/>
                </a:cxn>
              </a:cxnLst>
              <a:rect l="0" t="0" r="0" b="0"/>
              <a:pathLst>
                <a:path w="3125" h="2028">
                  <a:moveTo>
                    <a:pt x="588" y="0"/>
                  </a:moveTo>
                  <a:lnTo>
                    <a:pt x="3082" y="0"/>
                  </a:lnTo>
                  <a:cubicBezTo>
                    <a:pt x="3110" y="0"/>
                    <a:pt x="3125" y="32"/>
                    <a:pt x="3114" y="72"/>
                  </a:cubicBezTo>
                  <a:lnTo>
                    <a:pt x="2610" y="1955"/>
                  </a:lnTo>
                  <a:cubicBezTo>
                    <a:pt x="2599" y="1995"/>
                    <a:pt x="2567" y="2028"/>
                    <a:pt x="2538" y="2028"/>
                  </a:cubicBezTo>
                  <a:lnTo>
                    <a:pt x="44" y="2028"/>
                  </a:lnTo>
                  <a:cubicBezTo>
                    <a:pt x="15" y="2028"/>
                    <a:pt x="0" y="1995"/>
                    <a:pt x="11" y="1955"/>
                  </a:cubicBezTo>
                  <a:lnTo>
                    <a:pt x="516" y="72"/>
                  </a:lnTo>
                  <a:cubicBezTo>
                    <a:pt x="527" y="32"/>
                    <a:pt x="559" y="0"/>
                    <a:pt x="588" y="0"/>
                  </a:cubicBez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26" name="Freeform 22"/>
            <p:cNvSpPr/>
            <p:nvPr/>
          </p:nvSpPr>
          <p:spPr>
            <a:xfrm>
              <a:off x="157476" y="152440"/>
              <a:ext cx="1298421" cy="846571"/>
            </a:xfrm>
            <a:custGeom>
              <a:avLst/>
              <a:gdLst/>
              <a:ahLst/>
              <a:cxnLst>
                <a:cxn ang="0">
                  <a:pos x="448114" y="0"/>
                </a:cxn>
                <a:cxn ang="0">
                  <a:pos x="2346501" y="0"/>
                </a:cxn>
                <a:cxn ang="0">
                  <a:pos x="2372412" y="56677"/>
                </a:cxn>
                <a:cxn ang="0">
                  <a:pos x="1988314" y="1496569"/>
                </a:cxn>
                <a:cxn ang="0">
                  <a:pos x="1932681" y="1553246"/>
                </a:cxn>
                <a:cxn ang="0">
                  <a:pos x="33532" y="1553246"/>
                </a:cxn>
                <a:cxn ang="0">
                  <a:pos x="8383" y="1496569"/>
                </a:cxn>
                <a:cxn ang="0">
                  <a:pos x="392481" y="56677"/>
                </a:cxn>
                <a:cxn ang="0">
                  <a:pos x="448114" y="0"/>
                </a:cxn>
              </a:cxnLst>
              <a:rect l="0" t="0" r="0" b="0"/>
              <a:pathLst>
                <a:path w="3124" h="2028">
                  <a:moveTo>
                    <a:pt x="588" y="0"/>
                  </a:moveTo>
                  <a:lnTo>
                    <a:pt x="3079" y="0"/>
                  </a:lnTo>
                  <a:cubicBezTo>
                    <a:pt x="3109" y="0"/>
                    <a:pt x="3124" y="33"/>
                    <a:pt x="3113" y="74"/>
                  </a:cubicBezTo>
                  <a:lnTo>
                    <a:pt x="2609" y="1954"/>
                  </a:lnTo>
                  <a:cubicBezTo>
                    <a:pt x="2598" y="1994"/>
                    <a:pt x="2565" y="2028"/>
                    <a:pt x="2536" y="2028"/>
                  </a:cubicBezTo>
                  <a:lnTo>
                    <a:pt x="44" y="2028"/>
                  </a:lnTo>
                  <a:cubicBezTo>
                    <a:pt x="15" y="2028"/>
                    <a:pt x="0" y="1994"/>
                    <a:pt x="11" y="1954"/>
                  </a:cubicBezTo>
                  <a:lnTo>
                    <a:pt x="515" y="74"/>
                  </a:lnTo>
                  <a:cubicBezTo>
                    <a:pt x="526" y="33"/>
                    <a:pt x="559" y="0"/>
                    <a:pt x="588" y="0"/>
                  </a:cubicBez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grpSp>
      <p:sp>
        <p:nvSpPr>
          <p:cNvPr id="27" name="Freeform 29"/>
          <p:cNvSpPr/>
          <p:nvPr/>
        </p:nvSpPr>
        <p:spPr>
          <a:xfrm>
            <a:off x="1749693" y="403409"/>
            <a:ext cx="441189" cy="335641"/>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FFFFFF"/>
          </a:solidFill>
          <a:ln w="9525">
            <a:noFill/>
          </a:ln>
        </p:spPr>
        <p:txBody>
          <a:bodyPr/>
          <a:lstStyle/>
          <a:p>
            <a:endParaRPr lang="zh-CN" altLang="en-US" sz="1799" dirty="0">
              <a:ea typeface="微软雅黑" panose="020B0503020204020204" pitchFamily="34" charset="-122"/>
            </a:endParaRPr>
          </a:p>
        </p:txBody>
      </p:sp>
      <p:sp>
        <p:nvSpPr>
          <p:cNvPr id="28" name="TextBox 23"/>
          <p:cNvSpPr txBox="1"/>
          <p:nvPr/>
        </p:nvSpPr>
        <p:spPr>
          <a:xfrm>
            <a:off x="488478" y="368127"/>
            <a:ext cx="1127219" cy="3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en-US" altLang="zh-CN" sz="1800" kern="0" dirty="0" smtClean="0">
                <a:solidFill>
                  <a:srgbClr val="FFFFFF"/>
                </a:solidFill>
                <a:latin typeface="微软雅黑" panose="020B0503020204020204" pitchFamily="34" charset="-122"/>
                <a:ea typeface="微软雅黑" panose="020B0503020204020204" pitchFamily="34" charset="-122"/>
              </a:rPr>
              <a:t>LOGO</a:t>
            </a:r>
            <a:endParaRPr lang="zh-CN" altLang="en-US" sz="1800" kern="0" dirty="0">
              <a:solidFill>
                <a:srgbClr val="FFFFFF"/>
              </a:solidFill>
              <a:latin typeface="微软雅黑" panose="020B0503020204020204" pitchFamily="34" charset="-122"/>
              <a:ea typeface="微软雅黑" panose="020B0503020204020204" pitchFamily="34" charset="-122"/>
            </a:endParaRPr>
          </a:p>
        </p:txBody>
      </p:sp>
      <p:sp>
        <p:nvSpPr>
          <p:cNvPr id="12" name="Freeform 28"/>
          <p:cNvSpPr/>
          <p:nvPr/>
        </p:nvSpPr>
        <p:spPr>
          <a:xfrm>
            <a:off x="5584865" y="529454"/>
            <a:ext cx="491880" cy="375265"/>
          </a:xfrm>
          <a:custGeom>
            <a:avLst/>
            <a:gdLst/>
            <a:ahLst/>
            <a:cxnLst>
              <a:cxn ang="0">
                <a:pos x="523584" y="195509"/>
              </a:cxn>
              <a:cxn ang="0">
                <a:pos x="468711" y="250712"/>
              </a:cxn>
              <a:cxn ang="0">
                <a:pos x="320857" y="399452"/>
              </a:cxn>
              <a:cxn ang="0">
                <a:pos x="210348" y="399452"/>
              </a:cxn>
              <a:cxn ang="0">
                <a:pos x="374206" y="234611"/>
              </a:cxn>
              <a:cxn ang="0">
                <a:pos x="0" y="234611"/>
              </a:cxn>
              <a:cxn ang="0">
                <a:pos x="0" y="156407"/>
              </a:cxn>
              <a:cxn ang="0">
                <a:pos x="374206" y="156407"/>
              </a:cxn>
              <a:cxn ang="0">
                <a:pos x="218732" y="0"/>
              </a:cxn>
              <a:cxn ang="0">
                <a:pos x="329241" y="0"/>
              </a:cxn>
              <a:cxn ang="0">
                <a:pos x="468711" y="140307"/>
              </a:cxn>
              <a:cxn ang="0">
                <a:pos x="523584" y="195509"/>
              </a:cxn>
            </a:cxnLst>
            <a:rect l="0" t="0" r="0" b="0"/>
            <a:pathLst>
              <a:path w="687" h="521">
                <a:moveTo>
                  <a:pt x="687" y="255"/>
                </a:moveTo>
                <a:lnTo>
                  <a:pt x="615" y="327"/>
                </a:lnTo>
                <a:lnTo>
                  <a:pt x="421" y="521"/>
                </a:lnTo>
                <a:lnTo>
                  <a:pt x="276" y="521"/>
                </a:lnTo>
                <a:lnTo>
                  <a:pt x="491" y="306"/>
                </a:lnTo>
                <a:lnTo>
                  <a:pt x="0" y="306"/>
                </a:lnTo>
                <a:lnTo>
                  <a:pt x="0" y="204"/>
                </a:lnTo>
                <a:lnTo>
                  <a:pt x="491" y="204"/>
                </a:lnTo>
                <a:lnTo>
                  <a:pt x="287" y="0"/>
                </a:lnTo>
                <a:lnTo>
                  <a:pt x="432" y="0"/>
                </a:lnTo>
                <a:lnTo>
                  <a:pt x="615" y="183"/>
                </a:lnTo>
                <a:lnTo>
                  <a:pt x="687" y="255"/>
                </a:ln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sp>
        <p:nvSpPr>
          <p:cNvPr id="13" name="Freeform 29"/>
          <p:cNvSpPr/>
          <p:nvPr/>
        </p:nvSpPr>
        <p:spPr>
          <a:xfrm>
            <a:off x="6222962" y="71945"/>
            <a:ext cx="624943" cy="475435"/>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14" name="矩形 13"/>
          <p:cNvSpPr/>
          <p:nvPr/>
        </p:nvSpPr>
        <p:spPr>
          <a:xfrm>
            <a:off x="5146047" y="1600827"/>
            <a:ext cx="2662438" cy="2303850"/>
          </a:xfrm>
          <a:prstGeom prst="rect">
            <a:avLst/>
          </a:prstGeom>
          <a:blipFill rotWithShape="1">
            <a:blip r:embed="rId3" cstate="screen">
              <a:extLst>
                <a:ext uri="{28A0092B-C50C-407E-A947-70E740481C1C}">
                  <a14:useLocalDpi xmlns:a14="http://schemas.microsoft.com/office/drawing/2010/main"/>
                </a:ext>
              </a:extLst>
            </a:blip>
            <a:stretch>
              <a:fillRect/>
            </a:stretch>
          </a:blipFill>
          <a:ln w="9525">
            <a:noFill/>
          </a:ln>
        </p:spPr>
        <p:txBody>
          <a:bodyPr/>
          <a:lstStyle/>
          <a:p>
            <a:pPr lvl="0" eaLnBrk="1" hangingPunct="1"/>
            <a:endParaRPr lang="zh-CN" altLang="en-US" sz="1799" dirty="0">
              <a:latin typeface="微软雅黑" panose="020B0503020204020204" pitchFamily="34" charset="-122"/>
              <a:ea typeface="微软雅黑" panose="020B0503020204020204" pitchFamily="34" charset="-122"/>
            </a:endParaRPr>
          </a:p>
        </p:txBody>
      </p:sp>
      <p:sp>
        <p:nvSpPr>
          <p:cNvPr id="15" name="矩形 14"/>
          <p:cNvSpPr/>
          <p:nvPr/>
        </p:nvSpPr>
        <p:spPr bwMode="auto">
          <a:xfrm>
            <a:off x="1615697" y="1600827"/>
            <a:ext cx="3401828" cy="2303850"/>
          </a:xfrm>
          <a:prstGeom prst="rect">
            <a:avLst/>
          </a:prstGeom>
          <a:solidFill>
            <a:srgbClr val="1F3240"/>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16" name="矩形 15"/>
          <p:cNvSpPr/>
          <p:nvPr/>
        </p:nvSpPr>
        <p:spPr>
          <a:xfrm>
            <a:off x="7937005" y="1600827"/>
            <a:ext cx="2613252" cy="2303850"/>
          </a:xfrm>
          <a:prstGeom prst="rect">
            <a:avLst/>
          </a:prstGeom>
          <a:blipFill rotWithShape="1">
            <a:blip r:embed="rId4" cstate="screen">
              <a:extLst>
                <a:ext uri="{28A0092B-C50C-407E-A947-70E740481C1C}">
                  <a14:useLocalDpi xmlns:a14="http://schemas.microsoft.com/office/drawing/2010/main"/>
                </a:ext>
              </a:extLst>
            </a:blip>
            <a:stretch>
              <a:fillRect/>
            </a:stretch>
          </a:blipFill>
          <a:ln w="9525">
            <a:noFill/>
          </a:ln>
        </p:spPr>
        <p:txBody>
          <a:bodyPr/>
          <a:lstStyle/>
          <a:p>
            <a:pPr lvl="0" eaLnBrk="1" hangingPunct="1"/>
            <a:endParaRPr lang="zh-CN" altLang="en-US" sz="1799" dirty="0">
              <a:latin typeface="微软雅黑" panose="020B0503020204020204" pitchFamily="34" charset="-122"/>
              <a:ea typeface="微软雅黑" panose="020B0503020204020204" pitchFamily="34" charset="-122"/>
            </a:endParaRPr>
          </a:p>
        </p:txBody>
      </p:sp>
      <p:sp>
        <p:nvSpPr>
          <p:cNvPr id="17" name="矩形 16"/>
          <p:cNvSpPr/>
          <p:nvPr/>
        </p:nvSpPr>
        <p:spPr>
          <a:xfrm>
            <a:off x="5249179" y="4076038"/>
            <a:ext cx="5301077" cy="2302264"/>
          </a:xfrm>
          <a:prstGeom prst="rect">
            <a:avLst/>
          </a:prstGeom>
          <a:solidFill>
            <a:srgbClr val="00C8D8"/>
          </a:solidFill>
          <a:ln w="9525">
            <a:noFill/>
          </a:ln>
        </p:spPr>
        <p:txBody>
          <a:bodyPr/>
          <a:lstStyle/>
          <a:p>
            <a:pPr lvl="0" eaLnBrk="1" hangingPunct="1"/>
            <a:endParaRPr lang="zh-CN" altLang="en-US" sz="1799" dirty="0">
              <a:latin typeface="微软雅黑" panose="020B0503020204020204" pitchFamily="34" charset="-122"/>
              <a:ea typeface="微软雅黑" panose="020B0503020204020204" pitchFamily="34" charset="-122"/>
            </a:endParaRPr>
          </a:p>
        </p:txBody>
      </p:sp>
      <p:sp>
        <p:nvSpPr>
          <p:cNvPr id="18" name="矩形 17"/>
          <p:cNvSpPr/>
          <p:nvPr/>
        </p:nvSpPr>
        <p:spPr bwMode="auto">
          <a:xfrm>
            <a:off x="1615697" y="4076038"/>
            <a:ext cx="3525589" cy="2302264"/>
          </a:xfrm>
          <a:prstGeom prst="rect">
            <a:avLst/>
          </a:prstGeom>
          <a:blipFill>
            <a:blip r:embed="rId5" cstate="screen">
              <a:extLst>
                <a:ext uri="{28A0092B-C50C-407E-A947-70E740481C1C}">
                  <a14:useLocalDpi xmlns:a14="http://schemas.microsoft.com/office/drawing/2010/main"/>
                </a:ext>
              </a:extLst>
            </a:blip>
            <a:stretch>
              <a:fillRect/>
            </a:stretch>
          </a:blipFill>
          <a:ln w="9525" cap="flat" cmpd="sng" algn="ctr">
            <a:solidFill>
              <a:schemeClr val="bg2">
                <a:lumMod val="60000"/>
                <a:lumOff val="40000"/>
              </a:schemeClr>
            </a:solidFill>
            <a:prstDash val="solid"/>
            <a:round/>
            <a:headEnd type="none" w="med" len="med"/>
            <a:tailEnd type="none" w="med" len="med"/>
          </a:ln>
          <a:effectLst/>
        </p:spPr>
        <p:txBody>
          <a:bodyPr vert="horz" wrap="square" lIns="91392" tIns="45696" rIns="91392" bIns="45696" numCol="1" rtlCol="0"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19" name="TextBox 72"/>
          <p:cNvSpPr txBox="1"/>
          <p:nvPr/>
        </p:nvSpPr>
        <p:spPr>
          <a:xfrm>
            <a:off x="1925099" y="1992736"/>
            <a:ext cx="1458154" cy="369695"/>
          </a:xfrm>
          <a:prstGeom prst="rect">
            <a:avLst/>
          </a:prstGeom>
          <a:noFill/>
        </p:spPr>
        <p:txBody>
          <a:bodyPr wrap="square" rtlCol="0">
            <a:spAutoFit/>
          </a:bodyPr>
          <a:lstStyle/>
          <a:p>
            <a:pPr defTabSz="913943" fontAlgn="base">
              <a:spcBef>
                <a:spcPct val="0"/>
              </a:spcBef>
              <a:spcAft>
                <a:spcPct val="0"/>
              </a:spcAft>
              <a:defRPr/>
            </a:pPr>
            <a:r>
              <a:rPr lang="zh-CN" altLang="en-US" sz="1799" b="1" dirty="0">
                <a:solidFill>
                  <a:srgbClr val="FFFFFF"/>
                </a:solidFill>
                <a:latin typeface="微软雅黑" panose="020B0503020204020204" pitchFamily="34" charset="-122"/>
                <a:ea typeface="微软雅黑" panose="020B0503020204020204" pitchFamily="34" charset="-122"/>
              </a:rPr>
              <a:t>这里是标题</a:t>
            </a:r>
            <a:endParaRPr lang="en-US" altLang="zh-CN" sz="1799" b="1" dirty="0">
              <a:solidFill>
                <a:srgbClr val="FFFFFF"/>
              </a:solidFill>
              <a:latin typeface="微软雅黑" panose="020B0503020204020204" pitchFamily="34" charset="-122"/>
              <a:ea typeface="微软雅黑" panose="020B0503020204020204" pitchFamily="34" charset="-122"/>
            </a:endParaRPr>
          </a:p>
        </p:txBody>
      </p:sp>
      <p:sp>
        <p:nvSpPr>
          <p:cNvPr id="20" name="TextBox 73"/>
          <p:cNvSpPr txBox="1"/>
          <p:nvPr/>
        </p:nvSpPr>
        <p:spPr>
          <a:xfrm>
            <a:off x="1925099" y="2397338"/>
            <a:ext cx="2698932" cy="1075765"/>
          </a:xfrm>
          <a:prstGeom prst="rect">
            <a:avLst/>
          </a:prstGeom>
          <a:noFill/>
        </p:spPr>
        <p:txBody>
          <a:bodyPr wrap="square" rtlCol="0">
            <a:spAutoFit/>
          </a:bodyPr>
          <a:lstStyle/>
          <a:p>
            <a:pPr defTabSz="913943" fontAlgn="base">
              <a:spcBef>
                <a:spcPct val="0"/>
              </a:spcBef>
              <a:spcAft>
                <a:spcPct val="0"/>
              </a:spcAft>
              <a:defRPr/>
            </a:pPr>
            <a:r>
              <a:rPr lang="zh-CN" altLang="en-US" sz="1599" dirty="0">
                <a:solidFill>
                  <a:srgbClr val="FFFFFF"/>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1" name="TextBox 74"/>
          <p:cNvSpPr txBox="1"/>
          <p:nvPr/>
        </p:nvSpPr>
        <p:spPr>
          <a:xfrm>
            <a:off x="5842595" y="4515547"/>
            <a:ext cx="1458154" cy="399981"/>
          </a:xfrm>
          <a:prstGeom prst="rect">
            <a:avLst/>
          </a:prstGeom>
          <a:noFill/>
        </p:spPr>
        <p:txBody>
          <a:bodyPr wrap="square" rtlCol="0">
            <a:spAutoFit/>
          </a:bodyPr>
          <a:lstStyle/>
          <a:p>
            <a:pPr defTabSz="913943" fontAlgn="base">
              <a:spcBef>
                <a:spcPct val="0"/>
              </a:spcBef>
              <a:spcAft>
                <a:spcPct val="0"/>
              </a:spcAft>
              <a:defRPr/>
            </a:pPr>
            <a:r>
              <a:rPr lang="zh-CN" altLang="en-US" sz="1999" b="1" dirty="0">
                <a:solidFill>
                  <a:srgbClr val="FFFFFF"/>
                </a:solidFill>
                <a:latin typeface="微软雅黑" panose="020B0503020204020204" pitchFamily="34" charset="-122"/>
                <a:ea typeface="微软雅黑" panose="020B0503020204020204" pitchFamily="34" charset="-122"/>
              </a:rPr>
              <a:t>这里是标题</a:t>
            </a:r>
            <a:endParaRPr lang="en-US" altLang="zh-CN" sz="1999" b="1" dirty="0">
              <a:solidFill>
                <a:srgbClr val="FFFFFF"/>
              </a:solidFill>
              <a:latin typeface="微软雅黑" panose="020B0503020204020204" pitchFamily="34" charset="-122"/>
              <a:ea typeface="微软雅黑" panose="020B0503020204020204" pitchFamily="34" charset="-122"/>
            </a:endParaRPr>
          </a:p>
        </p:txBody>
      </p:sp>
      <p:sp>
        <p:nvSpPr>
          <p:cNvPr id="22" name="TextBox 75"/>
          <p:cNvSpPr txBox="1"/>
          <p:nvPr/>
        </p:nvSpPr>
        <p:spPr>
          <a:xfrm>
            <a:off x="5842596" y="5013763"/>
            <a:ext cx="4174539" cy="923444"/>
          </a:xfrm>
          <a:prstGeom prst="rect">
            <a:avLst/>
          </a:prstGeom>
          <a:noFill/>
        </p:spPr>
        <p:txBody>
          <a:bodyPr wrap="square" rtlCol="0">
            <a:spAutoFit/>
          </a:bodyPr>
          <a:lstStyle/>
          <a:p>
            <a:pPr defTabSz="913943" fontAlgn="base">
              <a:spcBef>
                <a:spcPct val="0"/>
              </a:spcBef>
              <a:spcAft>
                <a:spcPct val="0"/>
              </a:spcAft>
              <a:defRPr/>
            </a:pPr>
            <a:r>
              <a:rPr lang="zh-CN" altLang="en-US" sz="1799" dirty="0">
                <a:solidFill>
                  <a:srgbClr val="FFFFFF"/>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Tree>
    <p:extLst>
      <p:ext uri="{BB962C8B-B14F-4D97-AF65-F5344CB8AC3E}">
        <p14:creationId xmlns:p14="http://schemas.microsoft.com/office/powerpoint/2010/main" val="373139322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5644">
        <p15:prstTrans prst="pageCurlDouble"/>
      </p:transition>
    </mc:Choice>
    <mc:Fallback>
      <p:transition spd="slow" advClick="0" advTm="564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400" fill="hold"/>
                                        <p:tgtEl>
                                          <p:spTgt spid="16"/>
                                        </p:tgtEl>
                                        <p:attrNameLst>
                                          <p:attrName>ppt_x</p:attrName>
                                        </p:attrNameLst>
                                      </p:cBhvr>
                                      <p:tavLst>
                                        <p:tav tm="0">
                                          <p:val>
                                            <p:strVal val="1+#ppt_w/2"/>
                                          </p:val>
                                        </p:tav>
                                        <p:tav tm="100000">
                                          <p:val>
                                            <p:strVal val="#ppt_x"/>
                                          </p:val>
                                        </p:tav>
                                      </p:tavLst>
                                    </p:anim>
                                    <p:anim calcmode="lin" valueType="num">
                                      <p:cBhvr additive="base">
                                        <p:cTn id="8" dur="400" fill="hold"/>
                                        <p:tgtEl>
                                          <p:spTgt spid="16"/>
                                        </p:tgtEl>
                                        <p:attrNameLst>
                                          <p:attrName>ppt_y</p:attrName>
                                        </p:attrNameLst>
                                      </p:cBhvr>
                                      <p:tavLst>
                                        <p:tav tm="0">
                                          <p:val>
                                            <p:strVal val="1+#ppt_h/2"/>
                                          </p:val>
                                        </p:tav>
                                        <p:tav tm="100000">
                                          <p:val>
                                            <p:strVal val="#ppt_y"/>
                                          </p:val>
                                        </p:tav>
                                      </p:tavLst>
                                    </p:anim>
                                  </p:childTnLst>
                                </p:cTn>
                              </p:par>
                              <p:par>
                                <p:cTn id="9" presetID="2" presetClass="entr" presetSubtype="6" fill="hold" grpId="0" nodeType="withEffect">
                                  <p:stCondLst>
                                    <p:cond delay="10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400" fill="hold"/>
                                        <p:tgtEl>
                                          <p:spTgt spid="14"/>
                                        </p:tgtEl>
                                        <p:attrNameLst>
                                          <p:attrName>ppt_x</p:attrName>
                                        </p:attrNameLst>
                                      </p:cBhvr>
                                      <p:tavLst>
                                        <p:tav tm="0">
                                          <p:val>
                                            <p:strVal val="1+#ppt_w/2"/>
                                          </p:val>
                                        </p:tav>
                                        <p:tav tm="100000">
                                          <p:val>
                                            <p:strVal val="#ppt_x"/>
                                          </p:val>
                                        </p:tav>
                                      </p:tavLst>
                                    </p:anim>
                                    <p:anim calcmode="lin" valueType="num">
                                      <p:cBhvr additive="base">
                                        <p:cTn id="12" dur="400" fill="hold"/>
                                        <p:tgtEl>
                                          <p:spTgt spid="14"/>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2"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right)">
                                      <p:cBhvr>
                                        <p:cTn id="16" dur="500"/>
                                        <p:tgtEl>
                                          <p:spTgt spid="15"/>
                                        </p:tgtEl>
                                      </p:cBhvr>
                                    </p:animEffect>
                                  </p:childTnLst>
                                </p:cTn>
                              </p:par>
                            </p:childTnLst>
                          </p:cTn>
                        </p:par>
                        <p:par>
                          <p:cTn id="17" fill="hold">
                            <p:stCondLst>
                              <p:cond delay="1000"/>
                            </p:stCondLst>
                            <p:childTnLst>
                              <p:par>
                                <p:cTn id="18" presetID="31" presetClass="entr" presetSubtype="0"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p:cTn id="20" dur="300" fill="hold"/>
                                        <p:tgtEl>
                                          <p:spTgt spid="19"/>
                                        </p:tgtEl>
                                        <p:attrNameLst>
                                          <p:attrName>ppt_w</p:attrName>
                                        </p:attrNameLst>
                                      </p:cBhvr>
                                      <p:tavLst>
                                        <p:tav tm="0">
                                          <p:val>
                                            <p:fltVal val="0"/>
                                          </p:val>
                                        </p:tav>
                                        <p:tav tm="100000">
                                          <p:val>
                                            <p:strVal val="#ppt_w"/>
                                          </p:val>
                                        </p:tav>
                                      </p:tavLst>
                                    </p:anim>
                                    <p:anim calcmode="lin" valueType="num">
                                      <p:cBhvr>
                                        <p:cTn id="21" dur="300" fill="hold"/>
                                        <p:tgtEl>
                                          <p:spTgt spid="19"/>
                                        </p:tgtEl>
                                        <p:attrNameLst>
                                          <p:attrName>ppt_h</p:attrName>
                                        </p:attrNameLst>
                                      </p:cBhvr>
                                      <p:tavLst>
                                        <p:tav tm="0">
                                          <p:val>
                                            <p:fltVal val="0"/>
                                          </p:val>
                                        </p:tav>
                                        <p:tav tm="100000">
                                          <p:val>
                                            <p:strVal val="#ppt_h"/>
                                          </p:val>
                                        </p:tav>
                                      </p:tavLst>
                                    </p:anim>
                                    <p:anim calcmode="lin" valueType="num">
                                      <p:cBhvr>
                                        <p:cTn id="22" dur="300" fill="hold"/>
                                        <p:tgtEl>
                                          <p:spTgt spid="19"/>
                                        </p:tgtEl>
                                        <p:attrNameLst>
                                          <p:attrName>style.rotation</p:attrName>
                                        </p:attrNameLst>
                                      </p:cBhvr>
                                      <p:tavLst>
                                        <p:tav tm="0">
                                          <p:val>
                                            <p:fltVal val="90"/>
                                          </p:val>
                                        </p:tav>
                                        <p:tav tm="100000">
                                          <p:val>
                                            <p:fltVal val="0"/>
                                          </p:val>
                                        </p:tav>
                                      </p:tavLst>
                                    </p:anim>
                                    <p:animEffect transition="in" filter="fade">
                                      <p:cBhvr>
                                        <p:cTn id="23" dur="300"/>
                                        <p:tgtEl>
                                          <p:spTgt spid="19"/>
                                        </p:tgtEl>
                                      </p:cBhvr>
                                    </p:animEffect>
                                  </p:childTnLst>
                                </p:cTn>
                              </p:par>
                            </p:childTnLst>
                          </p:cTn>
                        </p:par>
                        <p:par>
                          <p:cTn id="24" fill="hold">
                            <p:stCondLst>
                              <p:cond delay="1300"/>
                            </p:stCondLst>
                            <p:childTnLst>
                              <p:par>
                                <p:cTn id="25" presetID="22" presetClass="entr" presetSubtype="1"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up)">
                                      <p:cBhvr>
                                        <p:cTn id="27" dur="500"/>
                                        <p:tgtEl>
                                          <p:spTgt spid="20"/>
                                        </p:tgtEl>
                                      </p:cBhvr>
                                    </p:animEffect>
                                  </p:childTnLst>
                                </p:cTn>
                              </p:par>
                              <p:par>
                                <p:cTn id="28" presetID="2" presetClass="entr" presetSubtype="12" fill="hold" grpId="0" nodeType="withEffect">
                                  <p:stCondLst>
                                    <p:cond delay="10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400" fill="hold"/>
                                        <p:tgtEl>
                                          <p:spTgt spid="18"/>
                                        </p:tgtEl>
                                        <p:attrNameLst>
                                          <p:attrName>ppt_x</p:attrName>
                                        </p:attrNameLst>
                                      </p:cBhvr>
                                      <p:tavLst>
                                        <p:tav tm="0">
                                          <p:val>
                                            <p:strVal val="0-#ppt_w/2"/>
                                          </p:val>
                                        </p:tav>
                                        <p:tav tm="100000">
                                          <p:val>
                                            <p:strVal val="#ppt_x"/>
                                          </p:val>
                                        </p:tav>
                                      </p:tavLst>
                                    </p:anim>
                                    <p:anim calcmode="lin" valueType="num">
                                      <p:cBhvr additive="base">
                                        <p:cTn id="31" dur="400" fill="hold"/>
                                        <p:tgtEl>
                                          <p:spTgt spid="18"/>
                                        </p:tgtEl>
                                        <p:attrNameLst>
                                          <p:attrName>ppt_y</p:attrName>
                                        </p:attrNameLst>
                                      </p:cBhvr>
                                      <p:tavLst>
                                        <p:tav tm="0">
                                          <p:val>
                                            <p:strVal val="1+#ppt_h/2"/>
                                          </p:val>
                                        </p:tav>
                                        <p:tav tm="100000">
                                          <p:val>
                                            <p:strVal val="#ppt_y"/>
                                          </p:val>
                                        </p:tav>
                                      </p:tavLst>
                                    </p:anim>
                                  </p:childTnLst>
                                </p:cTn>
                              </p:par>
                            </p:childTnLst>
                          </p:cTn>
                        </p:par>
                        <p:par>
                          <p:cTn id="32" fill="hold">
                            <p:stCondLst>
                              <p:cond delay="1800"/>
                            </p:stCondLst>
                            <p:childTnLst>
                              <p:par>
                                <p:cTn id="33" presetID="22" presetClass="entr" presetSubtype="8"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left)">
                                      <p:cBhvr>
                                        <p:cTn id="35" dur="500"/>
                                        <p:tgtEl>
                                          <p:spTgt spid="17"/>
                                        </p:tgtEl>
                                      </p:cBhvr>
                                    </p:animEffect>
                                  </p:childTnLst>
                                </p:cTn>
                              </p:par>
                            </p:childTnLst>
                          </p:cTn>
                        </p:par>
                        <p:par>
                          <p:cTn id="36" fill="hold">
                            <p:stCondLst>
                              <p:cond delay="2300"/>
                            </p:stCondLst>
                            <p:childTnLst>
                              <p:par>
                                <p:cTn id="37" presetID="31" presetClass="entr" presetSubtype="0"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p:cTn id="39" dur="300" fill="hold"/>
                                        <p:tgtEl>
                                          <p:spTgt spid="21"/>
                                        </p:tgtEl>
                                        <p:attrNameLst>
                                          <p:attrName>ppt_w</p:attrName>
                                        </p:attrNameLst>
                                      </p:cBhvr>
                                      <p:tavLst>
                                        <p:tav tm="0">
                                          <p:val>
                                            <p:fltVal val="0"/>
                                          </p:val>
                                        </p:tav>
                                        <p:tav tm="100000">
                                          <p:val>
                                            <p:strVal val="#ppt_w"/>
                                          </p:val>
                                        </p:tav>
                                      </p:tavLst>
                                    </p:anim>
                                    <p:anim calcmode="lin" valueType="num">
                                      <p:cBhvr>
                                        <p:cTn id="40" dur="300" fill="hold"/>
                                        <p:tgtEl>
                                          <p:spTgt spid="21"/>
                                        </p:tgtEl>
                                        <p:attrNameLst>
                                          <p:attrName>ppt_h</p:attrName>
                                        </p:attrNameLst>
                                      </p:cBhvr>
                                      <p:tavLst>
                                        <p:tav tm="0">
                                          <p:val>
                                            <p:fltVal val="0"/>
                                          </p:val>
                                        </p:tav>
                                        <p:tav tm="100000">
                                          <p:val>
                                            <p:strVal val="#ppt_h"/>
                                          </p:val>
                                        </p:tav>
                                      </p:tavLst>
                                    </p:anim>
                                    <p:anim calcmode="lin" valueType="num">
                                      <p:cBhvr>
                                        <p:cTn id="41" dur="300" fill="hold"/>
                                        <p:tgtEl>
                                          <p:spTgt spid="21"/>
                                        </p:tgtEl>
                                        <p:attrNameLst>
                                          <p:attrName>style.rotation</p:attrName>
                                        </p:attrNameLst>
                                      </p:cBhvr>
                                      <p:tavLst>
                                        <p:tav tm="0">
                                          <p:val>
                                            <p:fltVal val="90"/>
                                          </p:val>
                                        </p:tav>
                                        <p:tav tm="100000">
                                          <p:val>
                                            <p:fltVal val="0"/>
                                          </p:val>
                                        </p:tav>
                                      </p:tavLst>
                                    </p:anim>
                                    <p:animEffect transition="in" filter="fade">
                                      <p:cBhvr>
                                        <p:cTn id="42" dur="300"/>
                                        <p:tgtEl>
                                          <p:spTgt spid="21"/>
                                        </p:tgtEl>
                                      </p:cBhvr>
                                    </p:animEffect>
                                  </p:childTnLst>
                                </p:cTn>
                              </p:par>
                            </p:childTnLst>
                          </p:cTn>
                        </p:par>
                        <p:par>
                          <p:cTn id="43" fill="hold">
                            <p:stCondLst>
                              <p:cond delay="2600"/>
                            </p:stCondLst>
                            <p:childTnLst>
                              <p:par>
                                <p:cTn id="44" presetID="22" presetClass="entr" presetSubtype="1"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wipe(up)">
                                      <p:cBhvr>
                                        <p:cTn id="4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p:bldP spid="20" grpId="0"/>
      <p:bldP spid="21" grpId="0"/>
      <p:bldP spid="22"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TextBox 23"/>
          <p:cNvSpPr txBox="1"/>
          <p:nvPr/>
        </p:nvSpPr>
        <p:spPr>
          <a:xfrm>
            <a:off x="2768970" y="248083"/>
            <a:ext cx="3777531"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zh-CN" altLang="en-US" sz="3600" kern="0" dirty="0">
                <a:solidFill>
                  <a:srgbClr val="00C8D8"/>
                </a:solidFill>
                <a:latin typeface="微软雅黑" panose="020B0503020204020204" pitchFamily="34" charset="-122"/>
                <a:ea typeface="微软雅黑" panose="020B0503020204020204" pitchFamily="34" charset="-122"/>
              </a:rPr>
              <a:t>主要产品</a:t>
            </a:r>
          </a:p>
        </p:txBody>
      </p:sp>
      <p:sp>
        <p:nvSpPr>
          <p:cNvPr id="23" name="矩形 22"/>
          <p:cNvSpPr/>
          <p:nvPr/>
        </p:nvSpPr>
        <p:spPr>
          <a:xfrm>
            <a:off x="-806824" y="847165"/>
            <a:ext cx="524436" cy="88750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矩形 23"/>
          <p:cNvSpPr/>
          <p:nvPr/>
        </p:nvSpPr>
        <p:spPr>
          <a:xfrm>
            <a:off x="-806824" y="1734671"/>
            <a:ext cx="524436" cy="887506"/>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 name="组合 1"/>
          <p:cNvGrpSpPr/>
          <p:nvPr/>
        </p:nvGrpSpPr>
        <p:grpSpPr>
          <a:xfrm>
            <a:off x="354482" y="190001"/>
            <a:ext cx="2228557" cy="763237"/>
            <a:chOff x="157476" y="152440"/>
            <a:chExt cx="2474408" cy="847436"/>
          </a:xfrm>
        </p:grpSpPr>
        <p:sp>
          <p:nvSpPr>
            <p:cNvPr id="25" name="Freeform 24"/>
            <p:cNvSpPr/>
            <p:nvPr/>
          </p:nvSpPr>
          <p:spPr>
            <a:xfrm>
              <a:off x="1332597" y="152440"/>
              <a:ext cx="1299287" cy="847436"/>
            </a:xfrm>
            <a:custGeom>
              <a:avLst/>
              <a:gdLst/>
              <a:ahLst/>
              <a:cxnLst>
                <a:cxn ang="0">
                  <a:pos x="448270" y="0"/>
                </a:cxn>
                <a:cxn ang="0">
                  <a:pos x="2349604" y="0"/>
                </a:cxn>
                <a:cxn ang="0">
                  <a:pos x="2374000" y="55145"/>
                </a:cxn>
                <a:cxn ang="0">
                  <a:pos x="1989769" y="1497335"/>
                </a:cxn>
                <a:cxn ang="0">
                  <a:pos x="1934879" y="1553246"/>
                </a:cxn>
                <a:cxn ang="0">
                  <a:pos x="33544" y="1553246"/>
                </a:cxn>
                <a:cxn ang="0">
                  <a:pos x="8386" y="1497335"/>
                </a:cxn>
                <a:cxn ang="0">
                  <a:pos x="393380" y="55145"/>
                </a:cxn>
                <a:cxn ang="0">
                  <a:pos x="448270" y="0"/>
                </a:cxn>
              </a:cxnLst>
              <a:rect l="0" t="0" r="0" b="0"/>
              <a:pathLst>
                <a:path w="3125" h="2028">
                  <a:moveTo>
                    <a:pt x="588" y="0"/>
                  </a:moveTo>
                  <a:lnTo>
                    <a:pt x="3082" y="0"/>
                  </a:lnTo>
                  <a:cubicBezTo>
                    <a:pt x="3110" y="0"/>
                    <a:pt x="3125" y="32"/>
                    <a:pt x="3114" y="72"/>
                  </a:cubicBezTo>
                  <a:lnTo>
                    <a:pt x="2610" y="1955"/>
                  </a:lnTo>
                  <a:cubicBezTo>
                    <a:pt x="2599" y="1995"/>
                    <a:pt x="2567" y="2028"/>
                    <a:pt x="2538" y="2028"/>
                  </a:cubicBezTo>
                  <a:lnTo>
                    <a:pt x="44" y="2028"/>
                  </a:lnTo>
                  <a:cubicBezTo>
                    <a:pt x="15" y="2028"/>
                    <a:pt x="0" y="1995"/>
                    <a:pt x="11" y="1955"/>
                  </a:cubicBezTo>
                  <a:lnTo>
                    <a:pt x="516" y="72"/>
                  </a:lnTo>
                  <a:cubicBezTo>
                    <a:pt x="527" y="32"/>
                    <a:pt x="559" y="0"/>
                    <a:pt x="588" y="0"/>
                  </a:cubicBez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26" name="Freeform 22"/>
            <p:cNvSpPr/>
            <p:nvPr/>
          </p:nvSpPr>
          <p:spPr>
            <a:xfrm>
              <a:off x="157476" y="152440"/>
              <a:ext cx="1298421" cy="846571"/>
            </a:xfrm>
            <a:custGeom>
              <a:avLst/>
              <a:gdLst/>
              <a:ahLst/>
              <a:cxnLst>
                <a:cxn ang="0">
                  <a:pos x="448114" y="0"/>
                </a:cxn>
                <a:cxn ang="0">
                  <a:pos x="2346501" y="0"/>
                </a:cxn>
                <a:cxn ang="0">
                  <a:pos x="2372412" y="56677"/>
                </a:cxn>
                <a:cxn ang="0">
                  <a:pos x="1988314" y="1496569"/>
                </a:cxn>
                <a:cxn ang="0">
                  <a:pos x="1932681" y="1553246"/>
                </a:cxn>
                <a:cxn ang="0">
                  <a:pos x="33532" y="1553246"/>
                </a:cxn>
                <a:cxn ang="0">
                  <a:pos x="8383" y="1496569"/>
                </a:cxn>
                <a:cxn ang="0">
                  <a:pos x="392481" y="56677"/>
                </a:cxn>
                <a:cxn ang="0">
                  <a:pos x="448114" y="0"/>
                </a:cxn>
              </a:cxnLst>
              <a:rect l="0" t="0" r="0" b="0"/>
              <a:pathLst>
                <a:path w="3124" h="2028">
                  <a:moveTo>
                    <a:pt x="588" y="0"/>
                  </a:moveTo>
                  <a:lnTo>
                    <a:pt x="3079" y="0"/>
                  </a:lnTo>
                  <a:cubicBezTo>
                    <a:pt x="3109" y="0"/>
                    <a:pt x="3124" y="33"/>
                    <a:pt x="3113" y="74"/>
                  </a:cubicBezTo>
                  <a:lnTo>
                    <a:pt x="2609" y="1954"/>
                  </a:lnTo>
                  <a:cubicBezTo>
                    <a:pt x="2598" y="1994"/>
                    <a:pt x="2565" y="2028"/>
                    <a:pt x="2536" y="2028"/>
                  </a:cubicBezTo>
                  <a:lnTo>
                    <a:pt x="44" y="2028"/>
                  </a:lnTo>
                  <a:cubicBezTo>
                    <a:pt x="15" y="2028"/>
                    <a:pt x="0" y="1994"/>
                    <a:pt x="11" y="1954"/>
                  </a:cubicBezTo>
                  <a:lnTo>
                    <a:pt x="515" y="74"/>
                  </a:lnTo>
                  <a:cubicBezTo>
                    <a:pt x="526" y="33"/>
                    <a:pt x="559" y="0"/>
                    <a:pt x="588" y="0"/>
                  </a:cubicBez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grpSp>
      <p:sp>
        <p:nvSpPr>
          <p:cNvPr id="27" name="Freeform 29"/>
          <p:cNvSpPr/>
          <p:nvPr/>
        </p:nvSpPr>
        <p:spPr>
          <a:xfrm>
            <a:off x="1749693" y="403409"/>
            <a:ext cx="441189" cy="335641"/>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FFFFFF"/>
          </a:solidFill>
          <a:ln w="9525">
            <a:noFill/>
          </a:ln>
        </p:spPr>
        <p:txBody>
          <a:bodyPr/>
          <a:lstStyle/>
          <a:p>
            <a:endParaRPr lang="zh-CN" altLang="en-US" sz="1799" dirty="0">
              <a:ea typeface="微软雅黑" panose="020B0503020204020204" pitchFamily="34" charset="-122"/>
            </a:endParaRPr>
          </a:p>
        </p:txBody>
      </p:sp>
      <p:sp>
        <p:nvSpPr>
          <p:cNvPr id="28" name="TextBox 23"/>
          <p:cNvSpPr txBox="1"/>
          <p:nvPr/>
        </p:nvSpPr>
        <p:spPr>
          <a:xfrm>
            <a:off x="488478" y="368127"/>
            <a:ext cx="1127219" cy="3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en-US" altLang="zh-CN" sz="1800" kern="0" dirty="0" smtClean="0">
                <a:solidFill>
                  <a:srgbClr val="FFFFFF"/>
                </a:solidFill>
                <a:latin typeface="微软雅黑" panose="020B0503020204020204" pitchFamily="34" charset="-122"/>
                <a:ea typeface="微软雅黑" panose="020B0503020204020204" pitchFamily="34" charset="-122"/>
              </a:rPr>
              <a:t>LOGO</a:t>
            </a:r>
            <a:endParaRPr lang="zh-CN" altLang="en-US" sz="1800" kern="0" dirty="0">
              <a:solidFill>
                <a:srgbClr val="FFFFFF"/>
              </a:solidFill>
              <a:latin typeface="微软雅黑" panose="020B0503020204020204" pitchFamily="34" charset="-122"/>
              <a:ea typeface="微软雅黑" panose="020B0503020204020204" pitchFamily="34" charset="-122"/>
            </a:endParaRPr>
          </a:p>
        </p:txBody>
      </p:sp>
      <p:sp>
        <p:nvSpPr>
          <p:cNvPr id="12" name="Freeform 28"/>
          <p:cNvSpPr/>
          <p:nvPr/>
        </p:nvSpPr>
        <p:spPr>
          <a:xfrm>
            <a:off x="5584865" y="529454"/>
            <a:ext cx="491880" cy="375265"/>
          </a:xfrm>
          <a:custGeom>
            <a:avLst/>
            <a:gdLst/>
            <a:ahLst/>
            <a:cxnLst>
              <a:cxn ang="0">
                <a:pos x="523584" y="195509"/>
              </a:cxn>
              <a:cxn ang="0">
                <a:pos x="468711" y="250712"/>
              </a:cxn>
              <a:cxn ang="0">
                <a:pos x="320857" y="399452"/>
              </a:cxn>
              <a:cxn ang="0">
                <a:pos x="210348" y="399452"/>
              </a:cxn>
              <a:cxn ang="0">
                <a:pos x="374206" y="234611"/>
              </a:cxn>
              <a:cxn ang="0">
                <a:pos x="0" y="234611"/>
              </a:cxn>
              <a:cxn ang="0">
                <a:pos x="0" y="156407"/>
              </a:cxn>
              <a:cxn ang="0">
                <a:pos x="374206" y="156407"/>
              </a:cxn>
              <a:cxn ang="0">
                <a:pos x="218732" y="0"/>
              </a:cxn>
              <a:cxn ang="0">
                <a:pos x="329241" y="0"/>
              </a:cxn>
              <a:cxn ang="0">
                <a:pos x="468711" y="140307"/>
              </a:cxn>
              <a:cxn ang="0">
                <a:pos x="523584" y="195509"/>
              </a:cxn>
            </a:cxnLst>
            <a:rect l="0" t="0" r="0" b="0"/>
            <a:pathLst>
              <a:path w="687" h="521">
                <a:moveTo>
                  <a:pt x="687" y="255"/>
                </a:moveTo>
                <a:lnTo>
                  <a:pt x="615" y="327"/>
                </a:lnTo>
                <a:lnTo>
                  <a:pt x="421" y="521"/>
                </a:lnTo>
                <a:lnTo>
                  <a:pt x="276" y="521"/>
                </a:lnTo>
                <a:lnTo>
                  <a:pt x="491" y="306"/>
                </a:lnTo>
                <a:lnTo>
                  <a:pt x="0" y="306"/>
                </a:lnTo>
                <a:lnTo>
                  <a:pt x="0" y="204"/>
                </a:lnTo>
                <a:lnTo>
                  <a:pt x="491" y="204"/>
                </a:lnTo>
                <a:lnTo>
                  <a:pt x="287" y="0"/>
                </a:lnTo>
                <a:lnTo>
                  <a:pt x="432" y="0"/>
                </a:lnTo>
                <a:lnTo>
                  <a:pt x="615" y="183"/>
                </a:lnTo>
                <a:lnTo>
                  <a:pt x="687" y="255"/>
                </a:ln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sp>
        <p:nvSpPr>
          <p:cNvPr id="13" name="Freeform 29"/>
          <p:cNvSpPr/>
          <p:nvPr/>
        </p:nvSpPr>
        <p:spPr>
          <a:xfrm>
            <a:off x="6222962" y="71945"/>
            <a:ext cx="624943" cy="475435"/>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14" name="Rectangle 5"/>
          <p:cNvSpPr>
            <a:spLocks noChangeArrowheads="1"/>
          </p:cNvSpPr>
          <p:nvPr/>
        </p:nvSpPr>
        <p:spPr bwMode="auto">
          <a:xfrm>
            <a:off x="1749694" y="2622177"/>
            <a:ext cx="1646967" cy="1323286"/>
          </a:xfrm>
          <a:prstGeom prst="rect">
            <a:avLst/>
          </a:prstGeom>
          <a:blipFill>
            <a:blip r:embed="rId3" cstate="screen">
              <a:extLst>
                <a:ext uri="{28A0092B-C50C-407E-A947-70E740481C1C}">
                  <a14:useLocalDpi xmlns:a14="http://schemas.microsoft.com/office/drawing/2010/main"/>
                </a:ext>
              </a:extLst>
            </a:blip>
            <a:stretch>
              <a:fillRect/>
            </a:stretch>
          </a:blipFill>
          <a:ln w="20" cap="flat">
            <a:solidFill>
              <a:srgbClr val="1F3240"/>
            </a:solidFill>
            <a:prstDash val="solid"/>
            <a:miter lim="800000"/>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15" name="Rectangle 6"/>
          <p:cNvSpPr>
            <a:spLocks noChangeArrowheads="1"/>
          </p:cNvSpPr>
          <p:nvPr/>
        </p:nvSpPr>
        <p:spPr bwMode="auto">
          <a:xfrm>
            <a:off x="4058305" y="2622177"/>
            <a:ext cx="1648554" cy="1323286"/>
          </a:xfrm>
          <a:prstGeom prst="rect">
            <a:avLst/>
          </a:prstGeom>
          <a:blipFill>
            <a:blip r:embed="rId4" cstate="screen">
              <a:extLst>
                <a:ext uri="{28A0092B-C50C-407E-A947-70E740481C1C}">
                  <a14:useLocalDpi xmlns:a14="http://schemas.microsoft.com/office/drawing/2010/main"/>
                </a:ext>
              </a:extLst>
            </a:blip>
            <a:stretch>
              <a:fillRect/>
            </a:stretch>
          </a:blipFill>
          <a:ln w="20" cap="flat">
            <a:solidFill>
              <a:srgbClr val="00C8D8"/>
            </a:solidFill>
            <a:prstDash val="solid"/>
            <a:miter lim="800000"/>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16" name="Rectangle 7"/>
          <p:cNvSpPr>
            <a:spLocks noChangeArrowheads="1"/>
          </p:cNvSpPr>
          <p:nvPr/>
        </p:nvSpPr>
        <p:spPr bwMode="auto">
          <a:xfrm>
            <a:off x="6190794" y="2622177"/>
            <a:ext cx="1648554" cy="1323286"/>
          </a:xfrm>
          <a:prstGeom prst="rect">
            <a:avLst/>
          </a:prstGeom>
          <a:blipFill>
            <a:blip r:embed="rId5" cstate="screen">
              <a:extLst>
                <a:ext uri="{28A0092B-C50C-407E-A947-70E740481C1C}">
                  <a14:useLocalDpi xmlns:a14="http://schemas.microsoft.com/office/drawing/2010/main"/>
                </a:ext>
              </a:extLst>
            </a:blip>
            <a:stretch>
              <a:fillRect/>
            </a:stretch>
          </a:blipFill>
          <a:ln w="20" cap="flat">
            <a:solidFill>
              <a:srgbClr val="1F3240"/>
            </a:solidFill>
            <a:prstDash val="solid"/>
            <a:miter lim="800000"/>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17" name="Rectangle 8"/>
          <p:cNvSpPr>
            <a:spLocks noChangeArrowheads="1"/>
          </p:cNvSpPr>
          <p:nvPr/>
        </p:nvSpPr>
        <p:spPr bwMode="auto">
          <a:xfrm>
            <a:off x="8139228" y="2622177"/>
            <a:ext cx="1650141" cy="1323286"/>
          </a:xfrm>
          <a:prstGeom prst="rect">
            <a:avLst/>
          </a:prstGeom>
          <a:blipFill>
            <a:blip r:embed="rId6" cstate="screen">
              <a:extLst>
                <a:ext uri="{28A0092B-C50C-407E-A947-70E740481C1C}">
                  <a14:useLocalDpi xmlns:a14="http://schemas.microsoft.com/office/drawing/2010/main"/>
                </a:ext>
              </a:extLst>
            </a:blip>
            <a:stretch>
              <a:fillRect/>
            </a:stretch>
          </a:blipFill>
          <a:ln w="20" cap="flat">
            <a:solidFill>
              <a:srgbClr val="00C8D8"/>
            </a:solidFill>
            <a:prstDash val="solid"/>
            <a:miter lim="800000"/>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grpSp>
        <p:nvGrpSpPr>
          <p:cNvPr id="18" name="组合 17"/>
          <p:cNvGrpSpPr/>
          <p:nvPr/>
        </p:nvGrpSpPr>
        <p:grpSpPr>
          <a:xfrm>
            <a:off x="2412139" y="4068971"/>
            <a:ext cx="544230" cy="328443"/>
            <a:chOff x="2244973" y="3636094"/>
            <a:chExt cx="544513" cy="328613"/>
          </a:xfrm>
          <a:solidFill>
            <a:srgbClr val="1F3240"/>
          </a:solidFill>
        </p:grpSpPr>
        <p:sp>
          <p:nvSpPr>
            <p:cNvPr id="19" name="Rectangle 9"/>
            <p:cNvSpPr>
              <a:spLocks noChangeArrowheads="1"/>
            </p:cNvSpPr>
            <p:nvPr/>
          </p:nvSpPr>
          <p:spPr bwMode="auto">
            <a:xfrm>
              <a:off x="2244973" y="3636094"/>
              <a:ext cx="84138" cy="85725"/>
            </a:xfrm>
            <a:prstGeom prst="rect">
              <a:avLst/>
            </a:prstGeom>
            <a:grpFill/>
            <a:ln w="9525">
              <a:noFill/>
              <a:miter lim="800000"/>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20" name="Freeform 10"/>
            <p:cNvSpPr/>
            <p:nvPr/>
          </p:nvSpPr>
          <p:spPr bwMode="auto">
            <a:xfrm>
              <a:off x="2276723" y="3678957"/>
              <a:ext cx="20638" cy="114300"/>
            </a:xfrm>
            <a:custGeom>
              <a:avLst/>
              <a:gdLst>
                <a:gd name="T0" fmla="*/ 7 w 13"/>
                <a:gd name="T1" fmla="*/ 72 h 72"/>
                <a:gd name="T2" fmla="*/ 13 w 13"/>
                <a:gd name="T3" fmla="*/ 66 h 72"/>
                <a:gd name="T4" fmla="*/ 13 w 13"/>
                <a:gd name="T5" fmla="*/ 0 h 72"/>
                <a:gd name="T6" fmla="*/ 0 w 13"/>
                <a:gd name="T7" fmla="*/ 0 h 72"/>
                <a:gd name="T8" fmla="*/ 0 w 13"/>
                <a:gd name="T9" fmla="*/ 66 h 72"/>
                <a:gd name="T10" fmla="*/ 7 w 13"/>
                <a:gd name="T11" fmla="*/ 72 h 72"/>
              </a:gdLst>
              <a:ahLst/>
              <a:cxnLst>
                <a:cxn ang="0">
                  <a:pos x="T0" y="T1"/>
                </a:cxn>
                <a:cxn ang="0">
                  <a:pos x="T2" y="T3"/>
                </a:cxn>
                <a:cxn ang="0">
                  <a:pos x="T4" y="T5"/>
                </a:cxn>
                <a:cxn ang="0">
                  <a:pos x="T6" y="T7"/>
                </a:cxn>
                <a:cxn ang="0">
                  <a:pos x="T8" y="T9"/>
                </a:cxn>
                <a:cxn ang="0">
                  <a:pos x="T10" y="T11"/>
                </a:cxn>
              </a:cxnLst>
              <a:rect l="0" t="0" r="r" b="b"/>
              <a:pathLst>
                <a:path w="13" h="72">
                  <a:moveTo>
                    <a:pt x="7" y="72"/>
                  </a:moveTo>
                  <a:lnTo>
                    <a:pt x="13" y="66"/>
                  </a:lnTo>
                  <a:lnTo>
                    <a:pt x="13" y="0"/>
                  </a:lnTo>
                  <a:lnTo>
                    <a:pt x="0" y="0"/>
                  </a:lnTo>
                  <a:lnTo>
                    <a:pt x="0" y="66"/>
                  </a:lnTo>
                  <a:lnTo>
                    <a:pt x="7" y="72"/>
                  </a:lnTo>
                  <a:close/>
                </a:path>
              </a:pathLst>
            </a:custGeom>
            <a:grpFill/>
            <a:ln w="9525">
              <a:noFill/>
              <a:round/>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21" name="Freeform 11"/>
            <p:cNvSpPr/>
            <p:nvPr/>
          </p:nvSpPr>
          <p:spPr bwMode="auto">
            <a:xfrm>
              <a:off x="2276723" y="3783732"/>
              <a:ext cx="11113" cy="9525"/>
            </a:xfrm>
            <a:custGeom>
              <a:avLst/>
              <a:gdLst>
                <a:gd name="T0" fmla="*/ 7 w 7"/>
                <a:gd name="T1" fmla="*/ 6 h 6"/>
                <a:gd name="T2" fmla="*/ 0 w 7"/>
                <a:gd name="T3" fmla="*/ 6 h 6"/>
                <a:gd name="T4" fmla="*/ 0 w 7"/>
                <a:gd name="T5" fmla="*/ 0 h 6"/>
                <a:gd name="T6" fmla="*/ 7 w 7"/>
                <a:gd name="T7" fmla="*/ 6 h 6"/>
              </a:gdLst>
              <a:ahLst/>
              <a:cxnLst>
                <a:cxn ang="0">
                  <a:pos x="T0" y="T1"/>
                </a:cxn>
                <a:cxn ang="0">
                  <a:pos x="T2" y="T3"/>
                </a:cxn>
                <a:cxn ang="0">
                  <a:pos x="T4" y="T5"/>
                </a:cxn>
                <a:cxn ang="0">
                  <a:pos x="T6" y="T7"/>
                </a:cxn>
              </a:cxnLst>
              <a:rect l="0" t="0" r="r" b="b"/>
              <a:pathLst>
                <a:path w="7" h="6">
                  <a:moveTo>
                    <a:pt x="7" y="6"/>
                  </a:moveTo>
                  <a:lnTo>
                    <a:pt x="0" y="6"/>
                  </a:lnTo>
                  <a:lnTo>
                    <a:pt x="0" y="0"/>
                  </a:lnTo>
                  <a:lnTo>
                    <a:pt x="7" y="6"/>
                  </a:lnTo>
                  <a:close/>
                </a:path>
              </a:pathLst>
            </a:custGeom>
            <a:grpFill/>
            <a:ln w="9525">
              <a:noFill/>
              <a:round/>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22" name="Freeform 12"/>
            <p:cNvSpPr/>
            <p:nvPr/>
          </p:nvSpPr>
          <p:spPr bwMode="auto">
            <a:xfrm>
              <a:off x="2287835" y="3774207"/>
              <a:ext cx="501650" cy="19050"/>
            </a:xfrm>
            <a:custGeom>
              <a:avLst/>
              <a:gdLst>
                <a:gd name="T0" fmla="*/ 316 w 316"/>
                <a:gd name="T1" fmla="*/ 6 h 12"/>
                <a:gd name="T2" fmla="*/ 310 w 316"/>
                <a:gd name="T3" fmla="*/ 0 h 12"/>
                <a:gd name="T4" fmla="*/ 0 w 316"/>
                <a:gd name="T5" fmla="*/ 0 h 12"/>
                <a:gd name="T6" fmla="*/ 0 w 316"/>
                <a:gd name="T7" fmla="*/ 12 h 12"/>
                <a:gd name="T8" fmla="*/ 310 w 316"/>
                <a:gd name="T9" fmla="*/ 12 h 12"/>
                <a:gd name="T10" fmla="*/ 316 w 316"/>
                <a:gd name="T11" fmla="*/ 6 h 12"/>
              </a:gdLst>
              <a:ahLst/>
              <a:cxnLst>
                <a:cxn ang="0">
                  <a:pos x="T0" y="T1"/>
                </a:cxn>
                <a:cxn ang="0">
                  <a:pos x="T2" y="T3"/>
                </a:cxn>
                <a:cxn ang="0">
                  <a:pos x="T4" y="T5"/>
                </a:cxn>
                <a:cxn ang="0">
                  <a:pos x="T6" y="T7"/>
                </a:cxn>
                <a:cxn ang="0">
                  <a:pos x="T8" y="T9"/>
                </a:cxn>
                <a:cxn ang="0">
                  <a:pos x="T10" y="T11"/>
                </a:cxn>
              </a:cxnLst>
              <a:rect l="0" t="0" r="r" b="b"/>
              <a:pathLst>
                <a:path w="316" h="12">
                  <a:moveTo>
                    <a:pt x="316" y="6"/>
                  </a:moveTo>
                  <a:lnTo>
                    <a:pt x="310" y="0"/>
                  </a:lnTo>
                  <a:lnTo>
                    <a:pt x="0" y="0"/>
                  </a:lnTo>
                  <a:lnTo>
                    <a:pt x="0" y="12"/>
                  </a:lnTo>
                  <a:lnTo>
                    <a:pt x="310" y="12"/>
                  </a:lnTo>
                  <a:lnTo>
                    <a:pt x="316" y="6"/>
                  </a:lnTo>
                  <a:close/>
                </a:path>
              </a:pathLst>
            </a:custGeom>
            <a:grpFill/>
            <a:ln w="9525">
              <a:noFill/>
              <a:round/>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29" name="Freeform 13"/>
            <p:cNvSpPr/>
            <p:nvPr/>
          </p:nvSpPr>
          <p:spPr bwMode="auto">
            <a:xfrm>
              <a:off x="2779960" y="3774207"/>
              <a:ext cx="9525" cy="9525"/>
            </a:xfrm>
            <a:custGeom>
              <a:avLst/>
              <a:gdLst>
                <a:gd name="T0" fmla="*/ 0 w 6"/>
                <a:gd name="T1" fmla="*/ 0 h 6"/>
                <a:gd name="T2" fmla="*/ 6 w 6"/>
                <a:gd name="T3" fmla="*/ 0 h 6"/>
                <a:gd name="T4" fmla="*/ 6 w 6"/>
                <a:gd name="T5" fmla="*/ 6 h 6"/>
                <a:gd name="T6" fmla="*/ 0 w 6"/>
                <a:gd name="T7" fmla="*/ 0 h 6"/>
              </a:gdLst>
              <a:ahLst/>
              <a:cxnLst>
                <a:cxn ang="0">
                  <a:pos x="T0" y="T1"/>
                </a:cxn>
                <a:cxn ang="0">
                  <a:pos x="T2" y="T3"/>
                </a:cxn>
                <a:cxn ang="0">
                  <a:pos x="T4" y="T5"/>
                </a:cxn>
                <a:cxn ang="0">
                  <a:pos x="T6" y="T7"/>
                </a:cxn>
              </a:cxnLst>
              <a:rect l="0" t="0" r="r" b="b"/>
              <a:pathLst>
                <a:path w="6" h="6">
                  <a:moveTo>
                    <a:pt x="0" y="0"/>
                  </a:moveTo>
                  <a:lnTo>
                    <a:pt x="6" y="0"/>
                  </a:lnTo>
                  <a:lnTo>
                    <a:pt x="6" y="6"/>
                  </a:lnTo>
                  <a:lnTo>
                    <a:pt x="0" y="0"/>
                  </a:lnTo>
                  <a:close/>
                </a:path>
              </a:pathLst>
            </a:custGeom>
            <a:grpFill/>
            <a:ln w="9525">
              <a:noFill/>
              <a:round/>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30" name="Rectangle 14"/>
            <p:cNvSpPr>
              <a:spLocks noChangeArrowheads="1"/>
            </p:cNvSpPr>
            <p:nvPr/>
          </p:nvSpPr>
          <p:spPr bwMode="auto">
            <a:xfrm>
              <a:off x="2768848" y="3783732"/>
              <a:ext cx="20638" cy="180975"/>
            </a:xfrm>
            <a:prstGeom prst="rect">
              <a:avLst/>
            </a:prstGeom>
            <a:grpFill/>
            <a:ln w="9525">
              <a:noFill/>
              <a:miter lim="800000"/>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4846226" y="4068971"/>
            <a:ext cx="452202" cy="328443"/>
            <a:chOff x="4829423" y="3636094"/>
            <a:chExt cx="452438" cy="328613"/>
          </a:xfrm>
          <a:solidFill>
            <a:srgbClr val="00C8D8"/>
          </a:solidFill>
        </p:grpSpPr>
        <p:sp>
          <p:nvSpPr>
            <p:cNvPr id="32" name="Rectangle 15"/>
            <p:cNvSpPr>
              <a:spLocks noChangeArrowheads="1"/>
            </p:cNvSpPr>
            <p:nvPr/>
          </p:nvSpPr>
          <p:spPr bwMode="auto">
            <a:xfrm>
              <a:off x="4829423" y="3636094"/>
              <a:ext cx="84138" cy="85725"/>
            </a:xfrm>
            <a:prstGeom prst="rect">
              <a:avLst/>
            </a:prstGeom>
            <a:grpFill/>
            <a:ln w="9525">
              <a:noFill/>
              <a:miter lim="800000"/>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33" name="Freeform 16"/>
            <p:cNvSpPr/>
            <p:nvPr/>
          </p:nvSpPr>
          <p:spPr bwMode="auto">
            <a:xfrm>
              <a:off x="4861173" y="3678957"/>
              <a:ext cx="20638" cy="114300"/>
            </a:xfrm>
            <a:custGeom>
              <a:avLst/>
              <a:gdLst>
                <a:gd name="T0" fmla="*/ 6 w 13"/>
                <a:gd name="T1" fmla="*/ 72 h 72"/>
                <a:gd name="T2" fmla="*/ 13 w 13"/>
                <a:gd name="T3" fmla="*/ 66 h 72"/>
                <a:gd name="T4" fmla="*/ 13 w 13"/>
                <a:gd name="T5" fmla="*/ 0 h 72"/>
                <a:gd name="T6" fmla="*/ 0 w 13"/>
                <a:gd name="T7" fmla="*/ 0 h 72"/>
                <a:gd name="T8" fmla="*/ 0 w 13"/>
                <a:gd name="T9" fmla="*/ 66 h 72"/>
                <a:gd name="T10" fmla="*/ 6 w 13"/>
                <a:gd name="T11" fmla="*/ 72 h 72"/>
              </a:gdLst>
              <a:ahLst/>
              <a:cxnLst>
                <a:cxn ang="0">
                  <a:pos x="T0" y="T1"/>
                </a:cxn>
                <a:cxn ang="0">
                  <a:pos x="T2" y="T3"/>
                </a:cxn>
                <a:cxn ang="0">
                  <a:pos x="T4" y="T5"/>
                </a:cxn>
                <a:cxn ang="0">
                  <a:pos x="T6" y="T7"/>
                </a:cxn>
                <a:cxn ang="0">
                  <a:pos x="T8" y="T9"/>
                </a:cxn>
                <a:cxn ang="0">
                  <a:pos x="T10" y="T11"/>
                </a:cxn>
              </a:cxnLst>
              <a:rect l="0" t="0" r="r" b="b"/>
              <a:pathLst>
                <a:path w="13" h="72">
                  <a:moveTo>
                    <a:pt x="6" y="72"/>
                  </a:moveTo>
                  <a:lnTo>
                    <a:pt x="13" y="66"/>
                  </a:lnTo>
                  <a:lnTo>
                    <a:pt x="13" y="0"/>
                  </a:lnTo>
                  <a:lnTo>
                    <a:pt x="0" y="0"/>
                  </a:lnTo>
                  <a:lnTo>
                    <a:pt x="0" y="66"/>
                  </a:lnTo>
                  <a:lnTo>
                    <a:pt x="6" y="72"/>
                  </a:lnTo>
                  <a:close/>
                </a:path>
              </a:pathLst>
            </a:custGeom>
            <a:grpFill/>
            <a:ln w="9525">
              <a:noFill/>
              <a:round/>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34" name="Freeform 17"/>
            <p:cNvSpPr/>
            <p:nvPr/>
          </p:nvSpPr>
          <p:spPr bwMode="auto">
            <a:xfrm>
              <a:off x="4861173" y="3783732"/>
              <a:ext cx="9525" cy="9525"/>
            </a:xfrm>
            <a:custGeom>
              <a:avLst/>
              <a:gdLst>
                <a:gd name="T0" fmla="*/ 6 w 6"/>
                <a:gd name="T1" fmla="*/ 6 h 6"/>
                <a:gd name="T2" fmla="*/ 0 w 6"/>
                <a:gd name="T3" fmla="*/ 6 h 6"/>
                <a:gd name="T4" fmla="*/ 0 w 6"/>
                <a:gd name="T5" fmla="*/ 0 h 6"/>
                <a:gd name="T6" fmla="*/ 6 w 6"/>
                <a:gd name="T7" fmla="*/ 6 h 6"/>
              </a:gdLst>
              <a:ahLst/>
              <a:cxnLst>
                <a:cxn ang="0">
                  <a:pos x="T0" y="T1"/>
                </a:cxn>
                <a:cxn ang="0">
                  <a:pos x="T2" y="T3"/>
                </a:cxn>
                <a:cxn ang="0">
                  <a:pos x="T4" y="T5"/>
                </a:cxn>
                <a:cxn ang="0">
                  <a:pos x="T6" y="T7"/>
                </a:cxn>
              </a:cxnLst>
              <a:rect l="0" t="0" r="r" b="b"/>
              <a:pathLst>
                <a:path w="6" h="6">
                  <a:moveTo>
                    <a:pt x="6" y="6"/>
                  </a:moveTo>
                  <a:lnTo>
                    <a:pt x="0" y="6"/>
                  </a:lnTo>
                  <a:lnTo>
                    <a:pt x="0" y="0"/>
                  </a:lnTo>
                  <a:lnTo>
                    <a:pt x="6" y="6"/>
                  </a:lnTo>
                  <a:close/>
                </a:path>
              </a:pathLst>
            </a:custGeom>
            <a:grpFill/>
            <a:ln w="9525">
              <a:noFill/>
              <a:round/>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35" name="Freeform 18"/>
            <p:cNvSpPr/>
            <p:nvPr/>
          </p:nvSpPr>
          <p:spPr bwMode="auto">
            <a:xfrm>
              <a:off x="4870698" y="3774207"/>
              <a:ext cx="411163" cy="19050"/>
            </a:xfrm>
            <a:custGeom>
              <a:avLst/>
              <a:gdLst>
                <a:gd name="T0" fmla="*/ 259 w 259"/>
                <a:gd name="T1" fmla="*/ 6 h 12"/>
                <a:gd name="T2" fmla="*/ 252 w 259"/>
                <a:gd name="T3" fmla="*/ 0 h 12"/>
                <a:gd name="T4" fmla="*/ 0 w 259"/>
                <a:gd name="T5" fmla="*/ 0 h 12"/>
                <a:gd name="T6" fmla="*/ 0 w 259"/>
                <a:gd name="T7" fmla="*/ 12 h 12"/>
                <a:gd name="T8" fmla="*/ 252 w 259"/>
                <a:gd name="T9" fmla="*/ 12 h 12"/>
                <a:gd name="T10" fmla="*/ 259 w 259"/>
                <a:gd name="T11" fmla="*/ 6 h 12"/>
              </a:gdLst>
              <a:ahLst/>
              <a:cxnLst>
                <a:cxn ang="0">
                  <a:pos x="T0" y="T1"/>
                </a:cxn>
                <a:cxn ang="0">
                  <a:pos x="T2" y="T3"/>
                </a:cxn>
                <a:cxn ang="0">
                  <a:pos x="T4" y="T5"/>
                </a:cxn>
                <a:cxn ang="0">
                  <a:pos x="T6" y="T7"/>
                </a:cxn>
                <a:cxn ang="0">
                  <a:pos x="T8" y="T9"/>
                </a:cxn>
                <a:cxn ang="0">
                  <a:pos x="T10" y="T11"/>
                </a:cxn>
              </a:cxnLst>
              <a:rect l="0" t="0" r="r" b="b"/>
              <a:pathLst>
                <a:path w="259" h="12">
                  <a:moveTo>
                    <a:pt x="259" y="6"/>
                  </a:moveTo>
                  <a:lnTo>
                    <a:pt x="252" y="0"/>
                  </a:lnTo>
                  <a:lnTo>
                    <a:pt x="0" y="0"/>
                  </a:lnTo>
                  <a:lnTo>
                    <a:pt x="0" y="12"/>
                  </a:lnTo>
                  <a:lnTo>
                    <a:pt x="252" y="12"/>
                  </a:lnTo>
                  <a:lnTo>
                    <a:pt x="259" y="6"/>
                  </a:lnTo>
                  <a:close/>
                </a:path>
              </a:pathLst>
            </a:custGeom>
            <a:grpFill/>
            <a:ln w="9525">
              <a:noFill/>
              <a:round/>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36" name="Freeform 19"/>
            <p:cNvSpPr/>
            <p:nvPr/>
          </p:nvSpPr>
          <p:spPr bwMode="auto">
            <a:xfrm>
              <a:off x="5270748" y="3774207"/>
              <a:ext cx="11113" cy="9525"/>
            </a:xfrm>
            <a:custGeom>
              <a:avLst/>
              <a:gdLst>
                <a:gd name="T0" fmla="*/ 0 w 7"/>
                <a:gd name="T1" fmla="*/ 0 h 6"/>
                <a:gd name="T2" fmla="*/ 7 w 7"/>
                <a:gd name="T3" fmla="*/ 0 h 6"/>
                <a:gd name="T4" fmla="*/ 7 w 7"/>
                <a:gd name="T5" fmla="*/ 6 h 6"/>
                <a:gd name="T6" fmla="*/ 0 w 7"/>
                <a:gd name="T7" fmla="*/ 0 h 6"/>
              </a:gdLst>
              <a:ahLst/>
              <a:cxnLst>
                <a:cxn ang="0">
                  <a:pos x="T0" y="T1"/>
                </a:cxn>
                <a:cxn ang="0">
                  <a:pos x="T2" y="T3"/>
                </a:cxn>
                <a:cxn ang="0">
                  <a:pos x="T4" y="T5"/>
                </a:cxn>
                <a:cxn ang="0">
                  <a:pos x="T6" y="T7"/>
                </a:cxn>
              </a:cxnLst>
              <a:rect l="0" t="0" r="r" b="b"/>
              <a:pathLst>
                <a:path w="7" h="6">
                  <a:moveTo>
                    <a:pt x="0" y="0"/>
                  </a:moveTo>
                  <a:lnTo>
                    <a:pt x="7" y="0"/>
                  </a:lnTo>
                  <a:lnTo>
                    <a:pt x="7" y="6"/>
                  </a:lnTo>
                  <a:lnTo>
                    <a:pt x="0" y="0"/>
                  </a:lnTo>
                  <a:close/>
                </a:path>
              </a:pathLst>
            </a:custGeom>
            <a:grpFill/>
            <a:ln w="9525">
              <a:noFill/>
              <a:round/>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37" name="Rectangle 20"/>
            <p:cNvSpPr>
              <a:spLocks noChangeArrowheads="1"/>
            </p:cNvSpPr>
            <p:nvPr/>
          </p:nvSpPr>
          <p:spPr bwMode="auto">
            <a:xfrm>
              <a:off x="5261223" y="3783732"/>
              <a:ext cx="20638" cy="180975"/>
            </a:xfrm>
            <a:prstGeom prst="rect">
              <a:avLst/>
            </a:prstGeom>
            <a:grpFill/>
            <a:ln w="9525">
              <a:noFill/>
              <a:miter lim="800000"/>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7016341" y="4068971"/>
            <a:ext cx="84094" cy="320508"/>
            <a:chOff x="7405935" y="3636094"/>
            <a:chExt cx="84138" cy="320675"/>
          </a:xfrm>
          <a:solidFill>
            <a:srgbClr val="1F3240"/>
          </a:solidFill>
        </p:grpSpPr>
        <p:sp>
          <p:nvSpPr>
            <p:cNvPr id="39" name="Rectangle 21"/>
            <p:cNvSpPr>
              <a:spLocks noChangeArrowheads="1"/>
            </p:cNvSpPr>
            <p:nvPr/>
          </p:nvSpPr>
          <p:spPr bwMode="auto">
            <a:xfrm>
              <a:off x="7405935" y="3636094"/>
              <a:ext cx="84138" cy="85725"/>
            </a:xfrm>
            <a:prstGeom prst="rect">
              <a:avLst/>
            </a:prstGeom>
            <a:grpFill/>
            <a:ln w="9525">
              <a:noFill/>
              <a:miter lim="800000"/>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40" name="Freeform 22"/>
            <p:cNvSpPr/>
            <p:nvPr/>
          </p:nvSpPr>
          <p:spPr bwMode="auto">
            <a:xfrm>
              <a:off x="7437685" y="3678957"/>
              <a:ext cx="20638" cy="104775"/>
            </a:xfrm>
            <a:custGeom>
              <a:avLst/>
              <a:gdLst>
                <a:gd name="T0" fmla="*/ 0 w 13"/>
                <a:gd name="T1" fmla="*/ 66 h 66"/>
                <a:gd name="T2" fmla="*/ 13 w 13"/>
                <a:gd name="T3" fmla="*/ 66 h 66"/>
                <a:gd name="T4" fmla="*/ 13 w 13"/>
                <a:gd name="T5" fmla="*/ 0 h 66"/>
                <a:gd name="T6" fmla="*/ 0 w 13"/>
                <a:gd name="T7" fmla="*/ 0 h 66"/>
                <a:gd name="T8" fmla="*/ 0 w 13"/>
                <a:gd name="T9" fmla="*/ 66 h 66"/>
                <a:gd name="T10" fmla="*/ 0 w 13"/>
                <a:gd name="T11" fmla="*/ 66 h 66"/>
              </a:gdLst>
              <a:ahLst/>
              <a:cxnLst>
                <a:cxn ang="0">
                  <a:pos x="T0" y="T1"/>
                </a:cxn>
                <a:cxn ang="0">
                  <a:pos x="T2" y="T3"/>
                </a:cxn>
                <a:cxn ang="0">
                  <a:pos x="T4" y="T5"/>
                </a:cxn>
                <a:cxn ang="0">
                  <a:pos x="T6" y="T7"/>
                </a:cxn>
                <a:cxn ang="0">
                  <a:pos x="T8" y="T9"/>
                </a:cxn>
                <a:cxn ang="0">
                  <a:pos x="T10" y="T11"/>
                </a:cxn>
              </a:cxnLst>
              <a:rect l="0" t="0" r="r" b="b"/>
              <a:pathLst>
                <a:path w="13" h="66">
                  <a:moveTo>
                    <a:pt x="0" y="66"/>
                  </a:moveTo>
                  <a:lnTo>
                    <a:pt x="13" y="66"/>
                  </a:lnTo>
                  <a:lnTo>
                    <a:pt x="13" y="0"/>
                  </a:lnTo>
                  <a:lnTo>
                    <a:pt x="0" y="0"/>
                  </a:lnTo>
                  <a:lnTo>
                    <a:pt x="0" y="66"/>
                  </a:lnTo>
                  <a:lnTo>
                    <a:pt x="0" y="66"/>
                  </a:lnTo>
                  <a:close/>
                </a:path>
              </a:pathLst>
            </a:custGeom>
            <a:grpFill/>
            <a:ln w="9525">
              <a:noFill/>
              <a:round/>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41" name="Freeform 23"/>
            <p:cNvSpPr/>
            <p:nvPr/>
          </p:nvSpPr>
          <p:spPr bwMode="auto">
            <a:xfrm>
              <a:off x="7437685" y="3766269"/>
              <a:ext cx="0" cy="17462"/>
            </a:xfrm>
            <a:custGeom>
              <a:avLst/>
              <a:gdLst>
                <a:gd name="T0" fmla="*/ 11 h 11"/>
                <a:gd name="T1" fmla="*/ 0 h 11"/>
                <a:gd name="T2" fmla="*/ 11 h 11"/>
                <a:gd name="T3" fmla="*/ 11 h 11"/>
              </a:gdLst>
              <a:ahLst/>
              <a:cxnLst>
                <a:cxn ang="0">
                  <a:pos x="0" y="T0"/>
                </a:cxn>
                <a:cxn ang="0">
                  <a:pos x="0" y="T1"/>
                </a:cxn>
                <a:cxn ang="0">
                  <a:pos x="0" y="T2"/>
                </a:cxn>
                <a:cxn ang="0">
                  <a:pos x="0" y="T3"/>
                </a:cxn>
              </a:cxnLst>
              <a:rect l="0" t="0" r="r" b="b"/>
              <a:pathLst>
                <a:path h="11">
                  <a:moveTo>
                    <a:pt x="0" y="11"/>
                  </a:moveTo>
                  <a:lnTo>
                    <a:pt x="0" y="0"/>
                  </a:lnTo>
                  <a:lnTo>
                    <a:pt x="0" y="11"/>
                  </a:lnTo>
                  <a:lnTo>
                    <a:pt x="0" y="11"/>
                  </a:lnTo>
                  <a:close/>
                </a:path>
              </a:pathLst>
            </a:custGeom>
            <a:grpFill/>
            <a:ln w="9525">
              <a:noFill/>
              <a:round/>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42" name="Freeform 24"/>
            <p:cNvSpPr/>
            <p:nvPr/>
          </p:nvSpPr>
          <p:spPr bwMode="auto">
            <a:xfrm>
              <a:off x="7437685" y="3783732"/>
              <a:ext cx="20638" cy="173037"/>
            </a:xfrm>
            <a:custGeom>
              <a:avLst/>
              <a:gdLst>
                <a:gd name="T0" fmla="*/ 13 w 13"/>
                <a:gd name="T1" fmla="*/ 109 h 109"/>
                <a:gd name="T2" fmla="*/ 13 w 13"/>
                <a:gd name="T3" fmla="*/ 0 h 109"/>
                <a:gd name="T4" fmla="*/ 0 w 13"/>
                <a:gd name="T5" fmla="*/ 0 h 109"/>
                <a:gd name="T6" fmla="*/ 1 w 13"/>
                <a:gd name="T7" fmla="*/ 109 h 109"/>
                <a:gd name="T8" fmla="*/ 13 w 13"/>
                <a:gd name="T9" fmla="*/ 109 h 109"/>
              </a:gdLst>
              <a:ahLst/>
              <a:cxnLst>
                <a:cxn ang="0">
                  <a:pos x="T0" y="T1"/>
                </a:cxn>
                <a:cxn ang="0">
                  <a:pos x="T2" y="T3"/>
                </a:cxn>
                <a:cxn ang="0">
                  <a:pos x="T4" y="T5"/>
                </a:cxn>
                <a:cxn ang="0">
                  <a:pos x="T6" y="T7"/>
                </a:cxn>
                <a:cxn ang="0">
                  <a:pos x="T8" y="T9"/>
                </a:cxn>
              </a:cxnLst>
              <a:rect l="0" t="0" r="r" b="b"/>
              <a:pathLst>
                <a:path w="13" h="109">
                  <a:moveTo>
                    <a:pt x="13" y="109"/>
                  </a:moveTo>
                  <a:lnTo>
                    <a:pt x="13" y="0"/>
                  </a:lnTo>
                  <a:lnTo>
                    <a:pt x="0" y="0"/>
                  </a:lnTo>
                  <a:lnTo>
                    <a:pt x="1" y="109"/>
                  </a:lnTo>
                  <a:lnTo>
                    <a:pt x="13" y="109"/>
                  </a:lnTo>
                  <a:close/>
                </a:path>
              </a:pathLst>
            </a:custGeom>
            <a:grpFill/>
            <a:ln w="9525">
              <a:noFill/>
              <a:round/>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8378563" y="4076904"/>
            <a:ext cx="856804" cy="331615"/>
            <a:chOff x="9222035" y="3644032"/>
            <a:chExt cx="857250" cy="331787"/>
          </a:xfrm>
          <a:solidFill>
            <a:srgbClr val="00C8D8"/>
          </a:solidFill>
        </p:grpSpPr>
        <p:sp>
          <p:nvSpPr>
            <p:cNvPr id="44" name="Rectangle 25"/>
            <p:cNvSpPr>
              <a:spLocks noChangeArrowheads="1"/>
            </p:cNvSpPr>
            <p:nvPr/>
          </p:nvSpPr>
          <p:spPr bwMode="auto">
            <a:xfrm>
              <a:off x="9993560" y="3644032"/>
              <a:ext cx="85725" cy="85725"/>
            </a:xfrm>
            <a:prstGeom prst="rect">
              <a:avLst/>
            </a:prstGeom>
            <a:grpFill/>
            <a:ln w="9525">
              <a:noFill/>
              <a:miter lim="800000"/>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45" name="Freeform 26"/>
            <p:cNvSpPr/>
            <p:nvPr/>
          </p:nvSpPr>
          <p:spPr bwMode="auto">
            <a:xfrm>
              <a:off x="10026898" y="3685307"/>
              <a:ext cx="19050" cy="115887"/>
            </a:xfrm>
            <a:custGeom>
              <a:avLst/>
              <a:gdLst>
                <a:gd name="T0" fmla="*/ 6 w 12"/>
                <a:gd name="T1" fmla="*/ 73 h 73"/>
                <a:gd name="T2" fmla="*/ 12 w 12"/>
                <a:gd name="T3" fmla="*/ 67 h 73"/>
                <a:gd name="T4" fmla="*/ 12 w 12"/>
                <a:gd name="T5" fmla="*/ 0 h 73"/>
                <a:gd name="T6" fmla="*/ 0 w 12"/>
                <a:gd name="T7" fmla="*/ 0 h 73"/>
                <a:gd name="T8" fmla="*/ 0 w 12"/>
                <a:gd name="T9" fmla="*/ 67 h 73"/>
                <a:gd name="T10" fmla="*/ 6 w 12"/>
                <a:gd name="T11" fmla="*/ 73 h 73"/>
              </a:gdLst>
              <a:ahLst/>
              <a:cxnLst>
                <a:cxn ang="0">
                  <a:pos x="T0" y="T1"/>
                </a:cxn>
                <a:cxn ang="0">
                  <a:pos x="T2" y="T3"/>
                </a:cxn>
                <a:cxn ang="0">
                  <a:pos x="T4" y="T5"/>
                </a:cxn>
                <a:cxn ang="0">
                  <a:pos x="T6" y="T7"/>
                </a:cxn>
                <a:cxn ang="0">
                  <a:pos x="T8" y="T9"/>
                </a:cxn>
                <a:cxn ang="0">
                  <a:pos x="T10" y="T11"/>
                </a:cxn>
              </a:cxnLst>
              <a:rect l="0" t="0" r="r" b="b"/>
              <a:pathLst>
                <a:path w="12" h="73">
                  <a:moveTo>
                    <a:pt x="6" y="73"/>
                  </a:moveTo>
                  <a:lnTo>
                    <a:pt x="12" y="67"/>
                  </a:lnTo>
                  <a:lnTo>
                    <a:pt x="12" y="0"/>
                  </a:lnTo>
                  <a:lnTo>
                    <a:pt x="0" y="0"/>
                  </a:lnTo>
                  <a:lnTo>
                    <a:pt x="0" y="67"/>
                  </a:lnTo>
                  <a:lnTo>
                    <a:pt x="6" y="73"/>
                  </a:lnTo>
                  <a:close/>
                </a:path>
              </a:pathLst>
            </a:custGeom>
            <a:grpFill/>
            <a:ln w="9525">
              <a:noFill/>
              <a:round/>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46" name="Freeform 27"/>
            <p:cNvSpPr/>
            <p:nvPr/>
          </p:nvSpPr>
          <p:spPr bwMode="auto">
            <a:xfrm>
              <a:off x="10036423" y="3791669"/>
              <a:ext cx="9525" cy="9525"/>
            </a:xfrm>
            <a:custGeom>
              <a:avLst/>
              <a:gdLst>
                <a:gd name="T0" fmla="*/ 6 w 6"/>
                <a:gd name="T1" fmla="*/ 0 h 6"/>
                <a:gd name="T2" fmla="*/ 6 w 6"/>
                <a:gd name="T3" fmla="*/ 6 h 6"/>
                <a:gd name="T4" fmla="*/ 0 w 6"/>
                <a:gd name="T5" fmla="*/ 6 h 6"/>
                <a:gd name="T6" fmla="*/ 6 w 6"/>
                <a:gd name="T7" fmla="*/ 0 h 6"/>
              </a:gdLst>
              <a:ahLst/>
              <a:cxnLst>
                <a:cxn ang="0">
                  <a:pos x="T0" y="T1"/>
                </a:cxn>
                <a:cxn ang="0">
                  <a:pos x="T2" y="T3"/>
                </a:cxn>
                <a:cxn ang="0">
                  <a:pos x="T4" y="T5"/>
                </a:cxn>
                <a:cxn ang="0">
                  <a:pos x="T6" y="T7"/>
                </a:cxn>
              </a:cxnLst>
              <a:rect l="0" t="0" r="r" b="b"/>
              <a:pathLst>
                <a:path w="6" h="6">
                  <a:moveTo>
                    <a:pt x="6" y="0"/>
                  </a:moveTo>
                  <a:lnTo>
                    <a:pt x="6" y="6"/>
                  </a:lnTo>
                  <a:lnTo>
                    <a:pt x="0" y="6"/>
                  </a:lnTo>
                  <a:lnTo>
                    <a:pt x="6" y="0"/>
                  </a:lnTo>
                  <a:close/>
                </a:path>
              </a:pathLst>
            </a:custGeom>
            <a:grpFill/>
            <a:ln w="9525">
              <a:noFill/>
              <a:round/>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47" name="Freeform 28"/>
            <p:cNvSpPr/>
            <p:nvPr/>
          </p:nvSpPr>
          <p:spPr bwMode="auto">
            <a:xfrm>
              <a:off x="9222035" y="3780557"/>
              <a:ext cx="814388" cy="23812"/>
            </a:xfrm>
            <a:custGeom>
              <a:avLst/>
              <a:gdLst>
                <a:gd name="T0" fmla="*/ 0 w 513"/>
                <a:gd name="T1" fmla="*/ 9 h 15"/>
                <a:gd name="T2" fmla="*/ 6 w 513"/>
                <a:gd name="T3" fmla="*/ 15 h 15"/>
                <a:gd name="T4" fmla="*/ 513 w 513"/>
                <a:gd name="T5" fmla="*/ 13 h 15"/>
                <a:gd name="T6" fmla="*/ 513 w 513"/>
                <a:gd name="T7" fmla="*/ 0 h 15"/>
                <a:gd name="T8" fmla="*/ 6 w 513"/>
                <a:gd name="T9" fmla="*/ 3 h 15"/>
                <a:gd name="T10" fmla="*/ 0 w 513"/>
                <a:gd name="T11" fmla="*/ 9 h 15"/>
              </a:gdLst>
              <a:ahLst/>
              <a:cxnLst>
                <a:cxn ang="0">
                  <a:pos x="T0" y="T1"/>
                </a:cxn>
                <a:cxn ang="0">
                  <a:pos x="T2" y="T3"/>
                </a:cxn>
                <a:cxn ang="0">
                  <a:pos x="T4" y="T5"/>
                </a:cxn>
                <a:cxn ang="0">
                  <a:pos x="T6" y="T7"/>
                </a:cxn>
                <a:cxn ang="0">
                  <a:pos x="T8" y="T9"/>
                </a:cxn>
                <a:cxn ang="0">
                  <a:pos x="T10" y="T11"/>
                </a:cxn>
              </a:cxnLst>
              <a:rect l="0" t="0" r="r" b="b"/>
              <a:pathLst>
                <a:path w="513" h="15">
                  <a:moveTo>
                    <a:pt x="0" y="9"/>
                  </a:moveTo>
                  <a:lnTo>
                    <a:pt x="6" y="15"/>
                  </a:lnTo>
                  <a:lnTo>
                    <a:pt x="513" y="13"/>
                  </a:lnTo>
                  <a:lnTo>
                    <a:pt x="513" y="0"/>
                  </a:lnTo>
                  <a:lnTo>
                    <a:pt x="6" y="3"/>
                  </a:lnTo>
                  <a:lnTo>
                    <a:pt x="0" y="9"/>
                  </a:lnTo>
                  <a:close/>
                </a:path>
              </a:pathLst>
            </a:custGeom>
            <a:grpFill/>
            <a:ln w="9525">
              <a:noFill/>
              <a:round/>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48" name="Freeform 29"/>
            <p:cNvSpPr/>
            <p:nvPr/>
          </p:nvSpPr>
          <p:spPr bwMode="auto">
            <a:xfrm>
              <a:off x="9222035" y="3785319"/>
              <a:ext cx="9525" cy="9525"/>
            </a:xfrm>
            <a:custGeom>
              <a:avLst/>
              <a:gdLst>
                <a:gd name="T0" fmla="*/ 0 w 6"/>
                <a:gd name="T1" fmla="*/ 6 h 6"/>
                <a:gd name="T2" fmla="*/ 0 w 6"/>
                <a:gd name="T3" fmla="*/ 0 h 6"/>
                <a:gd name="T4" fmla="*/ 6 w 6"/>
                <a:gd name="T5" fmla="*/ 0 h 6"/>
                <a:gd name="T6" fmla="*/ 0 w 6"/>
                <a:gd name="T7" fmla="*/ 6 h 6"/>
              </a:gdLst>
              <a:ahLst/>
              <a:cxnLst>
                <a:cxn ang="0">
                  <a:pos x="T0" y="T1"/>
                </a:cxn>
                <a:cxn ang="0">
                  <a:pos x="T2" y="T3"/>
                </a:cxn>
                <a:cxn ang="0">
                  <a:pos x="T4" y="T5"/>
                </a:cxn>
                <a:cxn ang="0">
                  <a:pos x="T6" y="T7"/>
                </a:cxn>
              </a:cxnLst>
              <a:rect l="0" t="0" r="r" b="b"/>
              <a:pathLst>
                <a:path w="6" h="6">
                  <a:moveTo>
                    <a:pt x="0" y="6"/>
                  </a:moveTo>
                  <a:lnTo>
                    <a:pt x="0" y="0"/>
                  </a:lnTo>
                  <a:lnTo>
                    <a:pt x="6" y="0"/>
                  </a:lnTo>
                  <a:lnTo>
                    <a:pt x="0" y="6"/>
                  </a:lnTo>
                  <a:close/>
                </a:path>
              </a:pathLst>
            </a:custGeom>
            <a:grpFill/>
            <a:ln w="9525">
              <a:noFill/>
              <a:round/>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49" name="Rectangle 30"/>
            <p:cNvSpPr>
              <a:spLocks noChangeArrowheads="1"/>
            </p:cNvSpPr>
            <p:nvPr/>
          </p:nvSpPr>
          <p:spPr bwMode="auto">
            <a:xfrm>
              <a:off x="9222035" y="3794844"/>
              <a:ext cx="20638" cy="180975"/>
            </a:xfrm>
            <a:prstGeom prst="rect">
              <a:avLst/>
            </a:prstGeom>
            <a:grpFill/>
            <a:ln w="9525">
              <a:noFill/>
              <a:miter lim="800000"/>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1795704" y="4391067"/>
            <a:ext cx="8309784" cy="1791290"/>
            <a:chOff x="1205160" y="3958357"/>
            <a:chExt cx="9934575" cy="2141537"/>
          </a:xfrm>
          <a:solidFill>
            <a:schemeClr val="accent1"/>
          </a:solidFill>
        </p:grpSpPr>
        <p:sp>
          <p:nvSpPr>
            <p:cNvPr id="51" name="Freeform 31"/>
            <p:cNvSpPr/>
            <p:nvPr/>
          </p:nvSpPr>
          <p:spPr bwMode="auto">
            <a:xfrm>
              <a:off x="1205160" y="3958357"/>
              <a:ext cx="3103563" cy="1495425"/>
            </a:xfrm>
            <a:custGeom>
              <a:avLst/>
              <a:gdLst>
                <a:gd name="T0" fmla="*/ 3886 w 3886"/>
                <a:gd name="T1" fmla="*/ 0 h 1870"/>
                <a:gd name="T2" fmla="*/ 0 w 3886"/>
                <a:gd name="T3" fmla="*/ 0 h 1870"/>
                <a:gd name="T4" fmla="*/ 0 w 3886"/>
                <a:gd name="T5" fmla="*/ 1870 h 1870"/>
                <a:gd name="T6" fmla="*/ 3867 w 3886"/>
                <a:gd name="T7" fmla="*/ 1870 h 1870"/>
                <a:gd name="T8" fmla="*/ 3874 w 3886"/>
                <a:gd name="T9" fmla="*/ 1833 h 1870"/>
                <a:gd name="T10" fmla="*/ 3886 w 3886"/>
                <a:gd name="T11" fmla="*/ 0 h 1870"/>
              </a:gdLst>
              <a:ahLst/>
              <a:cxnLst>
                <a:cxn ang="0">
                  <a:pos x="T0" y="T1"/>
                </a:cxn>
                <a:cxn ang="0">
                  <a:pos x="T2" y="T3"/>
                </a:cxn>
                <a:cxn ang="0">
                  <a:pos x="T4" y="T5"/>
                </a:cxn>
                <a:cxn ang="0">
                  <a:pos x="T6" y="T7"/>
                </a:cxn>
                <a:cxn ang="0">
                  <a:pos x="T8" y="T9"/>
                </a:cxn>
                <a:cxn ang="0">
                  <a:pos x="T10" y="T11"/>
                </a:cxn>
              </a:cxnLst>
              <a:rect l="0" t="0" r="r" b="b"/>
              <a:pathLst>
                <a:path w="3886" h="1870">
                  <a:moveTo>
                    <a:pt x="3886" y="0"/>
                  </a:moveTo>
                  <a:lnTo>
                    <a:pt x="0" y="0"/>
                  </a:lnTo>
                  <a:lnTo>
                    <a:pt x="0" y="1870"/>
                  </a:lnTo>
                  <a:lnTo>
                    <a:pt x="3867" y="1870"/>
                  </a:lnTo>
                  <a:cubicBezTo>
                    <a:pt x="3867" y="1863"/>
                    <a:pt x="3863" y="1837"/>
                    <a:pt x="3874" y="1833"/>
                  </a:cubicBezTo>
                  <a:lnTo>
                    <a:pt x="3886" y="0"/>
                  </a:lnTo>
                  <a:close/>
                </a:path>
              </a:pathLst>
            </a:custGeom>
            <a:solidFill>
              <a:srgbClr val="1F3240"/>
            </a:solidFill>
            <a:ln>
              <a:noFill/>
            </a:ln>
            <a:extLst>
              <a:ext uri="{91240B29-F687-4F45-9708-019B960494DF}">
                <a14:hiddenLine xmlns:a14="http://schemas.microsoft.com/office/drawing/2010/main" w="9525">
                  <a:solidFill>
                    <a:srgbClr val="000000"/>
                  </a:solidFill>
                  <a:round/>
                </a14:hiddenLine>
              </a:ext>
            </a:extLst>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52" name="Freeform 32"/>
            <p:cNvSpPr/>
            <p:nvPr/>
          </p:nvSpPr>
          <p:spPr bwMode="auto">
            <a:xfrm>
              <a:off x="4291260" y="3958357"/>
              <a:ext cx="1930400" cy="1495425"/>
            </a:xfrm>
            <a:custGeom>
              <a:avLst/>
              <a:gdLst>
                <a:gd name="T0" fmla="*/ 2412 w 2418"/>
                <a:gd name="T1" fmla="*/ 0 h 1870"/>
                <a:gd name="T2" fmla="*/ 23 w 2418"/>
                <a:gd name="T3" fmla="*/ 0 h 1870"/>
                <a:gd name="T4" fmla="*/ 11 w 2418"/>
                <a:gd name="T5" fmla="*/ 1833 h 1870"/>
                <a:gd name="T6" fmla="*/ 4 w 2418"/>
                <a:gd name="T7" fmla="*/ 1870 h 1870"/>
                <a:gd name="T8" fmla="*/ 2406 w 2418"/>
                <a:gd name="T9" fmla="*/ 1870 h 1870"/>
                <a:gd name="T10" fmla="*/ 2418 w 2418"/>
                <a:gd name="T11" fmla="*/ 685 h 1870"/>
                <a:gd name="T12" fmla="*/ 2412 w 2418"/>
                <a:gd name="T13" fmla="*/ 538 h 1870"/>
                <a:gd name="T14" fmla="*/ 2412 w 2418"/>
                <a:gd name="T15" fmla="*/ 391 h 1870"/>
                <a:gd name="T16" fmla="*/ 2412 w 2418"/>
                <a:gd name="T17" fmla="*/ 0 h 18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18" h="1870">
                  <a:moveTo>
                    <a:pt x="2412" y="0"/>
                  </a:moveTo>
                  <a:lnTo>
                    <a:pt x="23" y="0"/>
                  </a:lnTo>
                  <a:lnTo>
                    <a:pt x="11" y="1833"/>
                  </a:lnTo>
                  <a:cubicBezTo>
                    <a:pt x="0" y="1837"/>
                    <a:pt x="4" y="1863"/>
                    <a:pt x="4" y="1870"/>
                  </a:cubicBezTo>
                  <a:lnTo>
                    <a:pt x="2406" y="1870"/>
                  </a:lnTo>
                  <a:lnTo>
                    <a:pt x="2418" y="685"/>
                  </a:lnTo>
                  <a:cubicBezTo>
                    <a:pt x="2414" y="695"/>
                    <a:pt x="2412" y="566"/>
                    <a:pt x="2412" y="538"/>
                  </a:cubicBezTo>
                  <a:lnTo>
                    <a:pt x="2412" y="391"/>
                  </a:lnTo>
                  <a:lnTo>
                    <a:pt x="2412" y="0"/>
                  </a:lnTo>
                  <a:close/>
                </a:path>
              </a:pathLst>
            </a:custGeom>
            <a:solidFill>
              <a:srgbClr val="00C8D8"/>
            </a:solidFill>
            <a:ln>
              <a:noFill/>
            </a:ln>
            <a:extLst>
              <a:ext uri="{91240B29-F687-4F45-9708-019B960494DF}">
                <a14:hiddenLine xmlns:a14="http://schemas.microsoft.com/office/drawing/2010/main" w="9525">
                  <a:solidFill>
                    <a:srgbClr val="000000"/>
                  </a:solidFill>
                  <a:round/>
                </a14:hiddenLine>
              </a:ext>
            </a:extLst>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53" name="Freeform 33"/>
            <p:cNvSpPr/>
            <p:nvPr/>
          </p:nvSpPr>
          <p:spPr bwMode="auto">
            <a:xfrm>
              <a:off x="6212135" y="3958357"/>
              <a:ext cx="2465388" cy="1495425"/>
            </a:xfrm>
            <a:custGeom>
              <a:avLst/>
              <a:gdLst>
                <a:gd name="T0" fmla="*/ 3067 w 3085"/>
                <a:gd name="T1" fmla="*/ 0 h 1870"/>
                <a:gd name="T2" fmla="*/ 6 w 3085"/>
                <a:gd name="T3" fmla="*/ 0 h 1870"/>
                <a:gd name="T4" fmla="*/ 6 w 3085"/>
                <a:gd name="T5" fmla="*/ 391 h 1870"/>
                <a:gd name="T6" fmla="*/ 6 w 3085"/>
                <a:gd name="T7" fmla="*/ 538 h 1870"/>
                <a:gd name="T8" fmla="*/ 12 w 3085"/>
                <a:gd name="T9" fmla="*/ 685 h 1870"/>
                <a:gd name="T10" fmla="*/ 0 w 3085"/>
                <a:gd name="T11" fmla="*/ 1870 h 1870"/>
                <a:gd name="T12" fmla="*/ 3079 w 3085"/>
                <a:gd name="T13" fmla="*/ 1870 h 1870"/>
                <a:gd name="T14" fmla="*/ 3085 w 3085"/>
                <a:gd name="T15" fmla="*/ 404 h 1870"/>
                <a:gd name="T16" fmla="*/ 3079 w 3085"/>
                <a:gd name="T17" fmla="*/ 214 h 1870"/>
                <a:gd name="T18" fmla="*/ 3073 w 3085"/>
                <a:gd name="T19" fmla="*/ 141 h 1870"/>
                <a:gd name="T20" fmla="*/ 3067 w 3085"/>
                <a:gd name="T21" fmla="*/ 0 h 18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85" h="1870">
                  <a:moveTo>
                    <a:pt x="3067" y="0"/>
                  </a:moveTo>
                  <a:lnTo>
                    <a:pt x="6" y="0"/>
                  </a:lnTo>
                  <a:lnTo>
                    <a:pt x="6" y="391"/>
                  </a:lnTo>
                  <a:lnTo>
                    <a:pt x="6" y="538"/>
                  </a:lnTo>
                  <a:cubicBezTo>
                    <a:pt x="6" y="566"/>
                    <a:pt x="8" y="695"/>
                    <a:pt x="12" y="685"/>
                  </a:cubicBezTo>
                  <a:lnTo>
                    <a:pt x="0" y="1870"/>
                  </a:lnTo>
                  <a:lnTo>
                    <a:pt x="3079" y="1870"/>
                  </a:lnTo>
                  <a:cubicBezTo>
                    <a:pt x="3079" y="1380"/>
                    <a:pt x="3085" y="895"/>
                    <a:pt x="3085" y="404"/>
                  </a:cubicBezTo>
                  <a:cubicBezTo>
                    <a:pt x="3073" y="400"/>
                    <a:pt x="3079" y="240"/>
                    <a:pt x="3079" y="214"/>
                  </a:cubicBezTo>
                  <a:cubicBezTo>
                    <a:pt x="3068" y="210"/>
                    <a:pt x="3073" y="157"/>
                    <a:pt x="3073" y="141"/>
                  </a:cubicBezTo>
                  <a:cubicBezTo>
                    <a:pt x="3062" y="137"/>
                    <a:pt x="3067" y="39"/>
                    <a:pt x="3067" y="0"/>
                  </a:cubicBezTo>
                  <a:close/>
                </a:path>
              </a:pathLst>
            </a:custGeom>
            <a:solidFill>
              <a:srgbClr val="1F3240"/>
            </a:solidFill>
            <a:ln>
              <a:noFill/>
            </a:ln>
            <a:extLst>
              <a:ext uri="{91240B29-F687-4F45-9708-019B960494DF}">
                <a14:hiddenLine xmlns:a14="http://schemas.microsoft.com/office/drawing/2010/main" w="9525">
                  <a:solidFill>
                    <a:srgbClr val="000000"/>
                  </a:solidFill>
                  <a:round/>
                </a14:hiddenLine>
              </a:ext>
            </a:extLst>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54" name="Freeform 34"/>
            <p:cNvSpPr/>
            <p:nvPr/>
          </p:nvSpPr>
          <p:spPr bwMode="auto">
            <a:xfrm>
              <a:off x="8661648" y="3958357"/>
              <a:ext cx="1112838" cy="1495425"/>
            </a:xfrm>
            <a:custGeom>
              <a:avLst/>
              <a:gdLst>
                <a:gd name="T0" fmla="*/ 12 w 1393"/>
                <a:gd name="T1" fmla="*/ 1870 h 1870"/>
                <a:gd name="T2" fmla="*/ 1393 w 1393"/>
                <a:gd name="T3" fmla="*/ 1870 h 1870"/>
                <a:gd name="T4" fmla="*/ 1393 w 1393"/>
                <a:gd name="T5" fmla="*/ 0 h 1870"/>
                <a:gd name="T6" fmla="*/ 0 w 1393"/>
                <a:gd name="T7" fmla="*/ 0 h 1870"/>
                <a:gd name="T8" fmla="*/ 12 w 1393"/>
                <a:gd name="T9" fmla="*/ 1870 h 1870"/>
              </a:gdLst>
              <a:ahLst/>
              <a:cxnLst>
                <a:cxn ang="0">
                  <a:pos x="T0" y="T1"/>
                </a:cxn>
                <a:cxn ang="0">
                  <a:pos x="T2" y="T3"/>
                </a:cxn>
                <a:cxn ang="0">
                  <a:pos x="T4" y="T5"/>
                </a:cxn>
                <a:cxn ang="0">
                  <a:pos x="T6" y="T7"/>
                </a:cxn>
                <a:cxn ang="0">
                  <a:pos x="T8" y="T9"/>
                </a:cxn>
              </a:cxnLst>
              <a:rect l="0" t="0" r="r" b="b"/>
              <a:pathLst>
                <a:path w="1393" h="1870">
                  <a:moveTo>
                    <a:pt x="12" y="1870"/>
                  </a:moveTo>
                  <a:lnTo>
                    <a:pt x="1393" y="1870"/>
                  </a:lnTo>
                  <a:lnTo>
                    <a:pt x="1393" y="0"/>
                  </a:lnTo>
                  <a:lnTo>
                    <a:pt x="0" y="0"/>
                  </a:lnTo>
                  <a:cubicBezTo>
                    <a:pt x="0" y="622"/>
                    <a:pt x="12" y="1247"/>
                    <a:pt x="12" y="1870"/>
                  </a:cubicBezTo>
                  <a:close/>
                </a:path>
              </a:pathLst>
            </a:custGeom>
            <a:solidFill>
              <a:srgbClr val="00C8D8"/>
            </a:solidFill>
            <a:ln>
              <a:noFill/>
            </a:ln>
            <a:extLst>
              <a:ext uri="{91240B29-F687-4F45-9708-019B960494DF}">
                <a14:hiddenLine xmlns:a14="http://schemas.microsoft.com/office/drawing/2010/main" w="9525">
                  <a:solidFill>
                    <a:srgbClr val="000000"/>
                  </a:solidFill>
                  <a:round/>
                </a14:hiddenLine>
              </a:ext>
            </a:extLst>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55" name="Oval 35"/>
            <p:cNvSpPr>
              <a:spLocks noChangeArrowheads="1"/>
            </p:cNvSpPr>
            <p:nvPr/>
          </p:nvSpPr>
          <p:spPr bwMode="auto">
            <a:xfrm>
              <a:off x="1422648" y="5472832"/>
              <a:ext cx="560388" cy="560387"/>
            </a:xfrm>
            <a:prstGeom prst="ellipse">
              <a:avLst/>
            </a:pr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56" name="Oval 36"/>
            <p:cNvSpPr>
              <a:spLocks noChangeArrowheads="1"/>
            </p:cNvSpPr>
            <p:nvPr/>
          </p:nvSpPr>
          <p:spPr bwMode="auto">
            <a:xfrm>
              <a:off x="2024310" y="5472832"/>
              <a:ext cx="560388" cy="560387"/>
            </a:xfrm>
            <a:prstGeom prst="ellipse">
              <a:avLst/>
            </a:pr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57" name="Oval 37"/>
            <p:cNvSpPr>
              <a:spLocks noChangeArrowheads="1"/>
            </p:cNvSpPr>
            <p:nvPr/>
          </p:nvSpPr>
          <p:spPr bwMode="auto">
            <a:xfrm>
              <a:off x="2614860" y="5472832"/>
              <a:ext cx="558800" cy="560387"/>
            </a:xfrm>
            <a:prstGeom prst="ellipse">
              <a:avLst/>
            </a:pr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58" name="Oval 38"/>
            <p:cNvSpPr>
              <a:spLocks noChangeArrowheads="1"/>
            </p:cNvSpPr>
            <p:nvPr/>
          </p:nvSpPr>
          <p:spPr bwMode="auto">
            <a:xfrm>
              <a:off x="1573460" y="5623644"/>
              <a:ext cx="268288" cy="269875"/>
            </a:xfrm>
            <a:prstGeom prst="ellipse">
              <a:avLst/>
            </a:prstGeom>
            <a:solidFill>
              <a:srgbClr val="1F3240"/>
            </a:solidFill>
            <a:ln w="19050" cap="flat">
              <a:solidFill>
                <a:srgbClr val="FFFFFF"/>
              </a:solidFill>
              <a:prstDash val="solid"/>
              <a:miter lim="800000"/>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59" name="Oval 39"/>
            <p:cNvSpPr>
              <a:spLocks noChangeArrowheads="1"/>
            </p:cNvSpPr>
            <p:nvPr/>
          </p:nvSpPr>
          <p:spPr bwMode="auto">
            <a:xfrm>
              <a:off x="2168773" y="5623644"/>
              <a:ext cx="268288" cy="269875"/>
            </a:xfrm>
            <a:prstGeom prst="ellipse">
              <a:avLst/>
            </a:prstGeom>
            <a:solidFill>
              <a:srgbClr val="1F3240"/>
            </a:solidFill>
            <a:ln w="19050" cap="flat">
              <a:solidFill>
                <a:srgbClr val="FFFFFF"/>
              </a:solidFill>
              <a:prstDash val="solid"/>
              <a:miter lim="800000"/>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60" name="Oval 40"/>
            <p:cNvSpPr>
              <a:spLocks noChangeArrowheads="1"/>
            </p:cNvSpPr>
            <p:nvPr/>
          </p:nvSpPr>
          <p:spPr bwMode="auto">
            <a:xfrm>
              <a:off x="2765673" y="5623644"/>
              <a:ext cx="268288" cy="269875"/>
            </a:xfrm>
            <a:prstGeom prst="ellipse">
              <a:avLst/>
            </a:prstGeom>
            <a:solidFill>
              <a:srgbClr val="1F3240"/>
            </a:solidFill>
            <a:ln w="19050" cap="flat">
              <a:solidFill>
                <a:srgbClr val="FFFFFF"/>
              </a:solidFill>
              <a:prstDash val="solid"/>
              <a:miter lim="800000"/>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61" name="Oval 41"/>
            <p:cNvSpPr>
              <a:spLocks noChangeArrowheads="1"/>
            </p:cNvSpPr>
            <p:nvPr/>
          </p:nvSpPr>
          <p:spPr bwMode="auto">
            <a:xfrm>
              <a:off x="10158660" y="5537919"/>
              <a:ext cx="560388" cy="561975"/>
            </a:xfrm>
            <a:prstGeom prst="ellipse">
              <a:avLst/>
            </a:pr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62" name="Oval 42"/>
            <p:cNvSpPr>
              <a:spLocks noChangeArrowheads="1"/>
            </p:cNvSpPr>
            <p:nvPr/>
          </p:nvSpPr>
          <p:spPr bwMode="auto">
            <a:xfrm>
              <a:off x="10309473" y="5690319"/>
              <a:ext cx="268288" cy="268287"/>
            </a:xfrm>
            <a:prstGeom prst="ellipse">
              <a:avLst/>
            </a:prstGeom>
            <a:solidFill>
              <a:srgbClr val="1F3240"/>
            </a:solidFill>
            <a:ln w="19050" cap="flat">
              <a:solidFill>
                <a:srgbClr val="FFFFFF"/>
              </a:solidFill>
              <a:prstDash val="solid"/>
              <a:miter lim="800000"/>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63" name="Rectangle 43"/>
            <p:cNvSpPr>
              <a:spLocks noChangeArrowheads="1"/>
            </p:cNvSpPr>
            <p:nvPr/>
          </p:nvSpPr>
          <p:spPr bwMode="auto">
            <a:xfrm>
              <a:off x="8353673" y="5490294"/>
              <a:ext cx="1725613" cy="357187"/>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64" name="Oval 44"/>
            <p:cNvSpPr>
              <a:spLocks noChangeArrowheads="1"/>
            </p:cNvSpPr>
            <p:nvPr/>
          </p:nvSpPr>
          <p:spPr bwMode="auto">
            <a:xfrm>
              <a:off x="8991848" y="5537919"/>
              <a:ext cx="560388" cy="561975"/>
            </a:xfrm>
            <a:prstGeom prst="ellipse">
              <a:avLst/>
            </a:prstGeom>
            <a:solidFill>
              <a:schemeClr val="bg2"/>
            </a:solidFill>
            <a:ln w="19050" cap="flat">
              <a:solidFill>
                <a:srgbClr val="FFFFFF"/>
              </a:solidFill>
              <a:prstDash val="solid"/>
              <a:miter lim="800000"/>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65" name="Oval 45"/>
            <p:cNvSpPr>
              <a:spLocks noChangeArrowheads="1"/>
            </p:cNvSpPr>
            <p:nvPr/>
          </p:nvSpPr>
          <p:spPr bwMode="auto">
            <a:xfrm>
              <a:off x="9142660" y="5690319"/>
              <a:ext cx="268288" cy="268287"/>
            </a:xfrm>
            <a:prstGeom prst="ellipse">
              <a:avLst/>
            </a:prstGeom>
            <a:solidFill>
              <a:srgbClr val="1F3240"/>
            </a:solidFill>
            <a:ln w="19050" cap="flat">
              <a:solidFill>
                <a:srgbClr val="FFFFFF"/>
              </a:solidFill>
              <a:prstDash val="solid"/>
              <a:miter lim="800000"/>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66" name="Oval 46"/>
            <p:cNvSpPr>
              <a:spLocks noChangeArrowheads="1"/>
            </p:cNvSpPr>
            <p:nvPr/>
          </p:nvSpPr>
          <p:spPr bwMode="auto">
            <a:xfrm>
              <a:off x="8396535" y="5537919"/>
              <a:ext cx="560388" cy="561975"/>
            </a:xfrm>
            <a:prstGeom prst="ellipse">
              <a:avLst/>
            </a:prstGeom>
            <a:solidFill>
              <a:schemeClr val="bg2"/>
            </a:solidFill>
            <a:ln w="19050" cap="flat">
              <a:solidFill>
                <a:srgbClr val="FFFFFF"/>
              </a:solidFill>
              <a:prstDash val="solid"/>
              <a:miter lim="800000"/>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67" name="Oval 47"/>
            <p:cNvSpPr>
              <a:spLocks noChangeArrowheads="1"/>
            </p:cNvSpPr>
            <p:nvPr/>
          </p:nvSpPr>
          <p:spPr bwMode="auto">
            <a:xfrm>
              <a:off x="8547348" y="5690319"/>
              <a:ext cx="268288" cy="268287"/>
            </a:xfrm>
            <a:prstGeom prst="ellipse">
              <a:avLst/>
            </a:prstGeom>
            <a:solidFill>
              <a:srgbClr val="1F3240"/>
            </a:solidFill>
            <a:ln w="19050" cap="flat">
              <a:solidFill>
                <a:srgbClr val="FFFFFF"/>
              </a:solidFill>
              <a:prstDash val="solid"/>
              <a:miter lim="800000"/>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68" name="Freeform 48"/>
            <p:cNvSpPr/>
            <p:nvPr/>
          </p:nvSpPr>
          <p:spPr bwMode="auto">
            <a:xfrm>
              <a:off x="10145960" y="4588594"/>
              <a:ext cx="168275" cy="911225"/>
            </a:xfrm>
            <a:custGeom>
              <a:avLst/>
              <a:gdLst>
                <a:gd name="T0" fmla="*/ 22 w 211"/>
                <a:gd name="T1" fmla="*/ 0 h 1141"/>
                <a:gd name="T2" fmla="*/ 0 w 211"/>
                <a:gd name="T3" fmla="*/ 1141 h 1141"/>
                <a:gd name="T4" fmla="*/ 192 w 211"/>
                <a:gd name="T5" fmla="*/ 930 h 1141"/>
                <a:gd name="T6" fmla="*/ 211 w 211"/>
                <a:gd name="T7" fmla="*/ 275 h 1141"/>
                <a:gd name="T8" fmla="*/ 110 w 211"/>
                <a:gd name="T9" fmla="*/ 247 h 1141"/>
                <a:gd name="T10" fmla="*/ 110 w 211"/>
                <a:gd name="T11" fmla="*/ 22 h 1141"/>
                <a:gd name="T12" fmla="*/ 22 w 211"/>
                <a:gd name="T13" fmla="*/ 0 h 1141"/>
              </a:gdLst>
              <a:ahLst/>
              <a:cxnLst>
                <a:cxn ang="0">
                  <a:pos x="T0" y="T1"/>
                </a:cxn>
                <a:cxn ang="0">
                  <a:pos x="T2" y="T3"/>
                </a:cxn>
                <a:cxn ang="0">
                  <a:pos x="T4" y="T5"/>
                </a:cxn>
                <a:cxn ang="0">
                  <a:pos x="T6" y="T7"/>
                </a:cxn>
                <a:cxn ang="0">
                  <a:pos x="T8" y="T9"/>
                </a:cxn>
                <a:cxn ang="0">
                  <a:pos x="T10" y="T11"/>
                </a:cxn>
                <a:cxn ang="0">
                  <a:pos x="T12" y="T13"/>
                </a:cxn>
              </a:cxnLst>
              <a:rect l="0" t="0" r="r" b="b"/>
              <a:pathLst>
                <a:path w="211" h="1141">
                  <a:moveTo>
                    <a:pt x="22" y="0"/>
                  </a:moveTo>
                  <a:lnTo>
                    <a:pt x="0" y="1141"/>
                  </a:lnTo>
                  <a:lnTo>
                    <a:pt x="192" y="930"/>
                  </a:lnTo>
                  <a:lnTo>
                    <a:pt x="211" y="275"/>
                  </a:lnTo>
                  <a:lnTo>
                    <a:pt x="110" y="247"/>
                  </a:lnTo>
                  <a:lnTo>
                    <a:pt x="110" y="22"/>
                  </a:lnTo>
                  <a:cubicBezTo>
                    <a:pt x="110" y="22"/>
                    <a:pt x="31" y="0"/>
                    <a:pt x="22" y="0"/>
                  </a:cubicBez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69" name="Freeform 49"/>
            <p:cNvSpPr/>
            <p:nvPr/>
          </p:nvSpPr>
          <p:spPr bwMode="auto">
            <a:xfrm>
              <a:off x="10282485" y="4150444"/>
              <a:ext cx="434975" cy="484187"/>
            </a:xfrm>
            <a:custGeom>
              <a:avLst/>
              <a:gdLst>
                <a:gd name="T0" fmla="*/ 0 w 543"/>
                <a:gd name="T1" fmla="*/ 0 h 606"/>
                <a:gd name="T2" fmla="*/ 78 w 543"/>
                <a:gd name="T3" fmla="*/ 605 h 606"/>
                <a:gd name="T4" fmla="*/ 543 w 543"/>
                <a:gd name="T5" fmla="*/ 606 h 606"/>
                <a:gd name="T6" fmla="*/ 0 w 543"/>
                <a:gd name="T7" fmla="*/ 0 h 606"/>
              </a:gdLst>
              <a:ahLst/>
              <a:cxnLst>
                <a:cxn ang="0">
                  <a:pos x="T0" y="T1"/>
                </a:cxn>
                <a:cxn ang="0">
                  <a:pos x="T2" y="T3"/>
                </a:cxn>
                <a:cxn ang="0">
                  <a:pos x="T4" y="T5"/>
                </a:cxn>
                <a:cxn ang="0">
                  <a:pos x="T6" y="T7"/>
                </a:cxn>
              </a:cxnLst>
              <a:rect l="0" t="0" r="r" b="b"/>
              <a:pathLst>
                <a:path w="543" h="606">
                  <a:moveTo>
                    <a:pt x="0" y="0"/>
                  </a:moveTo>
                  <a:cubicBezTo>
                    <a:pt x="0" y="0"/>
                    <a:pt x="59" y="196"/>
                    <a:pt x="78" y="605"/>
                  </a:cubicBezTo>
                  <a:lnTo>
                    <a:pt x="543" y="606"/>
                  </a:lnTo>
                  <a:cubicBezTo>
                    <a:pt x="543" y="606"/>
                    <a:pt x="323" y="52"/>
                    <a:pt x="0" y="0"/>
                  </a:cubicBez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70" name="Freeform 50"/>
            <p:cNvSpPr/>
            <p:nvPr/>
          </p:nvSpPr>
          <p:spPr bwMode="auto">
            <a:xfrm>
              <a:off x="10104685" y="4634632"/>
              <a:ext cx="1035050" cy="1214437"/>
            </a:xfrm>
            <a:custGeom>
              <a:avLst/>
              <a:gdLst>
                <a:gd name="T0" fmla="*/ 308 w 1295"/>
                <a:gd name="T1" fmla="*/ 39 h 1518"/>
                <a:gd name="T2" fmla="*/ 260 w 1295"/>
                <a:gd name="T3" fmla="*/ 902 h 1518"/>
                <a:gd name="T4" fmla="*/ 2 w 1295"/>
                <a:gd name="T5" fmla="*/ 1517 h 1518"/>
                <a:gd name="T6" fmla="*/ 37 w 1295"/>
                <a:gd name="T7" fmla="*/ 1518 h 1518"/>
                <a:gd name="T8" fmla="*/ 363 w 1295"/>
                <a:gd name="T9" fmla="*/ 1021 h 1518"/>
                <a:gd name="T10" fmla="*/ 784 w 1295"/>
                <a:gd name="T11" fmla="*/ 1431 h 1518"/>
                <a:gd name="T12" fmla="*/ 1295 w 1295"/>
                <a:gd name="T13" fmla="*/ 1425 h 1518"/>
                <a:gd name="T14" fmla="*/ 1294 w 1295"/>
                <a:gd name="T15" fmla="*/ 1143 h 1518"/>
                <a:gd name="T16" fmla="*/ 1229 w 1295"/>
                <a:gd name="T17" fmla="*/ 1140 h 1518"/>
                <a:gd name="T18" fmla="*/ 1229 w 1295"/>
                <a:gd name="T19" fmla="*/ 1077 h 1518"/>
                <a:gd name="T20" fmla="*/ 1270 w 1295"/>
                <a:gd name="T21" fmla="*/ 1076 h 1518"/>
                <a:gd name="T22" fmla="*/ 1270 w 1295"/>
                <a:gd name="T23" fmla="*/ 621 h 1518"/>
                <a:gd name="T24" fmla="*/ 1146 w 1295"/>
                <a:gd name="T25" fmla="*/ 192 h 1518"/>
                <a:gd name="T26" fmla="*/ 1184 w 1295"/>
                <a:gd name="T27" fmla="*/ 192 h 1518"/>
                <a:gd name="T28" fmla="*/ 1181 w 1295"/>
                <a:gd name="T29" fmla="*/ 109 h 1518"/>
                <a:gd name="T30" fmla="*/ 789 w 1295"/>
                <a:gd name="T31" fmla="*/ 17 h 1518"/>
                <a:gd name="T32" fmla="*/ 308 w 1295"/>
                <a:gd name="T33" fmla="*/ 39 h 1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95" h="1518">
                  <a:moveTo>
                    <a:pt x="308" y="39"/>
                  </a:moveTo>
                  <a:lnTo>
                    <a:pt x="260" y="902"/>
                  </a:lnTo>
                  <a:cubicBezTo>
                    <a:pt x="254" y="1005"/>
                    <a:pt x="14" y="909"/>
                    <a:pt x="2" y="1517"/>
                  </a:cubicBezTo>
                  <a:lnTo>
                    <a:pt x="37" y="1518"/>
                  </a:lnTo>
                  <a:cubicBezTo>
                    <a:pt x="37" y="1518"/>
                    <a:pt x="0" y="1039"/>
                    <a:pt x="363" y="1021"/>
                  </a:cubicBezTo>
                  <a:cubicBezTo>
                    <a:pt x="726" y="1003"/>
                    <a:pt x="778" y="1239"/>
                    <a:pt x="784" y="1431"/>
                  </a:cubicBezTo>
                  <a:lnTo>
                    <a:pt x="1295" y="1425"/>
                  </a:lnTo>
                  <a:lnTo>
                    <a:pt x="1294" y="1143"/>
                  </a:lnTo>
                  <a:lnTo>
                    <a:pt x="1229" y="1140"/>
                  </a:lnTo>
                  <a:lnTo>
                    <a:pt x="1229" y="1077"/>
                  </a:lnTo>
                  <a:lnTo>
                    <a:pt x="1270" y="1076"/>
                  </a:lnTo>
                  <a:lnTo>
                    <a:pt x="1270" y="621"/>
                  </a:lnTo>
                  <a:lnTo>
                    <a:pt x="1146" y="192"/>
                  </a:lnTo>
                  <a:lnTo>
                    <a:pt x="1184" y="192"/>
                  </a:lnTo>
                  <a:lnTo>
                    <a:pt x="1181" y="109"/>
                  </a:lnTo>
                  <a:cubicBezTo>
                    <a:pt x="1181" y="109"/>
                    <a:pt x="1121" y="34"/>
                    <a:pt x="789" y="17"/>
                  </a:cubicBezTo>
                  <a:cubicBezTo>
                    <a:pt x="458" y="0"/>
                    <a:pt x="308" y="39"/>
                    <a:pt x="308" y="39"/>
                  </a:cubicBez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71" name="Freeform 51"/>
            <p:cNvSpPr/>
            <p:nvPr/>
          </p:nvSpPr>
          <p:spPr bwMode="auto">
            <a:xfrm>
              <a:off x="10526960" y="4717182"/>
              <a:ext cx="269875" cy="368300"/>
            </a:xfrm>
            <a:custGeom>
              <a:avLst/>
              <a:gdLst>
                <a:gd name="T0" fmla="*/ 0 w 339"/>
                <a:gd name="T1" fmla="*/ 0 h 460"/>
                <a:gd name="T2" fmla="*/ 2 w 339"/>
                <a:gd name="T3" fmla="*/ 368 h 460"/>
                <a:gd name="T4" fmla="*/ 339 w 339"/>
                <a:gd name="T5" fmla="*/ 460 h 460"/>
                <a:gd name="T6" fmla="*/ 338 w 339"/>
                <a:gd name="T7" fmla="*/ 6 h 460"/>
                <a:gd name="T8" fmla="*/ 0 w 339"/>
                <a:gd name="T9" fmla="*/ 0 h 460"/>
              </a:gdLst>
              <a:ahLst/>
              <a:cxnLst>
                <a:cxn ang="0">
                  <a:pos x="T0" y="T1"/>
                </a:cxn>
                <a:cxn ang="0">
                  <a:pos x="T2" y="T3"/>
                </a:cxn>
                <a:cxn ang="0">
                  <a:pos x="T4" y="T5"/>
                </a:cxn>
                <a:cxn ang="0">
                  <a:pos x="T6" y="T7"/>
                </a:cxn>
                <a:cxn ang="0">
                  <a:pos x="T8" y="T9"/>
                </a:cxn>
              </a:cxnLst>
              <a:rect l="0" t="0" r="r" b="b"/>
              <a:pathLst>
                <a:path w="339" h="460">
                  <a:moveTo>
                    <a:pt x="0" y="0"/>
                  </a:moveTo>
                  <a:lnTo>
                    <a:pt x="2" y="368"/>
                  </a:lnTo>
                  <a:lnTo>
                    <a:pt x="339" y="460"/>
                  </a:lnTo>
                  <a:lnTo>
                    <a:pt x="338" y="6"/>
                  </a:lnTo>
                  <a:lnTo>
                    <a:pt x="0" y="0"/>
                  </a:ln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72" name="Freeform 52"/>
            <p:cNvSpPr/>
            <p:nvPr/>
          </p:nvSpPr>
          <p:spPr bwMode="auto">
            <a:xfrm>
              <a:off x="10826998" y="4721944"/>
              <a:ext cx="163513" cy="547687"/>
            </a:xfrm>
            <a:custGeom>
              <a:avLst/>
              <a:gdLst>
                <a:gd name="T0" fmla="*/ 0 w 205"/>
                <a:gd name="T1" fmla="*/ 0 h 684"/>
                <a:gd name="T2" fmla="*/ 4 w 205"/>
                <a:gd name="T3" fmla="*/ 684 h 684"/>
                <a:gd name="T4" fmla="*/ 205 w 205"/>
                <a:gd name="T5" fmla="*/ 684 h 684"/>
                <a:gd name="T6" fmla="*/ 196 w 205"/>
                <a:gd name="T7" fmla="*/ 401 h 684"/>
                <a:gd name="T8" fmla="*/ 85 w 205"/>
                <a:gd name="T9" fmla="*/ 11 h 684"/>
                <a:gd name="T10" fmla="*/ 0 w 205"/>
                <a:gd name="T11" fmla="*/ 0 h 684"/>
              </a:gdLst>
              <a:ahLst/>
              <a:cxnLst>
                <a:cxn ang="0">
                  <a:pos x="T0" y="T1"/>
                </a:cxn>
                <a:cxn ang="0">
                  <a:pos x="T2" y="T3"/>
                </a:cxn>
                <a:cxn ang="0">
                  <a:pos x="T4" y="T5"/>
                </a:cxn>
                <a:cxn ang="0">
                  <a:pos x="T6" y="T7"/>
                </a:cxn>
                <a:cxn ang="0">
                  <a:pos x="T8" y="T9"/>
                </a:cxn>
                <a:cxn ang="0">
                  <a:pos x="T10" y="T11"/>
                </a:cxn>
              </a:cxnLst>
              <a:rect l="0" t="0" r="r" b="b"/>
              <a:pathLst>
                <a:path w="205" h="684">
                  <a:moveTo>
                    <a:pt x="0" y="0"/>
                  </a:moveTo>
                  <a:lnTo>
                    <a:pt x="4" y="684"/>
                  </a:lnTo>
                  <a:lnTo>
                    <a:pt x="205" y="684"/>
                  </a:lnTo>
                  <a:lnTo>
                    <a:pt x="196" y="401"/>
                  </a:lnTo>
                  <a:lnTo>
                    <a:pt x="85" y="11"/>
                  </a:lnTo>
                  <a:lnTo>
                    <a:pt x="0" y="0"/>
                  </a:ln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73" name="Rectangle 53"/>
            <p:cNvSpPr>
              <a:spLocks noChangeArrowheads="1"/>
            </p:cNvSpPr>
            <p:nvPr/>
          </p:nvSpPr>
          <p:spPr bwMode="auto">
            <a:xfrm>
              <a:off x="10787310" y="5774457"/>
              <a:ext cx="219075" cy="138112"/>
            </a:xfrm>
            <a:prstGeom prst="rect">
              <a:avLst/>
            </a:prstGeom>
            <a:solidFill>
              <a:schemeClr val="bg2"/>
            </a:solidFill>
            <a:ln w="19050" cap="flat">
              <a:noFill/>
              <a:prstDash val="solid"/>
              <a:miter lim="800000"/>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grpSp>
      <p:sp>
        <p:nvSpPr>
          <p:cNvPr id="74" name="TextBox 120"/>
          <p:cNvSpPr txBox="1"/>
          <p:nvPr/>
        </p:nvSpPr>
        <p:spPr>
          <a:xfrm>
            <a:off x="1749693" y="1619399"/>
            <a:ext cx="8517264" cy="831417"/>
          </a:xfrm>
          <a:prstGeom prst="rect">
            <a:avLst/>
          </a:prstGeom>
          <a:noFill/>
          <a:ln w="9525">
            <a:noFill/>
          </a:ln>
        </p:spPr>
        <p:txBody>
          <a:bodyPr>
            <a:spAutoFit/>
          </a:bodyPr>
          <a:lstStyle/>
          <a:p>
            <a:pPr lvl="0" eaLnBrk="1" hangingPunct="1"/>
            <a:r>
              <a:rPr lang="zh-CN" altLang="en-US" sz="1599" dirty="0">
                <a:solidFill>
                  <a:srgbClr val="1F3240"/>
                </a:solidFill>
                <a:latin typeface="微软雅黑" panose="020B0503020204020204" pitchFamily="34" charset="-122"/>
                <a:ea typeface="微软雅黑" panose="020B0503020204020204" pitchFamily="34" charset="-122"/>
              </a:rPr>
              <a:t>再次录入上述图表的综合描述说明，再次录入上述图表的综合描述说明</a:t>
            </a:r>
            <a:r>
              <a:rPr lang="en-US" altLang="zh-CN" sz="1599" dirty="0">
                <a:solidFill>
                  <a:srgbClr val="1F3240"/>
                </a:solidFill>
                <a:latin typeface="微软雅黑" panose="020B0503020204020204" pitchFamily="34" charset="-122"/>
                <a:ea typeface="微软雅黑" panose="020B0503020204020204" pitchFamily="34" charset="-122"/>
              </a:rPr>
              <a:t>,</a:t>
            </a:r>
            <a:r>
              <a:rPr lang="zh-CN" altLang="en-US" sz="1599" dirty="0">
                <a:solidFill>
                  <a:srgbClr val="1F3240"/>
                </a:solidFill>
                <a:latin typeface="微软雅黑" panose="020B0503020204020204" pitchFamily="34" charset="-122"/>
                <a:ea typeface="微软雅黑" panose="020B0503020204020204" pitchFamily="34" charset="-122"/>
              </a:rPr>
              <a:t>再次录入上述图表的综合描述说明，再次录入上述图表的综合描述说明再次录入上述图表的综合描述说明，再次录入上述图表的综合描述说明</a:t>
            </a:r>
            <a:endParaRPr lang="zh-CN" altLang="en-US" sz="1199" dirty="0">
              <a:solidFill>
                <a:srgbClr val="1F3240"/>
              </a:solidFill>
              <a:latin typeface="方正兰亭细黑_GBK_M" pitchFamily="2" charset="2"/>
              <a:ea typeface="方正兰亭细黑_GBK_M" pitchFamily="2" charset="2"/>
            </a:endParaRPr>
          </a:p>
        </p:txBody>
      </p:sp>
      <p:sp>
        <p:nvSpPr>
          <p:cNvPr id="75" name="TextBox 121"/>
          <p:cNvSpPr txBox="1"/>
          <p:nvPr/>
        </p:nvSpPr>
        <p:spPr>
          <a:xfrm>
            <a:off x="2470044" y="4775292"/>
            <a:ext cx="962123" cy="523092"/>
          </a:xfrm>
          <a:prstGeom prst="rect">
            <a:avLst/>
          </a:prstGeom>
          <a:noFill/>
          <a:ln w="9525">
            <a:noFill/>
          </a:ln>
        </p:spPr>
        <p:txBody>
          <a:bodyPr wrap="none">
            <a:spAutoFit/>
          </a:bodyPr>
          <a:lstStyle/>
          <a:p>
            <a:pPr lvl="0" eaLnBrk="1" hangingPunct="1"/>
            <a:r>
              <a:rPr lang="en-US" altLang="zh-CN" sz="2799" b="1" dirty="0">
                <a:solidFill>
                  <a:srgbClr val="FFFFFF"/>
                </a:solidFill>
                <a:latin typeface="微软雅黑" panose="020B0503020204020204" pitchFamily="34" charset="-122"/>
                <a:ea typeface="微软雅黑" panose="020B0503020204020204" pitchFamily="34" charset="-122"/>
              </a:rPr>
              <a:t>45%</a:t>
            </a:r>
            <a:endParaRPr lang="zh-CN" altLang="en-US" sz="2799" b="1" dirty="0">
              <a:solidFill>
                <a:srgbClr val="FFFFFF"/>
              </a:solidFill>
              <a:latin typeface="微软雅黑" panose="020B0503020204020204" pitchFamily="34" charset="-122"/>
              <a:ea typeface="微软雅黑" panose="020B0503020204020204" pitchFamily="34" charset="-122"/>
            </a:endParaRPr>
          </a:p>
        </p:txBody>
      </p:sp>
      <p:sp>
        <p:nvSpPr>
          <p:cNvPr id="76" name="TextBox 122"/>
          <p:cNvSpPr txBox="1"/>
          <p:nvPr/>
        </p:nvSpPr>
        <p:spPr>
          <a:xfrm>
            <a:off x="4772977" y="4775292"/>
            <a:ext cx="962123" cy="523092"/>
          </a:xfrm>
          <a:prstGeom prst="rect">
            <a:avLst/>
          </a:prstGeom>
          <a:noFill/>
          <a:ln w="9525">
            <a:noFill/>
          </a:ln>
        </p:spPr>
        <p:txBody>
          <a:bodyPr wrap="none">
            <a:spAutoFit/>
          </a:bodyPr>
          <a:lstStyle/>
          <a:p>
            <a:pPr lvl="0" eaLnBrk="1" hangingPunct="1"/>
            <a:r>
              <a:rPr lang="en-US" altLang="zh-CN" sz="2799" b="1" dirty="0">
                <a:solidFill>
                  <a:srgbClr val="FFFFFF"/>
                </a:solidFill>
                <a:latin typeface="微软雅黑" panose="020B0503020204020204" pitchFamily="34" charset="-122"/>
                <a:ea typeface="微软雅黑" panose="020B0503020204020204" pitchFamily="34" charset="-122"/>
              </a:rPr>
              <a:t>23%</a:t>
            </a:r>
            <a:endParaRPr lang="zh-CN" altLang="en-US" sz="2799" b="1" dirty="0">
              <a:solidFill>
                <a:srgbClr val="FFFFFF"/>
              </a:solidFill>
              <a:latin typeface="微软雅黑" panose="020B0503020204020204" pitchFamily="34" charset="-122"/>
              <a:ea typeface="微软雅黑" panose="020B0503020204020204" pitchFamily="34" charset="-122"/>
            </a:endParaRPr>
          </a:p>
        </p:txBody>
      </p:sp>
      <p:sp>
        <p:nvSpPr>
          <p:cNvPr id="77" name="TextBox 123"/>
          <p:cNvSpPr txBox="1"/>
          <p:nvPr/>
        </p:nvSpPr>
        <p:spPr>
          <a:xfrm>
            <a:off x="6573182" y="4775292"/>
            <a:ext cx="962123" cy="523092"/>
          </a:xfrm>
          <a:prstGeom prst="rect">
            <a:avLst/>
          </a:prstGeom>
          <a:noFill/>
          <a:ln w="9525">
            <a:noFill/>
          </a:ln>
        </p:spPr>
        <p:txBody>
          <a:bodyPr wrap="none">
            <a:spAutoFit/>
          </a:bodyPr>
          <a:lstStyle/>
          <a:p>
            <a:pPr lvl="0" eaLnBrk="1" hangingPunct="1"/>
            <a:r>
              <a:rPr lang="en-US" altLang="zh-CN" sz="2799" b="1" dirty="0">
                <a:solidFill>
                  <a:srgbClr val="FFFFFF"/>
                </a:solidFill>
                <a:latin typeface="微软雅黑" panose="020B0503020204020204" pitchFamily="34" charset="-122"/>
                <a:ea typeface="微软雅黑" panose="020B0503020204020204" pitchFamily="34" charset="-122"/>
              </a:rPr>
              <a:t>27%</a:t>
            </a:r>
            <a:endParaRPr lang="zh-CN" altLang="en-US" sz="2799" b="1" dirty="0">
              <a:solidFill>
                <a:srgbClr val="FFFFFF"/>
              </a:solidFill>
              <a:latin typeface="微软雅黑" panose="020B0503020204020204" pitchFamily="34" charset="-122"/>
              <a:ea typeface="微软雅黑" panose="020B0503020204020204" pitchFamily="34" charset="-122"/>
            </a:endParaRPr>
          </a:p>
        </p:txBody>
      </p:sp>
      <p:sp>
        <p:nvSpPr>
          <p:cNvPr id="78" name="TextBox 124"/>
          <p:cNvSpPr txBox="1"/>
          <p:nvPr/>
        </p:nvSpPr>
        <p:spPr>
          <a:xfrm>
            <a:off x="8035434" y="4775292"/>
            <a:ext cx="962123" cy="523092"/>
          </a:xfrm>
          <a:prstGeom prst="rect">
            <a:avLst/>
          </a:prstGeom>
          <a:noFill/>
          <a:ln w="9525">
            <a:noFill/>
          </a:ln>
        </p:spPr>
        <p:txBody>
          <a:bodyPr wrap="none">
            <a:spAutoFit/>
          </a:bodyPr>
          <a:lstStyle/>
          <a:p>
            <a:pPr lvl="0" eaLnBrk="1" hangingPunct="1"/>
            <a:r>
              <a:rPr lang="en-US" altLang="zh-CN" sz="2799" b="1" dirty="0">
                <a:solidFill>
                  <a:srgbClr val="FFFFFF"/>
                </a:solidFill>
                <a:latin typeface="微软雅黑" panose="020B0503020204020204" pitchFamily="34" charset="-122"/>
                <a:ea typeface="微软雅黑" panose="020B0503020204020204" pitchFamily="34" charset="-122"/>
              </a:rPr>
              <a:t>15%</a:t>
            </a:r>
            <a:endParaRPr lang="zh-CN" altLang="en-US" sz="2799" b="1" dirty="0">
              <a:solidFill>
                <a:srgbClr val="FFFFF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4880122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5644">
        <p15:prstTrans prst="pageCurlDouble"/>
      </p:transition>
    </mc:Choice>
    <mc:Fallback>
      <p:transition spd="slow" advClick="0" advTm="564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barn(outVertical)">
                                      <p:cBhvr>
                                        <p:cTn id="7" dur="500"/>
                                        <p:tgtEl>
                                          <p:spTgt spid="74"/>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additive="base">
                                        <p:cTn id="11" dur="700" fill="hold"/>
                                        <p:tgtEl>
                                          <p:spTgt spid="50"/>
                                        </p:tgtEl>
                                        <p:attrNameLst>
                                          <p:attrName>ppt_x</p:attrName>
                                        </p:attrNameLst>
                                      </p:cBhvr>
                                      <p:tavLst>
                                        <p:tav tm="0">
                                          <p:val>
                                            <p:strVal val="0-#ppt_w/2"/>
                                          </p:val>
                                        </p:tav>
                                        <p:tav tm="100000">
                                          <p:val>
                                            <p:strVal val="#ppt_x"/>
                                          </p:val>
                                        </p:tav>
                                      </p:tavLst>
                                    </p:anim>
                                    <p:anim calcmode="lin" valueType="num">
                                      <p:cBhvr additive="base">
                                        <p:cTn id="12" dur="700" fill="hold"/>
                                        <p:tgtEl>
                                          <p:spTgt spid="50"/>
                                        </p:tgtEl>
                                        <p:attrNameLst>
                                          <p:attrName>ppt_y</p:attrName>
                                        </p:attrNameLst>
                                      </p:cBhvr>
                                      <p:tavLst>
                                        <p:tav tm="0">
                                          <p:val>
                                            <p:strVal val="#ppt_y"/>
                                          </p:val>
                                        </p:tav>
                                        <p:tav tm="100000">
                                          <p:val>
                                            <p:strVal val="#ppt_y"/>
                                          </p:val>
                                        </p:tav>
                                      </p:tavLst>
                                    </p:anim>
                                  </p:childTnLst>
                                </p:cTn>
                              </p:par>
                            </p:childTnLst>
                          </p:cTn>
                        </p:par>
                        <p:par>
                          <p:cTn id="13" fill="hold">
                            <p:stCondLst>
                              <p:cond delay="1200"/>
                            </p:stCondLst>
                            <p:childTnLst>
                              <p:par>
                                <p:cTn id="14" presetID="22" presetClass="entr" presetSubtype="4" fill="hold" nodeType="after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wipe(down)">
                                      <p:cBhvr>
                                        <p:cTn id="16" dur="400"/>
                                        <p:tgtEl>
                                          <p:spTgt spid="43"/>
                                        </p:tgtEl>
                                      </p:cBhvr>
                                    </p:animEffect>
                                  </p:childTnLst>
                                </p:cTn>
                              </p:par>
                            </p:childTnLst>
                          </p:cTn>
                        </p:par>
                        <p:par>
                          <p:cTn id="17" fill="hold">
                            <p:stCondLst>
                              <p:cond delay="1600"/>
                            </p:stCondLst>
                            <p:childTnLst>
                              <p:par>
                                <p:cTn id="18" presetID="9" presetClass="entr" presetSubtype="0"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dissolve">
                                      <p:cBhvr>
                                        <p:cTn id="20" dur="400"/>
                                        <p:tgtEl>
                                          <p:spTgt spid="17"/>
                                        </p:tgtEl>
                                      </p:cBhvr>
                                    </p:animEffect>
                                  </p:childTnLst>
                                </p:cTn>
                              </p:par>
                            </p:childTnLst>
                          </p:cTn>
                        </p:par>
                        <p:par>
                          <p:cTn id="21" fill="hold">
                            <p:stCondLst>
                              <p:cond delay="2000"/>
                            </p:stCondLst>
                            <p:childTnLst>
                              <p:par>
                                <p:cTn id="22" presetID="31" presetClass="entr" presetSubtype="0" fill="hold" grpId="0" nodeType="afterEffect">
                                  <p:stCondLst>
                                    <p:cond delay="0"/>
                                  </p:stCondLst>
                                  <p:childTnLst>
                                    <p:set>
                                      <p:cBhvr>
                                        <p:cTn id="23" dur="1" fill="hold">
                                          <p:stCondLst>
                                            <p:cond delay="0"/>
                                          </p:stCondLst>
                                        </p:cTn>
                                        <p:tgtEl>
                                          <p:spTgt spid="78"/>
                                        </p:tgtEl>
                                        <p:attrNameLst>
                                          <p:attrName>style.visibility</p:attrName>
                                        </p:attrNameLst>
                                      </p:cBhvr>
                                      <p:to>
                                        <p:strVal val="visible"/>
                                      </p:to>
                                    </p:set>
                                    <p:anim calcmode="lin" valueType="num">
                                      <p:cBhvr>
                                        <p:cTn id="24" dur="300" fill="hold"/>
                                        <p:tgtEl>
                                          <p:spTgt spid="78"/>
                                        </p:tgtEl>
                                        <p:attrNameLst>
                                          <p:attrName>ppt_w</p:attrName>
                                        </p:attrNameLst>
                                      </p:cBhvr>
                                      <p:tavLst>
                                        <p:tav tm="0">
                                          <p:val>
                                            <p:fltVal val="0"/>
                                          </p:val>
                                        </p:tav>
                                        <p:tav tm="100000">
                                          <p:val>
                                            <p:strVal val="#ppt_w"/>
                                          </p:val>
                                        </p:tav>
                                      </p:tavLst>
                                    </p:anim>
                                    <p:anim calcmode="lin" valueType="num">
                                      <p:cBhvr>
                                        <p:cTn id="25" dur="300" fill="hold"/>
                                        <p:tgtEl>
                                          <p:spTgt spid="78"/>
                                        </p:tgtEl>
                                        <p:attrNameLst>
                                          <p:attrName>ppt_h</p:attrName>
                                        </p:attrNameLst>
                                      </p:cBhvr>
                                      <p:tavLst>
                                        <p:tav tm="0">
                                          <p:val>
                                            <p:fltVal val="0"/>
                                          </p:val>
                                        </p:tav>
                                        <p:tav tm="100000">
                                          <p:val>
                                            <p:strVal val="#ppt_h"/>
                                          </p:val>
                                        </p:tav>
                                      </p:tavLst>
                                    </p:anim>
                                    <p:anim calcmode="lin" valueType="num">
                                      <p:cBhvr>
                                        <p:cTn id="26" dur="300" fill="hold"/>
                                        <p:tgtEl>
                                          <p:spTgt spid="78"/>
                                        </p:tgtEl>
                                        <p:attrNameLst>
                                          <p:attrName>style.rotation</p:attrName>
                                        </p:attrNameLst>
                                      </p:cBhvr>
                                      <p:tavLst>
                                        <p:tav tm="0">
                                          <p:val>
                                            <p:fltVal val="90"/>
                                          </p:val>
                                        </p:tav>
                                        <p:tav tm="100000">
                                          <p:val>
                                            <p:fltVal val="0"/>
                                          </p:val>
                                        </p:tav>
                                      </p:tavLst>
                                    </p:anim>
                                    <p:animEffect transition="in" filter="fade">
                                      <p:cBhvr>
                                        <p:cTn id="27" dur="300"/>
                                        <p:tgtEl>
                                          <p:spTgt spid="78"/>
                                        </p:tgtEl>
                                      </p:cBhvr>
                                    </p:animEffect>
                                  </p:childTnLst>
                                </p:cTn>
                              </p:par>
                            </p:childTnLst>
                          </p:cTn>
                        </p:par>
                        <p:par>
                          <p:cTn id="28" fill="hold">
                            <p:stCondLst>
                              <p:cond delay="2300"/>
                            </p:stCondLst>
                            <p:childTnLst>
                              <p:par>
                                <p:cTn id="29" presetID="22" presetClass="entr" presetSubtype="4" fill="hold"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wipe(down)">
                                      <p:cBhvr>
                                        <p:cTn id="31" dur="400"/>
                                        <p:tgtEl>
                                          <p:spTgt spid="38"/>
                                        </p:tgtEl>
                                      </p:cBhvr>
                                    </p:animEffect>
                                  </p:childTnLst>
                                </p:cTn>
                              </p:par>
                            </p:childTnLst>
                          </p:cTn>
                        </p:par>
                        <p:par>
                          <p:cTn id="32" fill="hold">
                            <p:stCondLst>
                              <p:cond delay="2700"/>
                            </p:stCondLst>
                            <p:childTnLst>
                              <p:par>
                                <p:cTn id="33" presetID="9" presetClass="entr" presetSubtype="0"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dissolve">
                                      <p:cBhvr>
                                        <p:cTn id="35" dur="400"/>
                                        <p:tgtEl>
                                          <p:spTgt spid="16"/>
                                        </p:tgtEl>
                                      </p:cBhvr>
                                    </p:animEffect>
                                  </p:childTnLst>
                                </p:cTn>
                              </p:par>
                            </p:childTnLst>
                          </p:cTn>
                        </p:par>
                        <p:par>
                          <p:cTn id="36" fill="hold">
                            <p:stCondLst>
                              <p:cond delay="3100"/>
                            </p:stCondLst>
                            <p:childTnLst>
                              <p:par>
                                <p:cTn id="37" presetID="31" presetClass="entr" presetSubtype="0" fill="hold" grpId="0" nodeType="afterEffect">
                                  <p:stCondLst>
                                    <p:cond delay="0"/>
                                  </p:stCondLst>
                                  <p:childTnLst>
                                    <p:set>
                                      <p:cBhvr>
                                        <p:cTn id="38" dur="1" fill="hold">
                                          <p:stCondLst>
                                            <p:cond delay="0"/>
                                          </p:stCondLst>
                                        </p:cTn>
                                        <p:tgtEl>
                                          <p:spTgt spid="77"/>
                                        </p:tgtEl>
                                        <p:attrNameLst>
                                          <p:attrName>style.visibility</p:attrName>
                                        </p:attrNameLst>
                                      </p:cBhvr>
                                      <p:to>
                                        <p:strVal val="visible"/>
                                      </p:to>
                                    </p:set>
                                    <p:anim calcmode="lin" valueType="num">
                                      <p:cBhvr>
                                        <p:cTn id="39" dur="300" fill="hold"/>
                                        <p:tgtEl>
                                          <p:spTgt spid="77"/>
                                        </p:tgtEl>
                                        <p:attrNameLst>
                                          <p:attrName>ppt_w</p:attrName>
                                        </p:attrNameLst>
                                      </p:cBhvr>
                                      <p:tavLst>
                                        <p:tav tm="0">
                                          <p:val>
                                            <p:fltVal val="0"/>
                                          </p:val>
                                        </p:tav>
                                        <p:tav tm="100000">
                                          <p:val>
                                            <p:strVal val="#ppt_w"/>
                                          </p:val>
                                        </p:tav>
                                      </p:tavLst>
                                    </p:anim>
                                    <p:anim calcmode="lin" valueType="num">
                                      <p:cBhvr>
                                        <p:cTn id="40" dur="300" fill="hold"/>
                                        <p:tgtEl>
                                          <p:spTgt spid="77"/>
                                        </p:tgtEl>
                                        <p:attrNameLst>
                                          <p:attrName>ppt_h</p:attrName>
                                        </p:attrNameLst>
                                      </p:cBhvr>
                                      <p:tavLst>
                                        <p:tav tm="0">
                                          <p:val>
                                            <p:fltVal val="0"/>
                                          </p:val>
                                        </p:tav>
                                        <p:tav tm="100000">
                                          <p:val>
                                            <p:strVal val="#ppt_h"/>
                                          </p:val>
                                        </p:tav>
                                      </p:tavLst>
                                    </p:anim>
                                    <p:anim calcmode="lin" valueType="num">
                                      <p:cBhvr>
                                        <p:cTn id="41" dur="300" fill="hold"/>
                                        <p:tgtEl>
                                          <p:spTgt spid="77"/>
                                        </p:tgtEl>
                                        <p:attrNameLst>
                                          <p:attrName>style.rotation</p:attrName>
                                        </p:attrNameLst>
                                      </p:cBhvr>
                                      <p:tavLst>
                                        <p:tav tm="0">
                                          <p:val>
                                            <p:fltVal val="90"/>
                                          </p:val>
                                        </p:tav>
                                        <p:tav tm="100000">
                                          <p:val>
                                            <p:fltVal val="0"/>
                                          </p:val>
                                        </p:tav>
                                      </p:tavLst>
                                    </p:anim>
                                    <p:animEffect transition="in" filter="fade">
                                      <p:cBhvr>
                                        <p:cTn id="42" dur="300"/>
                                        <p:tgtEl>
                                          <p:spTgt spid="77"/>
                                        </p:tgtEl>
                                      </p:cBhvr>
                                    </p:animEffect>
                                  </p:childTnLst>
                                </p:cTn>
                              </p:par>
                            </p:childTnLst>
                          </p:cTn>
                        </p:par>
                        <p:par>
                          <p:cTn id="43" fill="hold">
                            <p:stCondLst>
                              <p:cond delay="3400"/>
                            </p:stCondLst>
                            <p:childTnLst>
                              <p:par>
                                <p:cTn id="44" presetID="22" presetClass="entr" presetSubtype="4" fill="hold" nodeType="afterEffect">
                                  <p:stCondLst>
                                    <p:cond delay="0"/>
                                  </p:stCondLst>
                                  <p:childTnLst>
                                    <p:set>
                                      <p:cBhvr>
                                        <p:cTn id="45" dur="1" fill="hold">
                                          <p:stCondLst>
                                            <p:cond delay="0"/>
                                          </p:stCondLst>
                                        </p:cTn>
                                        <p:tgtEl>
                                          <p:spTgt spid="31"/>
                                        </p:tgtEl>
                                        <p:attrNameLst>
                                          <p:attrName>style.visibility</p:attrName>
                                        </p:attrNameLst>
                                      </p:cBhvr>
                                      <p:to>
                                        <p:strVal val="visible"/>
                                      </p:to>
                                    </p:set>
                                    <p:animEffect transition="in" filter="wipe(down)">
                                      <p:cBhvr>
                                        <p:cTn id="46" dur="400"/>
                                        <p:tgtEl>
                                          <p:spTgt spid="31"/>
                                        </p:tgtEl>
                                      </p:cBhvr>
                                    </p:animEffect>
                                  </p:childTnLst>
                                </p:cTn>
                              </p:par>
                            </p:childTnLst>
                          </p:cTn>
                        </p:par>
                        <p:par>
                          <p:cTn id="47" fill="hold">
                            <p:stCondLst>
                              <p:cond delay="3800"/>
                            </p:stCondLst>
                            <p:childTnLst>
                              <p:par>
                                <p:cTn id="48" presetID="9" presetClass="entr" presetSubtype="0"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dissolve">
                                      <p:cBhvr>
                                        <p:cTn id="50" dur="400"/>
                                        <p:tgtEl>
                                          <p:spTgt spid="15"/>
                                        </p:tgtEl>
                                      </p:cBhvr>
                                    </p:animEffect>
                                  </p:childTnLst>
                                </p:cTn>
                              </p:par>
                            </p:childTnLst>
                          </p:cTn>
                        </p:par>
                        <p:par>
                          <p:cTn id="51" fill="hold">
                            <p:stCondLst>
                              <p:cond delay="4200"/>
                            </p:stCondLst>
                            <p:childTnLst>
                              <p:par>
                                <p:cTn id="52" presetID="31" presetClass="entr" presetSubtype="0" fill="hold" grpId="0" nodeType="afterEffect">
                                  <p:stCondLst>
                                    <p:cond delay="0"/>
                                  </p:stCondLst>
                                  <p:childTnLst>
                                    <p:set>
                                      <p:cBhvr>
                                        <p:cTn id="53" dur="1" fill="hold">
                                          <p:stCondLst>
                                            <p:cond delay="0"/>
                                          </p:stCondLst>
                                        </p:cTn>
                                        <p:tgtEl>
                                          <p:spTgt spid="76"/>
                                        </p:tgtEl>
                                        <p:attrNameLst>
                                          <p:attrName>style.visibility</p:attrName>
                                        </p:attrNameLst>
                                      </p:cBhvr>
                                      <p:to>
                                        <p:strVal val="visible"/>
                                      </p:to>
                                    </p:set>
                                    <p:anim calcmode="lin" valueType="num">
                                      <p:cBhvr>
                                        <p:cTn id="54" dur="300" fill="hold"/>
                                        <p:tgtEl>
                                          <p:spTgt spid="76"/>
                                        </p:tgtEl>
                                        <p:attrNameLst>
                                          <p:attrName>ppt_w</p:attrName>
                                        </p:attrNameLst>
                                      </p:cBhvr>
                                      <p:tavLst>
                                        <p:tav tm="0">
                                          <p:val>
                                            <p:fltVal val="0"/>
                                          </p:val>
                                        </p:tav>
                                        <p:tav tm="100000">
                                          <p:val>
                                            <p:strVal val="#ppt_w"/>
                                          </p:val>
                                        </p:tav>
                                      </p:tavLst>
                                    </p:anim>
                                    <p:anim calcmode="lin" valueType="num">
                                      <p:cBhvr>
                                        <p:cTn id="55" dur="300" fill="hold"/>
                                        <p:tgtEl>
                                          <p:spTgt spid="76"/>
                                        </p:tgtEl>
                                        <p:attrNameLst>
                                          <p:attrName>ppt_h</p:attrName>
                                        </p:attrNameLst>
                                      </p:cBhvr>
                                      <p:tavLst>
                                        <p:tav tm="0">
                                          <p:val>
                                            <p:fltVal val="0"/>
                                          </p:val>
                                        </p:tav>
                                        <p:tav tm="100000">
                                          <p:val>
                                            <p:strVal val="#ppt_h"/>
                                          </p:val>
                                        </p:tav>
                                      </p:tavLst>
                                    </p:anim>
                                    <p:anim calcmode="lin" valueType="num">
                                      <p:cBhvr>
                                        <p:cTn id="56" dur="300" fill="hold"/>
                                        <p:tgtEl>
                                          <p:spTgt spid="76"/>
                                        </p:tgtEl>
                                        <p:attrNameLst>
                                          <p:attrName>style.rotation</p:attrName>
                                        </p:attrNameLst>
                                      </p:cBhvr>
                                      <p:tavLst>
                                        <p:tav tm="0">
                                          <p:val>
                                            <p:fltVal val="90"/>
                                          </p:val>
                                        </p:tav>
                                        <p:tav tm="100000">
                                          <p:val>
                                            <p:fltVal val="0"/>
                                          </p:val>
                                        </p:tav>
                                      </p:tavLst>
                                    </p:anim>
                                    <p:animEffect transition="in" filter="fade">
                                      <p:cBhvr>
                                        <p:cTn id="57" dur="300"/>
                                        <p:tgtEl>
                                          <p:spTgt spid="76"/>
                                        </p:tgtEl>
                                      </p:cBhvr>
                                    </p:animEffect>
                                  </p:childTnLst>
                                </p:cTn>
                              </p:par>
                            </p:childTnLst>
                          </p:cTn>
                        </p:par>
                        <p:par>
                          <p:cTn id="58" fill="hold">
                            <p:stCondLst>
                              <p:cond delay="4500"/>
                            </p:stCondLst>
                            <p:childTnLst>
                              <p:par>
                                <p:cTn id="59" presetID="22" presetClass="entr" presetSubtype="4" fill="hold"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down)">
                                      <p:cBhvr>
                                        <p:cTn id="61" dur="400"/>
                                        <p:tgtEl>
                                          <p:spTgt spid="18"/>
                                        </p:tgtEl>
                                      </p:cBhvr>
                                    </p:animEffect>
                                  </p:childTnLst>
                                </p:cTn>
                              </p:par>
                            </p:childTnLst>
                          </p:cTn>
                        </p:par>
                        <p:par>
                          <p:cTn id="62" fill="hold">
                            <p:stCondLst>
                              <p:cond delay="4900"/>
                            </p:stCondLst>
                            <p:childTnLst>
                              <p:par>
                                <p:cTn id="63" presetID="9" presetClass="entr" presetSubtype="0" fill="hold" grpId="0" nodeType="after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dissolve">
                                      <p:cBhvr>
                                        <p:cTn id="65" dur="400"/>
                                        <p:tgtEl>
                                          <p:spTgt spid="14"/>
                                        </p:tgtEl>
                                      </p:cBhvr>
                                    </p:animEffect>
                                  </p:childTnLst>
                                </p:cTn>
                              </p:par>
                            </p:childTnLst>
                          </p:cTn>
                        </p:par>
                        <p:par>
                          <p:cTn id="66" fill="hold">
                            <p:stCondLst>
                              <p:cond delay="5300"/>
                            </p:stCondLst>
                            <p:childTnLst>
                              <p:par>
                                <p:cTn id="67" presetID="31" presetClass="entr" presetSubtype="0" fill="hold" grpId="0" nodeType="afterEffect">
                                  <p:stCondLst>
                                    <p:cond delay="0"/>
                                  </p:stCondLst>
                                  <p:childTnLst>
                                    <p:set>
                                      <p:cBhvr>
                                        <p:cTn id="68" dur="1" fill="hold">
                                          <p:stCondLst>
                                            <p:cond delay="0"/>
                                          </p:stCondLst>
                                        </p:cTn>
                                        <p:tgtEl>
                                          <p:spTgt spid="75"/>
                                        </p:tgtEl>
                                        <p:attrNameLst>
                                          <p:attrName>style.visibility</p:attrName>
                                        </p:attrNameLst>
                                      </p:cBhvr>
                                      <p:to>
                                        <p:strVal val="visible"/>
                                      </p:to>
                                    </p:set>
                                    <p:anim calcmode="lin" valueType="num">
                                      <p:cBhvr>
                                        <p:cTn id="69" dur="300" fill="hold"/>
                                        <p:tgtEl>
                                          <p:spTgt spid="75"/>
                                        </p:tgtEl>
                                        <p:attrNameLst>
                                          <p:attrName>ppt_w</p:attrName>
                                        </p:attrNameLst>
                                      </p:cBhvr>
                                      <p:tavLst>
                                        <p:tav tm="0">
                                          <p:val>
                                            <p:fltVal val="0"/>
                                          </p:val>
                                        </p:tav>
                                        <p:tav tm="100000">
                                          <p:val>
                                            <p:strVal val="#ppt_w"/>
                                          </p:val>
                                        </p:tav>
                                      </p:tavLst>
                                    </p:anim>
                                    <p:anim calcmode="lin" valueType="num">
                                      <p:cBhvr>
                                        <p:cTn id="70" dur="300" fill="hold"/>
                                        <p:tgtEl>
                                          <p:spTgt spid="75"/>
                                        </p:tgtEl>
                                        <p:attrNameLst>
                                          <p:attrName>ppt_h</p:attrName>
                                        </p:attrNameLst>
                                      </p:cBhvr>
                                      <p:tavLst>
                                        <p:tav tm="0">
                                          <p:val>
                                            <p:fltVal val="0"/>
                                          </p:val>
                                        </p:tav>
                                        <p:tav tm="100000">
                                          <p:val>
                                            <p:strVal val="#ppt_h"/>
                                          </p:val>
                                        </p:tav>
                                      </p:tavLst>
                                    </p:anim>
                                    <p:anim calcmode="lin" valueType="num">
                                      <p:cBhvr>
                                        <p:cTn id="71" dur="300" fill="hold"/>
                                        <p:tgtEl>
                                          <p:spTgt spid="75"/>
                                        </p:tgtEl>
                                        <p:attrNameLst>
                                          <p:attrName>style.rotation</p:attrName>
                                        </p:attrNameLst>
                                      </p:cBhvr>
                                      <p:tavLst>
                                        <p:tav tm="0">
                                          <p:val>
                                            <p:fltVal val="90"/>
                                          </p:val>
                                        </p:tav>
                                        <p:tav tm="100000">
                                          <p:val>
                                            <p:fltVal val="0"/>
                                          </p:val>
                                        </p:tav>
                                      </p:tavLst>
                                    </p:anim>
                                    <p:animEffect transition="in" filter="fade">
                                      <p:cBhvr>
                                        <p:cTn id="72" dur="3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74" grpId="0"/>
      <p:bldP spid="75" grpId="0"/>
      <p:bldP spid="76" grpId="0"/>
      <p:bldP spid="77" grpId="0"/>
      <p:bldP spid="7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3"/>
          <p:cNvSpPr txBox="1"/>
          <p:nvPr/>
        </p:nvSpPr>
        <p:spPr>
          <a:xfrm>
            <a:off x="2768970" y="248083"/>
            <a:ext cx="3777531"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zh-CN" altLang="en-US" sz="3600" kern="0" dirty="0" smtClean="0">
                <a:solidFill>
                  <a:srgbClr val="00C8D8"/>
                </a:solidFill>
                <a:latin typeface="微软雅黑" panose="020B0503020204020204" pitchFamily="34" charset="-122"/>
                <a:ea typeface="微软雅黑" panose="020B0503020204020204" pitchFamily="34" charset="-122"/>
              </a:rPr>
              <a:t>盈利情况</a:t>
            </a:r>
            <a:endParaRPr lang="zh-CN" altLang="en-US" sz="3600" kern="0" dirty="0">
              <a:solidFill>
                <a:srgbClr val="00C8D8"/>
              </a:solidFill>
              <a:latin typeface="微软雅黑" panose="020B0503020204020204" pitchFamily="34" charset="-122"/>
              <a:ea typeface="微软雅黑" panose="020B0503020204020204" pitchFamily="34" charset="-122"/>
            </a:endParaRPr>
          </a:p>
        </p:txBody>
      </p:sp>
      <p:sp>
        <p:nvSpPr>
          <p:cNvPr id="23" name="矩形 22"/>
          <p:cNvSpPr/>
          <p:nvPr/>
        </p:nvSpPr>
        <p:spPr>
          <a:xfrm>
            <a:off x="-806824" y="847165"/>
            <a:ext cx="524436" cy="88750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矩形 23"/>
          <p:cNvSpPr/>
          <p:nvPr/>
        </p:nvSpPr>
        <p:spPr>
          <a:xfrm>
            <a:off x="-806824" y="1734671"/>
            <a:ext cx="524436" cy="887506"/>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 name="组合 1"/>
          <p:cNvGrpSpPr/>
          <p:nvPr/>
        </p:nvGrpSpPr>
        <p:grpSpPr>
          <a:xfrm>
            <a:off x="354482" y="190001"/>
            <a:ext cx="2228557" cy="763237"/>
            <a:chOff x="157476" y="152440"/>
            <a:chExt cx="2474408" cy="847436"/>
          </a:xfrm>
        </p:grpSpPr>
        <p:sp>
          <p:nvSpPr>
            <p:cNvPr id="25" name="Freeform 24"/>
            <p:cNvSpPr/>
            <p:nvPr/>
          </p:nvSpPr>
          <p:spPr>
            <a:xfrm>
              <a:off x="1332597" y="152440"/>
              <a:ext cx="1299287" cy="847436"/>
            </a:xfrm>
            <a:custGeom>
              <a:avLst/>
              <a:gdLst/>
              <a:ahLst/>
              <a:cxnLst>
                <a:cxn ang="0">
                  <a:pos x="448270" y="0"/>
                </a:cxn>
                <a:cxn ang="0">
                  <a:pos x="2349604" y="0"/>
                </a:cxn>
                <a:cxn ang="0">
                  <a:pos x="2374000" y="55145"/>
                </a:cxn>
                <a:cxn ang="0">
                  <a:pos x="1989769" y="1497335"/>
                </a:cxn>
                <a:cxn ang="0">
                  <a:pos x="1934879" y="1553246"/>
                </a:cxn>
                <a:cxn ang="0">
                  <a:pos x="33544" y="1553246"/>
                </a:cxn>
                <a:cxn ang="0">
                  <a:pos x="8386" y="1497335"/>
                </a:cxn>
                <a:cxn ang="0">
                  <a:pos x="393380" y="55145"/>
                </a:cxn>
                <a:cxn ang="0">
                  <a:pos x="448270" y="0"/>
                </a:cxn>
              </a:cxnLst>
              <a:rect l="0" t="0" r="0" b="0"/>
              <a:pathLst>
                <a:path w="3125" h="2028">
                  <a:moveTo>
                    <a:pt x="588" y="0"/>
                  </a:moveTo>
                  <a:lnTo>
                    <a:pt x="3082" y="0"/>
                  </a:lnTo>
                  <a:cubicBezTo>
                    <a:pt x="3110" y="0"/>
                    <a:pt x="3125" y="32"/>
                    <a:pt x="3114" y="72"/>
                  </a:cubicBezTo>
                  <a:lnTo>
                    <a:pt x="2610" y="1955"/>
                  </a:lnTo>
                  <a:cubicBezTo>
                    <a:pt x="2599" y="1995"/>
                    <a:pt x="2567" y="2028"/>
                    <a:pt x="2538" y="2028"/>
                  </a:cubicBezTo>
                  <a:lnTo>
                    <a:pt x="44" y="2028"/>
                  </a:lnTo>
                  <a:cubicBezTo>
                    <a:pt x="15" y="2028"/>
                    <a:pt x="0" y="1995"/>
                    <a:pt x="11" y="1955"/>
                  </a:cubicBezTo>
                  <a:lnTo>
                    <a:pt x="516" y="72"/>
                  </a:lnTo>
                  <a:cubicBezTo>
                    <a:pt x="527" y="32"/>
                    <a:pt x="559" y="0"/>
                    <a:pt x="588" y="0"/>
                  </a:cubicBez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26" name="Freeform 22"/>
            <p:cNvSpPr/>
            <p:nvPr/>
          </p:nvSpPr>
          <p:spPr>
            <a:xfrm>
              <a:off x="157476" y="152440"/>
              <a:ext cx="1298421" cy="846571"/>
            </a:xfrm>
            <a:custGeom>
              <a:avLst/>
              <a:gdLst/>
              <a:ahLst/>
              <a:cxnLst>
                <a:cxn ang="0">
                  <a:pos x="448114" y="0"/>
                </a:cxn>
                <a:cxn ang="0">
                  <a:pos x="2346501" y="0"/>
                </a:cxn>
                <a:cxn ang="0">
                  <a:pos x="2372412" y="56677"/>
                </a:cxn>
                <a:cxn ang="0">
                  <a:pos x="1988314" y="1496569"/>
                </a:cxn>
                <a:cxn ang="0">
                  <a:pos x="1932681" y="1553246"/>
                </a:cxn>
                <a:cxn ang="0">
                  <a:pos x="33532" y="1553246"/>
                </a:cxn>
                <a:cxn ang="0">
                  <a:pos x="8383" y="1496569"/>
                </a:cxn>
                <a:cxn ang="0">
                  <a:pos x="392481" y="56677"/>
                </a:cxn>
                <a:cxn ang="0">
                  <a:pos x="448114" y="0"/>
                </a:cxn>
              </a:cxnLst>
              <a:rect l="0" t="0" r="0" b="0"/>
              <a:pathLst>
                <a:path w="3124" h="2028">
                  <a:moveTo>
                    <a:pt x="588" y="0"/>
                  </a:moveTo>
                  <a:lnTo>
                    <a:pt x="3079" y="0"/>
                  </a:lnTo>
                  <a:cubicBezTo>
                    <a:pt x="3109" y="0"/>
                    <a:pt x="3124" y="33"/>
                    <a:pt x="3113" y="74"/>
                  </a:cubicBezTo>
                  <a:lnTo>
                    <a:pt x="2609" y="1954"/>
                  </a:lnTo>
                  <a:cubicBezTo>
                    <a:pt x="2598" y="1994"/>
                    <a:pt x="2565" y="2028"/>
                    <a:pt x="2536" y="2028"/>
                  </a:cubicBezTo>
                  <a:lnTo>
                    <a:pt x="44" y="2028"/>
                  </a:lnTo>
                  <a:cubicBezTo>
                    <a:pt x="15" y="2028"/>
                    <a:pt x="0" y="1994"/>
                    <a:pt x="11" y="1954"/>
                  </a:cubicBezTo>
                  <a:lnTo>
                    <a:pt x="515" y="74"/>
                  </a:lnTo>
                  <a:cubicBezTo>
                    <a:pt x="526" y="33"/>
                    <a:pt x="559" y="0"/>
                    <a:pt x="588" y="0"/>
                  </a:cubicBez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grpSp>
      <p:sp>
        <p:nvSpPr>
          <p:cNvPr id="27" name="Freeform 29"/>
          <p:cNvSpPr/>
          <p:nvPr/>
        </p:nvSpPr>
        <p:spPr>
          <a:xfrm>
            <a:off x="1749693" y="403409"/>
            <a:ext cx="441189" cy="335641"/>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FFFFFF"/>
          </a:solidFill>
          <a:ln w="9525">
            <a:noFill/>
          </a:ln>
        </p:spPr>
        <p:txBody>
          <a:bodyPr/>
          <a:lstStyle/>
          <a:p>
            <a:endParaRPr lang="zh-CN" altLang="en-US" sz="1799" dirty="0">
              <a:ea typeface="微软雅黑" panose="020B0503020204020204" pitchFamily="34" charset="-122"/>
            </a:endParaRPr>
          </a:p>
        </p:txBody>
      </p:sp>
      <p:sp>
        <p:nvSpPr>
          <p:cNvPr id="28" name="TextBox 23"/>
          <p:cNvSpPr txBox="1"/>
          <p:nvPr/>
        </p:nvSpPr>
        <p:spPr>
          <a:xfrm>
            <a:off x="488478" y="368127"/>
            <a:ext cx="1127219" cy="3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en-US" altLang="zh-CN" sz="1800" kern="0" dirty="0" smtClean="0">
                <a:solidFill>
                  <a:srgbClr val="FFFFFF"/>
                </a:solidFill>
                <a:latin typeface="微软雅黑" panose="020B0503020204020204" pitchFamily="34" charset="-122"/>
                <a:ea typeface="微软雅黑" panose="020B0503020204020204" pitchFamily="34" charset="-122"/>
              </a:rPr>
              <a:t>LOGO</a:t>
            </a:r>
            <a:endParaRPr lang="zh-CN" altLang="en-US" sz="1800" kern="0" dirty="0">
              <a:solidFill>
                <a:srgbClr val="FFFFFF"/>
              </a:solidFill>
              <a:latin typeface="微软雅黑" panose="020B0503020204020204" pitchFamily="34" charset="-122"/>
              <a:ea typeface="微软雅黑" panose="020B0503020204020204" pitchFamily="34" charset="-122"/>
            </a:endParaRPr>
          </a:p>
        </p:txBody>
      </p:sp>
      <p:sp>
        <p:nvSpPr>
          <p:cNvPr id="12" name="Freeform 28"/>
          <p:cNvSpPr/>
          <p:nvPr/>
        </p:nvSpPr>
        <p:spPr>
          <a:xfrm>
            <a:off x="5584865" y="529454"/>
            <a:ext cx="491880" cy="375265"/>
          </a:xfrm>
          <a:custGeom>
            <a:avLst/>
            <a:gdLst/>
            <a:ahLst/>
            <a:cxnLst>
              <a:cxn ang="0">
                <a:pos x="523584" y="195509"/>
              </a:cxn>
              <a:cxn ang="0">
                <a:pos x="468711" y="250712"/>
              </a:cxn>
              <a:cxn ang="0">
                <a:pos x="320857" y="399452"/>
              </a:cxn>
              <a:cxn ang="0">
                <a:pos x="210348" y="399452"/>
              </a:cxn>
              <a:cxn ang="0">
                <a:pos x="374206" y="234611"/>
              </a:cxn>
              <a:cxn ang="0">
                <a:pos x="0" y="234611"/>
              </a:cxn>
              <a:cxn ang="0">
                <a:pos x="0" y="156407"/>
              </a:cxn>
              <a:cxn ang="0">
                <a:pos x="374206" y="156407"/>
              </a:cxn>
              <a:cxn ang="0">
                <a:pos x="218732" y="0"/>
              </a:cxn>
              <a:cxn ang="0">
                <a:pos x="329241" y="0"/>
              </a:cxn>
              <a:cxn ang="0">
                <a:pos x="468711" y="140307"/>
              </a:cxn>
              <a:cxn ang="0">
                <a:pos x="523584" y="195509"/>
              </a:cxn>
            </a:cxnLst>
            <a:rect l="0" t="0" r="0" b="0"/>
            <a:pathLst>
              <a:path w="687" h="521">
                <a:moveTo>
                  <a:pt x="687" y="255"/>
                </a:moveTo>
                <a:lnTo>
                  <a:pt x="615" y="327"/>
                </a:lnTo>
                <a:lnTo>
                  <a:pt x="421" y="521"/>
                </a:lnTo>
                <a:lnTo>
                  <a:pt x="276" y="521"/>
                </a:lnTo>
                <a:lnTo>
                  <a:pt x="491" y="306"/>
                </a:lnTo>
                <a:lnTo>
                  <a:pt x="0" y="306"/>
                </a:lnTo>
                <a:lnTo>
                  <a:pt x="0" y="204"/>
                </a:lnTo>
                <a:lnTo>
                  <a:pt x="491" y="204"/>
                </a:lnTo>
                <a:lnTo>
                  <a:pt x="287" y="0"/>
                </a:lnTo>
                <a:lnTo>
                  <a:pt x="432" y="0"/>
                </a:lnTo>
                <a:lnTo>
                  <a:pt x="615" y="183"/>
                </a:lnTo>
                <a:lnTo>
                  <a:pt x="687" y="255"/>
                </a:ln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sp>
        <p:nvSpPr>
          <p:cNvPr id="13" name="Freeform 29"/>
          <p:cNvSpPr/>
          <p:nvPr/>
        </p:nvSpPr>
        <p:spPr>
          <a:xfrm>
            <a:off x="6222962" y="71945"/>
            <a:ext cx="624943" cy="475435"/>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grpSp>
        <p:nvGrpSpPr>
          <p:cNvPr id="14" name="组合 13"/>
          <p:cNvGrpSpPr/>
          <p:nvPr/>
        </p:nvGrpSpPr>
        <p:grpSpPr>
          <a:xfrm>
            <a:off x="1271465" y="2492897"/>
            <a:ext cx="2610644" cy="2610644"/>
            <a:chOff x="1766094" y="2627734"/>
            <a:chExt cx="2610644" cy="2610644"/>
          </a:xfrm>
        </p:grpSpPr>
        <p:sp>
          <p:nvSpPr>
            <p:cNvPr id="15" name="椭圆 14"/>
            <p:cNvSpPr/>
            <p:nvPr/>
          </p:nvSpPr>
          <p:spPr>
            <a:xfrm>
              <a:off x="1766094" y="2627734"/>
              <a:ext cx="2610644" cy="2610644"/>
            </a:xfrm>
            <a:prstGeom prst="ellipse">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6" name="任意多边形 15"/>
            <p:cNvSpPr/>
            <p:nvPr/>
          </p:nvSpPr>
          <p:spPr>
            <a:xfrm>
              <a:off x="1856582" y="2718222"/>
              <a:ext cx="2429668" cy="2429668"/>
            </a:xfrm>
            <a:custGeom>
              <a:avLst/>
              <a:gdLst>
                <a:gd name="connsiteX0" fmla="*/ 1214834 w 2429668"/>
                <a:gd name="connsiteY0" fmla="*/ 235897 h 2429668"/>
                <a:gd name="connsiteX1" fmla="*/ 235897 w 2429668"/>
                <a:gd name="connsiteY1" fmla="*/ 1214834 h 2429668"/>
                <a:gd name="connsiteX2" fmla="*/ 1214834 w 2429668"/>
                <a:gd name="connsiteY2" fmla="*/ 2193771 h 2429668"/>
                <a:gd name="connsiteX3" fmla="*/ 2193771 w 2429668"/>
                <a:gd name="connsiteY3" fmla="*/ 1214834 h 2429668"/>
                <a:gd name="connsiteX4" fmla="*/ 1214834 w 2429668"/>
                <a:gd name="connsiteY4" fmla="*/ 235897 h 2429668"/>
                <a:gd name="connsiteX5" fmla="*/ 1214834 w 2429668"/>
                <a:gd name="connsiteY5" fmla="*/ 0 h 2429668"/>
                <a:gd name="connsiteX6" fmla="*/ 2429668 w 2429668"/>
                <a:gd name="connsiteY6" fmla="*/ 1214834 h 2429668"/>
                <a:gd name="connsiteX7" fmla="*/ 1214834 w 2429668"/>
                <a:gd name="connsiteY7" fmla="*/ 2429668 h 2429668"/>
                <a:gd name="connsiteX8" fmla="*/ 0 w 2429668"/>
                <a:gd name="connsiteY8" fmla="*/ 1214834 h 2429668"/>
                <a:gd name="connsiteX9" fmla="*/ 1214834 w 2429668"/>
                <a:gd name="connsiteY9" fmla="*/ 0 h 2429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29668" h="2429668">
                  <a:moveTo>
                    <a:pt x="1214834" y="235897"/>
                  </a:moveTo>
                  <a:cubicBezTo>
                    <a:pt x="674182" y="235897"/>
                    <a:pt x="235897" y="674182"/>
                    <a:pt x="235897" y="1214834"/>
                  </a:cubicBezTo>
                  <a:cubicBezTo>
                    <a:pt x="235897" y="1755486"/>
                    <a:pt x="674182" y="2193771"/>
                    <a:pt x="1214834" y="2193771"/>
                  </a:cubicBezTo>
                  <a:cubicBezTo>
                    <a:pt x="1755486" y="2193771"/>
                    <a:pt x="2193771" y="1755486"/>
                    <a:pt x="2193771" y="1214834"/>
                  </a:cubicBezTo>
                  <a:cubicBezTo>
                    <a:pt x="2193771" y="674182"/>
                    <a:pt x="1755486" y="235897"/>
                    <a:pt x="1214834" y="235897"/>
                  </a:cubicBezTo>
                  <a:close/>
                  <a:moveTo>
                    <a:pt x="1214834" y="0"/>
                  </a:moveTo>
                  <a:cubicBezTo>
                    <a:pt x="1885768" y="0"/>
                    <a:pt x="2429668" y="543900"/>
                    <a:pt x="2429668" y="1214834"/>
                  </a:cubicBezTo>
                  <a:cubicBezTo>
                    <a:pt x="2429668" y="1885768"/>
                    <a:pt x="1885768" y="2429668"/>
                    <a:pt x="1214834" y="2429668"/>
                  </a:cubicBezTo>
                  <a:cubicBezTo>
                    <a:pt x="543900" y="2429668"/>
                    <a:pt x="0" y="1885768"/>
                    <a:pt x="0" y="1214834"/>
                  </a:cubicBezTo>
                  <a:cubicBezTo>
                    <a:pt x="0" y="543900"/>
                    <a:pt x="543900" y="0"/>
                    <a:pt x="1214834" y="0"/>
                  </a:cubicBezTo>
                  <a:close/>
                </a:path>
              </a:pathLst>
            </a:custGeom>
            <a:gradFill>
              <a:gsLst>
                <a:gs pos="0">
                  <a:schemeClr val="bg1">
                    <a:lumMod val="95000"/>
                  </a:schemeClr>
                </a:gs>
                <a:gs pos="100000">
                  <a:schemeClr val="bg1">
                    <a:lumMod val="75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17" name="TextBox 30"/>
          <p:cNvSpPr txBox="1"/>
          <p:nvPr/>
        </p:nvSpPr>
        <p:spPr>
          <a:xfrm>
            <a:off x="2207570" y="3182665"/>
            <a:ext cx="1161487" cy="1231106"/>
          </a:xfrm>
          <a:prstGeom prst="rect">
            <a:avLst/>
          </a:prstGeom>
          <a:noFill/>
        </p:spPr>
        <p:txBody>
          <a:bodyPr wrap="square" lIns="0" tIns="0" rIns="0" bIns="0" rtlCol="0">
            <a:spAutoFit/>
          </a:bodyPr>
          <a:lstStyle/>
          <a:p>
            <a:r>
              <a:rPr lang="en-US" altLang="zh-CN" sz="8000" spc="300" dirty="0">
                <a:solidFill>
                  <a:srgbClr val="1F3240"/>
                </a:solidFill>
                <a:latin typeface="Agency FB" panose="020B0503020202020204" pitchFamily="34" charset="0"/>
                <a:ea typeface="微软雅黑" pitchFamily="34" charset="-122"/>
              </a:rPr>
              <a:t>3</a:t>
            </a:r>
            <a:r>
              <a:rPr lang="en-US" altLang="zh-CN" sz="4800" spc="300" dirty="0">
                <a:solidFill>
                  <a:srgbClr val="1F3240"/>
                </a:solidFill>
                <a:latin typeface="Agency FB" panose="020B0503020202020204" pitchFamily="34" charset="0"/>
                <a:ea typeface="微软雅黑" pitchFamily="34" charset="-122"/>
              </a:rPr>
              <a:t>%</a:t>
            </a:r>
            <a:endParaRPr lang="zh-CN" altLang="en-US" sz="4800" spc="300" dirty="0">
              <a:solidFill>
                <a:srgbClr val="1F3240"/>
              </a:solidFill>
              <a:latin typeface="微软雅黑" pitchFamily="34" charset="-122"/>
              <a:ea typeface="微软雅黑" pitchFamily="34" charset="-122"/>
            </a:endParaRPr>
          </a:p>
        </p:txBody>
      </p:sp>
      <p:grpSp>
        <p:nvGrpSpPr>
          <p:cNvPr id="18" name="组合 17"/>
          <p:cNvGrpSpPr/>
          <p:nvPr/>
        </p:nvGrpSpPr>
        <p:grpSpPr>
          <a:xfrm>
            <a:off x="1271465" y="2492897"/>
            <a:ext cx="2610644" cy="2610644"/>
            <a:chOff x="1766094" y="2627734"/>
            <a:chExt cx="2610644" cy="2610644"/>
          </a:xfrm>
        </p:grpSpPr>
        <p:sp>
          <p:nvSpPr>
            <p:cNvPr id="19" name="弧形 18"/>
            <p:cNvSpPr/>
            <p:nvPr/>
          </p:nvSpPr>
          <p:spPr>
            <a:xfrm>
              <a:off x="1928972" y="2790612"/>
              <a:ext cx="2284888" cy="2284888"/>
            </a:xfrm>
            <a:prstGeom prst="arc">
              <a:avLst>
                <a:gd name="adj1" fmla="val 16200000"/>
                <a:gd name="adj2" fmla="val 758092"/>
              </a:avLst>
            </a:prstGeom>
            <a:ln w="330200">
              <a:solidFill>
                <a:srgbClr val="1F324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sp>
          <p:nvSpPr>
            <p:cNvPr id="20" name="椭圆 19"/>
            <p:cNvSpPr/>
            <p:nvPr/>
          </p:nvSpPr>
          <p:spPr>
            <a:xfrm>
              <a:off x="1766094" y="2627734"/>
              <a:ext cx="2610644" cy="2610644"/>
            </a:xfrm>
            <a:prstGeom prst="ellipse">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21" name="TextBox 30"/>
          <p:cNvSpPr txBox="1"/>
          <p:nvPr/>
        </p:nvSpPr>
        <p:spPr>
          <a:xfrm>
            <a:off x="1645369" y="5324499"/>
            <a:ext cx="1862835" cy="369332"/>
          </a:xfrm>
          <a:prstGeom prst="rect">
            <a:avLst/>
          </a:prstGeom>
          <a:noFill/>
        </p:spPr>
        <p:txBody>
          <a:bodyPr wrap="square" lIns="0" tIns="0" rIns="0" bIns="0" rtlCol="0">
            <a:spAutoFit/>
          </a:bodyPr>
          <a:lstStyle/>
          <a:p>
            <a:pPr algn="ctr"/>
            <a:r>
              <a:rPr lang="zh-CN" altLang="en-US" sz="2400" b="1" dirty="0">
                <a:solidFill>
                  <a:srgbClr val="1F3240"/>
                </a:solidFill>
                <a:latin typeface="微软雅黑" pitchFamily="34" charset="-122"/>
                <a:ea typeface="微软雅黑" pitchFamily="34" charset="-122"/>
              </a:rPr>
              <a:t>物料损耗</a:t>
            </a:r>
          </a:p>
        </p:txBody>
      </p:sp>
      <p:sp>
        <p:nvSpPr>
          <p:cNvPr id="22" name="TextBox 30"/>
          <p:cNvSpPr txBox="1"/>
          <p:nvPr/>
        </p:nvSpPr>
        <p:spPr>
          <a:xfrm>
            <a:off x="5164583" y="5324499"/>
            <a:ext cx="1862835" cy="369332"/>
          </a:xfrm>
          <a:prstGeom prst="rect">
            <a:avLst/>
          </a:prstGeom>
          <a:noFill/>
        </p:spPr>
        <p:txBody>
          <a:bodyPr wrap="square" lIns="0" tIns="0" rIns="0" bIns="0" rtlCol="0">
            <a:spAutoFit/>
          </a:bodyPr>
          <a:lstStyle/>
          <a:p>
            <a:pPr algn="ctr"/>
            <a:r>
              <a:rPr lang="zh-CN" altLang="en-US" sz="2400" b="1" dirty="0">
                <a:solidFill>
                  <a:srgbClr val="00C8D8"/>
                </a:solidFill>
                <a:latin typeface="微软雅黑" pitchFamily="34" charset="-122"/>
                <a:ea typeface="微软雅黑" pitchFamily="34" charset="-122"/>
              </a:rPr>
              <a:t>人员损耗</a:t>
            </a:r>
          </a:p>
        </p:txBody>
      </p:sp>
      <p:sp>
        <p:nvSpPr>
          <p:cNvPr id="29" name="TextBox 30"/>
          <p:cNvSpPr txBox="1"/>
          <p:nvPr/>
        </p:nvSpPr>
        <p:spPr>
          <a:xfrm>
            <a:off x="8714805" y="5324499"/>
            <a:ext cx="1862835" cy="369332"/>
          </a:xfrm>
          <a:prstGeom prst="rect">
            <a:avLst/>
          </a:prstGeom>
          <a:noFill/>
        </p:spPr>
        <p:txBody>
          <a:bodyPr wrap="square" lIns="0" tIns="0" rIns="0" bIns="0" rtlCol="0">
            <a:spAutoFit/>
          </a:bodyPr>
          <a:lstStyle/>
          <a:p>
            <a:pPr algn="ctr"/>
            <a:r>
              <a:rPr lang="zh-CN" altLang="en-US" sz="2400" b="1" dirty="0">
                <a:solidFill>
                  <a:srgbClr val="1F3240"/>
                </a:solidFill>
                <a:latin typeface="微软雅黑" pitchFamily="34" charset="-122"/>
                <a:ea typeface="微软雅黑" pitchFamily="34" charset="-122"/>
              </a:rPr>
              <a:t>其它损耗</a:t>
            </a:r>
          </a:p>
        </p:txBody>
      </p:sp>
      <p:sp>
        <p:nvSpPr>
          <p:cNvPr id="30" name="TextBox 29"/>
          <p:cNvSpPr txBox="1"/>
          <p:nvPr/>
        </p:nvSpPr>
        <p:spPr>
          <a:xfrm>
            <a:off x="1431448" y="5805265"/>
            <a:ext cx="2290677" cy="436017"/>
          </a:xfrm>
          <a:prstGeom prst="rect">
            <a:avLst/>
          </a:prstGeom>
          <a:noFill/>
        </p:spPr>
        <p:txBody>
          <a:bodyPr wrap="square" lIns="0" tIns="0" rIns="0" bIns="0" rtlCol="0">
            <a:spAutoFit/>
          </a:bodyPr>
          <a:lstStyle/>
          <a:p>
            <a:pPr algn="ctr">
              <a:lnSpc>
                <a:spcPts val="1733"/>
              </a:lnSpc>
            </a:pPr>
            <a:r>
              <a:rPr lang="zh-CN" altLang="en-US" sz="1600" dirty="0">
                <a:solidFill>
                  <a:schemeClr val="tx1">
                    <a:lumMod val="65000"/>
                    <a:lumOff val="35000"/>
                  </a:schemeClr>
                </a:solidFill>
                <a:latin typeface="微软雅黑" pitchFamily="34" charset="-122"/>
                <a:ea typeface="微软雅黑" pitchFamily="34" charset="-122"/>
              </a:rPr>
              <a:t>言简意赅的说明分项内容言简意赅的说明分项内容</a:t>
            </a:r>
            <a:endParaRPr lang="en-US" altLang="zh-CN" sz="1600" dirty="0">
              <a:solidFill>
                <a:schemeClr val="tx1">
                  <a:lumMod val="65000"/>
                  <a:lumOff val="35000"/>
                </a:schemeClr>
              </a:solidFill>
              <a:latin typeface="微软雅黑" pitchFamily="34" charset="-122"/>
              <a:ea typeface="微软雅黑" pitchFamily="34" charset="-122"/>
            </a:endParaRPr>
          </a:p>
        </p:txBody>
      </p:sp>
      <p:sp>
        <p:nvSpPr>
          <p:cNvPr id="31" name="TextBox 29"/>
          <p:cNvSpPr txBox="1"/>
          <p:nvPr/>
        </p:nvSpPr>
        <p:spPr>
          <a:xfrm>
            <a:off x="4950663" y="5805265"/>
            <a:ext cx="2290677" cy="436017"/>
          </a:xfrm>
          <a:prstGeom prst="rect">
            <a:avLst/>
          </a:prstGeom>
          <a:noFill/>
        </p:spPr>
        <p:txBody>
          <a:bodyPr wrap="square" lIns="0" tIns="0" rIns="0" bIns="0" rtlCol="0">
            <a:spAutoFit/>
          </a:bodyPr>
          <a:lstStyle/>
          <a:p>
            <a:pPr algn="ctr">
              <a:lnSpc>
                <a:spcPts val="1733"/>
              </a:lnSpc>
            </a:pPr>
            <a:r>
              <a:rPr lang="zh-CN" altLang="en-US" sz="1600" dirty="0">
                <a:solidFill>
                  <a:schemeClr val="tx1">
                    <a:lumMod val="65000"/>
                    <a:lumOff val="35000"/>
                  </a:schemeClr>
                </a:solidFill>
                <a:latin typeface="微软雅黑" pitchFamily="34" charset="-122"/>
                <a:ea typeface="微软雅黑" pitchFamily="34" charset="-122"/>
              </a:rPr>
              <a:t>言简意赅的说明分项内容言简意赅的说明分项内容</a:t>
            </a:r>
            <a:endParaRPr lang="en-US" altLang="zh-CN" sz="1600" dirty="0">
              <a:solidFill>
                <a:schemeClr val="tx1">
                  <a:lumMod val="65000"/>
                  <a:lumOff val="35000"/>
                </a:schemeClr>
              </a:solidFill>
              <a:latin typeface="微软雅黑" pitchFamily="34" charset="-122"/>
              <a:ea typeface="微软雅黑" pitchFamily="34" charset="-122"/>
            </a:endParaRPr>
          </a:p>
        </p:txBody>
      </p:sp>
      <p:sp>
        <p:nvSpPr>
          <p:cNvPr id="32" name="TextBox 29"/>
          <p:cNvSpPr txBox="1"/>
          <p:nvPr/>
        </p:nvSpPr>
        <p:spPr>
          <a:xfrm>
            <a:off x="8500884" y="5805265"/>
            <a:ext cx="2290677" cy="436017"/>
          </a:xfrm>
          <a:prstGeom prst="rect">
            <a:avLst/>
          </a:prstGeom>
          <a:noFill/>
        </p:spPr>
        <p:txBody>
          <a:bodyPr wrap="square" lIns="0" tIns="0" rIns="0" bIns="0" rtlCol="0">
            <a:spAutoFit/>
          </a:bodyPr>
          <a:lstStyle/>
          <a:p>
            <a:pPr algn="ctr">
              <a:lnSpc>
                <a:spcPts val="1733"/>
              </a:lnSpc>
            </a:pPr>
            <a:r>
              <a:rPr lang="zh-CN" altLang="en-US" sz="1600" dirty="0">
                <a:solidFill>
                  <a:schemeClr val="tx1">
                    <a:lumMod val="65000"/>
                    <a:lumOff val="35000"/>
                  </a:schemeClr>
                </a:solidFill>
                <a:latin typeface="微软雅黑" pitchFamily="34" charset="-122"/>
                <a:ea typeface="微软雅黑" pitchFamily="34" charset="-122"/>
              </a:rPr>
              <a:t>言简意赅的说明分项内容言简意赅的说明分项内容</a:t>
            </a:r>
            <a:endParaRPr lang="en-US" altLang="zh-CN" sz="1600" dirty="0">
              <a:solidFill>
                <a:schemeClr val="tx1">
                  <a:lumMod val="65000"/>
                  <a:lumOff val="35000"/>
                </a:schemeClr>
              </a:solidFill>
              <a:latin typeface="微软雅黑" pitchFamily="34" charset="-122"/>
              <a:ea typeface="微软雅黑" pitchFamily="34" charset="-122"/>
            </a:endParaRPr>
          </a:p>
        </p:txBody>
      </p:sp>
      <p:grpSp>
        <p:nvGrpSpPr>
          <p:cNvPr id="33" name="组合 32"/>
          <p:cNvGrpSpPr/>
          <p:nvPr/>
        </p:nvGrpSpPr>
        <p:grpSpPr>
          <a:xfrm>
            <a:off x="4790679" y="2492897"/>
            <a:ext cx="2610644" cy="2610644"/>
            <a:chOff x="1766094" y="2627734"/>
            <a:chExt cx="2610644" cy="2610644"/>
          </a:xfrm>
        </p:grpSpPr>
        <p:sp>
          <p:nvSpPr>
            <p:cNvPr id="34" name="椭圆 33"/>
            <p:cNvSpPr/>
            <p:nvPr/>
          </p:nvSpPr>
          <p:spPr>
            <a:xfrm>
              <a:off x="1766094" y="2627734"/>
              <a:ext cx="2610644" cy="2610644"/>
            </a:xfrm>
            <a:prstGeom prst="ellipse">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5" name="任意多边形 34"/>
            <p:cNvSpPr/>
            <p:nvPr/>
          </p:nvSpPr>
          <p:spPr>
            <a:xfrm>
              <a:off x="1856582" y="2718222"/>
              <a:ext cx="2429668" cy="2429668"/>
            </a:xfrm>
            <a:custGeom>
              <a:avLst/>
              <a:gdLst>
                <a:gd name="connsiteX0" fmla="*/ 1214834 w 2429668"/>
                <a:gd name="connsiteY0" fmla="*/ 235897 h 2429668"/>
                <a:gd name="connsiteX1" fmla="*/ 235897 w 2429668"/>
                <a:gd name="connsiteY1" fmla="*/ 1214834 h 2429668"/>
                <a:gd name="connsiteX2" fmla="*/ 1214834 w 2429668"/>
                <a:gd name="connsiteY2" fmla="*/ 2193771 h 2429668"/>
                <a:gd name="connsiteX3" fmla="*/ 2193771 w 2429668"/>
                <a:gd name="connsiteY3" fmla="*/ 1214834 h 2429668"/>
                <a:gd name="connsiteX4" fmla="*/ 1214834 w 2429668"/>
                <a:gd name="connsiteY4" fmla="*/ 235897 h 2429668"/>
                <a:gd name="connsiteX5" fmla="*/ 1214834 w 2429668"/>
                <a:gd name="connsiteY5" fmla="*/ 0 h 2429668"/>
                <a:gd name="connsiteX6" fmla="*/ 2429668 w 2429668"/>
                <a:gd name="connsiteY6" fmla="*/ 1214834 h 2429668"/>
                <a:gd name="connsiteX7" fmla="*/ 1214834 w 2429668"/>
                <a:gd name="connsiteY7" fmla="*/ 2429668 h 2429668"/>
                <a:gd name="connsiteX8" fmla="*/ 0 w 2429668"/>
                <a:gd name="connsiteY8" fmla="*/ 1214834 h 2429668"/>
                <a:gd name="connsiteX9" fmla="*/ 1214834 w 2429668"/>
                <a:gd name="connsiteY9" fmla="*/ 0 h 2429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29668" h="2429668">
                  <a:moveTo>
                    <a:pt x="1214834" y="235897"/>
                  </a:moveTo>
                  <a:cubicBezTo>
                    <a:pt x="674182" y="235897"/>
                    <a:pt x="235897" y="674182"/>
                    <a:pt x="235897" y="1214834"/>
                  </a:cubicBezTo>
                  <a:cubicBezTo>
                    <a:pt x="235897" y="1755486"/>
                    <a:pt x="674182" y="2193771"/>
                    <a:pt x="1214834" y="2193771"/>
                  </a:cubicBezTo>
                  <a:cubicBezTo>
                    <a:pt x="1755486" y="2193771"/>
                    <a:pt x="2193771" y="1755486"/>
                    <a:pt x="2193771" y="1214834"/>
                  </a:cubicBezTo>
                  <a:cubicBezTo>
                    <a:pt x="2193771" y="674182"/>
                    <a:pt x="1755486" y="235897"/>
                    <a:pt x="1214834" y="235897"/>
                  </a:cubicBezTo>
                  <a:close/>
                  <a:moveTo>
                    <a:pt x="1214834" y="0"/>
                  </a:moveTo>
                  <a:cubicBezTo>
                    <a:pt x="1885768" y="0"/>
                    <a:pt x="2429668" y="543900"/>
                    <a:pt x="2429668" y="1214834"/>
                  </a:cubicBezTo>
                  <a:cubicBezTo>
                    <a:pt x="2429668" y="1885768"/>
                    <a:pt x="1885768" y="2429668"/>
                    <a:pt x="1214834" y="2429668"/>
                  </a:cubicBezTo>
                  <a:cubicBezTo>
                    <a:pt x="543900" y="2429668"/>
                    <a:pt x="0" y="1885768"/>
                    <a:pt x="0" y="1214834"/>
                  </a:cubicBezTo>
                  <a:cubicBezTo>
                    <a:pt x="0" y="543900"/>
                    <a:pt x="543900" y="0"/>
                    <a:pt x="1214834" y="0"/>
                  </a:cubicBezTo>
                  <a:close/>
                </a:path>
              </a:pathLst>
            </a:custGeom>
            <a:gradFill>
              <a:gsLst>
                <a:gs pos="0">
                  <a:schemeClr val="bg1">
                    <a:lumMod val="95000"/>
                  </a:schemeClr>
                </a:gs>
                <a:gs pos="100000">
                  <a:schemeClr val="bg1">
                    <a:lumMod val="75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36" name="TextBox 30"/>
          <p:cNvSpPr txBox="1"/>
          <p:nvPr/>
        </p:nvSpPr>
        <p:spPr>
          <a:xfrm>
            <a:off x="5726783" y="3182665"/>
            <a:ext cx="1161487" cy="1231106"/>
          </a:xfrm>
          <a:prstGeom prst="rect">
            <a:avLst/>
          </a:prstGeom>
          <a:noFill/>
        </p:spPr>
        <p:txBody>
          <a:bodyPr wrap="square" lIns="0" tIns="0" rIns="0" bIns="0" rtlCol="0">
            <a:spAutoFit/>
          </a:bodyPr>
          <a:lstStyle/>
          <a:p>
            <a:r>
              <a:rPr lang="en-US" altLang="zh-CN" sz="8000" spc="300" dirty="0">
                <a:solidFill>
                  <a:srgbClr val="00C8D8"/>
                </a:solidFill>
                <a:latin typeface="Agency FB" panose="020B0503020202020204" pitchFamily="34" charset="0"/>
                <a:ea typeface="微软雅黑" pitchFamily="34" charset="-122"/>
              </a:rPr>
              <a:t>3</a:t>
            </a:r>
            <a:r>
              <a:rPr lang="en-US" altLang="zh-CN" sz="4800" spc="300" dirty="0">
                <a:solidFill>
                  <a:srgbClr val="00C8D8"/>
                </a:solidFill>
                <a:latin typeface="Agency FB" panose="020B0503020202020204" pitchFamily="34" charset="0"/>
                <a:ea typeface="微软雅黑" pitchFamily="34" charset="-122"/>
              </a:rPr>
              <a:t>%</a:t>
            </a:r>
            <a:endParaRPr lang="zh-CN" altLang="en-US" sz="4800" spc="300" dirty="0">
              <a:solidFill>
                <a:srgbClr val="00C8D8"/>
              </a:solidFill>
              <a:latin typeface="微软雅黑" pitchFamily="34" charset="-122"/>
              <a:ea typeface="微软雅黑" pitchFamily="34" charset="-122"/>
            </a:endParaRPr>
          </a:p>
        </p:txBody>
      </p:sp>
      <p:grpSp>
        <p:nvGrpSpPr>
          <p:cNvPr id="37" name="组合 36"/>
          <p:cNvGrpSpPr/>
          <p:nvPr/>
        </p:nvGrpSpPr>
        <p:grpSpPr>
          <a:xfrm>
            <a:off x="4790679" y="2492897"/>
            <a:ext cx="2610644" cy="2610644"/>
            <a:chOff x="1766094" y="2627734"/>
            <a:chExt cx="2610644" cy="2610644"/>
          </a:xfrm>
        </p:grpSpPr>
        <p:sp>
          <p:nvSpPr>
            <p:cNvPr id="38" name="弧形 37"/>
            <p:cNvSpPr/>
            <p:nvPr/>
          </p:nvSpPr>
          <p:spPr>
            <a:xfrm>
              <a:off x="1928972" y="2790612"/>
              <a:ext cx="2284888" cy="2284888"/>
            </a:xfrm>
            <a:prstGeom prst="arc">
              <a:avLst>
                <a:gd name="adj1" fmla="val 16200000"/>
                <a:gd name="adj2" fmla="val 758092"/>
              </a:avLst>
            </a:prstGeom>
            <a:ln w="330200">
              <a:solidFill>
                <a:srgbClr val="00C8D8"/>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sp>
          <p:nvSpPr>
            <p:cNvPr id="39" name="椭圆 38"/>
            <p:cNvSpPr/>
            <p:nvPr/>
          </p:nvSpPr>
          <p:spPr>
            <a:xfrm>
              <a:off x="1766094" y="2627734"/>
              <a:ext cx="2610644" cy="2610644"/>
            </a:xfrm>
            <a:prstGeom prst="ellipse">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nvGrpSpPr>
          <p:cNvPr id="40" name="组合 39"/>
          <p:cNvGrpSpPr/>
          <p:nvPr/>
        </p:nvGrpSpPr>
        <p:grpSpPr>
          <a:xfrm>
            <a:off x="8334575" y="2492897"/>
            <a:ext cx="2610644" cy="2610644"/>
            <a:chOff x="1766094" y="2627734"/>
            <a:chExt cx="2610644" cy="2610644"/>
          </a:xfrm>
        </p:grpSpPr>
        <p:sp>
          <p:nvSpPr>
            <p:cNvPr id="41" name="椭圆 40"/>
            <p:cNvSpPr/>
            <p:nvPr/>
          </p:nvSpPr>
          <p:spPr>
            <a:xfrm>
              <a:off x="1766094" y="2627734"/>
              <a:ext cx="2610644" cy="2610644"/>
            </a:xfrm>
            <a:prstGeom prst="ellipse">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2" name="任意多边形 41"/>
            <p:cNvSpPr/>
            <p:nvPr/>
          </p:nvSpPr>
          <p:spPr>
            <a:xfrm>
              <a:off x="1856582" y="2718222"/>
              <a:ext cx="2429668" cy="2429668"/>
            </a:xfrm>
            <a:custGeom>
              <a:avLst/>
              <a:gdLst>
                <a:gd name="connsiteX0" fmla="*/ 1214834 w 2429668"/>
                <a:gd name="connsiteY0" fmla="*/ 235897 h 2429668"/>
                <a:gd name="connsiteX1" fmla="*/ 235897 w 2429668"/>
                <a:gd name="connsiteY1" fmla="*/ 1214834 h 2429668"/>
                <a:gd name="connsiteX2" fmla="*/ 1214834 w 2429668"/>
                <a:gd name="connsiteY2" fmla="*/ 2193771 h 2429668"/>
                <a:gd name="connsiteX3" fmla="*/ 2193771 w 2429668"/>
                <a:gd name="connsiteY3" fmla="*/ 1214834 h 2429668"/>
                <a:gd name="connsiteX4" fmla="*/ 1214834 w 2429668"/>
                <a:gd name="connsiteY4" fmla="*/ 235897 h 2429668"/>
                <a:gd name="connsiteX5" fmla="*/ 1214834 w 2429668"/>
                <a:gd name="connsiteY5" fmla="*/ 0 h 2429668"/>
                <a:gd name="connsiteX6" fmla="*/ 2429668 w 2429668"/>
                <a:gd name="connsiteY6" fmla="*/ 1214834 h 2429668"/>
                <a:gd name="connsiteX7" fmla="*/ 1214834 w 2429668"/>
                <a:gd name="connsiteY7" fmla="*/ 2429668 h 2429668"/>
                <a:gd name="connsiteX8" fmla="*/ 0 w 2429668"/>
                <a:gd name="connsiteY8" fmla="*/ 1214834 h 2429668"/>
                <a:gd name="connsiteX9" fmla="*/ 1214834 w 2429668"/>
                <a:gd name="connsiteY9" fmla="*/ 0 h 2429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29668" h="2429668">
                  <a:moveTo>
                    <a:pt x="1214834" y="235897"/>
                  </a:moveTo>
                  <a:cubicBezTo>
                    <a:pt x="674182" y="235897"/>
                    <a:pt x="235897" y="674182"/>
                    <a:pt x="235897" y="1214834"/>
                  </a:cubicBezTo>
                  <a:cubicBezTo>
                    <a:pt x="235897" y="1755486"/>
                    <a:pt x="674182" y="2193771"/>
                    <a:pt x="1214834" y="2193771"/>
                  </a:cubicBezTo>
                  <a:cubicBezTo>
                    <a:pt x="1755486" y="2193771"/>
                    <a:pt x="2193771" y="1755486"/>
                    <a:pt x="2193771" y="1214834"/>
                  </a:cubicBezTo>
                  <a:cubicBezTo>
                    <a:pt x="2193771" y="674182"/>
                    <a:pt x="1755486" y="235897"/>
                    <a:pt x="1214834" y="235897"/>
                  </a:cubicBezTo>
                  <a:close/>
                  <a:moveTo>
                    <a:pt x="1214834" y="0"/>
                  </a:moveTo>
                  <a:cubicBezTo>
                    <a:pt x="1885768" y="0"/>
                    <a:pt x="2429668" y="543900"/>
                    <a:pt x="2429668" y="1214834"/>
                  </a:cubicBezTo>
                  <a:cubicBezTo>
                    <a:pt x="2429668" y="1885768"/>
                    <a:pt x="1885768" y="2429668"/>
                    <a:pt x="1214834" y="2429668"/>
                  </a:cubicBezTo>
                  <a:cubicBezTo>
                    <a:pt x="543900" y="2429668"/>
                    <a:pt x="0" y="1885768"/>
                    <a:pt x="0" y="1214834"/>
                  </a:cubicBezTo>
                  <a:cubicBezTo>
                    <a:pt x="0" y="543900"/>
                    <a:pt x="543900" y="0"/>
                    <a:pt x="1214834" y="0"/>
                  </a:cubicBezTo>
                  <a:close/>
                </a:path>
              </a:pathLst>
            </a:custGeom>
            <a:gradFill>
              <a:gsLst>
                <a:gs pos="0">
                  <a:schemeClr val="bg1">
                    <a:lumMod val="95000"/>
                  </a:schemeClr>
                </a:gs>
                <a:gs pos="100000">
                  <a:schemeClr val="bg1">
                    <a:lumMod val="75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43" name="TextBox 30"/>
          <p:cNvSpPr txBox="1"/>
          <p:nvPr/>
        </p:nvSpPr>
        <p:spPr>
          <a:xfrm>
            <a:off x="9264354" y="3182665"/>
            <a:ext cx="1161487" cy="1231106"/>
          </a:xfrm>
          <a:prstGeom prst="rect">
            <a:avLst/>
          </a:prstGeom>
          <a:noFill/>
        </p:spPr>
        <p:txBody>
          <a:bodyPr wrap="square" lIns="0" tIns="0" rIns="0" bIns="0" rtlCol="0">
            <a:spAutoFit/>
          </a:bodyPr>
          <a:lstStyle/>
          <a:p>
            <a:r>
              <a:rPr lang="en-US" altLang="zh-CN" sz="8000" spc="300" dirty="0">
                <a:solidFill>
                  <a:srgbClr val="1F3240"/>
                </a:solidFill>
                <a:latin typeface="Agency FB" panose="020B0503020202020204" pitchFamily="34" charset="0"/>
                <a:ea typeface="微软雅黑" pitchFamily="34" charset="-122"/>
              </a:rPr>
              <a:t>4</a:t>
            </a:r>
            <a:r>
              <a:rPr lang="en-US" altLang="zh-CN" sz="4800" spc="300" dirty="0">
                <a:solidFill>
                  <a:srgbClr val="1F3240"/>
                </a:solidFill>
                <a:latin typeface="Agency FB" panose="020B0503020202020204" pitchFamily="34" charset="0"/>
                <a:ea typeface="微软雅黑" pitchFamily="34" charset="-122"/>
              </a:rPr>
              <a:t>%</a:t>
            </a:r>
            <a:endParaRPr lang="zh-CN" altLang="en-US" sz="4800" spc="300" dirty="0">
              <a:solidFill>
                <a:srgbClr val="1F3240"/>
              </a:solidFill>
              <a:latin typeface="微软雅黑" pitchFamily="34" charset="-122"/>
              <a:ea typeface="微软雅黑" pitchFamily="34" charset="-122"/>
            </a:endParaRPr>
          </a:p>
        </p:txBody>
      </p:sp>
      <p:grpSp>
        <p:nvGrpSpPr>
          <p:cNvPr id="44" name="组合 43"/>
          <p:cNvGrpSpPr/>
          <p:nvPr/>
        </p:nvGrpSpPr>
        <p:grpSpPr>
          <a:xfrm>
            <a:off x="8334575" y="2492897"/>
            <a:ext cx="2610644" cy="2610644"/>
            <a:chOff x="1766094" y="2627734"/>
            <a:chExt cx="2610644" cy="2610644"/>
          </a:xfrm>
        </p:grpSpPr>
        <p:sp>
          <p:nvSpPr>
            <p:cNvPr id="45" name="弧形 44"/>
            <p:cNvSpPr/>
            <p:nvPr/>
          </p:nvSpPr>
          <p:spPr>
            <a:xfrm>
              <a:off x="1928972" y="2790612"/>
              <a:ext cx="2284888" cy="2284888"/>
            </a:xfrm>
            <a:prstGeom prst="arc">
              <a:avLst>
                <a:gd name="adj1" fmla="val 16200000"/>
                <a:gd name="adj2" fmla="val 3557642"/>
              </a:avLst>
            </a:prstGeom>
            <a:ln w="330200">
              <a:solidFill>
                <a:srgbClr val="1F324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sp>
          <p:nvSpPr>
            <p:cNvPr id="46" name="椭圆 45"/>
            <p:cNvSpPr/>
            <p:nvPr/>
          </p:nvSpPr>
          <p:spPr>
            <a:xfrm>
              <a:off x="1766094" y="2627734"/>
              <a:ext cx="2610644" cy="2610644"/>
            </a:xfrm>
            <a:prstGeom prst="ellipse">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Tree>
    <p:extLst>
      <p:ext uri="{BB962C8B-B14F-4D97-AF65-F5344CB8AC3E}">
        <p14:creationId xmlns:p14="http://schemas.microsoft.com/office/powerpoint/2010/main" val="79483482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5644">
        <p15:prstTrans prst="pageCurlDouble"/>
      </p:transition>
    </mc:Choice>
    <mc:Fallback>
      <p:transition spd="slow" advClick="0" advTm="564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anim calcmode="lin" valueType="num">
                                      <p:cBhvr>
                                        <p:cTn id="10" dur="500" fill="hold"/>
                                        <p:tgtEl>
                                          <p:spTgt spid="14"/>
                                        </p:tgtEl>
                                        <p:attrNameLst>
                                          <p:attrName>ppt_x</p:attrName>
                                        </p:attrNameLst>
                                      </p:cBhvr>
                                      <p:tavLst>
                                        <p:tav tm="0">
                                          <p:val>
                                            <p:fltVal val="0.5"/>
                                          </p:val>
                                        </p:tav>
                                        <p:tav tm="100000">
                                          <p:val>
                                            <p:strVal val="#ppt_x"/>
                                          </p:val>
                                        </p:tav>
                                      </p:tavLst>
                                    </p:anim>
                                    <p:anim calcmode="lin" valueType="num">
                                      <p:cBhvr>
                                        <p:cTn id="11" dur="500" fill="hold"/>
                                        <p:tgtEl>
                                          <p:spTgt spid="14"/>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300"/>
                                  </p:stCondLst>
                                  <p:childTnLst>
                                    <p:set>
                                      <p:cBhvr>
                                        <p:cTn id="13" dur="1" fill="hold">
                                          <p:stCondLst>
                                            <p:cond delay="0"/>
                                          </p:stCondLst>
                                        </p:cTn>
                                        <p:tgtEl>
                                          <p:spTgt spid="33"/>
                                        </p:tgtEl>
                                        <p:attrNameLst>
                                          <p:attrName>style.visibility</p:attrName>
                                        </p:attrNameLst>
                                      </p:cBhvr>
                                      <p:to>
                                        <p:strVal val="visible"/>
                                      </p:to>
                                    </p:set>
                                    <p:anim calcmode="lin" valueType="num">
                                      <p:cBhvr>
                                        <p:cTn id="14" dur="500" fill="hold"/>
                                        <p:tgtEl>
                                          <p:spTgt spid="33"/>
                                        </p:tgtEl>
                                        <p:attrNameLst>
                                          <p:attrName>ppt_w</p:attrName>
                                        </p:attrNameLst>
                                      </p:cBhvr>
                                      <p:tavLst>
                                        <p:tav tm="0">
                                          <p:val>
                                            <p:fltVal val="0"/>
                                          </p:val>
                                        </p:tav>
                                        <p:tav tm="100000">
                                          <p:val>
                                            <p:strVal val="#ppt_w"/>
                                          </p:val>
                                        </p:tav>
                                      </p:tavLst>
                                    </p:anim>
                                    <p:anim calcmode="lin" valueType="num">
                                      <p:cBhvr>
                                        <p:cTn id="15" dur="500" fill="hold"/>
                                        <p:tgtEl>
                                          <p:spTgt spid="33"/>
                                        </p:tgtEl>
                                        <p:attrNameLst>
                                          <p:attrName>ppt_h</p:attrName>
                                        </p:attrNameLst>
                                      </p:cBhvr>
                                      <p:tavLst>
                                        <p:tav tm="0">
                                          <p:val>
                                            <p:fltVal val="0"/>
                                          </p:val>
                                        </p:tav>
                                        <p:tav tm="100000">
                                          <p:val>
                                            <p:strVal val="#ppt_h"/>
                                          </p:val>
                                        </p:tav>
                                      </p:tavLst>
                                    </p:anim>
                                    <p:animEffect transition="in" filter="fade">
                                      <p:cBhvr>
                                        <p:cTn id="16" dur="500"/>
                                        <p:tgtEl>
                                          <p:spTgt spid="33"/>
                                        </p:tgtEl>
                                      </p:cBhvr>
                                    </p:animEffect>
                                    <p:anim calcmode="lin" valueType="num">
                                      <p:cBhvr>
                                        <p:cTn id="17" dur="500" fill="hold"/>
                                        <p:tgtEl>
                                          <p:spTgt spid="33"/>
                                        </p:tgtEl>
                                        <p:attrNameLst>
                                          <p:attrName>ppt_x</p:attrName>
                                        </p:attrNameLst>
                                      </p:cBhvr>
                                      <p:tavLst>
                                        <p:tav tm="0">
                                          <p:val>
                                            <p:fltVal val="0.5"/>
                                          </p:val>
                                        </p:tav>
                                        <p:tav tm="100000">
                                          <p:val>
                                            <p:strVal val="#ppt_x"/>
                                          </p:val>
                                        </p:tav>
                                      </p:tavLst>
                                    </p:anim>
                                    <p:anim calcmode="lin" valueType="num">
                                      <p:cBhvr>
                                        <p:cTn id="18" dur="500" fill="hold"/>
                                        <p:tgtEl>
                                          <p:spTgt spid="33"/>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600"/>
                                  </p:stCondLst>
                                  <p:childTnLst>
                                    <p:set>
                                      <p:cBhvr>
                                        <p:cTn id="20" dur="1" fill="hold">
                                          <p:stCondLst>
                                            <p:cond delay="0"/>
                                          </p:stCondLst>
                                        </p:cTn>
                                        <p:tgtEl>
                                          <p:spTgt spid="40"/>
                                        </p:tgtEl>
                                        <p:attrNameLst>
                                          <p:attrName>style.visibility</p:attrName>
                                        </p:attrNameLst>
                                      </p:cBhvr>
                                      <p:to>
                                        <p:strVal val="visible"/>
                                      </p:to>
                                    </p:set>
                                    <p:anim calcmode="lin" valueType="num">
                                      <p:cBhvr>
                                        <p:cTn id="21" dur="500" fill="hold"/>
                                        <p:tgtEl>
                                          <p:spTgt spid="40"/>
                                        </p:tgtEl>
                                        <p:attrNameLst>
                                          <p:attrName>ppt_w</p:attrName>
                                        </p:attrNameLst>
                                      </p:cBhvr>
                                      <p:tavLst>
                                        <p:tav tm="0">
                                          <p:val>
                                            <p:fltVal val="0"/>
                                          </p:val>
                                        </p:tav>
                                        <p:tav tm="100000">
                                          <p:val>
                                            <p:strVal val="#ppt_w"/>
                                          </p:val>
                                        </p:tav>
                                      </p:tavLst>
                                    </p:anim>
                                    <p:anim calcmode="lin" valueType="num">
                                      <p:cBhvr>
                                        <p:cTn id="22" dur="500" fill="hold"/>
                                        <p:tgtEl>
                                          <p:spTgt spid="40"/>
                                        </p:tgtEl>
                                        <p:attrNameLst>
                                          <p:attrName>ppt_h</p:attrName>
                                        </p:attrNameLst>
                                      </p:cBhvr>
                                      <p:tavLst>
                                        <p:tav tm="0">
                                          <p:val>
                                            <p:fltVal val="0"/>
                                          </p:val>
                                        </p:tav>
                                        <p:tav tm="100000">
                                          <p:val>
                                            <p:strVal val="#ppt_h"/>
                                          </p:val>
                                        </p:tav>
                                      </p:tavLst>
                                    </p:anim>
                                    <p:animEffect transition="in" filter="fade">
                                      <p:cBhvr>
                                        <p:cTn id="23" dur="500"/>
                                        <p:tgtEl>
                                          <p:spTgt spid="40"/>
                                        </p:tgtEl>
                                      </p:cBhvr>
                                    </p:animEffect>
                                    <p:anim calcmode="lin" valueType="num">
                                      <p:cBhvr>
                                        <p:cTn id="24" dur="500" fill="hold"/>
                                        <p:tgtEl>
                                          <p:spTgt spid="40"/>
                                        </p:tgtEl>
                                        <p:attrNameLst>
                                          <p:attrName>ppt_x</p:attrName>
                                        </p:attrNameLst>
                                      </p:cBhvr>
                                      <p:tavLst>
                                        <p:tav tm="0">
                                          <p:val>
                                            <p:fltVal val="0.5"/>
                                          </p:val>
                                        </p:tav>
                                        <p:tav tm="100000">
                                          <p:val>
                                            <p:strVal val="#ppt_x"/>
                                          </p:val>
                                        </p:tav>
                                      </p:tavLst>
                                    </p:anim>
                                    <p:anim calcmode="lin" valueType="num">
                                      <p:cBhvr>
                                        <p:cTn id="25" dur="500" fill="hold"/>
                                        <p:tgtEl>
                                          <p:spTgt spid="40"/>
                                        </p:tgtEl>
                                        <p:attrNameLst>
                                          <p:attrName>ppt_y</p:attrName>
                                        </p:attrNameLst>
                                      </p:cBhvr>
                                      <p:tavLst>
                                        <p:tav tm="0">
                                          <p:val>
                                            <p:fltVal val="0.5"/>
                                          </p:val>
                                        </p:tav>
                                        <p:tav tm="100000">
                                          <p:val>
                                            <p:strVal val="#ppt_y"/>
                                          </p:val>
                                        </p:tav>
                                      </p:tavLst>
                                    </p:anim>
                                  </p:childTnLst>
                                </p:cTn>
                              </p:par>
                            </p:childTnLst>
                          </p:cTn>
                        </p:par>
                        <p:par>
                          <p:cTn id="26" fill="hold">
                            <p:stCondLst>
                              <p:cond delay="1100"/>
                            </p:stCondLst>
                            <p:childTnLst>
                              <p:par>
                                <p:cTn id="27" presetID="21" presetClass="entr" presetSubtype="1"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heel(1)">
                                      <p:cBhvr>
                                        <p:cTn id="29" dur="1000"/>
                                        <p:tgtEl>
                                          <p:spTgt spid="1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p:cTn id="32" dur="500" fill="hold"/>
                                        <p:tgtEl>
                                          <p:spTgt spid="17"/>
                                        </p:tgtEl>
                                        <p:attrNameLst>
                                          <p:attrName>ppt_w</p:attrName>
                                        </p:attrNameLst>
                                      </p:cBhvr>
                                      <p:tavLst>
                                        <p:tav tm="0">
                                          <p:val>
                                            <p:fltVal val="0"/>
                                          </p:val>
                                        </p:tav>
                                        <p:tav tm="100000">
                                          <p:val>
                                            <p:strVal val="#ppt_w"/>
                                          </p:val>
                                        </p:tav>
                                      </p:tavLst>
                                    </p:anim>
                                    <p:anim calcmode="lin" valueType="num">
                                      <p:cBhvr>
                                        <p:cTn id="33" dur="500" fill="hold"/>
                                        <p:tgtEl>
                                          <p:spTgt spid="17"/>
                                        </p:tgtEl>
                                        <p:attrNameLst>
                                          <p:attrName>ppt_h</p:attrName>
                                        </p:attrNameLst>
                                      </p:cBhvr>
                                      <p:tavLst>
                                        <p:tav tm="0">
                                          <p:val>
                                            <p:fltVal val="0"/>
                                          </p:val>
                                        </p:tav>
                                        <p:tav tm="100000">
                                          <p:val>
                                            <p:strVal val="#ppt_h"/>
                                          </p:val>
                                        </p:tav>
                                      </p:tavLst>
                                    </p:anim>
                                    <p:animEffect transition="in" filter="fade">
                                      <p:cBhvr>
                                        <p:cTn id="34" dur="500"/>
                                        <p:tgtEl>
                                          <p:spTgt spid="17"/>
                                        </p:tgtEl>
                                      </p:cBhvr>
                                    </p:animEffect>
                                  </p:childTnLst>
                                </p:cTn>
                              </p:par>
                            </p:childTnLst>
                          </p:cTn>
                        </p:par>
                        <p:par>
                          <p:cTn id="35" fill="hold">
                            <p:stCondLst>
                              <p:cond delay="2100"/>
                            </p:stCondLst>
                            <p:childTnLst>
                              <p:par>
                                <p:cTn id="36" presetID="22" presetClass="entr" presetSubtype="8"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wipe(left)">
                                      <p:cBhvr>
                                        <p:cTn id="38" dur="500"/>
                                        <p:tgtEl>
                                          <p:spTgt spid="21"/>
                                        </p:tgtEl>
                                      </p:cBhvr>
                                    </p:animEffect>
                                  </p:childTnLst>
                                </p:cTn>
                              </p:par>
                              <p:par>
                                <p:cTn id="39" presetID="16" presetClass="entr" presetSubtype="21"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barn(inVertical)">
                                      <p:cBhvr>
                                        <p:cTn id="41" dur="500"/>
                                        <p:tgtEl>
                                          <p:spTgt spid="30"/>
                                        </p:tgtEl>
                                      </p:cBhvr>
                                    </p:animEffect>
                                  </p:childTnLst>
                                </p:cTn>
                              </p:par>
                            </p:childTnLst>
                          </p:cTn>
                        </p:par>
                        <p:par>
                          <p:cTn id="42" fill="hold">
                            <p:stCondLst>
                              <p:cond delay="2600"/>
                            </p:stCondLst>
                            <p:childTnLst>
                              <p:par>
                                <p:cTn id="43" presetID="21" presetClass="entr" presetSubtype="1" fill="hold" nodeType="afterEffect">
                                  <p:stCondLst>
                                    <p:cond delay="0"/>
                                  </p:stCondLst>
                                  <p:childTnLst>
                                    <p:set>
                                      <p:cBhvr>
                                        <p:cTn id="44" dur="1" fill="hold">
                                          <p:stCondLst>
                                            <p:cond delay="0"/>
                                          </p:stCondLst>
                                        </p:cTn>
                                        <p:tgtEl>
                                          <p:spTgt spid="37"/>
                                        </p:tgtEl>
                                        <p:attrNameLst>
                                          <p:attrName>style.visibility</p:attrName>
                                        </p:attrNameLst>
                                      </p:cBhvr>
                                      <p:to>
                                        <p:strVal val="visible"/>
                                      </p:to>
                                    </p:set>
                                    <p:animEffect transition="in" filter="wheel(1)">
                                      <p:cBhvr>
                                        <p:cTn id="45" dur="1000"/>
                                        <p:tgtEl>
                                          <p:spTgt spid="37"/>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36"/>
                                        </p:tgtEl>
                                        <p:attrNameLst>
                                          <p:attrName>style.visibility</p:attrName>
                                        </p:attrNameLst>
                                      </p:cBhvr>
                                      <p:to>
                                        <p:strVal val="visible"/>
                                      </p:to>
                                    </p:set>
                                    <p:anim calcmode="lin" valueType="num">
                                      <p:cBhvr>
                                        <p:cTn id="48" dur="500" fill="hold"/>
                                        <p:tgtEl>
                                          <p:spTgt spid="36"/>
                                        </p:tgtEl>
                                        <p:attrNameLst>
                                          <p:attrName>ppt_w</p:attrName>
                                        </p:attrNameLst>
                                      </p:cBhvr>
                                      <p:tavLst>
                                        <p:tav tm="0">
                                          <p:val>
                                            <p:fltVal val="0"/>
                                          </p:val>
                                        </p:tav>
                                        <p:tav tm="100000">
                                          <p:val>
                                            <p:strVal val="#ppt_w"/>
                                          </p:val>
                                        </p:tav>
                                      </p:tavLst>
                                    </p:anim>
                                    <p:anim calcmode="lin" valueType="num">
                                      <p:cBhvr>
                                        <p:cTn id="49" dur="500" fill="hold"/>
                                        <p:tgtEl>
                                          <p:spTgt spid="36"/>
                                        </p:tgtEl>
                                        <p:attrNameLst>
                                          <p:attrName>ppt_h</p:attrName>
                                        </p:attrNameLst>
                                      </p:cBhvr>
                                      <p:tavLst>
                                        <p:tav tm="0">
                                          <p:val>
                                            <p:fltVal val="0"/>
                                          </p:val>
                                        </p:tav>
                                        <p:tav tm="100000">
                                          <p:val>
                                            <p:strVal val="#ppt_h"/>
                                          </p:val>
                                        </p:tav>
                                      </p:tavLst>
                                    </p:anim>
                                    <p:animEffect transition="in" filter="fade">
                                      <p:cBhvr>
                                        <p:cTn id="50" dur="500"/>
                                        <p:tgtEl>
                                          <p:spTgt spid="36"/>
                                        </p:tgtEl>
                                      </p:cBhvr>
                                    </p:animEffect>
                                  </p:childTnLst>
                                </p:cTn>
                              </p:par>
                            </p:childTnLst>
                          </p:cTn>
                        </p:par>
                        <p:par>
                          <p:cTn id="51" fill="hold">
                            <p:stCondLst>
                              <p:cond delay="3600"/>
                            </p:stCondLst>
                            <p:childTnLst>
                              <p:par>
                                <p:cTn id="52" presetID="22" presetClass="entr" presetSubtype="8" fill="hold" grpId="0" nodeType="after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wipe(left)">
                                      <p:cBhvr>
                                        <p:cTn id="54" dur="500"/>
                                        <p:tgtEl>
                                          <p:spTgt spid="22"/>
                                        </p:tgtEl>
                                      </p:cBhvr>
                                    </p:animEffect>
                                  </p:childTnLst>
                                </p:cTn>
                              </p:par>
                              <p:par>
                                <p:cTn id="55" presetID="16" presetClass="entr" presetSubtype="21"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barn(inVertical)">
                                      <p:cBhvr>
                                        <p:cTn id="57" dur="500"/>
                                        <p:tgtEl>
                                          <p:spTgt spid="31"/>
                                        </p:tgtEl>
                                      </p:cBhvr>
                                    </p:animEffect>
                                  </p:childTnLst>
                                </p:cTn>
                              </p:par>
                            </p:childTnLst>
                          </p:cTn>
                        </p:par>
                        <p:par>
                          <p:cTn id="58" fill="hold">
                            <p:stCondLst>
                              <p:cond delay="4100"/>
                            </p:stCondLst>
                            <p:childTnLst>
                              <p:par>
                                <p:cTn id="59" presetID="21" presetClass="entr" presetSubtype="1" fill="hold" nodeType="after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wheel(1)">
                                      <p:cBhvr>
                                        <p:cTn id="61" dur="1000"/>
                                        <p:tgtEl>
                                          <p:spTgt spid="44"/>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43"/>
                                        </p:tgtEl>
                                        <p:attrNameLst>
                                          <p:attrName>style.visibility</p:attrName>
                                        </p:attrNameLst>
                                      </p:cBhvr>
                                      <p:to>
                                        <p:strVal val="visible"/>
                                      </p:to>
                                    </p:set>
                                    <p:anim calcmode="lin" valueType="num">
                                      <p:cBhvr>
                                        <p:cTn id="64" dur="500" fill="hold"/>
                                        <p:tgtEl>
                                          <p:spTgt spid="43"/>
                                        </p:tgtEl>
                                        <p:attrNameLst>
                                          <p:attrName>ppt_w</p:attrName>
                                        </p:attrNameLst>
                                      </p:cBhvr>
                                      <p:tavLst>
                                        <p:tav tm="0">
                                          <p:val>
                                            <p:fltVal val="0"/>
                                          </p:val>
                                        </p:tav>
                                        <p:tav tm="100000">
                                          <p:val>
                                            <p:strVal val="#ppt_w"/>
                                          </p:val>
                                        </p:tav>
                                      </p:tavLst>
                                    </p:anim>
                                    <p:anim calcmode="lin" valueType="num">
                                      <p:cBhvr>
                                        <p:cTn id="65" dur="500" fill="hold"/>
                                        <p:tgtEl>
                                          <p:spTgt spid="43"/>
                                        </p:tgtEl>
                                        <p:attrNameLst>
                                          <p:attrName>ppt_h</p:attrName>
                                        </p:attrNameLst>
                                      </p:cBhvr>
                                      <p:tavLst>
                                        <p:tav tm="0">
                                          <p:val>
                                            <p:fltVal val="0"/>
                                          </p:val>
                                        </p:tav>
                                        <p:tav tm="100000">
                                          <p:val>
                                            <p:strVal val="#ppt_h"/>
                                          </p:val>
                                        </p:tav>
                                      </p:tavLst>
                                    </p:anim>
                                    <p:animEffect transition="in" filter="fade">
                                      <p:cBhvr>
                                        <p:cTn id="66" dur="500"/>
                                        <p:tgtEl>
                                          <p:spTgt spid="43"/>
                                        </p:tgtEl>
                                      </p:cBhvr>
                                    </p:animEffect>
                                  </p:childTnLst>
                                </p:cTn>
                              </p:par>
                            </p:childTnLst>
                          </p:cTn>
                        </p:par>
                        <p:par>
                          <p:cTn id="67" fill="hold">
                            <p:stCondLst>
                              <p:cond delay="5100"/>
                            </p:stCondLst>
                            <p:childTnLst>
                              <p:par>
                                <p:cTn id="68" presetID="22" presetClass="entr" presetSubtype="8" fill="hold" grpId="0" nodeType="afterEffect">
                                  <p:stCondLst>
                                    <p:cond delay="0"/>
                                  </p:stCondLst>
                                  <p:childTnLst>
                                    <p:set>
                                      <p:cBhvr>
                                        <p:cTn id="69" dur="1" fill="hold">
                                          <p:stCondLst>
                                            <p:cond delay="0"/>
                                          </p:stCondLst>
                                        </p:cTn>
                                        <p:tgtEl>
                                          <p:spTgt spid="29"/>
                                        </p:tgtEl>
                                        <p:attrNameLst>
                                          <p:attrName>style.visibility</p:attrName>
                                        </p:attrNameLst>
                                      </p:cBhvr>
                                      <p:to>
                                        <p:strVal val="visible"/>
                                      </p:to>
                                    </p:set>
                                    <p:animEffect transition="in" filter="wipe(left)">
                                      <p:cBhvr>
                                        <p:cTn id="70" dur="500"/>
                                        <p:tgtEl>
                                          <p:spTgt spid="29"/>
                                        </p:tgtEl>
                                      </p:cBhvr>
                                    </p:animEffect>
                                  </p:childTnLst>
                                </p:cTn>
                              </p:par>
                              <p:par>
                                <p:cTn id="71" presetID="16" presetClass="entr" presetSubtype="21" fill="hold" grpId="0" nodeType="with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barn(inVertical)">
                                      <p:cBhvr>
                                        <p:cTn id="7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1" grpId="0"/>
      <p:bldP spid="22" grpId="0"/>
      <p:bldP spid="29" grpId="0"/>
      <p:bldP spid="30" grpId="0"/>
      <p:bldP spid="31" grpId="0"/>
      <p:bldP spid="32" grpId="0"/>
      <p:bldP spid="36" grpId="0"/>
      <p:bldP spid="4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3"/>
          <p:cNvSpPr txBox="1"/>
          <p:nvPr/>
        </p:nvSpPr>
        <p:spPr>
          <a:xfrm>
            <a:off x="2768970" y="248083"/>
            <a:ext cx="3777531"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zh-CN" altLang="en-US" sz="3600" kern="0" dirty="0" smtClean="0">
                <a:solidFill>
                  <a:srgbClr val="00C8D8"/>
                </a:solidFill>
                <a:latin typeface="微软雅黑" panose="020B0503020204020204" pitchFamily="34" charset="-122"/>
                <a:ea typeface="微软雅黑" panose="020B0503020204020204" pitchFamily="34" charset="-122"/>
              </a:rPr>
              <a:t>盈利情况</a:t>
            </a:r>
            <a:endParaRPr lang="zh-CN" altLang="en-US" sz="3600" kern="0" dirty="0">
              <a:solidFill>
                <a:srgbClr val="00C8D8"/>
              </a:solidFill>
              <a:latin typeface="微软雅黑" panose="020B0503020204020204" pitchFamily="34" charset="-122"/>
              <a:ea typeface="微软雅黑" panose="020B0503020204020204" pitchFamily="34" charset="-122"/>
            </a:endParaRPr>
          </a:p>
        </p:txBody>
      </p:sp>
      <p:sp>
        <p:nvSpPr>
          <p:cNvPr id="23" name="矩形 22"/>
          <p:cNvSpPr/>
          <p:nvPr/>
        </p:nvSpPr>
        <p:spPr>
          <a:xfrm>
            <a:off x="-806824" y="847165"/>
            <a:ext cx="524436" cy="88750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矩形 23"/>
          <p:cNvSpPr/>
          <p:nvPr/>
        </p:nvSpPr>
        <p:spPr>
          <a:xfrm>
            <a:off x="-806824" y="1734671"/>
            <a:ext cx="524436" cy="887506"/>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 name="组合 1"/>
          <p:cNvGrpSpPr/>
          <p:nvPr/>
        </p:nvGrpSpPr>
        <p:grpSpPr>
          <a:xfrm>
            <a:off x="354482" y="190001"/>
            <a:ext cx="2228557" cy="763237"/>
            <a:chOff x="157476" y="152440"/>
            <a:chExt cx="2474408" cy="847436"/>
          </a:xfrm>
        </p:grpSpPr>
        <p:sp>
          <p:nvSpPr>
            <p:cNvPr id="25" name="Freeform 24"/>
            <p:cNvSpPr/>
            <p:nvPr/>
          </p:nvSpPr>
          <p:spPr>
            <a:xfrm>
              <a:off x="1332597" y="152440"/>
              <a:ext cx="1299287" cy="847436"/>
            </a:xfrm>
            <a:custGeom>
              <a:avLst/>
              <a:gdLst/>
              <a:ahLst/>
              <a:cxnLst>
                <a:cxn ang="0">
                  <a:pos x="448270" y="0"/>
                </a:cxn>
                <a:cxn ang="0">
                  <a:pos x="2349604" y="0"/>
                </a:cxn>
                <a:cxn ang="0">
                  <a:pos x="2374000" y="55145"/>
                </a:cxn>
                <a:cxn ang="0">
                  <a:pos x="1989769" y="1497335"/>
                </a:cxn>
                <a:cxn ang="0">
                  <a:pos x="1934879" y="1553246"/>
                </a:cxn>
                <a:cxn ang="0">
                  <a:pos x="33544" y="1553246"/>
                </a:cxn>
                <a:cxn ang="0">
                  <a:pos x="8386" y="1497335"/>
                </a:cxn>
                <a:cxn ang="0">
                  <a:pos x="393380" y="55145"/>
                </a:cxn>
                <a:cxn ang="0">
                  <a:pos x="448270" y="0"/>
                </a:cxn>
              </a:cxnLst>
              <a:rect l="0" t="0" r="0" b="0"/>
              <a:pathLst>
                <a:path w="3125" h="2028">
                  <a:moveTo>
                    <a:pt x="588" y="0"/>
                  </a:moveTo>
                  <a:lnTo>
                    <a:pt x="3082" y="0"/>
                  </a:lnTo>
                  <a:cubicBezTo>
                    <a:pt x="3110" y="0"/>
                    <a:pt x="3125" y="32"/>
                    <a:pt x="3114" y="72"/>
                  </a:cubicBezTo>
                  <a:lnTo>
                    <a:pt x="2610" y="1955"/>
                  </a:lnTo>
                  <a:cubicBezTo>
                    <a:pt x="2599" y="1995"/>
                    <a:pt x="2567" y="2028"/>
                    <a:pt x="2538" y="2028"/>
                  </a:cubicBezTo>
                  <a:lnTo>
                    <a:pt x="44" y="2028"/>
                  </a:lnTo>
                  <a:cubicBezTo>
                    <a:pt x="15" y="2028"/>
                    <a:pt x="0" y="1995"/>
                    <a:pt x="11" y="1955"/>
                  </a:cubicBezTo>
                  <a:lnTo>
                    <a:pt x="516" y="72"/>
                  </a:lnTo>
                  <a:cubicBezTo>
                    <a:pt x="527" y="32"/>
                    <a:pt x="559" y="0"/>
                    <a:pt x="588" y="0"/>
                  </a:cubicBez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26" name="Freeform 22"/>
            <p:cNvSpPr/>
            <p:nvPr/>
          </p:nvSpPr>
          <p:spPr>
            <a:xfrm>
              <a:off x="157476" y="152440"/>
              <a:ext cx="1298421" cy="846571"/>
            </a:xfrm>
            <a:custGeom>
              <a:avLst/>
              <a:gdLst/>
              <a:ahLst/>
              <a:cxnLst>
                <a:cxn ang="0">
                  <a:pos x="448114" y="0"/>
                </a:cxn>
                <a:cxn ang="0">
                  <a:pos x="2346501" y="0"/>
                </a:cxn>
                <a:cxn ang="0">
                  <a:pos x="2372412" y="56677"/>
                </a:cxn>
                <a:cxn ang="0">
                  <a:pos x="1988314" y="1496569"/>
                </a:cxn>
                <a:cxn ang="0">
                  <a:pos x="1932681" y="1553246"/>
                </a:cxn>
                <a:cxn ang="0">
                  <a:pos x="33532" y="1553246"/>
                </a:cxn>
                <a:cxn ang="0">
                  <a:pos x="8383" y="1496569"/>
                </a:cxn>
                <a:cxn ang="0">
                  <a:pos x="392481" y="56677"/>
                </a:cxn>
                <a:cxn ang="0">
                  <a:pos x="448114" y="0"/>
                </a:cxn>
              </a:cxnLst>
              <a:rect l="0" t="0" r="0" b="0"/>
              <a:pathLst>
                <a:path w="3124" h="2028">
                  <a:moveTo>
                    <a:pt x="588" y="0"/>
                  </a:moveTo>
                  <a:lnTo>
                    <a:pt x="3079" y="0"/>
                  </a:lnTo>
                  <a:cubicBezTo>
                    <a:pt x="3109" y="0"/>
                    <a:pt x="3124" y="33"/>
                    <a:pt x="3113" y="74"/>
                  </a:cubicBezTo>
                  <a:lnTo>
                    <a:pt x="2609" y="1954"/>
                  </a:lnTo>
                  <a:cubicBezTo>
                    <a:pt x="2598" y="1994"/>
                    <a:pt x="2565" y="2028"/>
                    <a:pt x="2536" y="2028"/>
                  </a:cubicBezTo>
                  <a:lnTo>
                    <a:pt x="44" y="2028"/>
                  </a:lnTo>
                  <a:cubicBezTo>
                    <a:pt x="15" y="2028"/>
                    <a:pt x="0" y="1994"/>
                    <a:pt x="11" y="1954"/>
                  </a:cubicBezTo>
                  <a:lnTo>
                    <a:pt x="515" y="74"/>
                  </a:lnTo>
                  <a:cubicBezTo>
                    <a:pt x="526" y="33"/>
                    <a:pt x="559" y="0"/>
                    <a:pt x="588" y="0"/>
                  </a:cubicBez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grpSp>
      <p:sp>
        <p:nvSpPr>
          <p:cNvPr id="27" name="Freeform 29"/>
          <p:cNvSpPr/>
          <p:nvPr/>
        </p:nvSpPr>
        <p:spPr>
          <a:xfrm>
            <a:off x="1749693" y="403409"/>
            <a:ext cx="441189" cy="335641"/>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FFFFFF"/>
          </a:solidFill>
          <a:ln w="9525">
            <a:noFill/>
          </a:ln>
        </p:spPr>
        <p:txBody>
          <a:bodyPr/>
          <a:lstStyle/>
          <a:p>
            <a:endParaRPr lang="zh-CN" altLang="en-US" sz="1799" dirty="0">
              <a:ea typeface="微软雅黑" panose="020B0503020204020204" pitchFamily="34" charset="-122"/>
            </a:endParaRPr>
          </a:p>
        </p:txBody>
      </p:sp>
      <p:sp>
        <p:nvSpPr>
          <p:cNvPr id="28" name="TextBox 23"/>
          <p:cNvSpPr txBox="1"/>
          <p:nvPr/>
        </p:nvSpPr>
        <p:spPr>
          <a:xfrm>
            <a:off x="488478" y="368127"/>
            <a:ext cx="1127219" cy="3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en-US" altLang="zh-CN" sz="1800" kern="0" dirty="0" smtClean="0">
                <a:solidFill>
                  <a:srgbClr val="FFFFFF"/>
                </a:solidFill>
                <a:latin typeface="微软雅黑" panose="020B0503020204020204" pitchFamily="34" charset="-122"/>
                <a:ea typeface="微软雅黑" panose="020B0503020204020204" pitchFamily="34" charset="-122"/>
              </a:rPr>
              <a:t>LOGO</a:t>
            </a:r>
            <a:endParaRPr lang="zh-CN" altLang="en-US" sz="1800" kern="0" dirty="0">
              <a:solidFill>
                <a:srgbClr val="FFFFFF"/>
              </a:solidFill>
              <a:latin typeface="微软雅黑" panose="020B0503020204020204" pitchFamily="34" charset="-122"/>
              <a:ea typeface="微软雅黑" panose="020B0503020204020204" pitchFamily="34" charset="-122"/>
            </a:endParaRPr>
          </a:p>
        </p:txBody>
      </p:sp>
      <p:sp>
        <p:nvSpPr>
          <p:cNvPr id="12" name="Freeform 28"/>
          <p:cNvSpPr/>
          <p:nvPr/>
        </p:nvSpPr>
        <p:spPr>
          <a:xfrm>
            <a:off x="5584865" y="529454"/>
            <a:ext cx="491880" cy="375265"/>
          </a:xfrm>
          <a:custGeom>
            <a:avLst/>
            <a:gdLst/>
            <a:ahLst/>
            <a:cxnLst>
              <a:cxn ang="0">
                <a:pos x="523584" y="195509"/>
              </a:cxn>
              <a:cxn ang="0">
                <a:pos x="468711" y="250712"/>
              </a:cxn>
              <a:cxn ang="0">
                <a:pos x="320857" y="399452"/>
              </a:cxn>
              <a:cxn ang="0">
                <a:pos x="210348" y="399452"/>
              </a:cxn>
              <a:cxn ang="0">
                <a:pos x="374206" y="234611"/>
              </a:cxn>
              <a:cxn ang="0">
                <a:pos x="0" y="234611"/>
              </a:cxn>
              <a:cxn ang="0">
                <a:pos x="0" y="156407"/>
              </a:cxn>
              <a:cxn ang="0">
                <a:pos x="374206" y="156407"/>
              </a:cxn>
              <a:cxn ang="0">
                <a:pos x="218732" y="0"/>
              </a:cxn>
              <a:cxn ang="0">
                <a:pos x="329241" y="0"/>
              </a:cxn>
              <a:cxn ang="0">
                <a:pos x="468711" y="140307"/>
              </a:cxn>
              <a:cxn ang="0">
                <a:pos x="523584" y="195509"/>
              </a:cxn>
            </a:cxnLst>
            <a:rect l="0" t="0" r="0" b="0"/>
            <a:pathLst>
              <a:path w="687" h="521">
                <a:moveTo>
                  <a:pt x="687" y="255"/>
                </a:moveTo>
                <a:lnTo>
                  <a:pt x="615" y="327"/>
                </a:lnTo>
                <a:lnTo>
                  <a:pt x="421" y="521"/>
                </a:lnTo>
                <a:lnTo>
                  <a:pt x="276" y="521"/>
                </a:lnTo>
                <a:lnTo>
                  <a:pt x="491" y="306"/>
                </a:lnTo>
                <a:lnTo>
                  <a:pt x="0" y="306"/>
                </a:lnTo>
                <a:lnTo>
                  <a:pt x="0" y="204"/>
                </a:lnTo>
                <a:lnTo>
                  <a:pt x="491" y="204"/>
                </a:lnTo>
                <a:lnTo>
                  <a:pt x="287" y="0"/>
                </a:lnTo>
                <a:lnTo>
                  <a:pt x="432" y="0"/>
                </a:lnTo>
                <a:lnTo>
                  <a:pt x="615" y="183"/>
                </a:lnTo>
                <a:lnTo>
                  <a:pt x="687" y="255"/>
                </a:ln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sp>
        <p:nvSpPr>
          <p:cNvPr id="13" name="Freeform 29"/>
          <p:cNvSpPr/>
          <p:nvPr/>
        </p:nvSpPr>
        <p:spPr>
          <a:xfrm>
            <a:off x="6222962" y="71945"/>
            <a:ext cx="624943" cy="475435"/>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47" name="圆角矩形 46"/>
          <p:cNvSpPr/>
          <p:nvPr/>
        </p:nvSpPr>
        <p:spPr>
          <a:xfrm>
            <a:off x="2358710" y="2240477"/>
            <a:ext cx="2953016" cy="302504"/>
          </a:xfrm>
          <a:prstGeom prst="roundRect">
            <a:avLst>
              <a:gd name="adj" fmla="val 50000"/>
            </a:avLst>
          </a:prstGeom>
          <a:solidFill>
            <a:srgbClr val="1F3240"/>
          </a:solidFill>
          <a:ln w="19050">
            <a:noFill/>
          </a:ln>
          <a:effectLst/>
        </p:spPr>
        <p:txBody>
          <a:bodyPr vert="horz" wrap="square" lIns="91440" tIns="45720" rIns="91440" bIns="45720" numCol="1" anchor="ctr" anchorCtr="0" compatLnSpc="1">
            <a:prstTxWarp prst="textNoShape">
              <a:avLst/>
            </a:prstTxWarp>
          </a:bodyPr>
          <a:lstStyle/>
          <a:p>
            <a:r>
              <a:rPr lang="en-US" altLang="zh-CN" sz="1600" dirty="0" smtClean="0">
                <a:solidFill>
                  <a:srgbClr val="FFFFFF"/>
                </a:solidFill>
                <a:latin typeface="Museo Sans 500" pitchFamily="50" charset="0"/>
              </a:rPr>
              <a:t>4,000</a:t>
            </a:r>
            <a:endParaRPr lang="zh-CN" altLang="en-US" sz="1600" dirty="0">
              <a:solidFill>
                <a:srgbClr val="FFFFFF"/>
              </a:solidFill>
              <a:latin typeface="Museo Sans 500" pitchFamily="50" charset="0"/>
            </a:endParaRPr>
          </a:p>
        </p:txBody>
      </p:sp>
      <p:sp>
        <p:nvSpPr>
          <p:cNvPr id="48" name="圆角矩形 47"/>
          <p:cNvSpPr/>
          <p:nvPr/>
        </p:nvSpPr>
        <p:spPr>
          <a:xfrm>
            <a:off x="6885551" y="2242638"/>
            <a:ext cx="2088232" cy="302504"/>
          </a:xfrm>
          <a:prstGeom prst="roundRect">
            <a:avLst>
              <a:gd name="adj" fmla="val 50000"/>
            </a:avLst>
          </a:prstGeom>
          <a:solidFill>
            <a:srgbClr val="00C8D8"/>
          </a:solidFill>
          <a:ln w="19050">
            <a:noFill/>
          </a:ln>
          <a:effectLst/>
        </p:spPr>
        <p:txBody>
          <a:bodyPr vert="horz" wrap="square" lIns="91440" tIns="45720" rIns="91440" bIns="45720" numCol="1" anchor="ctr" anchorCtr="0" compatLnSpc="1">
            <a:prstTxWarp prst="textNoShape">
              <a:avLst/>
            </a:prstTxWarp>
          </a:bodyPr>
          <a:lstStyle/>
          <a:p>
            <a:pPr algn="r"/>
            <a:r>
              <a:rPr lang="en-US" altLang="zh-CN" sz="1600" dirty="0">
                <a:solidFill>
                  <a:schemeClr val="bg1"/>
                </a:solidFill>
                <a:latin typeface="Museo Sans 500" pitchFamily="50" charset="0"/>
              </a:rPr>
              <a:t>2,910</a:t>
            </a:r>
            <a:endParaRPr lang="zh-CN" altLang="en-US" sz="1600" dirty="0">
              <a:solidFill>
                <a:schemeClr val="bg1"/>
              </a:solidFill>
              <a:latin typeface="Museo Sans 500" pitchFamily="50" charset="0"/>
            </a:endParaRPr>
          </a:p>
        </p:txBody>
      </p:sp>
      <p:sp>
        <p:nvSpPr>
          <p:cNvPr id="49" name="圆角矩形 48"/>
          <p:cNvSpPr/>
          <p:nvPr/>
        </p:nvSpPr>
        <p:spPr>
          <a:xfrm>
            <a:off x="2790758" y="2974976"/>
            <a:ext cx="2520968" cy="302504"/>
          </a:xfrm>
          <a:prstGeom prst="roundRect">
            <a:avLst>
              <a:gd name="adj" fmla="val 50000"/>
            </a:avLst>
          </a:prstGeom>
          <a:solidFill>
            <a:srgbClr val="1F3240"/>
          </a:solidFill>
          <a:ln w="19050">
            <a:noFill/>
          </a:ln>
          <a:effectLst/>
        </p:spPr>
        <p:txBody>
          <a:bodyPr vert="horz" wrap="square" lIns="91440" tIns="45720" rIns="91440" bIns="45720" numCol="1" anchor="ctr" anchorCtr="0" compatLnSpc="1">
            <a:prstTxWarp prst="textNoShape">
              <a:avLst/>
            </a:prstTxWarp>
          </a:bodyPr>
          <a:lstStyle/>
          <a:p>
            <a:r>
              <a:rPr lang="en-US" altLang="zh-CN" sz="1600" dirty="0" smtClean="0">
                <a:solidFill>
                  <a:srgbClr val="FFFFFF"/>
                </a:solidFill>
                <a:latin typeface="Museo Sans 500" pitchFamily="50" charset="0"/>
              </a:rPr>
              <a:t>3,580</a:t>
            </a:r>
            <a:endParaRPr lang="zh-CN" altLang="en-US" sz="1600" dirty="0">
              <a:solidFill>
                <a:srgbClr val="FFFFFF"/>
              </a:solidFill>
              <a:latin typeface="Museo Sans 500" pitchFamily="50" charset="0"/>
            </a:endParaRPr>
          </a:p>
        </p:txBody>
      </p:sp>
      <p:sp>
        <p:nvSpPr>
          <p:cNvPr id="50" name="圆角矩形 49"/>
          <p:cNvSpPr/>
          <p:nvPr/>
        </p:nvSpPr>
        <p:spPr>
          <a:xfrm>
            <a:off x="6885551" y="2974976"/>
            <a:ext cx="2304256" cy="302504"/>
          </a:xfrm>
          <a:prstGeom prst="roundRect">
            <a:avLst>
              <a:gd name="adj" fmla="val 50000"/>
            </a:avLst>
          </a:prstGeom>
          <a:solidFill>
            <a:srgbClr val="00C8D8"/>
          </a:solidFill>
          <a:ln w="19050">
            <a:noFill/>
          </a:ln>
          <a:effectLst/>
        </p:spPr>
        <p:txBody>
          <a:bodyPr vert="horz" wrap="square" lIns="91440" tIns="45720" rIns="91440" bIns="45720" numCol="1" anchor="ctr" anchorCtr="0" compatLnSpc="1">
            <a:prstTxWarp prst="textNoShape">
              <a:avLst/>
            </a:prstTxWarp>
          </a:bodyPr>
          <a:lstStyle/>
          <a:p>
            <a:pPr algn="r"/>
            <a:r>
              <a:rPr lang="en-US" altLang="zh-CN" sz="1600" dirty="0">
                <a:solidFill>
                  <a:schemeClr val="bg1"/>
                </a:solidFill>
                <a:latin typeface="Museo Sans 500" pitchFamily="50" charset="0"/>
              </a:rPr>
              <a:t>3,110</a:t>
            </a:r>
            <a:endParaRPr lang="zh-CN" altLang="en-US" sz="1600" dirty="0">
              <a:solidFill>
                <a:schemeClr val="bg1"/>
              </a:solidFill>
              <a:latin typeface="Museo Sans 500" pitchFamily="50" charset="0"/>
            </a:endParaRPr>
          </a:p>
        </p:txBody>
      </p:sp>
      <p:sp>
        <p:nvSpPr>
          <p:cNvPr id="51" name="圆角矩形 50"/>
          <p:cNvSpPr/>
          <p:nvPr/>
        </p:nvSpPr>
        <p:spPr>
          <a:xfrm>
            <a:off x="3150798" y="3707314"/>
            <a:ext cx="2160928" cy="302504"/>
          </a:xfrm>
          <a:prstGeom prst="roundRect">
            <a:avLst>
              <a:gd name="adj" fmla="val 50000"/>
            </a:avLst>
          </a:prstGeom>
          <a:solidFill>
            <a:srgbClr val="1F3240"/>
          </a:solidFill>
          <a:ln w="19050">
            <a:noFill/>
          </a:ln>
          <a:effectLst/>
        </p:spPr>
        <p:txBody>
          <a:bodyPr vert="horz" wrap="square" lIns="91440" tIns="45720" rIns="91440" bIns="45720" numCol="1" anchor="ctr" anchorCtr="0" compatLnSpc="1">
            <a:prstTxWarp prst="textNoShape">
              <a:avLst/>
            </a:prstTxWarp>
          </a:bodyPr>
          <a:lstStyle/>
          <a:p>
            <a:r>
              <a:rPr lang="en-US" altLang="zh-CN" sz="1600" dirty="0" smtClean="0">
                <a:solidFill>
                  <a:srgbClr val="FFFFFF"/>
                </a:solidFill>
                <a:latin typeface="Museo Sans 500" pitchFamily="50" charset="0"/>
              </a:rPr>
              <a:t>3,020</a:t>
            </a:r>
            <a:endParaRPr lang="zh-CN" altLang="en-US" sz="1600" dirty="0">
              <a:solidFill>
                <a:srgbClr val="FFFFFF"/>
              </a:solidFill>
              <a:latin typeface="Museo Sans 500" pitchFamily="50" charset="0"/>
            </a:endParaRPr>
          </a:p>
        </p:txBody>
      </p:sp>
      <p:sp>
        <p:nvSpPr>
          <p:cNvPr id="52" name="圆角矩形 51"/>
          <p:cNvSpPr/>
          <p:nvPr/>
        </p:nvSpPr>
        <p:spPr>
          <a:xfrm>
            <a:off x="6885551" y="3707314"/>
            <a:ext cx="2592288" cy="302504"/>
          </a:xfrm>
          <a:prstGeom prst="roundRect">
            <a:avLst>
              <a:gd name="adj" fmla="val 50000"/>
            </a:avLst>
          </a:prstGeom>
          <a:solidFill>
            <a:srgbClr val="00C8D8"/>
          </a:solidFill>
          <a:ln w="19050">
            <a:noFill/>
          </a:ln>
          <a:effectLst/>
        </p:spPr>
        <p:txBody>
          <a:bodyPr vert="horz" wrap="square" lIns="91440" tIns="45720" rIns="91440" bIns="45720" numCol="1" anchor="ctr" anchorCtr="0" compatLnSpc="1">
            <a:prstTxWarp prst="textNoShape">
              <a:avLst/>
            </a:prstTxWarp>
          </a:bodyPr>
          <a:lstStyle/>
          <a:p>
            <a:pPr algn="r"/>
            <a:r>
              <a:rPr lang="en-US" altLang="zh-CN" sz="1600" dirty="0">
                <a:solidFill>
                  <a:schemeClr val="bg1"/>
                </a:solidFill>
                <a:latin typeface="Museo Sans 500" pitchFamily="50" charset="0"/>
              </a:rPr>
              <a:t>3,496</a:t>
            </a:r>
            <a:endParaRPr lang="zh-CN" altLang="en-US" sz="1600" dirty="0">
              <a:solidFill>
                <a:schemeClr val="bg1"/>
              </a:solidFill>
              <a:latin typeface="Museo Sans 500" pitchFamily="50" charset="0"/>
            </a:endParaRPr>
          </a:p>
        </p:txBody>
      </p:sp>
      <p:sp>
        <p:nvSpPr>
          <p:cNvPr id="53" name="圆角矩形 52"/>
          <p:cNvSpPr/>
          <p:nvPr/>
        </p:nvSpPr>
        <p:spPr>
          <a:xfrm>
            <a:off x="3438830" y="4439652"/>
            <a:ext cx="1872896" cy="302504"/>
          </a:xfrm>
          <a:prstGeom prst="roundRect">
            <a:avLst>
              <a:gd name="adj" fmla="val 50000"/>
            </a:avLst>
          </a:prstGeom>
          <a:solidFill>
            <a:srgbClr val="1F3240"/>
          </a:solidFill>
          <a:ln w="19050">
            <a:noFill/>
          </a:ln>
          <a:effectLst/>
        </p:spPr>
        <p:txBody>
          <a:bodyPr vert="horz" wrap="square" lIns="91440" tIns="45720" rIns="91440" bIns="45720" numCol="1" anchor="ctr" anchorCtr="0" compatLnSpc="1">
            <a:prstTxWarp prst="textNoShape">
              <a:avLst/>
            </a:prstTxWarp>
          </a:bodyPr>
          <a:lstStyle/>
          <a:p>
            <a:r>
              <a:rPr lang="en-US" altLang="zh-CN" sz="1600" dirty="0" smtClean="0">
                <a:solidFill>
                  <a:srgbClr val="FFFFFF"/>
                </a:solidFill>
                <a:latin typeface="Museo Sans 500" pitchFamily="50" charset="0"/>
              </a:rPr>
              <a:t>2,800</a:t>
            </a:r>
            <a:endParaRPr lang="zh-CN" altLang="en-US" sz="1600" dirty="0">
              <a:solidFill>
                <a:srgbClr val="FFFFFF"/>
              </a:solidFill>
              <a:latin typeface="Museo Sans 500" pitchFamily="50" charset="0"/>
            </a:endParaRPr>
          </a:p>
        </p:txBody>
      </p:sp>
      <p:sp>
        <p:nvSpPr>
          <p:cNvPr id="54" name="圆角矩形 53"/>
          <p:cNvSpPr/>
          <p:nvPr/>
        </p:nvSpPr>
        <p:spPr>
          <a:xfrm>
            <a:off x="6885551" y="4439652"/>
            <a:ext cx="4248472" cy="302504"/>
          </a:xfrm>
          <a:prstGeom prst="roundRect">
            <a:avLst>
              <a:gd name="adj" fmla="val 50000"/>
            </a:avLst>
          </a:prstGeom>
          <a:solidFill>
            <a:srgbClr val="00C8D8"/>
          </a:solidFill>
          <a:ln w="19050">
            <a:noFill/>
          </a:ln>
          <a:effectLst/>
        </p:spPr>
        <p:txBody>
          <a:bodyPr vert="horz" wrap="square" lIns="91440" tIns="45720" rIns="91440" bIns="45720" numCol="1" anchor="ctr" anchorCtr="0" compatLnSpc="1">
            <a:prstTxWarp prst="textNoShape">
              <a:avLst/>
            </a:prstTxWarp>
          </a:bodyPr>
          <a:lstStyle/>
          <a:p>
            <a:pPr algn="r"/>
            <a:r>
              <a:rPr lang="en-US" altLang="zh-CN" sz="1600" dirty="0">
                <a:solidFill>
                  <a:schemeClr val="bg1"/>
                </a:solidFill>
                <a:latin typeface="Museo Sans 500" pitchFamily="50" charset="0"/>
              </a:rPr>
              <a:t>5,689</a:t>
            </a:r>
            <a:endParaRPr lang="zh-CN" altLang="en-US" sz="1600" dirty="0">
              <a:solidFill>
                <a:schemeClr val="bg1"/>
              </a:solidFill>
              <a:latin typeface="Museo Sans 500" pitchFamily="50" charset="0"/>
            </a:endParaRPr>
          </a:p>
        </p:txBody>
      </p:sp>
      <p:sp>
        <p:nvSpPr>
          <p:cNvPr id="55" name="圆角矩形 54"/>
          <p:cNvSpPr/>
          <p:nvPr/>
        </p:nvSpPr>
        <p:spPr>
          <a:xfrm>
            <a:off x="3726862" y="5171990"/>
            <a:ext cx="1584864" cy="302504"/>
          </a:xfrm>
          <a:prstGeom prst="roundRect">
            <a:avLst>
              <a:gd name="adj" fmla="val 50000"/>
            </a:avLst>
          </a:prstGeom>
          <a:solidFill>
            <a:srgbClr val="1F3240"/>
          </a:solidFill>
          <a:ln w="19050">
            <a:noFill/>
          </a:ln>
          <a:effectLst/>
        </p:spPr>
        <p:txBody>
          <a:bodyPr vert="horz" wrap="square" lIns="91440" tIns="45720" rIns="91440" bIns="45720" numCol="1" anchor="ctr" anchorCtr="0" compatLnSpc="1">
            <a:prstTxWarp prst="textNoShape">
              <a:avLst/>
            </a:prstTxWarp>
          </a:bodyPr>
          <a:lstStyle/>
          <a:p>
            <a:r>
              <a:rPr lang="en-US" altLang="zh-CN" sz="1600" dirty="0" smtClean="0">
                <a:solidFill>
                  <a:srgbClr val="FFFFFF"/>
                </a:solidFill>
                <a:latin typeface="Museo Sans 500" pitchFamily="50" charset="0"/>
              </a:rPr>
              <a:t>2,430</a:t>
            </a:r>
            <a:endParaRPr lang="zh-CN" altLang="en-US" sz="1600" dirty="0">
              <a:solidFill>
                <a:srgbClr val="FFFFFF"/>
              </a:solidFill>
              <a:latin typeface="Museo Sans 500" pitchFamily="50" charset="0"/>
            </a:endParaRPr>
          </a:p>
        </p:txBody>
      </p:sp>
      <p:sp>
        <p:nvSpPr>
          <p:cNvPr id="56" name="圆角矩形 55"/>
          <p:cNvSpPr/>
          <p:nvPr/>
        </p:nvSpPr>
        <p:spPr>
          <a:xfrm>
            <a:off x="6885551" y="5171990"/>
            <a:ext cx="3096344" cy="302504"/>
          </a:xfrm>
          <a:prstGeom prst="roundRect">
            <a:avLst>
              <a:gd name="adj" fmla="val 50000"/>
            </a:avLst>
          </a:prstGeom>
          <a:solidFill>
            <a:srgbClr val="00C8D8"/>
          </a:solidFill>
          <a:ln w="19050">
            <a:noFill/>
          </a:ln>
          <a:effectLst/>
        </p:spPr>
        <p:txBody>
          <a:bodyPr vert="horz" wrap="square" lIns="91440" tIns="45720" rIns="91440" bIns="45720" numCol="1" anchor="ctr" anchorCtr="0" compatLnSpc="1">
            <a:prstTxWarp prst="textNoShape">
              <a:avLst/>
            </a:prstTxWarp>
          </a:bodyPr>
          <a:lstStyle/>
          <a:p>
            <a:pPr algn="r"/>
            <a:r>
              <a:rPr lang="en-US" altLang="zh-CN" sz="1600" dirty="0">
                <a:solidFill>
                  <a:schemeClr val="bg1"/>
                </a:solidFill>
                <a:latin typeface="Museo Sans 500" pitchFamily="50" charset="0"/>
              </a:rPr>
              <a:t>4,020</a:t>
            </a:r>
            <a:endParaRPr lang="zh-CN" altLang="en-US" sz="1600" dirty="0">
              <a:solidFill>
                <a:schemeClr val="bg1"/>
              </a:solidFill>
              <a:latin typeface="Museo Sans 500" pitchFamily="50" charset="0"/>
            </a:endParaRPr>
          </a:p>
        </p:txBody>
      </p:sp>
      <p:sp>
        <p:nvSpPr>
          <p:cNvPr id="57" name="圆角矩形 56"/>
          <p:cNvSpPr/>
          <p:nvPr/>
        </p:nvSpPr>
        <p:spPr>
          <a:xfrm>
            <a:off x="4158910" y="5904328"/>
            <a:ext cx="1152816" cy="302504"/>
          </a:xfrm>
          <a:prstGeom prst="roundRect">
            <a:avLst>
              <a:gd name="adj" fmla="val 50000"/>
            </a:avLst>
          </a:prstGeom>
          <a:solidFill>
            <a:srgbClr val="1F3240"/>
          </a:solidFill>
          <a:ln w="19050">
            <a:noFill/>
          </a:ln>
          <a:effectLst/>
        </p:spPr>
        <p:txBody>
          <a:bodyPr vert="horz" wrap="square" lIns="91440" tIns="45720" rIns="91440" bIns="45720" numCol="1" anchor="ctr" anchorCtr="0" compatLnSpc="1">
            <a:prstTxWarp prst="textNoShape">
              <a:avLst/>
            </a:prstTxWarp>
          </a:bodyPr>
          <a:lstStyle/>
          <a:p>
            <a:r>
              <a:rPr lang="en-US" altLang="zh-CN" sz="1600" dirty="0" smtClean="0">
                <a:solidFill>
                  <a:srgbClr val="FFFFFF"/>
                </a:solidFill>
                <a:latin typeface="Museo Sans 500" pitchFamily="50" charset="0"/>
              </a:rPr>
              <a:t>1,850</a:t>
            </a:r>
            <a:endParaRPr lang="zh-CN" altLang="en-US" sz="1600" dirty="0">
              <a:solidFill>
                <a:srgbClr val="FFFFFF"/>
              </a:solidFill>
              <a:latin typeface="Museo Sans 500" pitchFamily="50" charset="0"/>
            </a:endParaRPr>
          </a:p>
        </p:txBody>
      </p:sp>
      <p:sp>
        <p:nvSpPr>
          <p:cNvPr id="58" name="圆角矩形 57"/>
          <p:cNvSpPr/>
          <p:nvPr/>
        </p:nvSpPr>
        <p:spPr>
          <a:xfrm>
            <a:off x="6885551" y="5904328"/>
            <a:ext cx="3960440" cy="302504"/>
          </a:xfrm>
          <a:prstGeom prst="roundRect">
            <a:avLst>
              <a:gd name="adj" fmla="val 50000"/>
            </a:avLst>
          </a:prstGeom>
          <a:solidFill>
            <a:srgbClr val="00C8D8"/>
          </a:solidFill>
          <a:ln w="19050">
            <a:noFill/>
          </a:ln>
          <a:effectLst/>
        </p:spPr>
        <p:txBody>
          <a:bodyPr vert="horz" wrap="square" lIns="91440" tIns="45720" rIns="91440" bIns="45720" numCol="1" anchor="ctr" anchorCtr="0" compatLnSpc="1">
            <a:prstTxWarp prst="textNoShape">
              <a:avLst/>
            </a:prstTxWarp>
          </a:bodyPr>
          <a:lstStyle/>
          <a:p>
            <a:pPr algn="r"/>
            <a:r>
              <a:rPr lang="en-US" altLang="zh-CN" sz="1600" dirty="0">
                <a:solidFill>
                  <a:schemeClr val="bg1"/>
                </a:solidFill>
                <a:latin typeface="Museo Sans 500" pitchFamily="50" charset="0"/>
              </a:rPr>
              <a:t>5,158</a:t>
            </a:r>
            <a:endParaRPr lang="zh-CN" altLang="en-US" sz="1600" dirty="0">
              <a:solidFill>
                <a:schemeClr val="bg1"/>
              </a:solidFill>
              <a:latin typeface="Museo Sans 500" pitchFamily="50" charset="0"/>
            </a:endParaRPr>
          </a:p>
        </p:txBody>
      </p:sp>
      <p:sp>
        <p:nvSpPr>
          <p:cNvPr id="59" name="Freeform 9"/>
          <p:cNvSpPr>
            <a:spLocks/>
          </p:cNvSpPr>
          <p:nvPr/>
        </p:nvSpPr>
        <p:spPr bwMode="auto">
          <a:xfrm>
            <a:off x="5473058" y="2096657"/>
            <a:ext cx="594000" cy="594467"/>
          </a:xfrm>
          <a:prstGeom prst="ellipse">
            <a:avLst/>
          </a:prstGeom>
          <a:noFill/>
          <a:ln w="12700" cap="flat">
            <a:solidFill>
              <a:srgbClr val="4C4C4C"/>
            </a:solidFill>
            <a:prstDash val="solid"/>
            <a:miter lim="800000"/>
            <a:headEnd/>
            <a:tailEnd/>
          </a:ln>
          <a:effectLst/>
          <a:extLst>
            <a:ext uri="{909E8E84-426E-40DD-AFC4-6F175D3DCCD1}">
              <a14:hiddenFill xmlns:a14="http://schemas.microsoft.com/office/drawing/2010/main">
                <a:solidFill>
                  <a:srgbClr val="FFFFFF"/>
                </a:solidFill>
              </a14:hiddenFill>
            </a:ext>
          </a:extLst>
        </p:spPr>
        <p:txBody>
          <a:bodyPr vert="horz" wrap="square" lIns="0" tIns="45720" rIns="0" bIns="45720" numCol="1" anchor="ctr" anchorCtr="0" compatLnSpc="1">
            <a:prstTxWarp prst="textNoShape">
              <a:avLst/>
            </a:prstTxWarp>
          </a:bodyPr>
          <a:lstStyle/>
          <a:p>
            <a:pPr algn="ctr"/>
            <a:r>
              <a:rPr lang="zh-CN" altLang="en-US" sz="1400" dirty="0" smtClean="0">
                <a:solidFill>
                  <a:srgbClr val="4C4C4C"/>
                </a:solidFill>
                <a:latin typeface="微软雅黑" pitchFamily="34" charset="-122"/>
                <a:ea typeface="微软雅黑" pitchFamily="34" charset="-122"/>
              </a:rPr>
              <a:t>类别</a:t>
            </a:r>
            <a:endParaRPr lang="zh-CN" altLang="en-US" sz="1400" dirty="0">
              <a:solidFill>
                <a:srgbClr val="4C4C4C"/>
              </a:solidFill>
              <a:latin typeface="微软雅黑" pitchFamily="34" charset="-122"/>
              <a:ea typeface="微软雅黑" pitchFamily="34" charset="-122"/>
            </a:endParaRPr>
          </a:p>
        </p:txBody>
      </p:sp>
      <p:sp>
        <p:nvSpPr>
          <p:cNvPr id="60" name="Freeform 10"/>
          <p:cNvSpPr>
            <a:spLocks/>
          </p:cNvSpPr>
          <p:nvPr/>
        </p:nvSpPr>
        <p:spPr bwMode="auto">
          <a:xfrm>
            <a:off x="6123446" y="2096657"/>
            <a:ext cx="594000" cy="594467"/>
          </a:xfrm>
          <a:prstGeom prst="ellipse">
            <a:avLst/>
          </a:prstGeom>
          <a:noFill/>
          <a:ln w="12700" cap="flat">
            <a:solidFill>
              <a:srgbClr val="4C4C4C"/>
            </a:solidFill>
            <a:prstDash val="solid"/>
            <a:miter lim="800000"/>
            <a:headEnd/>
            <a:tailEnd/>
          </a:ln>
          <a:effectLst/>
          <a:extLst>
            <a:ext uri="{909E8E84-426E-40DD-AFC4-6F175D3DCCD1}">
              <a14:hiddenFill xmlns:a14="http://schemas.microsoft.com/office/drawing/2010/main">
                <a:solidFill>
                  <a:srgbClr val="FFFFFF"/>
                </a:solidFill>
              </a14:hiddenFill>
            </a:ext>
          </a:extLst>
        </p:spPr>
        <p:txBody>
          <a:bodyPr vert="horz" wrap="square" lIns="0" tIns="45720" rIns="0" bIns="45720" numCol="1" anchor="ctr" anchorCtr="0" compatLnSpc="1">
            <a:prstTxWarp prst="textNoShape">
              <a:avLst/>
            </a:prstTxWarp>
          </a:bodyPr>
          <a:lstStyle/>
          <a:p>
            <a:pPr algn="ctr"/>
            <a:r>
              <a:rPr lang="zh-CN" altLang="en-US" sz="1400" dirty="0" smtClean="0">
                <a:solidFill>
                  <a:srgbClr val="4C4C4C"/>
                </a:solidFill>
                <a:latin typeface="微软雅黑" pitchFamily="34" charset="-122"/>
                <a:ea typeface="微软雅黑" pitchFamily="34" charset="-122"/>
              </a:rPr>
              <a:t>类别</a:t>
            </a:r>
            <a:endParaRPr lang="zh-CN" altLang="en-US" sz="1400" dirty="0">
              <a:solidFill>
                <a:srgbClr val="4C4C4C"/>
              </a:solidFill>
              <a:latin typeface="微软雅黑" pitchFamily="34" charset="-122"/>
              <a:ea typeface="微软雅黑" pitchFamily="34" charset="-122"/>
            </a:endParaRPr>
          </a:p>
        </p:txBody>
      </p:sp>
      <p:sp>
        <p:nvSpPr>
          <p:cNvPr id="61" name="Freeform 9"/>
          <p:cNvSpPr>
            <a:spLocks/>
          </p:cNvSpPr>
          <p:nvPr/>
        </p:nvSpPr>
        <p:spPr bwMode="auto">
          <a:xfrm>
            <a:off x="5473058" y="2828995"/>
            <a:ext cx="594000" cy="594467"/>
          </a:xfrm>
          <a:prstGeom prst="ellipse">
            <a:avLst/>
          </a:prstGeom>
          <a:noFill/>
          <a:ln w="12700" cap="flat">
            <a:solidFill>
              <a:srgbClr val="4C4C4C"/>
            </a:solidFill>
            <a:prstDash val="solid"/>
            <a:miter lim="800000"/>
            <a:headEnd/>
            <a:tailEnd/>
          </a:ln>
          <a:effectLst/>
          <a:extLst>
            <a:ext uri="{909E8E84-426E-40DD-AFC4-6F175D3DCCD1}">
              <a14:hiddenFill xmlns:a14="http://schemas.microsoft.com/office/drawing/2010/main">
                <a:solidFill>
                  <a:srgbClr val="FFFFFF"/>
                </a:solidFill>
              </a14:hiddenFill>
            </a:ext>
          </a:extLst>
        </p:spPr>
        <p:txBody>
          <a:bodyPr vert="horz" wrap="square" lIns="0" tIns="45720" rIns="0" bIns="45720" numCol="1" anchor="ctr" anchorCtr="0" compatLnSpc="1">
            <a:prstTxWarp prst="textNoShape">
              <a:avLst/>
            </a:prstTxWarp>
          </a:bodyPr>
          <a:lstStyle/>
          <a:p>
            <a:pPr algn="ctr"/>
            <a:r>
              <a:rPr lang="zh-CN" altLang="en-US" sz="1400" dirty="0" smtClean="0">
                <a:solidFill>
                  <a:srgbClr val="4C4C4C"/>
                </a:solidFill>
                <a:latin typeface="微软雅黑" pitchFamily="34" charset="-122"/>
                <a:ea typeface="微软雅黑" pitchFamily="34" charset="-122"/>
              </a:rPr>
              <a:t>类别</a:t>
            </a:r>
            <a:endParaRPr lang="zh-CN" altLang="en-US" sz="1400" dirty="0">
              <a:solidFill>
                <a:srgbClr val="4C4C4C"/>
              </a:solidFill>
              <a:latin typeface="微软雅黑" pitchFamily="34" charset="-122"/>
              <a:ea typeface="微软雅黑" pitchFamily="34" charset="-122"/>
            </a:endParaRPr>
          </a:p>
        </p:txBody>
      </p:sp>
      <p:sp>
        <p:nvSpPr>
          <p:cNvPr id="62" name="Freeform 10"/>
          <p:cNvSpPr>
            <a:spLocks/>
          </p:cNvSpPr>
          <p:nvPr/>
        </p:nvSpPr>
        <p:spPr bwMode="auto">
          <a:xfrm>
            <a:off x="6123446" y="2828995"/>
            <a:ext cx="594000" cy="594467"/>
          </a:xfrm>
          <a:prstGeom prst="ellipse">
            <a:avLst/>
          </a:prstGeom>
          <a:noFill/>
          <a:ln w="12700" cap="flat">
            <a:solidFill>
              <a:srgbClr val="4C4C4C"/>
            </a:solidFill>
            <a:prstDash val="solid"/>
            <a:miter lim="800000"/>
            <a:headEnd/>
            <a:tailEnd/>
          </a:ln>
          <a:effectLst/>
          <a:extLst>
            <a:ext uri="{909E8E84-426E-40DD-AFC4-6F175D3DCCD1}">
              <a14:hiddenFill xmlns:a14="http://schemas.microsoft.com/office/drawing/2010/main">
                <a:solidFill>
                  <a:srgbClr val="FFFFFF"/>
                </a:solidFill>
              </a14:hiddenFill>
            </a:ext>
          </a:extLst>
        </p:spPr>
        <p:txBody>
          <a:bodyPr vert="horz" wrap="square" lIns="0" tIns="45720" rIns="0" bIns="45720" numCol="1" anchor="ctr" anchorCtr="0" compatLnSpc="1">
            <a:prstTxWarp prst="textNoShape">
              <a:avLst/>
            </a:prstTxWarp>
          </a:bodyPr>
          <a:lstStyle/>
          <a:p>
            <a:pPr algn="ctr"/>
            <a:r>
              <a:rPr lang="zh-CN" altLang="en-US" sz="1400" dirty="0" smtClean="0">
                <a:solidFill>
                  <a:srgbClr val="4C4C4C"/>
                </a:solidFill>
                <a:latin typeface="微软雅黑" pitchFamily="34" charset="-122"/>
                <a:ea typeface="微软雅黑" pitchFamily="34" charset="-122"/>
              </a:rPr>
              <a:t>类别</a:t>
            </a:r>
            <a:endParaRPr lang="zh-CN" altLang="en-US" sz="1400" dirty="0">
              <a:solidFill>
                <a:srgbClr val="4C4C4C"/>
              </a:solidFill>
              <a:latin typeface="微软雅黑" pitchFamily="34" charset="-122"/>
              <a:ea typeface="微软雅黑" pitchFamily="34" charset="-122"/>
            </a:endParaRPr>
          </a:p>
        </p:txBody>
      </p:sp>
      <p:sp>
        <p:nvSpPr>
          <p:cNvPr id="63" name="Freeform 9"/>
          <p:cNvSpPr>
            <a:spLocks/>
          </p:cNvSpPr>
          <p:nvPr/>
        </p:nvSpPr>
        <p:spPr bwMode="auto">
          <a:xfrm>
            <a:off x="5473058" y="3561333"/>
            <a:ext cx="594000" cy="594467"/>
          </a:xfrm>
          <a:prstGeom prst="ellipse">
            <a:avLst/>
          </a:prstGeom>
          <a:noFill/>
          <a:ln w="12700" cap="flat">
            <a:solidFill>
              <a:srgbClr val="4C4C4C"/>
            </a:solidFill>
            <a:prstDash val="solid"/>
            <a:miter lim="800000"/>
            <a:headEnd/>
            <a:tailEnd/>
          </a:ln>
          <a:effectLst/>
          <a:extLst>
            <a:ext uri="{909E8E84-426E-40DD-AFC4-6F175D3DCCD1}">
              <a14:hiddenFill xmlns:a14="http://schemas.microsoft.com/office/drawing/2010/main">
                <a:solidFill>
                  <a:srgbClr val="FFFFFF"/>
                </a:solidFill>
              </a14:hiddenFill>
            </a:ext>
          </a:extLst>
        </p:spPr>
        <p:txBody>
          <a:bodyPr vert="horz" wrap="square" lIns="0" tIns="45720" rIns="0" bIns="45720" numCol="1" anchor="ctr" anchorCtr="0" compatLnSpc="1">
            <a:prstTxWarp prst="textNoShape">
              <a:avLst/>
            </a:prstTxWarp>
          </a:bodyPr>
          <a:lstStyle/>
          <a:p>
            <a:pPr algn="ctr"/>
            <a:r>
              <a:rPr lang="zh-CN" altLang="en-US" sz="1400" dirty="0" smtClean="0">
                <a:solidFill>
                  <a:srgbClr val="4C4C4C"/>
                </a:solidFill>
                <a:latin typeface="微软雅黑" pitchFamily="34" charset="-122"/>
                <a:ea typeface="微软雅黑" pitchFamily="34" charset="-122"/>
              </a:rPr>
              <a:t>类别</a:t>
            </a:r>
            <a:endParaRPr lang="zh-CN" altLang="en-US" sz="1400" dirty="0">
              <a:solidFill>
                <a:srgbClr val="4C4C4C"/>
              </a:solidFill>
              <a:latin typeface="微软雅黑" pitchFamily="34" charset="-122"/>
              <a:ea typeface="微软雅黑" pitchFamily="34" charset="-122"/>
            </a:endParaRPr>
          </a:p>
        </p:txBody>
      </p:sp>
      <p:sp>
        <p:nvSpPr>
          <p:cNvPr id="64" name="Freeform 10"/>
          <p:cNvSpPr>
            <a:spLocks/>
          </p:cNvSpPr>
          <p:nvPr/>
        </p:nvSpPr>
        <p:spPr bwMode="auto">
          <a:xfrm>
            <a:off x="6123446" y="3561333"/>
            <a:ext cx="594000" cy="594467"/>
          </a:xfrm>
          <a:prstGeom prst="ellipse">
            <a:avLst/>
          </a:prstGeom>
          <a:noFill/>
          <a:ln w="12700" cap="flat">
            <a:solidFill>
              <a:srgbClr val="4C4C4C"/>
            </a:solidFill>
            <a:prstDash val="solid"/>
            <a:miter lim="800000"/>
            <a:headEnd/>
            <a:tailEnd/>
          </a:ln>
          <a:effectLst/>
          <a:extLst>
            <a:ext uri="{909E8E84-426E-40DD-AFC4-6F175D3DCCD1}">
              <a14:hiddenFill xmlns:a14="http://schemas.microsoft.com/office/drawing/2010/main">
                <a:solidFill>
                  <a:srgbClr val="FFFFFF"/>
                </a:solidFill>
              </a14:hiddenFill>
            </a:ext>
          </a:extLst>
        </p:spPr>
        <p:txBody>
          <a:bodyPr vert="horz" wrap="square" lIns="0" tIns="45720" rIns="0" bIns="45720" numCol="1" anchor="ctr" anchorCtr="0" compatLnSpc="1">
            <a:prstTxWarp prst="textNoShape">
              <a:avLst/>
            </a:prstTxWarp>
          </a:bodyPr>
          <a:lstStyle/>
          <a:p>
            <a:pPr algn="ctr"/>
            <a:r>
              <a:rPr lang="zh-CN" altLang="en-US" sz="1400" dirty="0" smtClean="0">
                <a:solidFill>
                  <a:srgbClr val="4C4C4C"/>
                </a:solidFill>
                <a:latin typeface="微软雅黑" pitchFamily="34" charset="-122"/>
                <a:ea typeface="微软雅黑" pitchFamily="34" charset="-122"/>
              </a:rPr>
              <a:t>类别</a:t>
            </a:r>
            <a:endParaRPr lang="zh-CN" altLang="en-US" sz="1400" dirty="0">
              <a:solidFill>
                <a:srgbClr val="4C4C4C"/>
              </a:solidFill>
              <a:latin typeface="微软雅黑" pitchFamily="34" charset="-122"/>
              <a:ea typeface="微软雅黑" pitchFamily="34" charset="-122"/>
            </a:endParaRPr>
          </a:p>
        </p:txBody>
      </p:sp>
      <p:sp>
        <p:nvSpPr>
          <p:cNvPr id="65" name="Freeform 9"/>
          <p:cNvSpPr>
            <a:spLocks/>
          </p:cNvSpPr>
          <p:nvPr/>
        </p:nvSpPr>
        <p:spPr bwMode="auto">
          <a:xfrm>
            <a:off x="5473058" y="4293671"/>
            <a:ext cx="594000" cy="594467"/>
          </a:xfrm>
          <a:prstGeom prst="ellipse">
            <a:avLst/>
          </a:prstGeom>
          <a:noFill/>
          <a:ln w="12700" cap="flat">
            <a:solidFill>
              <a:srgbClr val="4C4C4C"/>
            </a:solidFill>
            <a:prstDash val="solid"/>
            <a:miter lim="800000"/>
            <a:headEnd/>
            <a:tailEnd/>
          </a:ln>
          <a:effectLst/>
          <a:extLst>
            <a:ext uri="{909E8E84-426E-40DD-AFC4-6F175D3DCCD1}">
              <a14:hiddenFill xmlns:a14="http://schemas.microsoft.com/office/drawing/2010/main">
                <a:solidFill>
                  <a:srgbClr val="FFFFFF"/>
                </a:solidFill>
              </a14:hiddenFill>
            </a:ext>
          </a:extLst>
        </p:spPr>
        <p:txBody>
          <a:bodyPr vert="horz" wrap="square" lIns="0" tIns="45720" rIns="0" bIns="45720" numCol="1" anchor="ctr" anchorCtr="0" compatLnSpc="1">
            <a:prstTxWarp prst="textNoShape">
              <a:avLst/>
            </a:prstTxWarp>
          </a:bodyPr>
          <a:lstStyle/>
          <a:p>
            <a:pPr algn="ctr"/>
            <a:r>
              <a:rPr lang="zh-CN" altLang="en-US" sz="1400" dirty="0" smtClean="0">
                <a:solidFill>
                  <a:srgbClr val="4C4C4C"/>
                </a:solidFill>
                <a:latin typeface="微软雅黑" pitchFamily="34" charset="-122"/>
                <a:ea typeface="微软雅黑" pitchFamily="34" charset="-122"/>
              </a:rPr>
              <a:t>类别</a:t>
            </a:r>
            <a:endParaRPr lang="zh-CN" altLang="en-US" sz="1400" dirty="0">
              <a:solidFill>
                <a:srgbClr val="4C4C4C"/>
              </a:solidFill>
              <a:latin typeface="微软雅黑" pitchFamily="34" charset="-122"/>
              <a:ea typeface="微软雅黑" pitchFamily="34" charset="-122"/>
            </a:endParaRPr>
          </a:p>
        </p:txBody>
      </p:sp>
      <p:sp>
        <p:nvSpPr>
          <p:cNvPr id="66" name="Freeform 10"/>
          <p:cNvSpPr>
            <a:spLocks/>
          </p:cNvSpPr>
          <p:nvPr/>
        </p:nvSpPr>
        <p:spPr bwMode="auto">
          <a:xfrm>
            <a:off x="6123446" y="4293671"/>
            <a:ext cx="594000" cy="594467"/>
          </a:xfrm>
          <a:prstGeom prst="ellipse">
            <a:avLst/>
          </a:prstGeom>
          <a:noFill/>
          <a:ln w="12700" cap="flat">
            <a:solidFill>
              <a:srgbClr val="4C4C4C"/>
            </a:solidFill>
            <a:prstDash val="solid"/>
            <a:miter lim="800000"/>
            <a:headEnd/>
            <a:tailEnd/>
          </a:ln>
          <a:effectLst/>
          <a:extLst>
            <a:ext uri="{909E8E84-426E-40DD-AFC4-6F175D3DCCD1}">
              <a14:hiddenFill xmlns:a14="http://schemas.microsoft.com/office/drawing/2010/main">
                <a:solidFill>
                  <a:srgbClr val="FFFFFF"/>
                </a:solidFill>
              </a14:hiddenFill>
            </a:ext>
          </a:extLst>
        </p:spPr>
        <p:txBody>
          <a:bodyPr vert="horz" wrap="square" lIns="0" tIns="45720" rIns="0" bIns="45720" numCol="1" anchor="ctr" anchorCtr="0" compatLnSpc="1">
            <a:prstTxWarp prst="textNoShape">
              <a:avLst/>
            </a:prstTxWarp>
          </a:bodyPr>
          <a:lstStyle/>
          <a:p>
            <a:pPr algn="ctr"/>
            <a:r>
              <a:rPr lang="zh-CN" altLang="en-US" sz="1400" dirty="0" smtClean="0">
                <a:solidFill>
                  <a:srgbClr val="4C4C4C"/>
                </a:solidFill>
                <a:latin typeface="微软雅黑" pitchFamily="34" charset="-122"/>
                <a:ea typeface="微软雅黑" pitchFamily="34" charset="-122"/>
              </a:rPr>
              <a:t>类别</a:t>
            </a:r>
            <a:endParaRPr lang="zh-CN" altLang="en-US" sz="1400" dirty="0">
              <a:solidFill>
                <a:srgbClr val="4C4C4C"/>
              </a:solidFill>
              <a:latin typeface="微软雅黑" pitchFamily="34" charset="-122"/>
              <a:ea typeface="微软雅黑" pitchFamily="34" charset="-122"/>
            </a:endParaRPr>
          </a:p>
        </p:txBody>
      </p:sp>
      <p:sp>
        <p:nvSpPr>
          <p:cNvPr id="67" name="Freeform 9"/>
          <p:cNvSpPr>
            <a:spLocks/>
          </p:cNvSpPr>
          <p:nvPr/>
        </p:nvSpPr>
        <p:spPr bwMode="auto">
          <a:xfrm>
            <a:off x="5473058" y="5026009"/>
            <a:ext cx="594000" cy="594467"/>
          </a:xfrm>
          <a:prstGeom prst="ellipse">
            <a:avLst/>
          </a:prstGeom>
          <a:noFill/>
          <a:ln w="12700" cap="flat">
            <a:solidFill>
              <a:srgbClr val="4C4C4C"/>
            </a:solidFill>
            <a:prstDash val="solid"/>
            <a:miter lim="800000"/>
            <a:headEnd/>
            <a:tailEnd/>
          </a:ln>
          <a:effectLst/>
          <a:extLst>
            <a:ext uri="{909E8E84-426E-40DD-AFC4-6F175D3DCCD1}">
              <a14:hiddenFill xmlns:a14="http://schemas.microsoft.com/office/drawing/2010/main">
                <a:solidFill>
                  <a:srgbClr val="FFFFFF"/>
                </a:solidFill>
              </a14:hiddenFill>
            </a:ext>
          </a:extLst>
        </p:spPr>
        <p:txBody>
          <a:bodyPr vert="horz" wrap="square" lIns="0" tIns="45720" rIns="0" bIns="45720" numCol="1" anchor="ctr" anchorCtr="0" compatLnSpc="1">
            <a:prstTxWarp prst="textNoShape">
              <a:avLst/>
            </a:prstTxWarp>
          </a:bodyPr>
          <a:lstStyle/>
          <a:p>
            <a:pPr algn="ctr"/>
            <a:r>
              <a:rPr lang="zh-CN" altLang="en-US" sz="1400" dirty="0" smtClean="0">
                <a:solidFill>
                  <a:srgbClr val="4C4C4C"/>
                </a:solidFill>
                <a:latin typeface="微软雅黑" pitchFamily="34" charset="-122"/>
                <a:ea typeface="微软雅黑" pitchFamily="34" charset="-122"/>
              </a:rPr>
              <a:t>类别</a:t>
            </a:r>
            <a:endParaRPr lang="zh-CN" altLang="en-US" sz="1400" dirty="0">
              <a:solidFill>
                <a:srgbClr val="4C4C4C"/>
              </a:solidFill>
              <a:latin typeface="微软雅黑" pitchFamily="34" charset="-122"/>
              <a:ea typeface="微软雅黑" pitchFamily="34" charset="-122"/>
            </a:endParaRPr>
          </a:p>
        </p:txBody>
      </p:sp>
      <p:sp>
        <p:nvSpPr>
          <p:cNvPr id="68" name="Freeform 10"/>
          <p:cNvSpPr>
            <a:spLocks/>
          </p:cNvSpPr>
          <p:nvPr/>
        </p:nvSpPr>
        <p:spPr bwMode="auto">
          <a:xfrm>
            <a:off x="6123446" y="5026009"/>
            <a:ext cx="594000" cy="594467"/>
          </a:xfrm>
          <a:prstGeom prst="ellipse">
            <a:avLst/>
          </a:prstGeom>
          <a:noFill/>
          <a:ln w="12700" cap="flat">
            <a:solidFill>
              <a:srgbClr val="4C4C4C"/>
            </a:solidFill>
            <a:prstDash val="solid"/>
            <a:miter lim="800000"/>
            <a:headEnd/>
            <a:tailEnd/>
          </a:ln>
          <a:effectLst/>
          <a:extLst>
            <a:ext uri="{909E8E84-426E-40DD-AFC4-6F175D3DCCD1}">
              <a14:hiddenFill xmlns:a14="http://schemas.microsoft.com/office/drawing/2010/main">
                <a:solidFill>
                  <a:srgbClr val="FFFFFF"/>
                </a:solidFill>
              </a14:hiddenFill>
            </a:ext>
          </a:extLst>
        </p:spPr>
        <p:txBody>
          <a:bodyPr vert="horz" wrap="square" lIns="0" tIns="45720" rIns="0" bIns="45720" numCol="1" anchor="ctr" anchorCtr="0" compatLnSpc="1">
            <a:prstTxWarp prst="textNoShape">
              <a:avLst/>
            </a:prstTxWarp>
          </a:bodyPr>
          <a:lstStyle/>
          <a:p>
            <a:pPr algn="ctr"/>
            <a:r>
              <a:rPr lang="zh-CN" altLang="en-US" sz="1400" dirty="0" smtClean="0">
                <a:solidFill>
                  <a:srgbClr val="4C4C4C"/>
                </a:solidFill>
                <a:latin typeface="微软雅黑" pitchFamily="34" charset="-122"/>
                <a:ea typeface="微软雅黑" pitchFamily="34" charset="-122"/>
              </a:rPr>
              <a:t>类别</a:t>
            </a:r>
            <a:endParaRPr lang="zh-CN" altLang="en-US" sz="1400" dirty="0">
              <a:solidFill>
                <a:srgbClr val="4C4C4C"/>
              </a:solidFill>
              <a:latin typeface="微软雅黑" pitchFamily="34" charset="-122"/>
              <a:ea typeface="微软雅黑" pitchFamily="34" charset="-122"/>
            </a:endParaRPr>
          </a:p>
        </p:txBody>
      </p:sp>
      <p:sp>
        <p:nvSpPr>
          <p:cNvPr id="69" name="Freeform 9"/>
          <p:cNvSpPr>
            <a:spLocks/>
          </p:cNvSpPr>
          <p:nvPr/>
        </p:nvSpPr>
        <p:spPr bwMode="auto">
          <a:xfrm>
            <a:off x="5473058" y="5758347"/>
            <a:ext cx="594000" cy="594467"/>
          </a:xfrm>
          <a:prstGeom prst="ellipse">
            <a:avLst/>
          </a:prstGeom>
          <a:noFill/>
          <a:ln w="12700" cap="flat">
            <a:solidFill>
              <a:srgbClr val="4C4C4C"/>
            </a:solidFill>
            <a:prstDash val="solid"/>
            <a:miter lim="800000"/>
            <a:headEnd/>
            <a:tailEnd/>
          </a:ln>
          <a:effectLst/>
          <a:extLst>
            <a:ext uri="{909E8E84-426E-40DD-AFC4-6F175D3DCCD1}">
              <a14:hiddenFill xmlns:a14="http://schemas.microsoft.com/office/drawing/2010/main">
                <a:solidFill>
                  <a:srgbClr val="FFFFFF"/>
                </a:solidFill>
              </a14:hiddenFill>
            </a:ext>
          </a:extLst>
        </p:spPr>
        <p:txBody>
          <a:bodyPr vert="horz" wrap="square" lIns="0" tIns="45720" rIns="0" bIns="45720" numCol="1" anchor="ctr" anchorCtr="0" compatLnSpc="1">
            <a:prstTxWarp prst="textNoShape">
              <a:avLst/>
            </a:prstTxWarp>
          </a:bodyPr>
          <a:lstStyle/>
          <a:p>
            <a:pPr algn="ctr"/>
            <a:r>
              <a:rPr lang="zh-CN" altLang="en-US" sz="1400" dirty="0" smtClean="0">
                <a:solidFill>
                  <a:srgbClr val="4C4C4C"/>
                </a:solidFill>
                <a:latin typeface="微软雅黑" pitchFamily="34" charset="-122"/>
                <a:ea typeface="微软雅黑" pitchFamily="34" charset="-122"/>
              </a:rPr>
              <a:t>类别</a:t>
            </a:r>
            <a:endParaRPr lang="zh-CN" altLang="en-US" sz="1400" dirty="0">
              <a:solidFill>
                <a:srgbClr val="4C4C4C"/>
              </a:solidFill>
              <a:latin typeface="微软雅黑" pitchFamily="34" charset="-122"/>
              <a:ea typeface="微软雅黑" pitchFamily="34" charset="-122"/>
            </a:endParaRPr>
          </a:p>
        </p:txBody>
      </p:sp>
      <p:sp>
        <p:nvSpPr>
          <p:cNvPr id="70" name="Freeform 10"/>
          <p:cNvSpPr>
            <a:spLocks/>
          </p:cNvSpPr>
          <p:nvPr/>
        </p:nvSpPr>
        <p:spPr bwMode="auto">
          <a:xfrm>
            <a:off x="6123446" y="5758347"/>
            <a:ext cx="594000" cy="594467"/>
          </a:xfrm>
          <a:prstGeom prst="ellipse">
            <a:avLst/>
          </a:prstGeom>
          <a:noFill/>
          <a:ln w="12700" cap="flat">
            <a:solidFill>
              <a:srgbClr val="4C4C4C"/>
            </a:solidFill>
            <a:prstDash val="solid"/>
            <a:miter lim="800000"/>
            <a:headEnd/>
            <a:tailEnd/>
          </a:ln>
          <a:effectLst/>
          <a:extLst>
            <a:ext uri="{909E8E84-426E-40DD-AFC4-6F175D3DCCD1}">
              <a14:hiddenFill xmlns:a14="http://schemas.microsoft.com/office/drawing/2010/main">
                <a:solidFill>
                  <a:srgbClr val="FFFFFF"/>
                </a:solidFill>
              </a14:hiddenFill>
            </a:ext>
          </a:extLst>
        </p:spPr>
        <p:txBody>
          <a:bodyPr vert="horz" wrap="square" lIns="0" tIns="45720" rIns="0" bIns="45720" numCol="1" anchor="ctr" anchorCtr="0" compatLnSpc="1">
            <a:prstTxWarp prst="textNoShape">
              <a:avLst/>
            </a:prstTxWarp>
          </a:bodyPr>
          <a:lstStyle/>
          <a:p>
            <a:pPr algn="ctr"/>
            <a:r>
              <a:rPr lang="zh-CN" altLang="en-US" sz="1400" dirty="0" smtClean="0">
                <a:solidFill>
                  <a:srgbClr val="4C4C4C"/>
                </a:solidFill>
                <a:latin typeface="微软雅黑" pitchFamily="34" charset="-122"/>
                <a:ea typeface="微软雅黑" pitchFamily="34" charset="-122"/>
              </a:rPr>
              <a:t>类别</a:t>
            </a:r>
            <a:endParaRPr lang="zh-CN" altLang="en-US" sz="1400" dirty="0">
              <a:solidFill>
                <a:srgbClr val="4C4C4C"/>
              </a:solidFill>
              <a:latin typeface="微软雅黑" pitchFamily="34" charset="-122"/>
              <a:ea typeface="微软雅黑" pitchFamily="34" charset="-122"/>
            </a:endParaRPr>
          </a:p>
        </p:txBody>
      </p:sp>
    </p:spTree>
    <p:extLst>
      <p:ext uri="{BB962C8B-B14F-4D97-AF65-F5344CB8AC3E}">
        <p14:creationId xmlns:p14="http://schemas.microsoft.com/office/powerpoint/2010/main" val="300681934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5644">
        <p15:prstTrans prst="pageCurlDouble"/>
      </p:transition>
    </mc:Choice>
    <mc:Fallback>
      <p:transition spd="slow" advClick="0" advTm="564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p:tgtEl>
                                          <p:spTgt spid="59"/>
                                        </p:tgtEl>
                                        <p:attrNameLst>
                                          <p:attrName>ppt_x</p:attrName>
                                        </p:attrNameLst>
                                      </p:cBhvr>
                                      <p:tavLst>
                                        <p:tav tm="0">
                                          <p:val>
                                            <p:strVal val="#ppt_x-#ppt_w*1.125000"/>
                                          </p:val>
                                        </p:tav>
                                        <p:tav tm="100000">
                                          <p:val>
                                            <p:strVal val="#ppt_x"/>
                                          </p:val>
                                        </p:tav>
                                      </p:tavLst>
                                    </p:anim>
                                    <p:animEffect transition="in" filter="wipe(right)">
                                      <p:cBhvr>
                                        <p:cTn id="8" dur="500"/>
                                        <p:tgtEl>
                                          <p:spTgt spid="59"/>
                                        </p:tgtEl>
                                      </p:cBhvr>
                                    </p:animEffect>
                                  </p:childTnLst>
                                </p:cTn>
                              </p:par>
                              <p:par>
                                <p:cTn id="9" presetID="12" presetClass="entr" presetSubtype="2" fill="hold" grpId="0" nodeType="with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500"/>
                                        <p:tgtEl>
                                          <p:spTgt spid="60"/>
                                        </p:tgtEl>
                                        <p:attrNameLst>
                                          <p:attrName>ppt_x</p:attrName>
                                        </p:attrNameLst>
                                      </p:cBhvr>
                                      <p:tavLst>
                                        <p:tav tm="0">
                                          <p:val>
                                            <p:strVal val="#ppt_x+#ppt_w*1.125000"/>
                                          </p:val>
                                        </p:tav>
                                        <p:tav tm="100000">
                                          <p:val>
                                            <p:strVal val="#ppt_x"/>
                                          </p:val>
                                        </p:tav>
                                      </p:tavLst>
                                    </p:anim>
                                    <p:animEffect transition="in" filter="wipe(left)">
                                      <p:cBhvr>
                                        <p:cTn id="12" dur="500"/>
                                        <p:tgtEl>
                                          <p:spTgt spid="60"/>
                                        </p:tgtEl>
                                      </p:cBhvr>
                                    </p:animEffect>
                                  </p:childTnLst>
                                </p:cTn>
                              </p:par>
                            </p:childTnLst>
                          </p:cTn>
                        </p:par>
                        <p:par>
                          <p:cTn id="13" fill="hold">
                            <p:stCondLst>
                              <p:cond delay="500"/>
                            </p:stCondLst>
                            <p:childTnLst>
                              <p:par>
                                <p:cTn id="14" presetID="12" presetClass="entr" presetSubtype="2" fill="hold" grpId="0" nodeType="afterEffect">
                                  <p:stCondLst>
                                    <p:cond delay="0"/>
                                  </p:stCondLst>
                                  <p:childTnLst>
                                    <p:set>
                                      <p:cBhvr>
                                        <p:cTn id="15" dur="1" fill="hold">
                                          <p:stCondLst>
                                            <p:cond delay="0"/>
                                          </p:stCondLst>
                                        </p:cTn>
                                        <p:tgtEl>
                                          <p:spTgt spid="47"/>
                                        </p:tgtEl>
                                        <p:attrNameLst>
                                          <p:attrName>style.visibility</p:attrName>
                                        </p:attrNameLst>
                                      </p:cBhvr>
                                      <p:to>
                                        <p:strVal val="visible"/>
                                      </p:to>
                                    </p:set>
                                    <p:anim calcmode="lin" valueType="num">
                                      <p:cBhvr additive="base">
                                        <p:cTn id="16" dur="1000"/>
                                        <p:tgtEl>
                                          <p:spTgt spid="47"/>
                                        </p:tgtEl>
                                        <p:attrNameLst>
                                          <p:attrName>ppt_x</p:attrName>
                                        </p:attrNameLst>
                                      </p:cBhvr>
                                      <p:tavLst>
                                        <p:tav tm="0">
                                          <p:val>
                                            <p:strVal val="#ppt_x+#ppt_w*1.125000"/>
                                          </p:val>
                                        </p:tav>
                                        <p:tav tm="100000">
                                          <p:val>
                                            <p:strVal val="#ppt_x"/>
                                          </p:val>
                                        </p:tav>
                                      </p:tavLst>
                                    </p:anim>
                                    <p:animEffect transition="in" filter="wipe(left)">
                                      <p:cBhvr>
                                        <p:cTn id="17" dur="1000"/>
                                        <p:tgtEl>
                                          <p:spTgt spid="47"/>
                                        </p:tgtEl>
                                      </p:cBhvr>
                                    </p:animEffect>
                                  </p:childTnLst>
                                </p:cTn>
                              </p:par>
                              <p:par>
                                <p:cTn id="18" presetID="12" presetClass="entr" presetSubtype="8" fill="hold" grpId="0" nodeType="withEffect">
                                  <p:stCondLst>
                                    <p:cond delay="0"/>
                                  </p:stCondLst>
                                  <p:childTnLst>
                                    <p:set>
                                      <p:cBhvr>
                                        <p:cTn id="19" dur="1" fill="hold">
                                          <p:stCondLst>
                                            <p:cond delay="0"/>
                                          </p:stCondLst>
                                        </p:cTn>
                                        <p:tgtEl>
                                          <p:spTgt spid="48"/>
                                        </p:tgtEl>
                                        <p:attrNameLst>
                                          <p:attrName>style.visibility</p:attrName>
                                        </p:attrNameLst>
                                      </p:cBhvr>
                                      <p:to>
                                        <p:strVal val="visible"/>
                                      </p:to>
                                    </p:set>
                                    <p:anim calcmode="lin" valueType="num">
                                      <p:cBhvr additive="base">
                                        <p:cTn id="20" dur="1000"/>
                                        <p:tgtEl>
                                          <p:spTgt spid="48"/>
                                        </p:tgtEl>
                                        <p:attrNameLst>
                                          <p:attrName>ppt_x</p:attrName>
                                        </p:attrNameLst>
                                      </p:cBhvr>
                                      <p:tavLst>
                                        <p:tav tm="0">
                                          <p:val>
                                            <p:strVal val="#ppt_x-#ppt_w*1.125000"/>
                                          </p:val>
                                        </p:tav>
                                        <p:tav tm="100000">
                                          <p:val>
                                            <p:strVal val="#ppt_x"/>
                                          </p:val>
                                        </p:tav>
                                      </p:tavLst>
                                    </p:anim>
                                    <p:animEffect transition="in" filter="wipe(right)">
                                      <p:cBhvr>
                                        <p:cTn id="21" dur="1000"/>
                                        <p:tgtEl>
                                          <p:spTgt spid="48"/>
                                        </p:tgtEl>
                                      </p:cBhvr>
                                    </p:animEffect>
                                  </p:childTnLst>
                                </p:cTn>
                              </p:par>
                              <p:par>
                                <p:cTn id="22" presetID="12" presetClass="entr" presetSubtype="8" fill="hold" grpId="0" nodeType="withEffect">
                                  <p:stCondLst>
                                    <p:cond delay="200"/>
                                  </p:stCondLst>
                                  <p:childTnLst>
                                    <p:set>
                                      <p:cBhvr>
                                        <p:cTn id="23" dur="1" fill="hold">
                                          <p:stCondLst>
                                            <p:cond delay="0"/>
                                          </p:stCondLst>
                                        </p:cTn>
                                        <p:tgtEl>
                                          <p:spTgt spid="61"/>
                                        </p:tgtEl>
                                        <p:attrNameLst>
                                          <p:attrName>style.visibility</p:attrName>
                                        </p:attrNameLst>
                                      </p:cBhvr>
                                      <p:to>
                                        <p:strVal val="visible"/>
                                      </p:to>
                                    </p:set>
                                    <p:anim calcmode="lin" valueType="num">
                                      <p:cBhvr additive="base">
                                        <p:cTn id="24" dur="500"/>
                                        <p:tgtEl>
                                          <p:spTgt spid="61"/>
                                        </p:tgtEl>
                                        <p:attrNameLst>
                                          <p:attrName>ppt_x</p:attrName>
                                        </p:attrNameLst>
                                      </p:cBhvr>
                                      <p:tavLst>
                                        <p:tav tm="0">
                                          <p:val>
                                            <p:strVal val="#ppt_x-#ppt_w*1.125000"/>
                                          </p:val>
                                        </p:tav>
                                        <p:tav tm="100000">
                                          <p:val>
                                            <p:strVal val="#ppt_x"/>
                                          </p:val>
                                        </p:tav>
                                      </p:tavLst>
                                    </p:anim>
                                    <p:animEffect transition="in" filter="wipe(right)">
                                      <p:cBhvr>
                                        <p:cTn id="25" dur="500"/>
                                        <p:tgtEl>
                                          <p:spTgt spid="61"/>
                                        </p:tgtEl>
                                      </p:cBhvr>
                                    </p:animEffect>
                                  </p:childTnLst>
                                </p:cTn>
                              </p:par>
                              <p:par>
                                <p:cTn id="26" presetID="12" presetClass="entr" presetSubtype="2" fill="hold" grpId="0" nodeType="withEffect">
                                  <p:stCondLst>
                                    <p:cond delay="200"/>
                                  </p:stCondLst>
                                  <p:childTnLst>
                                    <p:set>
                                      <p:cBhvr>
                                        <p:cTn id="27" dur="1" fill="hold">
                                          <p:stCondLst>
                                            <p:cond delay="0"/>
                                          </p:stCondLst>
                                        </p:cTn>
                                        <p:tgtEl>
                                          <p:spTgt spid="62"/>
                                        </p:tgtEl>
                                        <p:attrNameLst>
                                          <p:attrName>style.visibility</p:attrName>
                                        </p:attrNameLst>
                                      </p:cBhvr>
                                      <p:to>
                                        <p:strVal val="visible"/>
                                      </p:to>
                                    </p:set>
                                    <p:anim calcmode="lin" valueType="num">
                                      <p:cBhvr additive="base">
                                        <p:cTn id="28" dur="500"/>
                                        <p:tgtEl>
                                          <p:spTgt spid="62"/>
                                        </p:tgtEl>
                                        <p:attrNameLst>
                                          <p:attrName>ppt_x</p:attrName>
                                        </p:attrNameLst>
                                      </p:cBhvr>
                                      <p:tavLst>
                                        <p:tav tm="0">
                                          <p:val>
                                            <p:strVal val="#ppt_x+#ppt_w*1.125000"/>
                                          </p:val>
                                        </p:tav>
                                        <p:tav tm="100000">
                                          <p:val>
                                            <p:strVal val="#ppt_x"/>
                                          </p:val>
                                        </p:tav>
                                      </p:tavLst>
                                    </p:anim>
                                    <p:animEffect transition="in" filter="wipe(left)">
                                      <p:cBhvr>
                                        <p:cTn id="29" dur="500"/>
                                        <p:tgtEl>
                                          <p:spTgt spid="62"/>
                                        </p:tgtEl>
                                      </p:cBhvr>
                                    </p:animEffect>
                                  </p:childTnLst>
                                </p:cTn>
                              </p:par>
                            </p:childTnLst>
                          </p:cTn>
                        </p:par>
                        <p:par>
                          <p:cTn id="30" fill="hold">
                            <p:stCondLst>
                              <p:cond delay="1500"/>
                            </p:stCondLst>
                            <p:childTnLst>
                              <p:par>
                                <p:cTn id="31" presetID="12" presetClass="entr" presetSubtype="2" fill="hold" grpId="0" nodeType="afterEffect">
                                  <p:stCondLst>
                                    <p:cond delay="0"/>
                                  </p:stCondLst>
                                  <p:childTnLst>
                                    <p:set>
                                      <p:cBhvr>
                                        <p:cTn id="32" dur="1" fill="hold">
                                          <p:stCondLst>
                                            <p:cond delay="0"/>
                                          </p:stCondLst>
                                        </p:cTn>
                                        <p:tgtEl>
                                          <p:spTgt spid="49"/>
                                        </p:tgtEl>
                                        <p:attrNameLst>
                                          <p:attrName>style.visibility</p:attrName>
                                        </p:attrNameLst>
                                      </p:cBhvr>
                                      <p:to>
                                        <p:strVal val="visible"/>
                                      </p:to>
                                    </p:set>
                                    <p:anim calcmode="lin" valueType="num">
                                      <p:cBhvr additive="base">
                                        <p:cTn id="33" dur="1000"/>
                                        <p:tgtEl>
                                          <p:spTgt spid="49"/>
                                        </p:tgtEl>
                                        <p:attrNameLst>
                                          <p:attrName>ppt_x</p:attrName>
                                        </p:attrNameLst>
                                      </p:cBhvr>
                                      <p:tavLst>
                                        <p:tav tm="0">
                                          <p:val>
                                            <p:strVal val="#ppt_x+#ppt_w*1.125000"/>
                                          </p:val>
                                        </p:tav>
                                        <p:tav tm="100000">
                                          <p:val>
                                            <p:strVal val="#ppt_x"/>
                                          </p:val>
                                        </p:tav>
                                      </p:tavLst>
                                    </p:anim>
                                    <p:animEffect transition="in" filter="wipe(left)">
                                      <p:cBhvr>
                                        <p:cTn id="34" dur="1000"/>
                                        <p:tgtEl>
                                          <p:spTgt spid="49"/>
                                        </p:tgtEl>
                                      </p:cBhvr>
                                    </p:animEffect>
                                  </p:childTnLst>
                                </p:cTn>
                              </p:par>
                              <p:par>
                                <p:cTn id="35" presetID="12" presetClass="entr" presetSubtype="8" fill="hold" grpId="0" nodeType="withEffect">
                                  <p:stCondLst>
                                    <p:cond delay="0"/>
                                  </p:stCondLst>
                                  <p:childTnLst>
                                    <p:set>
                                      <p:cBhvr>
                                        <p:cTn id="36" dur="1" fill="hold">
                                          <p:stCondLst>
                                            <p:cond delay="0"/>
                                          </p:stCondLst>
                                        </p:cTn>
                                        <p:tgtEl>
                                          <p:spTgt spid="50"/>
                                        </p:tgtEl>
                                        <p:attrNameLst>
                                          <p:attrName>style.visibility</p:attrName>
                                        </p:attrNameLst>
                                      </p:cBhvr>
                                      <p:to>
                                        <p:strVal val="visible"/>
                                      </p:to>
                                    </p:set>
                                    <p:anim calcmode="lin" valueType="num">
                                      <p:cBhvr additive="base">
                                        <p:cTn id="37" dur="1000"/>
                                        <p:tgtEl>
                                          <p:spTgt spid="50"/>
                                        </p:tgtEl>
                                        <p:attrNameLst>
                                          <p:attrName>ppt_x</p:attrName>
                                        </p:attrNameLst>
                                      </p:cBhvr>
                                      <p:tavLst>
                                        <p:tav tm="0">
                                          <p:val>
                                            <p:strVal val="#ppt_x-#ppt_w*1.125000"/>
                                          </p:val>
                                        </p:tav>
                                        <p:tav tm="100000">
                                          <p:val>
                                            <p:strVal val="#ppt_x"/>
                                          </p:val>
                                        </p:tav>
                                      </p:tavLst>
                                    </p:anim>
                                    <p:animEffect transition="in" filter="wipe(right)">
                                      <p:cBhvr>
                                        <p:cTn id="38" dur="1000"/>
                                        <p:tgtEl>
                                          <p:spTgt spid="50"/>
                                        </p:tgtEl>
                                      </p:cBhvr>
                                    </p:animEffect>
                                  </p:childTnLst>
                                </p:cTn>
                              </p:par>
                              <p:par>
                                <p:cTn id="39" presetID="12" presetClass="entr" presetSubtype="8" fill="hold" grpId="0" nodeType="withEffect">
                                  <p:stCondLst>
                                    <p:cond delay="200"/>
                                  </p:stCondLst>
                                  <p:childTnLst>
                                    <p:set>
                                      <p:cBhvr>
                                        <p:cTn id="40" dur="1" fill="hold">
                                          <p:stCondLst>
                                            <p:cond delay="0"/>
                                          </p:stCondLst>
                                        </p:cTn>
                                        <p:tgtEl>
                                          <p:spTgt spid="63"/>
                                        </p:tgtEl>
                                        <p:attrNameLst>
                                          <p:attrName>style.visibility</p:attrName>
                                        </p:attrNameLst>
                                      </p:cBhvr>
                                      <p:to>
                                        <p:strVal val="visible"/>
                                      </p:to>
                                    </p:set>
                                    <p:anim calcmode="lin" valueType="num">
                                      <p:cBhvr additive="base">
                                        <p:cTn id="41" dur="500"/>
                                        <p:tgtEl>
                                          <p:spTgt spid="63"/>
                                        </p:tgtEl>
                                        <p:attrNameLst>
                                          <p:attrName>ppt_x</p:attrName>
                                        </p:attrNameLst>
                                      </p:cBhvr>
                                      <p:tavLst>
                                        <p:tav tm="0">
                                          <p:val>
                                            <p:strVal val="#ppt_x-#ppt_w*1.125000"/>
                                          </p:val>
                                        </p:tav>
                                        <p:tav tm="100000">
                                          <p:val>
                                            <p:strVal val="#ppt_x"/>
                                          </p:val>
                                        </p:tav>
                                      </p:tavLst>
                                    </p:anim>
                                    <p:animEffect transition="in" filter="wipe(right)">
                                      <p:cBhvr>
                                        <p:cTn id="42" dur="500"/>
                                        <p:tgtEl>
                                          <p:spTgt spid="63"/>
                                        </p:tgtEl>
                                      </p:cBhvr>
                                    </p:animEffect>
                                  </p:childTnLst>
                                </p:cTn>
                              </p:par>
                              <p:par>
                                <p:cTn id="43" presetID="12" presetClass="entr" presetSubtype="2" fill="hold" grpId="0" nodeType="withEffect">
                                  <p:stCondLst>
                                    <p:cond delay="200"/>
                                  </p:stCondLst>
                                  <p:childTnLst>
                                    <p:set>
                                      <p:cBhvr>
                                        <p:cTn id="44" dur="1" fill="hold">
                                          <p:stCondLst>
                                            <p:cond delay="0"/>
                                          </p:stCondLst>
                                        </p:cTn>
                                        <p:tgtEl>
                                          <p:spTgt spid="64"/>
                                        </p:tgtEl>
                                        <p:attrNameLst>
                                          <p:attrName>style.visibility</p:attrName>
                                        </p:attrNameLst>
                                      </p:cBhvr>
                                      <p:to>
                                        <p:strVal val="visible"/>
                                      </p:to>
                                    </p:set>
                                    <p:anim calcmode="lin" valueType="num">
                                      <p:cBhvr additive="base">
                                        <p:cTn id="45" dur="500"/>
                                        <p:tgtEl>
                                          <p:spTgt spid="64"/>
                                        </p:tgtEl>
                                        <p:attrNameLst>
                                          <p:attrName>ppt_x</p:attrName>
                                        </p:attrNameLst>
                                      </p:cBhvr>
                                      <p:tavLst>
                                        <p:tav tm="0">
                                          <p:val>
                                            <p:strVal val="#ppt_x+#ppt_w*1.125000"/>
                                          </p:val>
                                        </p:tav>
                                        <p:tav tm="100000">
                                          <p:val>
                                            <p:strVal val="#ppt_x"/>
                                          </p:val>
                                        </p:tav>
                                      </p:tavLst>
                                    </p:anim>
                                    <p:animEffect transition="in" filter="wipe(left)">
                                      <p:cBhvr>
                                        <p:cTn id="46" dur="500"/>
                                        <p:tgtEl>
                                          <p:spTgt spid="64"/>
                                        </p:tgtEl>
                                      </p:cBhvr>
                                    </p:animEffect>
                                  </p:childTnLst>
                                </p:cTn>
                              </p:par>
                            </p:childTnLst>
                          </p:cTn>
                        </p:par>
                        <p:par>
                          <p:cTn id="47" fill="hold">
                            <p:stCondLst>
                              <p:cond delay="2500"/>
                            </p:stCondLst>
                            <p:childTnLst>
                              <p:par>
                                <p:cTn id="48" presetID="12" presetClass="entr" presetSubtype="2" fill="hold" grpId="0" nodeType="afterEffect">
                                  <p:stCondLst>
                                    <p:cond delay="0"/>
                                  </p:stCondLst>
                                  <p:childTnLst>
                                    <p:set>
                                      <p:cBhvr>
                                        <p:cTn id="49" dur="1" fill="hold">
                                          <p:stCondLst>
                                            <p:cond delay="0"/>
                                          </p:stCondLst>
                                        </p:cTn>
                                        <p:tgtEl>
                                          <p:spTgt spid="51"/>
                                        </p:tgtEl>
                                        <p:attrNameLst>
                                          <p:attrName>style.visibility</p:attrName>
                                        </p:attrNameLst>
                                      </p:cBhvr>
                                      <p:to>
                                        <p:strVal val="visible"/>
                                      </p:to>
                                    </p:set>
                                    <p:anim calcmode="lin" valueType="num">
                                      <p:cBhvr additive="base">
                                        <p:cTn id="50" dur="1000"/>
                                        <p:tgtEl>
                                          <p:spTgt spid="51"/>
                                        </p:tgtEl>
                                        <p:attrNameLst>
                                          <p:attrName>ppt_x</p:attrName>
                                        </p:attrNameLst>
                                      </p:cBhvr>
                                      <p:tavLst>
                                        <p:tav tm="0">
                                          <p:val>
                                            <p:strVal val="#ppt_x+#ppt_w*1.125000"/>
                                          </p:val>
                                        </p:tav>
                                        <p:tav tm="100000">
                                          <p:val>
                                            <p:strVal val="#ppt_x"/>
                                          </p:val>
                                        </p:tav>
                                      </p:tavLst>
                                    </p:anim>
                                    <p:animEffect transition="in" filter="wipe(left)">
                                      <p:cBhvr>
                                        <p:cTn id="51" dur="1000"/>
                                        <p:tgtEl>
                                          <p:spTgt spid="51"/>
                                        </p:tgtEl>
                                      </p:cBhvr>
                                    </p:animEffect>
                                  </p:childTnLst>
                                </p:cTn>
                              </p:par>
                              <p:par>
                                <p:cTn id="52" presetID="12" presetClass="entr" presetSubtype="8" fill="hold" grpId="0" nodeType="withEffect">
                                  <p:stCondLst>
                                    <p:cond delay="0"/>
                                  </p:stCondLst>
                                  <p:childTnLst>
                                    <p:set>
                                      <p:cBhvr>
                                        <p:cTn id="53" dur="1" fill="hold">
                                          <p:stCondLst>
                                            <p:cond delay="0"/>
                                          </p:stCondLst>
                                        </p:cTn>
                                        <p:tgtEl>
                                          <p:spTgt spid="52"/>
                                        </p:tgtEl>
                                        <p:attrNameLst>
                                          <p:attrName>style.visibility</p:attrName>
                                        </p:attrNameLst>
                                      </p:cBhvr>
                                      <p:to>
                                        <p:strVal val="visible"/>
                                      </p:to>
                                    </p:set>
                                    <p:anim calcmode="lin" valueType="num">
                                      <p:cBhvr additive="base">
                                        <p:cTn id="54" dur="1000"/>
                                        <p:tgtEl>
                                          <p:spTgt spid="52"/>
                                        </p:tgtEl>
                                        <p:attrNameLst>
                                          <p:attrName>ppt_x</p:attrName>
                                        </p:attrNameLst>
                                      </p:cBhvr>
                                      <p:tavLst>
                                        <p:tav tm="0">
                                          <p:val>
                                            <p:strVal val="#ppt_x-#ppt_w*1.125000"/>
                                          </p:val>
                                        </p:tav>
                                        <p:tav tm="100000">
                                          <p:val>
                                            <p:strVal val="#ppt_x"/>
                                          </p:val>
                                        </p:tav>
                                      </p:tavLst>
                                    </p:anim>
                                    <p:animEffect transition="in" filter="wipe(right)">
                                      <p:cBhvr>
                                        <p:cTn id="55" dur="1000"/>
                                        <p:tgtEl>
                                          <p:spTgt spid="52"/>
                                        </p:tgtEl>
                                      </p:cBhvr>
                                    </p:animEffect>
                                  </p:childTnLst>
                                </p:cTn>
                              </p:par>
                              <p:par>
                                <p:cTn id="56" presetID="12" presetClass="entr" presetSubtype="8" fill="hold" grpId="0" nodeType="withEffect">
                                  <p:stCondLst>
                                    <p:cond delay="200"/>
                                  </p:stCondLst>
                                  <p:childTnLst>
                                    <p:set>
                                      <p:cBhvr>
                                        <p:cTn id="57" dur="1" fill="hold">
                                          <p:stCondLst>
                                            <p:cond delay="0"/>
                                          </p:stCondLst>
                                        </p:cTn>
                                        <p:tgtEl>
                                          <p:spTgt spid="65"/>
                                        </p:tgtEl>
                                        <p:attrNameLst>
                                          <p:attrName>style.visibility</p:attrName>
                                        </p:attrNameLst>
                                      </p:cBhvr>
                                      <p:to>
                                        <p:strVal val="visible"/>
                                      </p:to>
                                    </p:set>
                                    <p:anim calcmode="lin" valueType="num">
                                      <p:cBhvr additive="base">
                                        <p:cTn id="58" dur="500"/>
                                        <p:tgtEl>
                                          <p:spTgt spid="65"/>
                                        </p:tgtEl>
                                        <p:attrNameLst>
                                          <p:attrName>ppt_x</p:attrName>
                                        </p:attrNameLst>
                                      </p:cBhvr>
                                      <p:tavLst>
                                        <p:tav tm="0">
                                          <p:val>
                                            <p:strVal val="#ppt_x-#ppt_w*1.125000"/>
                                          </p:val>
                                        </p:tav>
                                        <p:tav tm="100000">
                                          <p:val>
                                            <p:strVal val="#ppt_x"/>
                                          </p:val>
                                        </p:tav>
                                      </p:tavLst>
                                    </p:anim>
                                    <p:animEffect transition="in" filter="wipe(right)">
                                      <p:cBhvr>
                                        <p:cTn id="59" dur="500"/>
                                        <p:tgtEl>
                                          <p:spTgt spid="65"/>
                                        </p:tgtEl>
                                      </p:cBhvr>
                                    </p:animEffect>
                                  </p:childTnLst>
                                </p:cTn>
                              </p:par>
                              <p:par>
                                <p:cTn id="60" presetID="12" presetClass="entr" presetSubtype="2" fill="hold" grpId="0" nodeType="withEffect">
                                  <p:stCondLst>
                                    <p:cond delay="200"/>
                                  </p:stCondLst>
                                  <p:childTnLst>
                                    <p:set>
                                      <p:cBhvr>
                                        <p:cTn id="61" dur="1" fill="hold">
                                          <p:stCondLst>
                                            <p:cond delay="0"/>
                                          </p:stCondLst>
                                        </p:cTn>
                                        <p:tgtEl>
                                          <p:spTgt spid="66"/>
                                        </p:tgtEl>
                                        <p:attrNameLst>
                                          <p:attrName>style.visibility</p:attrName>
                                        </p:attrNameLst>
                                      </p:cBhvr>
                                      <p:to>
                                        <p:strVal val="visible"/>
                                      </p:to>
                                    </p:set>
                                    <p:anim calcmode="lin" valueType="num">
                                      <p:cBhvr additive="base">
                                        <p:cTn id="62" dur="500"/>
                                        <p:tgtEl>
                                          <p:spTgt spid="66"/>
                                        </p:tgtEl>
                                        <p:attrNameLst>
                                          <p:attrName>ppt_x</p:attrName>
                                        </p:attrNameLst>
                                      </p:cBhvr>
                                      <p:tavLst>
                                        <p:tav tm="0">
                                          <p:val>
                                            <p:strVal val="#ppt_x+#ppt_w*1.125000"/>
                                          </p:val>
                                        </p:tav>
                                        <p:tav tm="100000">
                                          <p:val>
                                            <p:strVal val="#ppt_x"/>
                                          </p:val>
                                        </p:tav>
                                      </p:tavLst>
                                    </p:anim>
                                    <p:animEffect transition="in" filter="wipe(left)">
                                      <p:cBhvr>
                                        <p:cTn id="63" dur="500"/>
                                        <p:tgtEl>
                                          <p:spTgt spid="66"/>
                                        </p:tgtEl>
                                      </p:cBhvr>
                                    </p:animEffect>
                                  </p:childTnLst>
                                </p:cTn>
                              </p:par>
                            </p:childTnLst>
                          </p:cTn>
                        </p:par>
                        <p:par>
                          <p:cTn id="64" fill="hold">
                            <p:stCondLst>
                              <p:cond delay="3500"/>
                            </p:stCondLst>
                            <p:childTnLst>
                              <p:par>
                                <p:cTn id="65" presetID="12" presetClass="entr" presetSubtype="2" fill="hold" grpId="0" nodeType="afterEffect">
                                  <p:stCondLst>
                                    <p:cond delay="0"/>
                                  </p:stCondLst>
                                  <p:childTnLst>
                                    <p:set>
                                      <p:cBhvr>
                                        <p:cTn id="66" dur="1" fill="hold">
                                          <p:stCondLst>
                                            <p:cond delay="0"/>
                                          </p:stCondLst>
                                        </p:cTn>
                                        <p:tgtEl>
                                          <p:spTgt spid="53"/>
                                        </p:tgtEl>
                                        <p:attrNameLst>
                                          <p:attrName>style.visibility</p:attrName>
                                        </p:attrNameLst>
                                      </p:cBhvr>
                                      <p:to>
                                        <p:strVal val="visible"/>
                                      </p:to>
                                    </p:set>
                                    <p:anim calcmode="lin" valueType="num">
                                      <p:cBhvr additive="base">
                                        <p:cTn id="67" dur="1000"/>
                                        <p:tgtEl>
                                          <p:spTgt spid="53"/>
                                        </p:tgtEl>
                                        <p:attrNameLst>
                                          <p:attrName>ppt_x</p:attrName>
                                        </p:attrNameLst>
                                      </p:cBhvr>
                                      <p:tavLst>
                                        <p:tav tm="0">
                                          <p:val>
                                            <p:strVal val="#ppt_x+#ppt_w*1.125000"/>
                                          </p:val>
                                        </p:tav>
                                        <p:tav tm="100000">
                                          <p:val>
                                            <p:strVal val="#ppt_x"/>
                                          </p:val>
                                        </p:tav>
                                      </p:tavLst>
                                    </p:anim>
                                    <p:animEffect transition="in" filter="wipe(left)">
                                      <p:cBhvr>
                                        <p:cTn id="68" dur="1000"/>
                                        <p:tgtEl>
                                          <p:spTgt spid="53"/>
                                        </p:tgtEl>
                                      </p:cBhvr>
                                    </p:animEffect>
                                  </p:childTnLst>
                                </p:cTn>
                              </p:par>
                              <p:par>
                                <p:cTn id="69" presetID="12" presetClass="entr" presetSubtype="8" fill="hold" grpId="0" nodeType="withEffect">
                                  <p:stCondLst>
                                    <p:cond delay="0"/>
                                  </p:stCondLst>
                                  <p:childTnLst>
                                    <p:set>
                                      <p:cBhvr>
                                        <p:cTn id="70" dur="1" fill="hold">
                                          <p:stCondLst>
                                            <p:cond delay="0"/>
                                          </p:stCondLst>
                                        </p:cTn>
                                        <p:tgtEl>
                                          <p:spTgt spid="54"/>
                                        </p:tgtEl>
                                        <p:attrNameLst>
                                          <p:attrName>style.visibility</p:attrName>
                                        </p:attrNameLst>
                                      </p:cBhvr>
                                      <p:to>
                                        <p:strVal val="visible"/>
                                      </p:to>
                                    </p:set>
                                    <p:anim calcmode="lin" valueType="num">
                                      <p:cBhvr additive="base">
                                        <p:cTn id="71" dur="1000"/>
                                        <p:tgtEl>
                                          <p:spTgt spid="54"/>
                                        </p:tgtEl>
                                        <p:attrNameLst>
                                          <p:attrName>ppt_x</p:attrName>
                                        </p:attrNameLst>
                                      </p:cBhvr>
                                      <p:tavLst>
                                        <p:tav tm="0">
                                          <p:val>
                                            <p:strVal val="#ppt_x-#ppt_w*1.125000"/>
                                          </p:val>
                                        </p:tav>
                                        <p:tav tm="100000">
                                          <p:val>
                                            <p:strVal val="#ppt_x"/>
                                          </p:val>
                                        </p:tav>
                                      </p:tavLst>
                                    </p:anim>
                                    <p:animEffect transition="in" filter="wipe(right)">
                                      <p:cBhvr>
                                        <p:cTn id="72" dur="1000"/>
                                        <p:tgtEl>
                                          <p:spTgt spid="54"/>
                                        </p:tgtEl>
                                      </p:cBhvr>
                                    </p:animEffect>
                                  </p:childTnLst>
                                </p:cTn>
                              </p:par>
                              <p:par>
                                <p:cTn id="73" presetID="12" presetClass="entr" presetSubtype="8" fill="hold" grpId="0" nodeType="withEffect">
                                  <p:stCondLst>
                                    <p:cond delay="200"/>
                                  </p:stCondLst>
                                  <p:childTnLst>
                                    <p:set>
                                      <p:cBhvr>
                                        <p:cTn id="74" dur="1" fill="hold">
                                          <p:stCondLst>
                                            <p:cond delay="0"/>
                                          </p:stCondLst>
                                        </p:cTn>
                                        <p:tgtEl>
                                          <p:spTgt spid="67"/>
                                        </p:tgtEl>
                                        <p:attrNameLst>
                                          <p:attrName>style.visibility</p:attrName>
                                        </p:attrNameLst>
                                      </p:cBhvr>
                                      <p:to>
                                        <p:strVal val="visible"/>
                                      </p:to>
                                    </p:set>
                                    <p:anim calcmode="lin" valueType="num">
                                      <p:cBhvr additive="base">
                                        <p:cTn id="75" dur="500"/>
                                        <p:tgtEl>
                                          <p:spTgt spid="67"/>
                                        </p:tgtEl>
                                        <p:attrNameLst>
                                          <p:attrName>ppt_x</p:attrName>
                                        </p:attrNameLst>
                                      </p:cBhvr>
                                      <p:tavLst>
                                        <p:tav tm="0">
                                          <p:val>
                                            <p:strVal val="#ppt_x-#ppt_w*1.125000"/>
                                          </p:val>
                                        </p:tav>
                                        <p:tav tm="100000">
                                          <p:val>
                                            <p:strVal val="#ppt_x"/>
                                          </p:val>
                                        </p:tav>
                                      </p:tavLst>
                                    </p:anim>
                                    <p:animEffect transition="in" filter="wipe(right)">
                                      <p:cBhvr>
                                        <p:cTn id="76" dur="500"/>
                                        <p:tgtEl>
                                          <p:spTgt spid="67"/>
                                        </p:tgtEl>
                                      </p:cBhvr>
                                    </p:animEffect>
                                  </p:childTnLst>
                                </p:cTn>
                              </p:par>
                              <p:par>
                                <p:cTn id="77" presetID="12" presetClass="entr" presetSubtype="2" fill="hold" grpId="0" nodeType="withEffect">
                                  <p:stCondLst>
                                    <p:cond delay="200"/>
                                  </p:stCondLst>
                                  <p:childTnLst>
                                    <p:set>
                                      <p:cBhvr>
                                        <p:cTn id="78" dur="1" fill="hold">
                                          <p:stCondLst>
                                            <p:cond delay="0"/>
                                          </p:stCondLst>
                                        </p:cTn>
                                        <p:tgtEl>
                                          <p:spTgt spid="68"/>
                                        </p:tgtEl>
                                        <p:attrNameLst>
                                          <p:attrName>style.visibility</p:attrName>
                                        </p:attrNameLst>
                                      </p:cBhvr>
                                      <p:to>
                                        <p:strVal val="visible"/>
                                      </p:to>
                                    </p:set>
                                    <p:anim calcmode="lin" valueType="num">
                                      <p:cBhvr additive="base">
                                        <p:cTn id="79" dur="500"/>
                                        <p:tgtEl>
                                          <p:spTgt spid="68"/>
                                        </p:tgtEl>
                                        <p:attrNameLst>
                                          <p:attrName>ppt_x</p:attrName>
                                        </p:attrNameLst>
                                      </p:cBhvr>
                                      <p:tavLst>
                                        <p:tav tm="0">
                                          <p:val>
                                            <p:strVal val="#ppt_x+#ppt_w*1.125000"/>
                                          </p:val>
                                        </p:tav>
                                        <p:tav tm="100000">
                                          <p:val>
                                            <p:strVal val="#ppt_x"/>
                                          </p:val>
                                        </p:tav>
                                      </p:tavLst>
                                    </p:anim>
                                    <p:animEffect transition="in" filter="wipe(left)">
                                      <p:cBhvr>
                                        <p:cTn id="80" dur="500"/>
                                        <p:tgtEl>
                                          <p:spTgt spid="68"/>
                                        </p:tgtEl>
                                      </p:cBhvr>
                                    </p:animEffect>
                                  </p:childTnLst>
                                </p:cTn>
                              </p:par>
                            </p:childTnLst>
                          </p:cTn>
                        </p:par>
                        <p:par>
                          <p:cTn id="81" fill="hold">
                            <p:stCondLst>
                              <p:cond delay="4500"/>
                            </p:stCondLst>
                            <p:childTnLst>
                              <p:par>
                                <p:cTn id="82" presetID="12" presetClass="entr" presetSubtype="2" fill="hold" grpId="0" nodeType="afterEffect">
                                  <p:stCondLst>
                                    <p:cond delay="0"/>
                                  </p:stCondLst>
                                  <p:childTnLst>
                                    <p:set>
                                      <p:cBhvr>
                                        <p:cTn id="83" dur="1" fill="hold">
                                          <p:stCondLst>
                                            <p:cond delay="0"/>
                                          </p:stCondLst>
                                        </p:cTn>
                                        <p:tgtEl>
                                          <p:spTgt spid="55"/>
                                        </p:tgtEl>
                                        <p:attrNameLst>
                                          <p:attrName>style.visibility</p:attrName>
                                        </p:attrNameLst>
                                      </p:cBhvr>
                                      <p:to>
                                        <p:strVal val="visible"/>
                                      </p:to>
                                    </p:set>
                                    <p:anim calcmode="lin" valueType="num">
                                      <p:cBhvr additive="base">
                                        <p:cTn id="84" dur="1000"/>
                                        <p:tgtEl>
                                          <p:spTgt spid="55"/>
                                        </p:tgtEl>
                                        <p:attrNameLst>
                                          <p:attrName>ppt_x</p:attrName>
                                        </p:attrNameLst>
                                      </p:cBhvr>
                                      <p:tavLst>
                                        <p:tav tm="0">
                                          <p:val>
                                            <p:strVal val="#ppt_x+#ppt_w*1.125000"/>
                                          </p:val>
                                        </p:tav>
                                        <p:tav tm="100000">
                                          <p:val>
                                            <p:strVal val="#ppt_x"/>
                                          </p:val>
                                        </p:tav>
                                      </p:tavLst>
                                    </p:anim>
                                    <p:animEffect transition="in" filter="wipe(left)">
                                      <p:cBhvr>
                                        <p:cTn id="85" dur="1000"/>
                                        <p:tgtEl>
                                          <p:spTgt spid="55"/>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56"/>
                                        </p:tgtEl>
                                        <p:attrNameLst>
                                          <p:attrName>style.visibility</p:attrName>
                                        </p:attrNameLst>
                                      </p:cBhvr>
                                      <p:to>
                                        <p:strVal val="visible"/>
                                      </p:to>
                                    </p:set>
                                    <p:anim calcmode="lin" valueType="num">
                                      <p:cBhvr additive="base">
                                        <p:cTn id="88" dur="1000"/>
                                        <p:tgtEl>
                                          <p:spTgt spid="56"/>
                                        </p:tgtEl>
                                        <p:attrNameLst>
                                          <p:attrName>ppt_x</p:attrName>
                                        </p:attrNameLst>
                                      </p:cBhvr>
                                      <p:tavLst>
                                        <p:tav tm="0">
                                          <p:val>
                                            <p:strVal val="#ppt_x-#ppt_w*1.125000"/>
                                          </p:val>
                                        </p:tav>
                                        <p:tav tm="100000">
                                          <p:val>
                                            <p:strVal val="#ppt_x"/>
                                          </p:val>
                                        </p:tav>
                                      </p:tavLst>
                                    </p:anim>
                                    <p:animEffect transition="in" filter="wipe(right)">
                                      <p:cBhvr>
                                        <p:cTn id="89" dur="1000"/>
                                        <p:tgtEl>
                                          <p:spTgt spid="56"/>
                                        </p:tgtEl>
                                      </p:cBhvr>
                                    </p:animEffect>
                                  </p:childTnLst>
                                </p:cTn>
                              </p:par>
                              <p:par>
                                <p:cTn id="90" presetID="12" presetClass="entr" presetSubtype="8" fill="hold" grpId="0" nodeType="withEffect">
                                  <p:stCondLst>
                                    <p:cond delay="200"/>
                                  </p:stCondLst>
                                  <p:childTnLst>
                                    <p:set>
                                      <p:cBhvr>
                                        <p:cTn id="91" dur="1" fill="hold">
                                          <p:stCondLst>
                                            <p:cond delay="0"/>
                                          </p:stCondLst>
                                        </p:cTn>
                                        <p:tgtEl>
                                          <p:spTgt spid="69"/>
                                        </p:tgtEl>
                                        <p:attrNameLst>
                                          <p:attrName>style.visibility</p:attrName>
                                        </p:attrNameLst>
                                      </p:cBhvr>
                                      <p:to>
                                        <p:strVal val="visible"/>
                                      </p:to>
                                    </p:set>
                                    <p:anim calcmode="lin" valueType="num">
                                      <p:cBhvr additive="base">
                                        <p:cTn id="92" dur="500"/>
                                        <p:tgtEl>
                                          <p:spTgt spid="69"/>
                                        </p:tgtEl>
                                        <p:attrNameLst>
                                          <p:attrName>ppt_x</p:attrName>
                                        </p:attrNameLst>
                                      </p:cBhvr>
                                      <p:tavLst>
                                        <p:tav tm="0">
                                          <p:val>
                                            <p:strVal val="#ppt_x-#ppt_w*1.125000"/>
                                          </p:val>
                                        </p:tav>
                                        <p:tav tm="100000">
                                          <p:val>
                                            <p:strVal val="#ppt_x"/>
                                          </p:val>
                                        </p:tav>
                                      </p:tavLst>
                                    </p:anim>
                                    <p:animEffect transition="in" filter="wipe(right)">
                                      <p:cBhvr>
                                        <p:cTn id="93" dur="500"/>
                                        <p:tgtEl>
                                          <p:spTgt spid="69"/>
                                        </p:tgtEl>
                                      </p:cBhvr>
                                    </p:animEffect>
                                  </p:childTnLst>
                                </p:cTn>
                              </p:par>
                              <p:par>
                                <p:cTn id="94" presetID="12" presetClass="entr" presetSubtype="2" fill="hold" grpId="0" nodeType="withEffect">
                                  <p:stCondLst>
                                    <p:cond delay="200"/>
                                  </p:stCondLst>
                                  <p:childTnLst>
                                    <p:set>
                                      <p:cBhvr>
                                        <p:cTn id="95" dur="1" fill="hold">
                                          <p:stCondLst>
                                            <p:cond delay="0"/>
                                          </p:stCondLst>
                                        </p:cTn>
                                        <p:tgtEl>
                                          <p:spTgt spid="70"/>
                                        </p:tgtEl>
                                        <p:attrNameLst>
                                          <p:attrName>style.visibility</p:attrName>
                                        </p:attrNameLst>
                                      </p:cBhvr>
                                      <p:to>
                                        <p:strVal val="visible"/>
                                      </p:to>
                                    </p:set>
                                    <p:anim calcmode="lin" valueType="num">
                                      <p:cBhvr additive="base">
                                        <p:cTn id="96" dur="500"/>
                                        <p:tgtEl>
                                          <p:spTgt spid="70"/>
                                        </p:tgtEl>
                                        <p:attrNameLst>
                                          <p:attrName>ppt_x</p:attrName>
                                        </p:attrNameLst>
                                      </p:cBhvr>
                                      <p:tavLst>
                                        <p:tav tm="0">
                                          <p:val>
                                            <p:strVal val="#ppt_x+#ppt_w*1.125000"/>
                                          </p:val>
                                        </p:tav>
                                        <p:tav tm="100000">
                                          <p:val>
                                            <p:strVal val="#ppt_x"/>
                                          </p:val>
                                        </p:tav>
                                      </p:tavLst>
                                    </p:anim>
                                    <p:animEffect transition="in" filter="wipe(left)">
                                      <p:cBhvr>
                                        <p:cTn id="97" dur="500"/>
                                        <p:tgtEl>
                                          <p:spTgt spid="70"/>
                                        </p:tgtEl>
                                      </p:cBhvr>
                                    </p:animEffect>
                                  </p:childTnLst>
                                </p:cTn>
                              </p:par>
                            </p:childTnLst>
                          </p:cTn>
                        </p:par>
                        <p:par>
                          <p:cTn id="98" fill="hold">
                            <p:stCondLst>
                              <p:cond delay="5500"/>
                            </p:stCondLst>
                            <p:childTnLst>
                              <p:par>
                                <p:cTn id="99" presetID="12" presetClass="entr" presetSubtype="2" fill="hold" grpId="0" nodeType="afterEffect">
                                  <p:stCondLst>
                                    <p:cond delay="0"/>
                                  </p:stCondLst>
                                  <p:childTnLst>
                                    <p:set>
                                      <p:cBhvr>
                                        <p:cTn id="100" dur="1" fill="hold">
                                          <p:stCondLst>
                                            <p:cond delay="0"/>
                                          </p:stCondLst>
                                        </p:cTn>
                                        <p:tgtEl>
                                          <p:spTgt spid="57"/>
                                        </p:tgtEl>
                                        <p:attrNameLst>
                                          <p:attrName>style.visibility</p:attrName>
                                        </p:attrNameLst>
                                      </p:cBhvr>
                                      <p:to>
                                        <p:strVal val="visible"/>
                                      </p:to>
                                    </p:set>
                                    <p:anim calcmode="lin" valueType="num">
                                      <p:cBhvr additive="base">
                                        <p:cTn id="101" dur="1000"/>
                                        <p:tgtEl>
                                          <p:spTgt spid="57"/>
                                        </p:tgtEl>
                                        <p:attrNameLst>
                                          <p:attrName>ppt_x</p:attrName>
                                        </p:attrNameLst>
                                      </p:cBhvr>
                                      <p:tavLst>
                                        <p:tav tm="0">
                                          <p:val>
                                            <p:strVal val="#ppt_x+#ppt_w*1.125000"/>
                                          </p:val>
                                        </p:tav>
                                        <p:tav tm="100000">
                                          <p:val>
                                            <p:strVal val="#ppt_x"/>
                                          </p:val>
                                        </p:tav>
                                      </p:tavLst>
                                    </p:anim>
                                    <p:animEffect transition="in" filter="wipe(left)">
                                      <p:cBhvr>
                                        <p:cTn id="102" dur="1000"/>
                                        <p:tgtEl>
                                          <p:spTgt spid="57"/>
                                        </p:tgtEl>
                                      </p:cBhvr>
                                    </p:animEffect>
                                  </p:childTnLst>
                                </p:cTn>
                              </p:par>
                              <p:par>
                                <p:cTn id="103" presetID="12" presetClass="entr" presetSubtype="8" fill="hold" grpId="0" nodeType="withEffect">
                                  <p:stCondLst>
                                    <p:cond delay="0"/>
                                  </p:stCondLst>
                                  <p:childTnLst>
                                    <p:set>
                                      <p:cBhvr>
                                        <p:cTn id="104" dur="1" fill="hold">
                                          <p:stCondLst>
                                            <p:cond delay="0"/>
                                          </p:stCondLst>
                                        </p:cTn>
                                        <p:tgtEl>
                                          <p:spTgt spid="58"/>
                                        </p:tgtEl>
                                        <p:attrNameLst>
                                          <p:attrName>style.visibility</p:attrName>
                                        </p:attrNameLst>
                                      </p:cBhvr>
                                      <p:to>
                                        <p:strVal val="visible"/>
                                      </p:to>
                                    </p:set>
                                    <p:anim calcmode="lin" valueType="num">
                                      <p:cBhvr additive="base">
                                        <p:cTn id="105" dur="1000"/>
                                        <p:tgtEl>
                                          <p:spTgt spid="58"/>
                                        </p:tgtEl>
                                        <p:attrNameLst>
                                          <p:attrName>ppt_x</p:attrName>
                                        </p:attrNameLst>
                                      </p:cBhvr>
                                      <p:tavLst>
                                        <p:tav tm="0">
                                          <p:val>
                                            <p:strVal val="#ppt_x-#ppt_w*1.125000"/>
                                          </p:val>
                                        </p:tav>
                                        <p:tav tm="100000">
                                          <p:val>
                                            <p:strVal val="#ppt_x"/>
                                          </p:val>
                                        </p:tav>
                                      </p:tavLst>
                                    </p:anim>
                                    <p:animEffect transition="in" filter="wipe(right)">
                                      <p:cBhvr>
                                        <p:cTn id="106" dur="10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3"/>
          <p:cNvSpPr txBox="1"/>
          <p:nvPr/>
        </p:nvSpPr>
        <p:spPr>
          <a:xfrm>
            <a:off x="2768970" y="248083"/>
            <a:ext cx="3777531"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zh-CN" altLang="en-US" sz="3600" kern="0" dirty="0" smtClean="0">
                <a:solidFill>
                  <a:srgbClr val="00C8D8"/>
                </a:solidFill>
                <a:latin typeface="微软雅黑" panose="020B0503020204020204" pitchFamily="34" charset="-122"/>
                <a:ea typeface="微软雅黑" panose="020B0503020204020204" pitchFamily="34" charset="-122"/>
              </a:rPr>
              <a:t>盈利情况</a:t>
            </a:r>
            <a:endParaRPr lang="zh-CN" altLang="en-US" sz="3600" kern="0" dirty="0">
              <a:solidFill>
                <a:srgbClr val="00C8D8"/>
              </a:solidFill>
              <a:latin typeface="微软雅黑" panose="020B0503020204020204" pitchFamily="34" charset="-122"/>
              <a:ea typeface="微软雅黑" panose="020B0503020204020204" pitchFamily="34" charset="-122"/>
            </a:endParaRPr>
          </a:p>
        </p:txBody>
      </p:sp>
      <p:sp>
        <p:nvSpPr>
          <p:cNvPr id="23" name="矩形 22"/>
          <p:cNvSpPr/>
          <p:nvPr/>
        </p:nvSpPr>
        <p:spPr>
          <a:xfrm>
            <a:off x="-806824" y="847165"/>
            <a:ext cx="524436" cy="88750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矩形 23"/>
          <p:cNvSpPr/>
          <p:nvPr/>
        </p:nvSpPr>
        <p:spPr>
          <a:xfrm>
            <a:off x="-806824" y="1734671"/>
            <a:ext cx="524436" cy="887506"/>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 name="组合 1"/>
          <p:cNvGrpSpPr/>
          <p:nvPr/>
        </p:nvGrpSpPr>
        <p:grpSpPr>
          <a:xfrm>
            <a:off x="354482" y="190001"/>
            <a:ext cx="2228557" cy="763237"/>
            <a:chOff x="157476" y="152440"/>
            <a:chExt cx="2474408" cy="847436"/>
          </a:xfrm>
        </p:grpSpPr>
        <p:sp>
          <p:nvSpPr>
            <p:cNvPr id="25" name="Freeform 24"/>
            <p:cNvSpPr/>
            <p:nvPr/>
          </p:nvSpPr>
          <p:spPr>
            <a:xfrm>
              <a:off x="1332597" y="152440"/>
              <a:ext cx="1299287" cy="847436"/>
            </a:xfrm>
            <a:custGeom>
              <a:avLst/>
              <a:gdLst/>
              <a:ahLst/>
              <a:cxnLst>
                <a:cxn ang="0">
                  <a:pos x="448270" y="0"/>
                </a:cxn>
                <a:cxn ang="0">
                  <a:pos x="2349604" y="0"/>
                </a:cxn>
                <a:cxn ang="0">
                  <a:pos x="2374000" y="55145"/>
                </a:cxn>
                <a:cxn ang="0">
                  <a:pos x="1989769" y="1497335"/>
                </a:cxn>
                <a:cxn ang="0">
                  <a:pos x="1934879" y="1553246"/>
                </a:cxn>
                <a:cxn ang="0">
                  <a:pos x="33544" y="1553246"/>
                </a:cxn>
                <a:cxn ang="0">
                  <a:pos x="8386" y="1497335"/>
                </a:cxn>
                <a:cxn ang="0">
                  <a:pos x="393380" y="55145"/>
                </a:cxn>
                <a:cxn ang="0">
                  <a:pos x="448270" y="0"/>
                </a:cxn>
              </a:cxnLst>
              <a:rect l="0" t="0" r="0" b="0"/>
              <a:pathLst>
                <a:path w="3125" h="2028">
                  <a:moveTo>
                    <a:pt x="588" y="0"/>
                  </a:moveTo>
                  <a:lnTo>
                    <a:pt x="3082" y="0"/>
                  </a:lnTo>
                  <a:cubicBezTo>
                    <a:pt x="3110" y="0"/>
                    <a:pt x="3125" y="32"/>
                    <a:pt x="3114" y="72"/>
                  </a:cubicBezTo>
                  <a:lnTo>
                    <a:pt x="2610" y="1955"/>
                  </a:lnTo>
                  <a:cubicBezTo>
                    <a:pt x="2599" y="1995"/>
                    <a:pt x="2567" y="2028"/>
                    <a:pt x="2538" y="2028"/>
                  </a:cubicBezTo>
                  <a:lnTo>
                    <a:pt x="44" y="2028"/>
                  </a:lnTo>
                  <a:cubicBezTo>
                    <a:pt x="15" y="2028"/>
                    <a:pt x="0" y="1995"/>
                    <a:pt x="11" y="1955"/>
                  </a:cubicBezTo>
                  <a:lnTo>
                    <a:pt x="516" y="72"/>
                  </a:lnTo>
                  <a:cubicBezTo>
                    <a:pt x="527" y="32"/>
                    <a:pt x="559" y="0"/>
                    <a:pt x="588" y="0"/>
                  </a:cubicBez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26" name="Freeform 22"/>
            <p:cNvSpPr/>
            <p:nvPr/>
          </p:nvSpPr>
          <p:spPr>
            <a:xfrm>
              <a:off x="157476" y="152440"/>
              <a:ext cx="1298421" cy="846571"/>
            </a:xfrm>
            <a:custGeom>
              <a:avLst/>
              <a:gdLst/>
              <a:ahLst/>
              <a:cxnLst>
                <a:cxn ang="0">
                  <a:pos x="448114" y="0"/>
                </a:cxn>
                <a:cxn ang="0">
                  <a:pos x="2346501" y="0"/>
                </a:cxn>
                <a:cxn ang="0">
                  <a:pos x="2372412" y="56677"/>
                </a:cxn>
                <a:cxn ang="0">
                  <a:pos x="1988314" y="1496569"/>
                </a:cxn>
                <a:cxn ang="0">
                  <a:pos x="1932681" y="1553246"/>
                </a:cxn>
                <a:cxn ang="0">
                  <a:pos x="33532" y="1553246"/>
                </a:cxn>
                <a:cxn ang="0">
                  <a:pos x="8383" y="1496569"/>
                </a:cxn>
                <a:cxn ang="0">
                  <a:pos x="392481" y="56677"/>
                </a:cxn>
                <a:cxn ang="0">
                  <a:pos x="448114" y="0"/>
                </a:cxn>
              </a:cxnLst>
              <a:rect l="0" t="0" r="0" b="0"/>
              <a:pathLst>
                <a:path w="3124" h="2028">
                  <a:moveTo>
                    <a:pt x="588" y="0"/>
                  </a:moveTo>
                  <a:lnTo>
                    <a:pt x="3079" y="0"/>
                  </a:lnTo>
                  <a:cubicBezTo>
                    <a:pt x="3109" y="0"/>
                    <a:pt x="3124" y="33"/>
                    <a:pt x="3113" y="74"/>
                  </a:cubicBezTo>
                  <a:lnTo>
                    <a:pt x="2609" y="1954"/>
                  </a:lnTo>
                  <a:cubicBezTo>
                    <a:pt x="2598" y="1994"/>
                    <a:pt x="2565" y="2028"/>
                    <a:pt x="2536" y="2028"/>
                  </a:cubicBezTo>
                  <a:lnTo>
                    <a:pt x="44" y="2028"/>
                  </a:lnTo>
                  <a:cubicBezTo>
                    <a:pt x="15" y="2028"/>
                    <a:pt x="0" y="1994"/>
                    <a:pt x="11" y="1954"/>
                  </a:cubicBezTo>
                  <a:lnTo>
                    <a:pt x="515" y="74"/>
                  </a:lnTo>
                  <a:cubicBezTo>
                    <a:pt x="526" y="33"/>
                    <a:pt x="559" y="0"/>
                    <a:pt x="588" y="0"/>
                  </a:cubicBez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grpSp>
      <p:sp>
        <p:nvSpPr>
          <p:cNvPr id="27" name="Freeform 29"/>
          <p:cNvSpPr/>
          <p:nvPr/>
        </p:nvSpPr>
        <p:spPr>
          <a:xfrm>
            <a:off x="1749693" y="403409"/>
            <a:ext cx="441189" cy="335641"/>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FFFFFF"/>
          </a:solidFill>
          <a:ln w="9525">
            <a:noFill/>
          </a:ln>
        </p:spPr>
        <p:txBody>
          <a:bodyPr/>
          <a:lstStyle/>
          <a:p>
            <a:endParaRPr lang="zh-CN" altLang="en-US" sz="1799" dirty="0">
              <a:ea typeface="微软雅黑" panose="020B0503020204020204" pitchFamily="34" charset="-122"/>
            </a:endParaRPr>
          </a:p>
        </p:txBody>
      </p:sp>
      <p:sp>
        <p:nvSpPr>
          <p:cNvPr id="28" name="TextBox 23"/>
          <p:cNvSpPr txBox="1"/>
          <p:nvPr/>
        </p:nvSpPr>
        <p:spPr>
          <a:xfrm>
            <a:off x="488478" y="368127"/>
            <a:ext cx="1127219" cy="3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en-US" altLang="zh-CN" sz="1800" kern="0" dirty="0" smtClean="0">
                <a:solidFill>
                  <a:srgbClr val="FFFFFF"/>
                </a:solidFill>
                <a:latin typeface="微软雅黑" panose="020B0503020204020204" pitchFamily="34" charset="-122"/>
                <a:ea typeface="微软雅黑" panose="020B0503020204020204" pitchFamily="34" charset="-122"/>
              </a:rPr>
              <a:t>LOGO</a:t>
            </a:r>
            <a:endParaRPr lang="zh-CN" altLang="en-US" sz="1800" kern="0" dirty="0">
              <a:solidFill>
                <a:srgbClr val="FFFFFF"/>
              </a:solidFill>
              <a:latin typeface="微软雅黑" panose="020B0503020204020204" pitchFamily="34" charset="-122"/>
              <a:ea typeface="微软雅黑" panose="020B0503020204020204" pitchFamily="34" charset="-122"/>
            </a:endParaRPr>
          </a:p>
        </p:txBody>
      </p:sp>
      <p:sp>
        <p:nvSpPr>
          <p:cNvPr id="12" name="Freeform 28"/>
          <p:cNvSpPr/>
          <p:nvPr/>
        </p:nvSpPr>
        <p:spPr>
          <a:xfrm>
            <a:off x="5584865" y="529454"/>
            <a:ext cx="491880" cy="375265"/>
          </a:xfrm>
          <a:custGeom>
            <a:avLst/>
            <a:gdLst/>
            <a:ahLst/>
            <a:cxnLst>
              <a:cxn ang="0">
                <a:pos x="523584" y="195509"/>
              </a:cxn>
              <a:cxn ang="0">
                <a:pos x="468711" y="250712"/>
              </a:cxn>
              <a:cxn ang="0">
                <a:pos x="320857" y="399452"/>
              </a:cxn>
              <a:cxn ang="0">
                <a:pos x="210348" y="399452"/>
              </a:cxn>
              <a:cxn ang="0">
                <a:pos x="374206" y="234611"/>
              </a:cxn>
              <a:cxn ang="0">
                <a:pos x="0" y="234611"/>
              </a:cxn>
              <a:cxn ang="0">
                <a:pos x="0" y="156407"/>
              </a:cxn>
              <a:cxn ang="0">
                <a:pos x="374206" y="156407"/>
              </a:cxn>
              <a:cxn ang="0">
                <a:pos x="218732" y="0"/>
              </a:cxn>
              <a:cxn ang="0">
                <a:pos x="329241" y="0"/>
              </a:cxn>
              <a:cxn ang="0">
                <a:pos x="468711" y="140307"/>
              </a:cxn>
              <a:cxn ang="0">
                <a:pos x="523584" y="195509"/>
              </a:cxn>
            </a:cxnLst>
            <a:rect l="0" t="0" r="0" b="0"/>
            <a:pathLst>
              <a:path w="687" h="521">
                <a:moveTo>
                  <a:pt x="687" y="255"/>
                </a:moveTo>
                <a:lnTo>
                  <a:pt x="615" y="327"/>
                </a:lnTo>
                <a:lnTo>
                  <a:pt x="421" y="521"/>
                </a:lnTo>
                <a:lnTo>
                  <a:pt x="276" y="521"/>
                </a:lnTo>
                <a:lnTo>
                  <a:pt x="491" y="306"/>
                </a:lnTo>
                <a:lnTo>
                  <a:pt x="0" y="306"/>
                </a:lnTo>
                <a:lnTo>
                  <a:pt x="0" y="204"/>
                </a:lnTo>
                <a:lnTo>
                  <a:pt x="491" y="204"/>
                </a:lnTo>
                <a:lnTo>
                  <a:pt x="287" y="0"/>
                </a:lnTo>
                <a:lnTo>
                  <a:pt x="432" y="0"/>
                </a:lnTo>
                <a:lnTo>
                  <a:pt x="615" y="183"/>
                </a:lnTo>
                <a:lnTo>
                  <a:pt x="687" y="255"/>
                </a:ln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sp>
        <p:nvSpPr>
          <p:cNvPr id="13" name="Freeform 29"/>
          <p:cNvSpPr/>
          <p:nvPr/>
        </p:nvSpPr>
        <p:spPr>
          <a:xfrm>
            <a:off x="6222962" y="71945"/>
            <a:ext cx="624943" cy="475435"/>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14" name="MH_Other_18"/>
          <p:cNvSpPr/>
          <p:nvPr>
            <p:custDataLst>
              <p:tags r:id="rId1"/>
            </p:custDataLst>
          </p:nvPr>
        </p:nvSpPr>
        <p:spPr>
          <a:xfrm>
            <a:off x="6409857" y="2697140"/>
            <a:ext cx="221135" cy="258912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15" name="MH_Other_1"/>
          <p:cNvSpPr/>
          <p:nvPr>
            <p:custDataLst>
              <p:tags r:id="rId2"/>
            </p:custDataLst>
          </p:nvPr>
        </p:nvSpPr>
        <p:spPr>
          <a:xfrm>
            <a:off x="6409857" y="2701387"/>
            <a:ext cx="221135" cy="2584872"/>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16" name="MH_Other_2"/>
          <p:cNvSpPr/>
          <p:nvPr>
            <p:custDataLst>
              <p:tags r:id="rId3"/>
            </p:custDataLst>
          </p:nvPr>
        </p:nvSpPr>
        <p:spPr>
          <a:xfrm>
            <a:off x="2770809" y="2697140"/>
            <a:ext cx="219195" cy="258912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17" name="MH_Other_3"/>
          <p:cNvSpPr/>
          <p:nvPr>
            <p:custDataLst>
              <p:tags r:id="rId4"/>
            </p:custDataLst>
          </p:nvPr>
        </p:nvSpPr>
        <p:spPr>
          <a:xfrm>
            <a:off x="3026860" y="2697140"/>
            <a:ext cx="219195" cy="258912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18" name="MH_Other_4"/>
          <p:cNvSpPr/>
          <p:nvPr>
            <p:custDataLst>
              <p:tags r:id="rId5"/>
            </p:custDataLst>
          </p:nvPr>
        </p:nvSpPr>
        <p:spPr>
          <a:xfrm>
            <a:off x="2770809" y="4827615"/>
            <a:ext cx="219195" cy="458652"/>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19" name="MH_Other_5"/>
          <p:cNvSpPr/>
          <p:nvPr>
            <p:custDataLst>
              <p:tags r:id="rId6"/>
            </p:custDataLst>
          </p:nvPr>
        </p:nvSpPr>
        <p:spPr>
          <a:xfrm>
            <a:off x="3026860" y="3317217"/>
            <a:ext cx="219195" cy="1969089"/>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20" name="MH_SubTitle_1"/>
          <p:cNvSpPr txBox="1"/>
          <p:nvPr>
            <p:custDataLst>
              <p:tags r:id="rId7"/>
            </p:custDataLst>
          </p:nvPr>
        </p:nvSpPr>
        <p:spPr>
          <a:xfrm>
            <a:off x="2762807" y="5381081"/>
            <a:ext cx="432000" cy="192000"/>
          </a:xfrm>
          <a:prstGeom prst="rect">
            <a:avLst/>
          </a:prstGeom>
          <a:noFill/>
        </p:spPr>
        <p:txBody>
          <a:bodyPr lIns="0" tIns="0" rIns="0" bIns="0" numCol="1">
            <a:prstTxWarp prst="textPlain">
              <a:avLst/>
            </a:prstTxWarp>
          </a:bodyPr>
          <a:lstStyle/>
          <a:p>
            <a:pPr algn="ctr">
              <a:lnSpc>
                <a:spcPct val="150000"/>
              </a:lnSpc>
              <a:defRPr/>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南京</a:t>
            </a:r>
          </a:p>
        </p:txBody>
      </p:sp>
      <p:sp>
        <p:nvSpPr>
          <p:cNvPr id="21" name="MH_Other_6"/>
          <p:cNvSpPr/>
          <p:nvPr>
            <p:custDataLst>
              <p:tags r:id="rId8"/>
            </p:custDataLst>
          </p:nvPr>
        </p:nvSpPr>
        <p:spPr>
          <a:xfrm>
            <a:off x="3674744" y="2697140"/>
            <a:ext cx="219195" cy="258912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22" name="MH_Other_7"/>
          <p:cNvSpPr/>
          <p:nvPr>
            <p:custDataLst>
              <p:tags r:id="rId9"/>
            </p:custDataLst>
          </p:nvPr>
        </p:nvSpPr>
        <p:spPr>
          <a:xfrm>
            <a:off x="3930793" y="2697140"/>
            <a:ext cx="219195" cy="258912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29" name="MH_Other_8"/>
          <p:cNvSpPr/>
          <p:nvPr>
            <p:custDataLst>
              <p:tags r:id="rId10"/>
            </p:custDataLst>
          </p:nvPr>
        </p:nvSpPr>
        <p:spPr>
          <a:xfrm>
            <a:off x="3674744" y="4278405"/>
            <a:ext cx="219195" cy="1007903"/>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30" name="MH_Other_9"/>
          <p:cNvSpPr/>
          <p:nvPr>
            <p:custDataLst>
              <p:tags r:id="rId11"/>
            </p:custDataLst>
          </p:nvPr>
        </p:nvSpPr>
        <p:spPr>
          <a:xfrm>
            <a:off x="3930793" y="3504074"/>
            <a:ext cx="219195" cy="1782231"/>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31" name="MH_SubTitle_2"/>
          <p:cNvSpPr txBox="1"/>
          <p:nvPr>
            <p:custDataLst>
              <p:tags r:id="rId12"/>
            </p:custDataLst>
          </p:nvPr>
        </p:nvSpPr>
        <p:spPr>
          <a:xfrm>
            <a:off x="3684133" y="5381081"/>
            <a:ext cx="432000" cy="192000"/>
          </a:xfrm>
          <a:prstGeom prst="rect">
            <a:avLst/>
          </a:prstGeom>
          <a:noFill/>
        </p:spPr>
        <p:txBody>
          <a:bodyPr lIns="0" tIns="0" rIns="0" bIns="0" numCol="1">
            <a:prstTxWarp prst="textPlain">
              <a:avLst/>
            </a:prstTxWarp>
          </a:bodyPr>
          <a:lstStyle/>
          <a:p>
            <a:pPr algn="ctr">
              <a:lnSpc>
                <a:spcPct val="150000"/>
              </a:lnSpc>
              <a:defRPr/>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武汉</a:t>
            </a:r>
          </a:p>
        </p:txBody>
      </p:sp>
      <p:sp>
        <p:nvSpPr>
          <p:cNvPr id="32" name="MH_Other_10"/>
          <p:cNvSpPr/>
          <p:nvPr>
            <p:custDataLst>
              <p:tags r:id="rId13"/>
            </p:custDataLst>
          </p:nvPr>
        </p:nvSpPr>
        <p:spPr>
          <a:xfrm>
            <a:off x="4582557" y="2697140"/>
            <a:ext cx="219195" cy="258912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33" name="MH_Other_11"/>
          <p:cNvSpPr/>
          <p:nvPr>
            <p:custDataLst>
              <p:tags r:id="rId14"/>
            </p:custDataLst>
          </p:nvPr>
        </p:nvSpPr>
        <p:spPr>
          <a:xfrm>
            <a:off x="4838607" y="2697140"/>
            <a:ext cx="219195" cy="258912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34" name="MH_Other_12"/>
          <p:cNvSpPr/>
          <p:nvPr>
            <p:custDataLst>
              <p:tags r:id="rId15"/>
            </p:custDataLst>
          </p:nvPr>
        </p:nvSpPr>
        <p:spPr>
          <a:xfrm>
            <a:off x="4582557" y="4762537"/>
            <a:ext cx="219195" cy="523769"/>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35" name="MH_Other_13"/>
          <p:cNvSpPr/>
          <p:nvPr>
            <p:custDataLst>
              <p:tags r:id="rId16"/>
            </p:custDataLst>
          </p:nvPr>
        </p:nvSpPr>
        <p:spPr>
          <a:xfrm>
            <a:off x="4838607" y="3815506"/>
            <a:ext cx="219195" cy="1470801"/>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36" name="MH_SubTitle_3"/>
          <p:cNvSpPr txBox="1"/>
          <p:nvPr>
            <p:custDataLst>
              <p:tags r:id="rId17"/>
            </p:custDataLst>
          </p:nvPr>
        </p:nvSpPr>
        <p:spPr>
          <a:xfrm>
            <a:off x="4607465" y="5381081"/>
            <a:ext cx="432000" cy="192000"/>
          </a:xfrm>
          <a:prstGeom prst="rect">
            <a:avLst/>
          </a:prstGeom>
          <a:noFill/>
        </p:spPr>
        <p:txBody>
          <a:bodyPr lIns="0" tIns="0" rIns="0" bIns="0" numCol="1">
            <a:prstTxWarp prst="textPlain">
              <a:avLst/>
            </a:prstTxWarp>
          </a:bodyPr>
          <a:lstStyle/>
          <a:p>
            <a:pPr algn="ctr">
              <a:lnSpc>
                <a:spcPct val="150000"/>
              </a:lnSpc>
              <a:defRPr/>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无锡</a:t>
            </a:r>
          </a:p>
        </p:txBody>
      </p:sp>
      <p:sp>
        <p:nvSpPr>
          <p:cNvPr id="37" name="MH_Other_14"/>
          <p:cNvSpPr/>
          <p:nvPr>
            <p:custDataLst>
              <p:tags r:id="rId18"/>
            </p:custDataLst>
          </p:nvPr>
        </p:nvSpPr>
        <p:spPr>
          <a:xfrm>
            <a:off x="5494345" y="2697140"/>
            <a:ext cx="221135" cy="258912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38" name="MH_Other_15"/>
          <p:cNvSpPr/>
          <p:nvPr>
            <p:custDataLst>
              <p:tags r:id="rId19"/>
            </p:custDataLst>
          </p:nvPr>
        </p:nvSpPr>
        <p:spPr>
          <a:xfrm>
            <a:off x="5750300" y="2697140"/>
            <a:ext cx="219195" cy="258912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39" name="MH_Other_16"/>
          <p:cNvSpPr/>
          <p:nvPr>
            <p:custDataLst>
              <p:tags r:id="rId20"/>
            </p:custDataLst>
          </p:nvPr>
        </p:nvSpPr>
        <p:spPr>
          <a:xfrm>
            <a:off x="5494345" y="3891947"/>
            <a:ext cx="221135" cy="1394359"/>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40" name="MH_Other_17"/>
          <p:cNvSpPr/>
          <p:nvPr>
            <p:custDataLst>
              <p:tags r:id="rId21"/>
            </p:custDataLst>
          </p:nvPr>
        </p:nvSpPr>
        <p:spPr>
          <a:xfrm>
            <a:off x="5750300" y="3552164"/>
            <a:ext cx="219195" cy="1734101"/>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41" name="MH_SubTitle_4"/>
          <p:cNvSpPr txBox="1"/>
          <p:nvPr>
            <p:custDataLst>
              <p:tags r:id="rId22"/>
            </p:custDataLst>
          </p:nvPr>
        </p:nvSpPr>
        <p:spPr>
          <a:xfrm>
            <a:off x="5528920" y="5381081"/>
            <a:ext cx="432000" cy="192000"/>
          </a:xfrm>
          <a:prstGeom prst="rect">
            <a:avLst/>
          </a:prstGeom>
          <a:noFill/>
        </p:spPr>
        <p:txBody>
          <a:bodyPr lIns="0" tIns="0" rIns="0" bIns="0" numCol="1">
            <a:prstTxWarp prst="textPlain">
              <a:avLst/>
            </a:prstTxWarp>
          </a:bodyPr>
          <a:lstStyle/>
          <a:p>
            <a:pPr algn="ctr">
              <a:lnSpc>
                <a:spcPct val="150000"/>
              </a:lnSpc>
              <a:defRPr/>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杭州</a:t>
            </a:r>
          </a:p>
        </p:txBody>
      </p:sp>
      <p:sp>
        <p:nvSpPr>
          <p:cNvPr id="42" name="MH_Other_19"/>
          <p:cNvSpPr/>
          <p:nvPr>
            <p:custDataLst>
              <p:tags r:id="rId23"/>
            </p:custDataLst>
          </p:nvPr>
        </p:nvSpPr>
        <p:spPr>
          <a:xfrm>
            <a:off x="6665873" y="2697140"/>
            <a:ext cx="219195" cy="258912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43" name="MH_Other_20"/>
          <p:cNvSpPr/>
          <p:nvPr>
            <p:custDataLst>
              <p:tags r:id="rId24"/>
            </p:custDataLst>
          </p:nvPr>
        </p:nvSpPr>
        <p:spPr>
          <a:xfrm>
            <a:off x="6665873" y="3952818"/>
            <a:ext cx="219195" cy="1333489"/>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44" name="MH_SubTitle_5"/>
          <p:cNvSpPr txBox="1"/>
          <p:nvPr>
            <p:custDataLst>
              <p:tags r:id="rId25"/>
            </p:custDataLst>
          </p:nvPr>
        </p:nvSpPr>
        <p:spPr>
          <a:xfrm>
            <a:off x="6450249" y="5381081"/>
            <a:ext cx="432000" cy="192000"/>
          </a:xfrm>
          <a:prstGeom prst="rect">
            <a:avLst/>
          </a:prstGeom>
          <a:noFill/>
        </p:spPr>
        <p:txBody>
          <a:bodyPr lIns="0" tIns="0" rIns="0" bIns="0" numCol="1">
            <a:prstTxWarp prst="textPlain">
              <a:avLst/>
            </a:prstTxWarp>
          </a:bodyPr>
          <a:lstStyle/>
          <a:p>
            <a:pPr algn="ctr">
              <a:lnSpc>
                <a:spcPct val="150000"/>
              </a:lnSpc>
              <a:defRPr/>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宁波</a:t>
            </a:r>
          </a:p>
        </p:txBody>
      </p:sp>
      <p:sp>
        <p:nvSpPr>
          <p:cNvPr id="45" name="MH_Other_21"/>
          <p:cNvSpPr/>
          <p:nvPr>
            <p:custDataLst>
              <p:tags r:id="rId26"/>
            </p:custDataLst>
          </p:nvPr>
        </p:nvSpPr>
        <p:spPr>
          <a:xfrm>
            <a:off x="7329314" y="2697140"/>
            <a:ext cx="221135" cy="258912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46" name="MH_Other_22"/>
          <p:cNvSpPr/>
          <p:nvPr>
            <p:custDataLst>
              <p:tags r:id="rId27"/>
            </p:custDataLst>
          </p:nvPr>
        </p:nvSpPr>
        <p:spPr>
          <a:xfrm>
            <a:off x="7585393" y="2697140"/>
            <a:ext cx="221135" cy="258912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47" name="MH_Other_23"/>
          <p:cNvSpPr/>
          <p:nvPr>
            <p:custDataLst>
              <p:tags r:id="rId28"/>
            </p:custDataLst>
          </p:nvPr>
        </p:nvSpPr>
        <p:spPr>
          <a:xfrm>
            <a:off x="7329314" y="4220324"/>
            <a:ext cx="221135" cy="1065941"/>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48" name="MH_Other_24"/>
          <p:cNvSpPr/>
          <p:nvPr>
            <p:custDataLst>
              <p:tags r:id="rId29"/>
            </p:custDataLst>
          </p:nvPr>
        </p:nvSpPr>
        <p:spPr>
          <a:xfrm>
            <a:off x="7585393" y="4039169"/>
            <a:ext cx="221135" cy="1247137"/>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49" name="MH_SubTitle_6"/>
          <p:cNvSpPr txBox="1"/>
          <p:nvPr>
            <p:custDataLst>
              <p:tags r:id="rId30"/>
            </p:custDataLst>
          </p:nvPr>
        </p:nvSpPr>
        <p:spPr>
          <a:xfrm>
            <a:off x="7371668" y="5381081"/>
            <a:ext cx="432000" cy="192000"/>
          </a:xfrm>
          <a:prstGeom prst="rect">
            <a:avLst/>
          </a:prstGeom>
          <a:noFill/>
        </p:spPr>
        <p:txBody>
          <a:bodyPr lIns="0" tIns="0" rIns="0" bIns="0" numCol="1">
            <a:prstTxWarp prst="textPlain">
              <a:avLst/>
            </a:prstTxWarp>
          </a:bodyPr>
          <a:lstStyle/>
          <a:p>
            <a:pPr algn="ctr">
              <a:lnSpc>
                <a:spcPct val="150000"/>
              </a:lnSpc>
              <a:defRPr/>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上海</a:t>
            </a:r>
          </a:p>
        </p:txBody>
      </p:sp>
      <p:sp>
        <p:nvSpPr>
          <p:cNvPr id="50" name="MH_Other_25"/>
          <p:cNvSpPr/>
          <p:nvPr>
            <p:custDataLst>
              <p:tags r:id="rId31"/>
            </p:custDataLst>
          </p:nvPr>
        </p:nvSpPr>
        <p:spPr>
          <a:xfrm>
            <a:off x="8254578" y="2697140"/>
            <a:ext cx="219193" cy="258912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51" name="MH_Other_26"/>
          <p:cNvSpPr/>
          <p:nvPr>
            <p:custDataLst>
              <p:tags r:id="rId32"/>
            </p:custDataLst>
          </p:nvPr>
        </p:nvSpPr>
        <p:spPr>
          <a:xfrm>
            <a:off x="8508698" y="2697140"/>
            <a:ext cx="221135" cy="258912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52" name="MH_Other_27"/>
          <p:cNvSpPr/>
          <p:nvPr>
            <p:custDataLst>
              <p:tags r:id="rId33"/>
            </p:custDataLst>
          </p:nvPr>
        </p:nvSpPr>
        <p:spPr>
          <a:xfrm>
            <a:off x="8254578" y="3952818"/>
            <a:ext cx="219193" cy="1333489"/>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53" name="MH_Other_28"/>
          <p:cNvSpPr/>
          <p:nvPr>
            <p:custDataLst>
              <p:tags r:id="rId34"/>
            </p:custDataLst>
          </p:nvPr>
        </p:nvSpPr>
        <p:spPr>
          <a:xfrm>
            <a:off x="8508698" y="3815506"/>
            <a:ext cx="221135" cy="1470801"/>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54" name="MH_SubTitle_7"/>
          <p:cNvSpPr txBox="1"/>
          <p:nvPr>
            <p:custDataLst>
              <p:tags r:id="rId35"/>
            </p:custDataLst>
          </p:nvPr>
        </p:nvSpPr>
        <p:spPr>
          <a:xfrm>
            <a:off x="8263071" y="5381081"/>
            <a:ext cx="432000" cy="192000"/>
          </a:xfrm>
          <a:prstGeom prst="rect">
            <a:avLst/>
          </a:prstGeom>
          <a:noFill/>
        </p:spPr>
        <p:txBody>
          <a:bodyPr lIns="0" tIns="0" rIns="0" bIns="0" numCol="1">
            <a:prstTxWarp prst="textPlain">
              <a:avLst/>
            </a:prstTxWarp>
          </a:bodyPr>
          <a:lstStyle/>
          <a:p>
            <a:pPr algn="ctr">
              <a:lnSpc>
                <a:spcPct val="150000"/>
              </a:lnSpc>
              <a:defRPr/>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北京</a:t>
            </a:r>
          </a:p>
        </p:txBody>
      </p:sp>
      <p:sp>
        <p:nvSpPr>
          <p:cNvPr id="55" name="MH_Other_29"/>
          <p:cNvSpPr/>
          <p:nvPr>
            <p:custDataLst>
              <p:tags r:id="rId36"/>
            </p:custDataLst>
          </p:nvPr>
        </p:nvSpPr>
        <p:spPr>
          <a:xfrm>
            <a:off x="9181820" y="2697140"/>
            <a:ext cx="219193" cy="258912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56" name="MH_Other_30"/>
          <p:cNvSpPr/>
          <p:nvPr>
            <p:custDataLst>
              <p:tags r:id="rId37"/>
            </p:custDataLst>
          </p:nvPr>
        </p:nvSpPr>
        <p:spPr>
          <a:xfrm>
            <a:off x="9437854" y="2697140"/>
            <a:ext cx="219193" cy="258912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57" name="MH_Other_31"/>
          <p:cNvSpPr/>
          <p:nvPr>
            <p:custDataLst>
              <p:tags r:id="rId38"/>
            </p:custDataLst>
          </p:nvPr>
        </p:nvSpPr>
        <p:spPr>
          <a:xfrm>
            <a:off x="9181760" y="4942960"/>
            <a:ext cx="219192" cy="329149"/>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333">
              <a:solidFill>
                <a:schemeClr val="accent1"/>
              </a:solidFill>
              <a:latin typeface="微软雅黑" panose="020B0503020204020204" pitchFamily="34" charset="-122"/>
              <a:ea typeface="微软雅黑" panose="020B0503020204020204" pitchFamily="34" charset="-122"/>
            </a:endParaRPr>
          </a:p>
        </p:txBody>
      </p:sp>
      <p:sp>
        <p:nvSpPr>
          <p:cNvPr id="58" name="MH_Other_32"/>
          <p:cNvSpPr/>
          <p:nvPr>
            <p:custDataLst>
              <p:tags r:id="rId39"/>
            </p:custDataLst>
          </p:nvPr>
        </p:nvSpPr>
        <p:spPr>
          <a:xfrm>
            <a:off x="9437854" y="4371787"/>
            <a:ext cx="219193" cy="914472"/>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59" name="MH_SubTitle_8"/>
          <p:cNvSpPr txBox="1"/>
          <p:nvPr>
            <p:custDataLst>
              <p:tags r:id="rId40"/>
            </p:custDataLst>
          </p:nvPr>
        </p:nvSpPr>
        <p:spPr>
          <a:xfrm>
            <a:off x="9216365" y="5381081"/>
            <a:ext cx="432000" cy="192000"/>
          </a:xfrm>
          <a:prstGeom prst="rect">
            <a:avLst/>
          </a:prstGeom>
          <a:noFill/>
        </p:spPr>
        <p:txBody>
          <a:bodyPr lIns="0" tIns="0" rIns="0" bIns="0" numCol="1">
            <a:prstTxWarp prst="textPlain">
              <a:avLst/>
            </a:prstTxWarp>
          </a:bodyPr>
          <a:lstStyle/>
          <a:p>
            <a:pPr algn="ctr">
              <a:lnSpc>
                <a:spcPct val="150000"/>
              </a:lnSpc>
              <a:defRPr/>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青岛</a:t>
            </a:r>
          </a:p>
        </p:txBody>
      </p:sp>
      <p:sp>
        <p:nvSpPr>
          <p:cNvPr id="60" name="MH_Other_33"/>
          <p:cNvSpPr/>
          <p:nvPr>
            <p:custDataLst>
              <p:tags r:id="rId41"/>
            </p:custDataLst>
          </p:nvPr>
        </p:nvSpPr>
        <p:spPr>
          <a:xfrm>
            <a:off x="10112891" y="2697140"/>
            <a:ext cx="221135" cy="258912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61" name="MH_Other_34"/>
          <p:cNvSpPr/>
          <p:nvPr>
            <p:custDataLst>
              <p:tags r:id="rId42"/>
            </p:custDataLst>
          </p:nvPr>
        </p:nvSpPr>
        <p:spPr>
          <a:xfrm>
            <a:off x="10368953" y="2697140"/>
            <a:ext cx="219193" cy="258912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62" name="MH_Other_35"/>
          <p:cNvSpPr/>
          <p:nvPr>
            <p:custDataLst>
              <p:tags r:id="rId43"/>
            </p:custDataLst>
          </p:nvPr>
        </p:nvSpPr>
        <p:spPr>
          <a:xfrm>
            <a:off x="10112891" y="2868427"/>
            <a:ext cx="221135" cy="2417832"/>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63" name="MH_Other_36"/>
          <p:cNvSpPr/>
          <p:nvPr>
            <p:custDataLst>
              <p:tags r:id="rId44"/>
            </p:custDataLst>
          </p:nvPr>
        </p:nvSpPr>
        <p:spPr>
          <a:xfrm>
            <a:off x="10368953" y="3397906"/>
            <a:ext cx="219193" cy="1888401"/>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64" name="MH_SubTitle_9"/>
          <p:cNvSpPr txBox="1"/>
          <p:nvPr>
            <p:custDataLst>
              <p:tags r:id="rId45"/>
            </p:custDataLst>
          </p:nvPr>
        </p:nvSpPr>
        <p:spPr>
          <a:xfrm>
            <a:off x="10137780" y="5381081"/>
            <a:ext cx="432000" cy="192000"/>
          </a:xfrm>
          <a:prstGeom prst="rect">
            <a:avLst/>
          </a:prstGeom>
          <a:noFill/>
        </p:spPr>
        <p:txBody>
          <a:bodyPr lIns="0" tIns="0" rIns="0" bIns="0" numCol="1">
            <a:prstTxWarp prst="textPlain">
              <a:avLst/>
            </a:prstTxWarp>
          </a:bodyPr>
          <a:lstStyle/>
          <a:p>
            <a:pPr algn="ctr">
              <a:lnSpc>
                <a:spcPct val="150000"/>
              </a:lnSpc>
              <a:defRPr/>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大连</a:t>
            </a:r>
          </a:p>
        </p:txBody>
      </p:sp>
      <p:sp>
        <p:nvSpPr>
          <p:cNvPr id="65" name="MH_Other_37"/>
          <p:cNvSpPr txBox="1"/>
          <p:nvPr>
            <p:custDataLst>
              <p:tags r:id="rId46"/>
            </p:custDataLst>
          </p:nvPr>
        </p:nvSpPr>
        <p:spPr>
          <a:xfrm>
            <a:off x="1645741" y="4936609"/>
            <a:ext cx="995104" cy="352483"/>
          </a:xfrm>
          <a:prstGeom prst="rect">
            <a:avLst/>
          </a:prstGeom>
          <a:noFill/>
        </p:spPr>
        <p:txBody>
          <a:bodyPr lIns="0" tIns="0" rIns="0" bIns="0" anchor="ctr" anchorCtr="1"/>
          <a:lstStyle/>
          <a:p>
            <a:pPr algn="ctr">
              <a:lnSpc>
                <a:spcPct val="150000"/>
              </a:lnSpc>
              <a:defRPr/>
            </a:pPr>
            <a:r>
              <a:rPr lang="en-US" altLang="zh-CN" sz="1600" dirty="0">
                <a:solidFill>
                  <a:schemeClr val="tx1">
                    <a:lumMod val="65000"/>
                    <a:lumOff val="35000"/>
                  </a:schemeClr>
                </a:solidFill>
                <a:latin typeface="Impact" panose="020B0806030902050204" pitchFamily="34" charset="0"/>
                <a:ea typeface="微软雅黑" panose="020B0503020204020204" pitchFamily="34" charset="-122"/>
              </a:rPr>
              <a:t>0</a:t>
            </a:r>
            <a:endParaRPr lang="zh-CN" altLang="en-US" sz="1600" dirty="0">
              <a:solidFill>
                <a:schemeClr val="tx1">
                  <a:lumMod val="65000"/>
                  <a:lumOff val="35000"/>
                </a:schemeClr>
              </a:solidFill>
              <a:latin typeface="Impact" panose="020B0806030902050204" pitchFamily="34" charset="0"/>
              <a:ea typeface="微软雅黑" panose="020B0503020204020204" pitchFamily="34" charset="-122"/>
            </a:endParaRPr>
          </a:p>
        </p:txBody>
      </p:sp>
      <p:sp>
        <p:nvSpPr>
          <p:cNvPr id="66" name="MH_Other_38"/>
          <p:cNvSpPr txBox="1"/>
          <p:nvPr>
            <p:custDataLst>
              <p:tags r:id="rId47"/>
            </p:custDataLst>
          </p:nvPr>
        </p:nvSpPr>
        <p:spPr>
          <a:xfrm>
            <a:off x="1645741" y="4331765"/>
            <a:ext cx="995104" cy="353897"/>
          </a:xfrm>
          <a:prstGeom prst="rect">
            <a:avLst/>
          </a:prstGeom>
          <a:noFill/>
        </p:spPr>
        <p:txBody>
          <a:bodyPr lIns="0" tIns="0" rIns="0" bIns="0" anchor="ctr" anchorCtr="1"/>
          <a:lstStyle/>
          <a:p>
            <a:pPr algn="ctr">
              <a:lnSpc>
                <a:spcPct val="150000"/>
              </a:lnSpc>
              <a:defRPr/>
            </a:pPr>
            <a:r>
              <a:rPr lang="en-US" altLang="zh-CN" sz="1600" dirty="0">
                <a:solidFill>
                  <a:schemeClr val="tx1">
                    <a:lumMod val="65000"/>
                    <a:lumOff val="35000"/>
                  </a:schemeClr>
                </a:solidFill>
                <a:latin typeface="Impact" panose="020B0806030902050204" pitchFamily="34" charset="0"/>
                <a:ea typeface="微软雅黑" panose="020B0503020204020204" pitchFamily="34" charset="-122"/>
              </a:rPr>
              <a:t>250</a:t>
            </a:r>
            <a:endParaRPr lang="zh-CN" altLang="en-US" sz="1600" dirty="0">
              <a:solidFill>
                <a:schemeClr val="tx1">
                  <a:lumMod val="65000"/>
                  <a:lumOff val="35000"/>
                </a:schemeClr>
              </a:solidFill>
              <a:latin typeface="Impact" panose="020B0806030902050204" pitchFamily="34" charset="0"/>
              <a:ea typeface="微软雅黑" panose="020B0503020204020204" pitchFamily="34" charset="-122"/>
            </a:endParaRPr>
          </a:p>
        </p:txBody>
      </p:sp>
      <p:sp>
        <p:nvSpPr>
          <p:cNvPr id="67" name="MH_Other_39"/>
          <p:cNvSpPr txBox="1"/>
          <p:nvPr>
            <p:custDataLst>
              <p:tags r:id="rId48"/>
            </p:custDataLst>
          </p:nvPr>
        </p:nvSpPr>
        <p:spPr>
          <a:xfrm>
            <a:off x="1645741" y="3728241"/>
            <a:ext cx="995104" cy="352483"/>
          </a:xfrm>
          <a:prstGeom prst="rect">
            <a:avLst/>
          </a:prstGeom>
          <a:noFill/>
        </p:spPr>
        <p:txBody>
          <a:bodyPr lIns="0" tIns="0" rIns="0" bIns="0" anchor="ctr" anchorCtr="1"/>
          <a:lstStyle/>
          <a:p>
            <a:pPr algn="ctr">
              <a:lnSpc>
                <a:spcPct val="150000"/>
              </a:lnSpc>
              <a:defRPr/>
            </a:pPr>
            <a:r>
              <a:rPr lang="en-US" altLang="zh-CN" sz="1600" dirty="0">
                <a:solidFill>
                  <a:schemeClr val="tx1">
                    <a:lumMod val="65000"/>
                    <a:lumOff val="35000"/>
                  </a:schemeClr>
                </a:solidFill>
                <a:latin typeface="Impact" panose="020B0806030902050204" pitchFamily="34" charset="0"/>
                <a:ea typeface="微软雅黑" panose="020B0503020204020204" pitchFamily="34" charset="-122"/>
              </a:rPr>
              <a:t>500</a:t>
            </a:r>
            <a:endParaRPr lang="zh-CN" altLang="en-US" sz="1600" dirty="0">
              <a:solidFill>
                <a:schemeClr val="tx1">
                  <a:lumMod val="65000"/>
                  <a:lumOff val="35000"/>
                </a:schemeClr>
              </a:solidFill>
              <a:latin typeface="Impact" panose="020B0806030902050204" pitchFamily="34" charset="0"/>
              <a:ea typeface="微软雅黑" panose="020B0503020204020204" pitchFamily="34" charset="-122"/>
            </a:endParaRPr>
          </a:p>
        </p:txBody>
      </p:sp>
      <p:sp>
        <p:nvSpPr>
          <p:cNvPr id="68" name="MH_Other_40"/>
          <p:cNvSpPr txBox="1"/>
          <p:nvPr>
            <p:custDataLst>
              <p:tags r:id="rId49"/>
            </p:custDataLst>
          </p:nvPr>
        </p:nvSpPr>
        <p:spPr>
          <a:xfrm>
            <a:off x="1645741" y="3124761"/>
            <a:ext cx="995104" cy="352483"/>
          </a:xfrm>
          <a:prstGeom prst="rect">
            <a:avLst/>
          </a:prstGeom>
          <a:noFill/>
        </p:spPr>
        <p:txBody>
          <a:bodyPr lIns="0" tIns="0" rIns="0" bIns="0" anchor="ctr" anchorCtr="1"/>
          <a:lstStyle/>
          <a:p>
            <a:pPr algn="ctr">
              <a:lnSpc>
                <a:spcPct val="150000"/>
              </a:lnSpc>
              <a:defRPr/>
            </a:pPr>
            <a:r>
              <a:rPr lang="en-US" altLang="zh-CN" sz="1600" dirty="0">
                <a:solidFill>
                  <a:schemeClr val="tx1">
                    <a:lumMod val="65000"/>
                    <a:lumOff val="35000"/>
                  </a:schemeClr>
                </a:solidFill>
                <a:latin typeface="Impact" panose="020B0806030902050204" pitchFamily="34" charset="0"/>
                <a:ea typeface="微软雅黑" panose="020B0503020204020204" pitchFamily="34" charset="-122"/>
              </a:rPr>
              <a:t>750</a:t>
            </a:r>
            <a:endParaRPr lang="zh-CN" altLang="en-US" sz="1600" dirty="0">
              <a:solidFill>
                <a:schemeClr val="tx1">
                  <a:lumMod val="65000"/>
                  <a:lumOff val="35000"/>
                </a:schemeClr>
              </a:solidFill>
              <a:latin typeface="Impact" panose="020B0806030902050204" pitchFamily="34" charset="0"/>
              <a:ea typeface="微软雅黑" panose="020B0503020204020204" pitchFamily="34" charset="-122"/>
            </a:endParaRPr>
          </a:p>
        </p:txBody>
      </p:sp>
      <p:sp>
        <p:nvSpPr>
          <p:cNvPr id="69" name="MH_Other_41"/>
          <p:cNvSpPr txBox="1"/>
          <p:nvPr>
            <p:custDataLst>
              <p:tags r:id="rId50"/>
            </p:custDataLst>
          </p:nvPr>
        </p:nvSpPr>
        <p:spPr>
          <a:xfrm>
            <a:off x="1645741" y="2521281"/>
            <a:ext cx="995104" cy="352483"/>
          </a:xfrm>
          <a:prstGeom prst="rect">
            <a:avLst/>
          </a:prstGeom>
          <a:noFill/>
        </p:spPr>
        <p:txBody>
          <a:bodyPr lIns="0" tIns="0" rIns="0" bIns="0" anchor="ctr" anchorCtr="1"/>
          <a:lstStyle/>
          <a:p>
            <a:pPr algn="ctr">
              <a:lnSpc>
                <a:spcPct val="150000"/>
              </a:lnSpc>
              <a:defRPr/>
            </a:pPr>
            <a:r>
              <a:rPr lang="en-US" altLang="zh-CN" sz="1600" dirty="0">
                <a:solidFill>
                  <a:schemeClr val="tx1">
                    <a:lumMod val="65000"/>
                    <a:lumOff val="35000"/>
                  </a:schemeClr>
                </a:solidFill>
                <a:latin typeface="Impact" panose="020B0806030902050204" pitchFamily="34" charset="0"/>
                <a:ea typeface="微软雅黑" panose="020B0503020204020204" pitchFamily="34" charset="-122"/>
              </a:rPr>
              <a:t>100</a:t>
            </a:r>
            <a:endParaRPr lang="zh-CN" altLang="en-US" sz="1600" dirty="0">
              <a:solidFill>
                <a:schemeClr val="tx1">
                  <a:lumMod val="65000"/>
                  <a:lumOff val="35000"/>
                </a:schemeClr>
              </a:solidFill>
              <a:latin typeface="Impact" panose="020B0806030902050204" pitchFamily="34" charset="0"/>
              <a:ea typeface="微软雅黑" panose="020B0503020204020204" pitchFamily="34" charset="-122"/>
            </a:endParaRPr>
          </a:p>
        </p:txBody>
      </p:sp>
      <p:sp>
        <p:nvSpPr>
          <p:cNvPr id="70" name="MH_Other_42"/>
          <p:cNvSpPr/>
          <p:nvPr>
            <p:custDataLst>
              <p:tags r:id="rId51"/>
            </p:custDataLst>
          </p:nvPr>
        </p:nvSpPr>
        <p:spPr>
          <a:xfrm>
            <a:off x="4043960" y="6087155"/>
            <a:ext cx="211435" cy="152884"/>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fontScale="55000" lnSpcReduction="20000"/>
          </a:bodyPr>
          <a:lstStyle/>
          <a:p>
            <a:pPr algn="ctr">
              <a:defRPr/>
            </a:pPr>
            <a:endParaRPr lang="zh-CN" altLang="en-US" sz="2133"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1" name="MH_Other_43"/>
          <p:cNvSpPr txBox="1"/>
          <p:nvPr>
            <p:custDataLst>
              <p:tags r:id="rId52"/>
            </p:custDataLst>
          </p:nvPr>
        </p:nvSpPr>
        <p:spPr>
          <a:xfrm>
            <a:off x="4402642" y="6044705"/>
            <a:ext cx="1511601" cy="237865"/>
          </a:xfrm>
          <a:prstGeom prst="rect">
            <a:avLst/>
          </a:prstGeom>
          <a:noFill/>
        </p:spPr>
        <p:txBody>
          <a:bodyPr lIns="0" tIns="0" rIns="0" bIns="0" anchor="ctr" anchorCtr="1"/>
          <a:lstStyle/>
          <a:p>
            <a:pPr>
              <a:lnSpc>
                <a:spcPct val="150000"/>
              </a:lnSpc>
              <a:defRPr/>
            </a:pPr>
            <a:r>
              <a:rPr lang="en-US" altLang="zh-CN" sz="1867" b="1" dirty="0">
                <a:solidFill>
                  <a:schemeClr val="tx1">
                    <a:lumMod val="75000"/>
                    <a:lumOff val="25000"/>
                  </a:schemeClr>
                </a:solidFill>
                <a:latin typeface="微软雅黑" panose="020B0503020204020204" pitchFamily="34" charset="-122"/>
                <a:ea typeface="微软雅黑" panose="020B0503020204020204" pitchFamily="34" charset="-122"/>
              </a:rPr>
              <a:t>15</a:t>
            </a:r>
            <a:r>
              <a:rPr lang="zh-CN" altLang="en-US" sz="1867" b="1" dirty="0">
                <a:solidFill>
                  <a:schemeClr val="tx1">
                    <a:lumMod val="75000"/>
                    <a:lumOff val="25000"/>
                  </a:schemeClr>
                </a:solidFill>
                <a:latin typeface="微软雅黑" panose="020B0503020204020204" pitchFamily="34" charset="-122"/>
                <a:ea typeface="微软雅黑" panose="020B0503020204020204" pitchFamily="34" charset="-122"/>
              </a:rPr>
              <a:t>年销售额</a:t>
            </a:r>
          </a:p>
        </p:txBody>
      </p:sp>
      <p:sp>
        <p:nvSpPr>
          <p:cNvPr id="72" name="MH_Other_44"/>
          <p:cNvSpPr/>
          <p:nvPr>
            <p:custDataLst>
              <p:tags r:id="rId53"/>
            </p:custDataLst>
          </p:nvPr>
        </p:nvSpPr>
        <p:spPr>
          <a:xfrm>
            <a:off x="6512493" y="6087155"/>
            <a:ext cx="211435" cy="152884"/>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fontScale="55000" lnSpcReduction="20000"/>
          </a:bodyPr>
          <a:lstStyle/>
          <a:p>
            <a:pPr algn="ctr">
              <a:defRPr/>
            </a:pPr>
            <a:endParaRPr lang="zh-CN" altLang="en-US" sz="2133"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MH_Other_45"/>
          <p:cNvSpPr txBox="1"/>
          <p:nvPr>
            <p:custDataLst>
              <p:tags r:id="rId54"/>
            </p:custDataLst>
          </p:nvPr>
        </p:nvSpPr>
        <p:spPr>
          <a:xfrm>
            <a:off x="6722157" y="6017871"/>
            <a:ext cx="1738361" cy="291452"/>
          </a:xfrm>
          <a:prstGeom prst="rect">
            <a:avLst/>
          </a:prstGeom>
          <a:noFill/>
        </p:spPr>
        <p:txBody>
          <a:bodyPr lIns="0" tIns="0" rIns="0" bIns="0" anchor="ctr" anchorCtr="1"/>
          <a:lstStyle/>
          <a:p>
            <a:pPr>
              <a:lnSpc>
                <a:spcPct val="150000"/>
              </a:lnSpc>
              <a:defRPr/>
            </a:pPr>
            <a:r>
              <a:rPr lang="en-US" altLang="zh-CN" sz="1867" b="1" dirty="0">
                <a:solidFill>
                  <a:schemeClr val="tx1">
                    <a:lumMod val="75000"/>
                    <a:lumOff val="25000"/>
                  </a:schemeClr>
                </a:solidFill>
                <a:latin typeface="微软雅黑" panose="020B0503020204020204" pitchFamily="34" charset="-122"/>
                <a:ea typeface="微软雅黑" panose="020B0503020204020204" pitchFamily="34" charset="-122"/>
              </a:rPr>
              <a:t>16</a:t>
            </a:r>
            <a:r>
              <a:rPr lang="zh-CN" altLang="en-US" sz="1867" b="1" dirty="0">
                <a:solidFill>
                  <a:schemeClr val="tx1">
                    <a:lumMod val="75000"/>
                    <a:lumOff val="25000"/>
                  </a:schemeClr>
                </a:solidFill>
                <a:latin typeface="微软雅黑" panose="020B0503020204020204" pitchFamily="34" charset="-122"/>
                <a:ea typeface="微软雅黑" panose="020B0503020204020204" pitchFamily="34" charset="-122"/>
              </a:rPr>
              <a:t>年销售额</a:t>
            </a:r>
          </a:p>
        </p:txBody>
      </p:sp>
      <p:cxnSp>
        <p:nvCxnSpPr>
          <p:cNvPr id="74" name="MH_Other_46"/>
          <p:cNvCxnSpPr/>
          <p:nvPr>
            <p:custDataLst>
              <p:tags r:id="rId55"/>
            </p:custDataLst>
          </p:nvPr>
        </p:nvCxnSpPr>
        <p:spPr>
          <a:xfrm>
            <a:off x="1954166" y="5272103"/>
            <a:ext cx="9134389" cy="0"/>
          </a:xfrm>
          <a:prstGeom prst="line">
            <a:avLst/>
          </a:prstGeom>
          <a:ln w="1270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5" name="KSO_Shape"/>
          <p:cNvSpPr/>
          <p:nvPr/>
        </p:nvSpPr>
        <p:spPr>
          <a:xfrm>
            <a:off x="6722157" y="2072183"/>
            <a:ext cx="940776" cy="825792"/>
          </a:xfrm>
          <a:prstGeom prst="wedgeEllipseCallout">
            <a:avLst>
              <a:gd name="adj1" fmla="val -54745"/>
              <a:gd name="adj2" fmla="val 41091"/>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600" b="1" dirty="0">
                <a:solidFill>
                  <a:schemeClr val="bg1"/>
                </a:solidFill>
                <a:latin typeface="微软雅黑" panose="020B0503020204020204" pitchFamily="34" charset="-122"/>
                <a:ea typeface="微软雅黑" panose="020B0503020204020204" pitchFamily="34" charset="-122"/>
              </a:rPr>
              <a:t>添加文字</a:t>
            </a:r>
          </a:p>
        </p:txBody>
      </p:sp>
      <p:sp>
        <p:nvSpPr>
          <p:cNvPr id="76" name="KSO_Shape"/>
          <p:cNvSpPr/>
          <p:nvPr/>
        </p:nvSpPr>
        <p:spPr>
          <a:xfrm>
            <a:off x="8549423" y="2811864"/>
            <a:ext cx="940776" cy="825792"/>
          </a:xfrm>
          <a:prstGeom prst="wedgeEllipseCallout">
            <a:avLst>
              <a:gd name="adj1" fmla="val -25046"/>
              <a:gd name="adj2" fmla="val 65698"/>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467" b="1" dirty="0">
                <a:solidFill>
                  <a:schemeClr val="bg1"/>
                </a:solidFill>
                <a:latin typeface="微软雅黑" panose="020B0503020204020204" pitchFamily="34" charset="-122"/>
                <a:ea typeface="微软雅黑" panose="020B0503020204020204" pitchFamily="34" charset="-122"/>
              </a:rPr>
              <a:t>添加文字</a:t>
            </a:r>
          </a:p>
        </p:txBody>
      </p:sp>
      <p:sp>
        <p:nvSpPr>
          <p:cNvPr id="77" name="MH_Other_45"/>
          <p:cNvSpPr txBox="1"/>
          <p:nvPr>
            <p:custDataLst>
              <p:tags r:id="rId56"/>
            </p:custDataLst>
          </p:nvPr>
        </p:nvSpPr>
        <p:spPr>
          <a:xfrm>
            <a:off x="1547718" y="2037913"/>
            <a:ext cx="1187324" cy="352656"/>
          </a:xfrm>
          <a:prstGeom prst="rect">
            <a:avLst/>
          </a:prstGeom>
          <a:noFill/>
        </p:spPr>
        <p:txBody>
          <a:bodyPr lIns="0" tIns="0" rIns="0" bIns="0" anchor="ctr" anchorCtr="1"/>
          <a:lstStyle/>
          <a:p>
            <a:pPr algn="ctr">
              <a:lnSpc>
                <a:spcPct val="150000"/>
              </a:lnSpc>
              <a:defRPr/>
            </a:pPr>
            <a:r>
              <a:rPr lang="zh-CN" altLang="en-US" sz="1467" b="1" dirty="0">
                <a:solidFill>
                  <a:schemeClr val="tx1">
                    <a:lumMod val="75000"/>
                    <a:lumOff val="25000"/>
                  </a:schemeClr>
                </a:solidFill>
                <a:latin typeface="微软雅黑" panose="020B0503020204020204" pitchFamily="34" charset="-122"/>
                <a:ea typeface="微软雅黑" panose="020B0503020204020204" pitchFamily="34" charset="-122"/>
              </a:rPr>
              <a:t>单位：亿元</a:t>
            </a:r>
          </a:p>
        </p:txBody>
      </p:sp>
    </p:spTree>
    <p:extLst>
      <p:ext uri="{BB962C8B-B14F-4D97-AF65-F5344CB8AC3E}">
        <p14:creationId xmlns:p14="http://schemas.microsoft.com/office/powerpoint/2010/main" val="240327085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5644">
        <p15:prstTrans prst="pageCurlDouble"/>
      </p:transition>
    </mc:Choice>
    <mc:Fallback>
      <p:transition spd="slow" advClick="0" advTm="564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wipe(left)">
                                      <p:cBhvr>
                                        <p:cTn id="7" dur="500"/>
                                        <p:tgtEl>
                                          <p:spTgt spid="7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5"/>
                                        </p:tgtEl>
                                        <p:attrNameLst>
                                          <p:attrName>style.visibility</p:attrName>
                                        </p:attrNameLst>
                                      </p:cBhvr>
                                      <p:to>
                                        <p:strVal val="visible"/>
                                      </p:to>
                                    </p:set>
                                    <p:animEffect transition="in" filter="wipe(down)">
                                      <p:cBhvr>
                                        <p:cTn id="11" dur="500"/>
                                        <p:tgtEl>
                                          <p:spTgt spid="65"/>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66"/>
                                        </p:tgtEl>
                                        <p:attrNameLst>
                                          <p:attrName>style.visibility</p:attrName>
                                        </p:attrNameLst>
                                      </p:cBhvr>
                                      <p:to>
                                        <p:strVal val="visible"/>
                                      </p:to>
                                    </p:set>
                                    <p:animEffect transition="in" filter="wipe(down)">
                                      <p:cBhvr>
                                        <p:cTn id="14" dur="500"/>
                                        <p:tgtEl>
                                          <p:spTgt spid="66"/>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wipe(down)">
                                      <p:cBhvr>
                                        <p:cTn id="17" dur="500"/>
                                        <p:tgtEl>
                                          <p:spTgt spid="67"/>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68"/>
                                        </p:tgtEl>
                                        <p:attrNameLst>
                                          <p:attrName>style.visibility</p:attrName>
                                        </p:attrNameLst>
                                      </p:cBhvr>
                                      <p:to>
                                        <p:strVal val="visible"/>
                                      </p:to>
                                    </p:set>
                                    <p:animEffect transition="in" filter="wipe(down)">
                                      <p:cBhvr>
                                        <p:cTn id="20" dur="500"/>
                                        <p:tgtEl>
                                          <p:spTgt spid="68"/>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69"/>
                                        </p:tgtEl>
                                        <p:attrNameLst>
                                          <p:attrName>style.visibility</p:attrName>
                                        </p:attrNameLst>
                                      </p:cBhvr>
                                      <p:to>
                                        <p:strVal val="visible"/>
                                      </p:to>
                                    </p:set>
                                    <p:animEffect transition="in" filter="wipe(down)">
                                      <p:cBhvr>
                                        <p:cTn id="23" dur="500"/>
                                        <p:tgtEl>
                                          <p:spTgt spid="69"/>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wipe(down)">
                                      <p:cBhvr>
                                        <p:cTn id="26" dur="500"/>
                                        <p:tgtEl>
                                          <p:spTgt spid="16"/>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down)">
                                      <p:cBhvr>
                                        <p:cTn id="29" dur="500"/>
                                        <p:tgtEl>
                                          <p:spTgt spid="17"/>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down)">
                                      <p:cBhvr>
                                        <p:cTn id="32" dur="500"/>
                                        <p:tgtEl>
                                          <p:spTgt spid="21"/>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down)">
                                      <p:cBhvr>
                                        <p:cTn id="35" dur="500"/>
                                        <p:tgtEl>
                                          <p:spTgt spid="22"/>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wipe(down)">
                                      <p:cBhvr>
                                        <p:cTn id="38" dur="500"/>
                                        <p:tgtEl>
                                          <p:spTgt spid="32"/>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down)">
                                      <p:cBhvr>
                                        <p:cTn id="41" dur="500"/>
                                        <p:tgtEl>
                                          <p:spTgt spid="33"/>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wipe(down)">
                                      <p:cBhvr>
                                        <p:cTn id="44" dur="500"/>
                                        <p:tgtEl>
                                          <p:spTgt spid="37"/>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wipe(down)">
                                      <p:cBhvr>
                                        <p:cTn id="47" dur="500"/>
                                        <p:tgtEl>
                                          <p:spTgt spid="38"/>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wipe(down)">
                                      <p:cBhvr>
                                        <p:cTn id="50" dur="500"/>
                                        <p:tgtEl>
                                          <p:spTgt spid="42"/>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45"/>
                                        </p:tgtEl>
                                        <p:attrNameLst>
                                          <p:attrName>style.visibility</p:attrName>
                                        </p:attrNameLst>
                                      </p:cBhvr>
                                      <p:to>
                                        <p:strVal val="visible"/>
                                      </p:to>
                                    </p:set>
                                    <p:animEffect transition="in" filter="wipe(down)">
                                      <p:cBhvr>
                                        <p:cTn id="53" dur="500"/>
                                        <p:tgtEl>
                                          <p:spTgt spid="45"/>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46"/>
                                        </p:tgtEl>
                                        <p:attrNameLst>
                                          <p:attrName>style.visibility</p:attrName>
                                        </p:attrNameLst>
                                      </p:cBhvr>
                                      <p:to>
                                        <p:strVal val="visible"/>
                                      </p:to>
                                    </p:set>
                                    <p:animEffect transition="in" filter="wipe(down)">
                                      <p:cBhvr>
                                        <p:cTn id="56" dur="500"/>
                                        <p:tgtEl>
                                          <p:spTgt spid="46"/>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50"/>
                                        </p:tgtEl>
                                        <p:attrNameLst>
                                          <p:attrName>style.visibility</p:attrName>
                                        </p:attrNameLst>
                                      </p:cBhvr>
                                      <p:to>
                                        <p:strVal val="visible"/>
                                      </p:to>
                                    </p:set>
                                    <p:animEffect transition="in" filter="wipe(down)">
                                      <p:cBhvr>
                                        <p:cTn id="59" dur="500"/>
                                        <p:tgtEl>
                                          <p:spTgt spid="50"/>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wipe(down)">
                                      <p:cBhvr>
                                        <p:cTn id="62" dur="500"/>
                                        <p:tgtEl>
                                          <p:spTgt spid="51"/>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55"/>
                                        </p:tgtEl>
                                        <p:attrNameLst>
                                          <p:attrName>style.visibility</p:attrName>
                                        </p:attrNameLst>
                                      </p:cBhvr>
                                      <p:to>
                                        <p:strVal val="visible"/>
                                      </p:to>
                                    </p:set>
                                    <p:animEffect transition="in" filter="wipe(down)">
                                      <p:cBhvr>
                                        <p:cTn id="65" dur="500"/>
                                        <p:tgtEl>
                                          <p:spTgt spid="55"/>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56"/>
                                        </p:tgtEl>
                                        <p:attrNameLst>
                                          <p:attrName>style.visibility</p:attrName>
                                        </p:attrNameLst>
                                      </p:cBhvr>
                                      <p:to>
                                        <p:strVal val="visible"/>
                                      </p:to>
                                    </p:set>
                                    <p:animEffect transition="in" filter="wipe(down)">
                                      <p:cBhvr>
                                        <p:cTn id="68" dur="500"/>
                                        <p:tgtEl>
                                          <p:spTgt spid="56"/>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wipe(down)">
                                      <p:cBhvr>
                                        <p:cTn id="71" dur="500"/>
                                        <p:tgtEl>
                                          <p:spTgt spid="61"/>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60"/>
                                        </p:tgtEl>
                                        <p:attrNameLst>
                                          <p:attrName>style.visibility</p:attrName>
                                        </p:attrNameLst>
                                      </p:cBhvr>
                                      <p:to>
                                        <p:strVal val="visible"/>
                                      </p:to>
                                    </p:set>
                                    <p:animEffect transition="in" filter="wipe(down)">
                                      <p:cBhvr>
                                        <p:cTn id="74" dur="500"/>
                                        <p:tgtEl>
                                          <p:spTgt spid="60"/>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14"/>
                                        </p:tgtEl>
                                        <p:attrNameLst>
                                          <p:attrName>style.visibility</p:attrName>
                                        </p:attrNameLst>
                                      </p:cBhvr>
                                      <p:to>
                                        <p:strVal val="visible"/>
                                      </p:to>
                                    </p:set>
                                    <p:animEffect transition="in" filter="wipe(down)">
                                      <p:cBhvr>
                                        <p:cTn id="77" dur="500"/>
                                        <p:tgtEl>
                                          <p:spTgt spid="14"/>
                                        </p:tgtEl>
                                      </p:cBhvr>
                                    </p:animEffect>
                                  </p:childTnLst>
                                </p:cTn>
                              </p:par>
                            </p:childTnLst>
                          </p:cTn>
                        </p:par>
                        <p:par>
                          <p:cTn id="78" fill="hold">
                            <p:stCondLst>
                              <p:cond delay="1000"/>
                            </p:stCondLst>
                            <p:childTnLst>
                              <p:par>
                                <p:cTn id="79" presetID="10" presetClass="entr" presetSubtype="0" fill="hold" grpId="0" nodeType="afterEffect">
                                  <p:stCondLst>
                                    <p:cond delay="0"/>
                                  </p:stCondLst>
                                  <p:childTnLst>
                                    <p:set>
                                      <p:cBhvr>
                                        <p:cTn id="80" dur="1" fill="hold">
                                          <p:stCondLst>
                                            <p:cond delay="0"/>
                                          </p:stCondLst>
                                        </p:cTn>
                                        <p:tgtEl>
                                          <p:spTgt spid="77"/>
                                        </p:tgtEl>
                                        <p:attrNameLst>
                                          <p:attrName>style.visibility</p:attrName>
                                        </p:attrNameLst>
                                      </p:cBhvr>
                                      <p:to>
                                        <p:strVal val="visible"/>
                                      </p:to>
                                    </p:set>
                                    <p:animEffect transition="in" filter="fade">
                                      <p:cBhvr>
                                        <p:cTn id="81" dur="250"/>
                                        <p:tgtEl>
                                          <p:spTgt spid="77"/>
                                        </p:tgtEl>
                                      </p:cBhvr>
                                    </p:animEffect>
                                  </p:childTnLst>
                                </p:cTn>
                              </p:par>
                            </p:childTnLst>
                          </p:cTn>
                        </p:par>
                        <p:par>
                          <p:cTn id="82" fill="hold">
                            <p:stCondLst>
                              <p:cond delay="1250"/>
                            </p:stCondLst>
                            <p:childTnLst>
                              <p:par>
                                <p:cTn id="83" presetID="42" presetClass="entr" presetSubtype="0" fill="hold" grpId="0" nodeType="afterEffect">
                                  <p:stCondLst>
                                    <p:cond delay="0"/>
                                  </p:stCondLst>
                                  <p:childTnLst>
                                    <p:set>
                                      <p:cBhvr>
                                        <p:cTn id="84" dur="1" fill="hold">
                                          <p:stCondLst>
                                            <p:cond delay="0"/>
                                          </p:stCondLst>
                                        </p:cTn>
                                        <p:tgtEl>
                                          <p:spTgt spid="70"/>
                                        </p:tgtEl>
                                        <p:attrNameLst>
                                          <p:attrName>style.visibility</p:attrName>
                                        </p:attrNameLst>
                                      </p:cBhvr>
                                      <p:to>
                                        <p:strVal val="visible"/>
                                      </p:to>
                                    </p:set>
                                    <p:animEffect transition="in" filter="fade">
                                      <p:cBhvr>
                                        <p:cTn id="85" dur="500"/>
                                        <p:tgtEl>
                                          <p:spTgt spid="70"/>
                                        </p:tgtEl>
                                      </p:cBhvr>
                                    </p:animEffect>
                                    <p:anim calcmode="lin" valueType="num">
                                      <p:cBhvr>
                                        <p:cTn id="86" dur="500" fill="hold"/>
                                        <p:tgtEl>
                                          <p:spTgt spid="70"/>
                                        </p:tgtEl>
                                        <p:attrNameLst>
                                          <p:attrName>ppt_x</p:attrName>
                                        </p:attrNameLst>
                                      </p:cBhvr>
                                      <p:tavLst>
                                        <p:tav tm="0">
                                          <p:val>
                                            <p:strVal val="#ppt_x"/>
                                          </p:val>
                                        </p:tav>
                                        <p:tav tm="100000">
                                          <p:val>
                                            <p:strVal val="#ppt_x"/>
                                          </p:val>
                                        </p:tav>
                                      </p:tavLst>
                                    </p:anim>
                                    <p:anim calcmode="lin" valueType="num">
                                      <p:cBhvr>
                                        <p:cTn id="87" dur="500" fill="hold"/>
                                        <p:tgtEl>
                                          <p:spTgt spid="70"/>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71"/>
                                        </p:tgtEl>
                                        <p:attrNameLst>
                                          <p:attrName>style.visibility</p:attrName>
                                        </p:attrNameLst>
                                      </p:cBhvr>
                                      <p:to>
                                        <p:strVal val="visible"/>
                                      </p:to>
                                    </p:set>
                                    <p:animEffect transition="in" filter="fade">
                                      <p:cBhvr>
                                        <p:cTn id="90" dur="500"/>
                                        <p:tgtEl>
                                          <p:spTgt spid="71"/>
                                        </p:tgtEl>
                                      </p:cBhvr>
                                    </p:animEffect>
                                    <p:anim calcmode="lin" valueType="num">
                                      <p:cBhvr>
                                        <p:cTn id="91" dur="500" fill="hold"/>
                                        <p:tgtEl>
                                          <p:spTgt spid="71"/>
                                        </p:tgtEl>
                                        <p:attrNameLst>
                                          <p:attrName>ppt_x</p:attrName>
                                        </p:attrNameLst>
                                      </p:cBhvr>
                                      <p:tavLst>
                                        <p:tav tm="0">
                                          <p:val>
                                            <p:strVal val="#ppt_x"/>
                                          </p:val>
                                        </p:tav>
                                        <p:tav tm="100000">
                                          <p:val>
                                            <p:strVal val="#ppt_x"/>
                                          </p:val>
                                        </p:tav>
                                      </p:tavLst>
                                    </p:anim>
                                    <p:anim calcmode="lin" valueType="num">
                                      <p:cBhvr>
                                        <p:cTn id="92" dur="500" fill="hold"/>
                                        <p:tgtEl>
                                          <p:spTgt spid="71"/>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72"/>
                                        </p:tgtEl>
                                        <p:attrNameLst>
                                          <p:attrName>style.visibility</p:attrName>
                                        </p:attrNameLst>
                                      </p:cBhvr>
                                      <p:to>
                                        <p:strVal val="visible"/>
                                      </p:to>
                                    </p:set>
                                    <p:animEffect transition="in" filter="fade">
                                      <p:cBhvr>
                                        <p:cTn id="95" dur="500"/>
                                        <p:tgtEl>
                                          <p:spTgt spid="72"/>
                                        </p:tgtEl>
                                      </p:cBhvr>
                                    </p:animEffect>
                                    <p:anim calcmode="lin" valueType="num">
                                      <p:cBhvr>
                                        <p:cTn id="96" dur="500" fill="hold"/>
                                        <p:tgtEl>
                                          <p:spTgt spid="72"/>
                                        </p:tgtEl>
                                        <p:attrNameLst>
                                          <p:attrName>ppt_x</p:attrName>
                                        </p:attrNameLst>
                                      </p:cBhvr>
                                      <p:tavLst>
                                        <p:tav tm="0">
                                          <p:val>
                                            <p:strVal val="#ppt_x"/>
                                          </p:val>
                                        </p:tav>
                                        <p:tav tm="100000">
                                          <p:val>
                                            <p:strVal val="#ppt_x"/>
                                          </p:val>
                                        </p:tav>
                                      </p:tavLst>
                                    </p:anim>
                                    <p:anim calcmode="lin" valueType="num">
                                      <p:cBhvr>
                                        <p:cTn id="97" dur="500" fill="hold"/>
                                        <p:tgtEl>
                                          <p:spTgt spid="72"/>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73"/>
                                        </p:tgtEl>
                                        <p:attrNameLst>
                                          <p:attrName>style.visibility</p:attrName>
                                        </p:attrNameLst>
                                      </p:cBhvr>
                                      <p:to>
                                        <p:strVal val="visible"/>
                                      </p:to>
                                    </p:set>
                                    <p:animEffect transition="in" filter="fade">
                                      <p:cBhvr>
                                        <p:cTn id="100" dur="500"/>
                                        <p:tgtEl>
                                          <p:spTgt spid="73"/>
                                        </p:tgtEl>
                                      </p:cBhvr>
                                    </p:animEffect>
                                    <p:anim calcmode="lin" valueType="num">
                                      <p:cBhvr>
                                        <p:cTn id="101" dur="500" fill="hold"/>
                                        <p:tgtEl>
                                          <p:spTgt spid="73"/>
                                        </p:tgtEl>
                                        <p:attrNameLst>
                                          <p:attrName>ppt_x</p:attrName>
                                        </p:attrNameLst>
                                      </p:cBhvr>
                                      <p:tavLst>
                                        <p:tav tm="0">
                                          <p:val>
                                            <p:strVal val="#ppt_x"/>
                                          </p:val>
                                        </p:tav>
                                        <p:tav tm="100000">
                                          <p:val>
                                            <p:strVal val="#ppt_x"/>
                                          </p:val>
                                        </p:tav>
                                      </p:tavLst>
                                    </p:anim>
                                    <p:anim calcmode="lin" valueType="num">
                                      <p:cBhvr>
                                        <p:cTn id="102" dur="500" fill="hold"/>
                                        <p:tgtEl>
                                          <p:spTgt spid="73"/>
                                        </p:tgtEl>
                                        <p:attrNameLst>
                                          <p:attrName>ppt_y</p:attrName>
                                        </p:attrNameLst>
                                      </p:cBhvr>
                                      <p:tavLst>
                                        <p:tav tm="0">
                                          <p:val>
                                            <p:strVal val="#ppt_y+.1"/>
                                          </p:val>
                                        </p:tav>
                                        <p:tav tm="100000">
                                          <p:val>
                                            <p:strVal val="#ppt_y"/>
                                          </p:val>
                                        </p:tav>
                                      </p:tavLst>
                                    </p:anim>
                                  </p:childTnLst>
                                </p:cTn>
                              </p:par>
                            </p:childTnLst>
                          </p:cTn>
                        </p:par>
                        <p:par>
                          <p:cTn id="103" fill="hold">
                            <p:stCondLst>
                              <p:cond delay="1750"/>
                            </p:stCondLst>
                            <p:childTnLst>
                              <p:par>
                                <p:cTn id="104" presetID="10" presetClass="entr" presetSubtype="0" fill="hold" grpId="0" nodeType="afterEffect">
                                  <p:stCondLst>
                                    <p:cond delay="0"/>
                                  </p:stCondLst>
                                  <p:childTnLst>
                                    <p:set>
                                      <p:cBhvr>
                                        <p:cTn id="105" dur="1" fill="hold">
                                          <p:stCondLst>
                                            <p:cond delay="0"/>
                                          </p:stCondLst>
                                        </p:cTn>
                                        <p:tgtEl>
                                          <p:spTgt spid="20"/>
                                        </p:tgtEl>
                                        <p:attrNameLst>
                                          <p:attrName>style.visibility</p:attrName>
                                        </p:attrNameLst>
                                      </p:cBhvr>
                                      <p:to>
                                        <p:strVal val="visible"/>
                                      </p:to>
                                    </p:set>
                                    <p:animEffect transition="in" filter="fade">
                                      <p:cBhvr>
                                        <p:cTn id="106" dur="500"/>
                                        <p:tgtEl>
                                          <p:spTgt spid="20"/>
                                        </p:tgtEl>
                                      </p:cBhvr>
                                    </p:animEffect>
                                  </p:childTnLst>
                                </p:cTn>
                              </p:par>
                            </p:childTnLst>
                          </p:cTn>
                        </p:par>
                        <p:par>
                          <p:cTn id="107" fill="hold">
                            <p:stCondLst>
                              <p:cond delay="2250"/>
                            </p:stCondLst>
                            <p:childTnLst>
                              <p:par>
                                <p:cTn id="108" presetID="22" presetClass="entr" presetSubtype="4" fill="hold" grpId="0" nodeType="afterEffect">
                                  <p:stCondLst>
                                    <p:cond delay="0"/>
                                  </p:stCondLst>
                                  <p:childTnLst>
                                    <p:set>
                                      <p:cBhvr>
                                        <p:cTn id="109" dur="1" fill="hold">
                                          <p:stCondLst>
                                            <p:cond delay="0"/>
                                          </p:stCondLst>
                                        </p:cTn>
                                        <p:tgtEl>
                                          <p:spTgt spid="18"/>
                                        </p:tgtEl>
                                        <p:attrNameLst>
                                          <p:attrName>style.visibility</p:attrName>
                                        </p:attrNameLst>
                                      </p:cBhvr>
                                      <p:to>
                                        <p:strVal val="visible"/>
                                      </p:to>
                                    </p:set>
                                    <p:animEffect transition="in" filter="wipe(down)">
                                      <p:cBhvr>
                                        <p:cTn id="110" dur="500"/>
                                        <p:tgtEl>
                                          <p:spTgt spid="18"/>
                                        </p:tgtEl>
                                      </p:cBhvr>
                                    </p:animEffect>
                                  </p:childTnLst>
                                </p:cTn>
                              </p:par>
                              <p:par>
                                <p:cTn id="111" presetID="22" presetClass="entr" presetSubtype="4" fill="hold" grpId="0" nodeType="withEffect">
                                  <p:stCondLst>
                                    <p:cond delay="0"/>
                                  </p:stCondLst>
                                  <p:childTnLst>
                                    <p:set>
                                      <p:cBhvr>
                                        <p:cTn id="112" dur="1" fill="hold">
                                          <p:stCondLst>
                                            <p:cond delay="0"/>
                                          </p:stCondLst>
                                        </p:cTn>
                                        <p:tgtEl>
                                          <p:spTgt spid="19"/>
                                        </p:tgtEl>
                                        <p:attrNameLst>
                                          <p:attrName>style.visibility</p:attrName>
                                        </p:attrNameLst>
                                      </p:cBhvr>
                                      <p:to>
                                        <p:strVal val="visible"/>
                                      </p:to>
                                    </p:set>
                                    <p:animEffect transition="in" filter="wipe(down)">
                                      <p:cBhvr>
                                        <p:cTn id="113" dur="500"/>
                                        <p:tgtEl>
                                          <p:spTgt spid="19"/>
                                        </p:tgtEl>
                                      </p:cBhvr>
                                    </p:animEffect>
                                  </p:childTnLst>
                                </p:cTn>
                              </p:par>
                            </p:childTnLst>
                          </p:cTn>
                        </p:par>
                        <p:par>
                          <p:cTn id="114" fill="hold">
                            <p:stCondLst>
                              <p:cond delay="2750"/>
                            </p:stCondLst>
                            <p:childTnLst>
                              <p:par>
                                <p:cTn id="115" presetID="10" presetClass="entr" presetSubtype="0" fill="hold" grpId="0" nodeType="afterEffect">
                                  <p:stCondLst>
                                    <p:cond delay="0"/>
                                  </p:stCondLst>
                                  <p:childTnLst>
                                    <p:set>
                                      <p:cBhvr>
                                        <p:cTn id="116" dur="1" fill="hold">
                                          <p:stCondLst>
                                            <p:cond delay="0"/>
                                          </p:stCondLst>
                                        </p:cTn>
                                        <p:tgtEl>
                                          <p:spTgt spid="31"/>
                                        </p:tgtEl>
                                        <p:attrNameLst>
                                          <p:attrName>style.visibility</p:attrName>
                                        </p:attrNameLst>
                                      </p:cBhvr>
                                      <p:to>
                                        <p:strVal val="visible"/>
                                      </p:to>
                                    </p:set>
                                    <p:animEffect transition="in" filter="fade">
                                      <p:cBhvr>
                                        <p:cTn id="117" dur="500"/>
                                        <p:tgtEl>
                                          <p:spTgt spid="31"/>
                                        </p:tgtEl>
                                      </p:cBhvr>
                                    </p:animEffect>
                                  </p:childTnLst>
                                </p:cTn>
                              </p:par>
                            </p:childTnLst>
                          </p:cTn>
                        </p:par>
                        <p:par>
                          <p:cTn id="118" fill="hold">
                            <p:stCondLst>
                              <p:cond delay="3250"/>
                            </p:stCondLst>
                            <p:childTnLst>
                              <p:par>
                                <p:cTn id="119" presetID="22" presetClass="entr" presetSubtype="4" fill="hold" grpId="0" nodeType="afterEffect">
                                  <p:stCondLst>
                                    <p:cond delay="0"/>
                                  </p:stCondLst>
                                  <p:childTnLst>
                                    <p:set>
                                      <p:cBhvr>
                                        <p:cTn id="120" dur="1" fill="hold">
                                          <p:stCondLst>
                                            <p:cond delay="0"/>
                                          </p:stCondLst>
                                        </p:cTn>
                                        <p:tgtEl>
                                          <p:spTgt spid="29"/>
                                        </p:tgtEl>
                                        <p:attrNameLst>
                                          <p:attrName>style.visibility</p:attrName>
                                        </p:attrNameLst>
                                      </p:cBhvr>
                                      <p:to>
                                        <p:strVal val="visible"/>
                                      </p:to>
                                    </p:set>
                                    <p:animEffect transition="in" filter="wipe(down)">
                                      <p:cBhvr>
                                        <p:cTn id="121" dur="500"/>
                                        <p:tgtEl>
                                          <p:spTgt spid="29"/>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30"/>
                                        </p:tgtEl>
                                        <p:attrNameLst>
                                          <p:attrName>style.visibility</p:attrName>
                                        </p:attrNameLst>
                                      </p:cBhvr>
                                      <p:to>
                                        <p:strVal val="visible"/>
                                      </p:to>
                                    </p:set>
                                    <p:animEffect transition="in" filter="wipe(down)">
                                      <p:cBhvr>
                                        <p:cTn id="124" dur="500"/>
                                        <p:tgtEl>
                                          <p:spTgt spid="30"/>
                                        </p:tgtEl>
                                      </p:cBhvr>
                                    </p:animEffect>
                                  </p:childTnLst>
                                </p:cTn>
                              </p:par>
                            </p:childTnLst>
                          </p:cTn>
                        </p:par>
                        <p:par>
                          <p:cTn id="125" fill="hold">
                            <p:stCondLst>
                              <p:cond delay="3750"/>
                            </p:stCondLst>
                            <p:childTnLst>
                              <p:par>
                                <p:cTn id="126" presetID="10" presetClass="entr" presetSubtype="0" fill="hold" grpId="0" nodeType="afterEffect">
                                  <p:stCondLst>
                                    <p:cond delay="0"/>
                                  </p:stCondLst>
                                  <p:childTnLst>
                                    <p:set>
                                      <p:cBhvr>
                                        <p:cTn id="127" dur="1" fill="hold">
                                          <p:stCondLst>
                                            <p:cond delay="0"/>
                                          </p:stCondLst>
                                        </p:cTn>
                                        <p:tgtEl>
                                          <p:spTgt spid="36"/>
                                        </p:tgtEl>
                                        <p:attrNameLst>
                                          <p:attrName>style.visibility</p:attrName>
                                        </p:attrNameLst>
                                      </p:cBhvr>
                                      <p:to>
                                        <p:strVal val="visible"/>
                                      </p:to>
                                    </p:set>
                                    <p:animEffect transition="in" filter="fade">
                                      <p:cBhvr>
                                        <p:cTn id="128" dur="500"/>
                                        <p:tgtEl>
                                          <p:spTgt spid="36"/>
                                        </p:tgtEl>
                                      </p:cBhvr>
                                    </p:animEffect>
                                  </p:childTnLst>
                                </p:cTn>
                              </p:par>
                            </p:childTnLst>
                          </p:cTn>
                        </p:par>
                        <p:par>
                          <p:cTn id="129" fill="hold">
                            <p:stCondLst>
                              <p:cond delay="4250"/>
                            </p:stCondLst>
                            <p:childTnLst>
                              <p:par>
                                <p:cTn id="130" presetID="22" presetClass="entr" presetSubtype="4" fill="hold" grpId="0" nodeType="afterEffect">
                                  <p:stCondLst>
                                    <p:cond delay="0"/>
                                  </p:stCondLst>
                                  <p:childTnLst>
                                    <p:set>
                                      <p:cBhvr>
                                        <p:cTn id="131" dur="1" fill="hold">
                                          <p:stCondLst>
                                            <p:cond delay="0"/>
                                          </p:stCondLst>
                                        </p:cTn>
                                        <p:tgtEl>
                                          <p:spTgt spid="34"/>
                                        </p:tgtEl>
                                        <p:attrNameLst>
                                          <p:attrName>style.visibility</p:attrName>
                                        </p:attrNameLst>
                                      </p:cBhvr>
                                      <p:to>
                                        <p:strVal val="visible"/>
                                      </p:to>
                                    </p:set>
                                    <p:animEffect transition="in" filter="wipe(down)">
                                      <p:cBhvr>
                                        <p:cTn id="132" dur="500"/>
                                        <p:tgtEl>
                                          <p:spTgt spid="34"/>
                                        </p:tgtEl>
                                      </p:cBhvr>
                                    </p:animEffect>
                                  </p:childTnLst>
                                </p:cTn>
                              </p:par>
                              <p:par>
                                <p:cTn id="133" presetID="22" presetClass="entr" presetSubtype="4" fill="hold" grpId="0" nodeType="withEffect">
                                  <p:stCondLst>
                                    <p:cond delay="0"/>
                                  </p:stCondLst>
                                  <p:childTnLst>
                                    <p:set>
                                      <p:cBhvr>
                                        <p:cTn id="134" dur="1" fill="hold">
                                          <p:stCondLst>
                                            <p:cond delay="0"/>
                                          </p:stCondLst>
                                        </p:cTn>
                                        <p:tgtEl>
                                          <p:spTgt spid="35"/>
                                        </p:tgtEl>
                                        <p:attrNameLst>
                                          <p:attrName>style.visibility</p:attrName>
                                        </p:attrNameLst>
                                      </p:cBhvr>
                                      <p:to>
                                        <p:strVal val="visible"/>
                                      </p:to>
                                    </p:set>
                                    <p:animEffect transition="in" filter="wipe(down)">
                                      <p:cBhvr>
                                        <p:cTn id="135" dur="500"/>
                                        <p:tgtEl>
                                          <p:spTgt spid="35"/>
                                        </p:tgtEl>
                                      </p:cBhvr>
                                    </p:animEffect>
                                  </p:childTnLst>
                                </p:cTn>
                              </p:par>
                            </p:childTnLst>
                          </p:cTn>
                        </p:par>
                        <p:par>
                          <p:cTn id="136" fill="hold">
                            <p:stCondLst>
                              <p:cond delay="4750"/>
                            </p:stCondLst>
                            <p:childTnLst>
                              <p:par>
                                <p:cTn id="137" presetID="10" presetClass="entr" presetSubtype="0" fill="hold" grpId="0" nodeType="afterEffect">
                                  <p:stCondLst>
                                    <p:cond delay="0"/>
                                  </p:stCondLst>
                                  <p:childTnLst>
                                    <p:set>
                                      <p:cBhvr>
                                        <p:cTn id="138" dur="1" fill="hold">
                                          <p:stCondLst>
                                            <p:cond delay="0"/>
                                          </p:stCondLst>
                                        </p:cTn>
                                        <p:tgtEl>
                                          <p:spTgt spid="41"/>
                                        </p:tgtEl>
                                        <p:attrNameLst>
                                          <p:attrName>style.visibility</p:attrName>
                                        </p:attrNameLst>
                                      </p:cBhvr>
                                      <p:to>
                                        <p:strVal val="visible"/>
                                      </p:to>
                                    </p:set>
                                    <p:animEffect transition="in" filter="fade">
                                      <p:cBhvr>
                                        <p:cTn id="139" dur="500"/>
                                        <p:tgtEl>
                                          <p:spTgt spid="41"/>
                                        </p:tgtEl>
                                      </p:cBhvr>
                                    </p:animEffect>
                                  </p:childTnLst>
                                </p:cTn>
                              </p:par>
                            </p:childTnLst>
                          </p:cTn>
                        </p:par>
                        <p:par>
                          <p:cTn id="140" fill="hold">
                            <p:stCondLst>
                              <p:cond delay="5250"/>
                            </p:stCondLst>
                            <p:childTnLst>
                              <p:par>
                                <p:cTn id="141" presetID="22" presetClass="entr" presetSubtype="4" fill="hold" grpId="0" nodeType="afterEffect">
                                  <p:stCondLst>
                                    <p:cond delay="0"/>
                                  </p:stCondLst>
                                  <p:childTnLst>
                                    <p:set>
                                      <p:cBhvr>
                                        <p:cTn id="142" dur="1" fill="hold">
                                          <p:stCondLst>
                                            <p:cond delay="0"/>
                                          </p:stCondLst>
                                        </p:cTn>
                                        <p:tgtEl>
                                          <p:spTgt spid="39"/>
                                        </p:tgtEl>
                                        <p:attrNameLst>
                                          <p:attrName>style.visibility</p:attrName>
                                        </p:attrNameLst>
                                      </p:cBhvr>
                                      <p:to>
                                        <p:strVal val="visible"/>
                                      </p:to>
                                    </p:set>
                                    <p:animEffect transition="in" filter="wipe(down)">
                                      <p:cBhvr>
                                        <p:cTn id="143" dur="500"/>
                                        <p:tgtEl>
                                          <p:spTgt spid="39"/>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40"/>
                                        </p:tgtEl>
                                        <p:attrNameLst>
                                          <p:attrName>style.visibility</p:attrName>
                                        </p:attrNameLst>
                                      </p:cBhvr>
                                      <p:to>
                                        <p:strVal val="visible"/>
                                      </p:to>
                                    </p:set>
                                    <p:animEffect transition="in" filter="wipe(down)">
                                      <p:cBhvr>
                                        <p:cTn id="146" dur="500"/>
                                        <p:tgtEl>
                                          <p:spTgt spid="40"/>
                                        </p:tgtEl>
                                      </p:cBhvr>
                                    </p:animEffect>
                                  </p:childTnLst>
                                </p:cTn>
                              </p:par>
                            </p:childTnLst>
                          </p:cTn>
                        </p:par>
                        <p:par>
                          <p:cTn id="147" fill="hold">
                            <p:stCondLst>
                              <p:cond delay="5750"/>
                            </p:stCondLst>
                            <p:childTnLst>
                              <p:par>
                                <p:cTn id="148" presetID="10" presetClass="entr" presetSubtype="0" fill="hold" grpId="0" nodeType="afterEffect">
                                  <p:stCondLst>
                                    <p:cond delay="0"/>
                                  </p:stCondLst>
                                  <p:childTnLst>
                                    <p:set>
                                      <p:cBhvr>
                                        <p:cTn id="149" dur="1" fill="hold">
                                          <p:stCondLst>
                                            <p:cond delay="0"/>
                                          </p:stCondLst>
                                        </p:cTn>
                                        <p:tgtEl>
                                          <p:spTgt spid="44"/>
                                        </p:tgtEl>
                                        <p:attrNameLst>
                                          <p:attrName>style.visibility</p:attrName>
                                        </p:attrNameLst>
                                      </p:cBhvr>
                                      <p:to>
                                        <p:strVal val="visible"/>
                                      </p:to>
                                    </p:set>
                                    <p:animEffect transition="in" filter="fade">
                                      <p:cBhvr>
                                        <p:cTn id="150" dur="500"/>
                                        <p:tgtEl>
                                          <p:spTgt spid="44"/>
                                        </p:tgtEl>
                                      </p:cBhvr>
                                    </p:animEffect>
                                  </p:childTnLst>
                                </p:cTn>
                              </p:par>
                            </p:childTnLst>
                          </p:cTn>
                        </p:par>
                        <p:par>
                          <p:cTn id="151" fill="hold">
                            <p:stCondLst>
                              <p:cond delay="6250"/>
                            </p:stCondLst>
                            <p:childTnLst>
                              <p:par>
                                <p:cTn id="152" presetID="22" presetClass="entr" presetSubtype="4" fill="hold" grpId="0" nodeType="afterEffect">
                                  <p:stCondLst>
                                    <p:cond delay="0"/>
                                  </p:stCondLst>
                                  <p:childTnLst>
                                    <p:set>
                                      <p:cBhvr>
                                        <p:cTn id="153" dur="1" fill="hold">
                                          <p:stCondLst>
                                            <p:cond delay="0"/>
                                          </p:stCondLst>
                                        </p:cTn>
                                        <p:tgtEl>
                                          <p:spTgt spid="15"/>
                                        </p:tgtEl>
                                        <p:attrNameLst>
                                          <p:attrName>style.visibility</p:attrName>
                                        </p:attrNameLst>
                                      </p:cBhvr>
                                      <p:to>
                                        <p:strVal val="visible"/>
                                      </p:to>
                                    </p:set>
                                    <p:animEffect transition="in" filter="wipe(down)">
                                      <p:cBhvr>
                                        <p:cTn id="154" dur="500"/>
                                        <p:tgtEl>
                                          <p:spTgt spid="15"/>
                                        </p:tgtEl>
                                      </p:cBhvr>
                                    </p:animEffect>
                                  </p:childTnLst>
                                </p:cTn>
                              </p:par>
                              <p:par>
                                <p:cTn id="155" presetID="22" presetClass="entr" presetSubtype="4" fill="hold" grpId="0" nodeType="withEffect">
                                  <p:stCondLst>
                                    <p:cond delay="0"/>
                                  </p:stCondLst>
                                  <p:childTnLst>
                                    <p:set>
                                      <p:cBhvr>
                                        <p:cTn id="156" dur="1" fill="hold">
                                          <p:stCondLst>
                                            <p:cond delay="0"/>
                                          </p:stCondLst>
                                        </p:cTn>
                                        <p:tgtEl>
                                          <p:spTgt spid="43"/>
                                        </p:tgtEl>
                                        <p:attrNameLst>
                                          <p:attrName>style.visibility</p:attrName>
                                        </p:attrNameLst>
                                      </p:cBhvr>
                                      <p:to>
                                        <p:strVal val="visible"/>
                                      </p:to>
                                    </p:set>
                                    <p:animEffect transition="in" filter="wipe(down)">
                                      <p:cBhvr>
                                        <p:cTn id="157" dur="500"/>
                                        <p:tgtEl>
                                          <p:spTgt spid="43"/>
                                        </p:tgtEl>
                                      </p:cBhvr>
                                    </p:animEffect>
                                  </p:childTnLst>
                                </p:cTn>
                              </p:par>
                            </p:childTnLst>
                          </p:cTn>
                        </p:par>
                        <p:par>
                          <p:cTn id="158" fill="hold">
                            <p:stCondLst>
                              <p:cond delay="6750"/>
                            </p:stCondLst>
                            <p:childTnLst>
                              <p:par>
                                <p:cTn id="159" presetID="10" presetClass="entr" presetSubtype="0" fill="hold" grpId="0" nodeType="afterEffect">
                                  <p:stCondLst>
                                    <p:cond delay="0"/>
                                  </p:stCondLst>
                                  <p:childTnLst>
                                    <p:set>
                                      <p:cBhvr>
                                        <p:cTn id="160" dur="1" fill="hold">
                                          <p:stCondLst>
                                            <p:cond delay="0"/>
                                          </p:stCondLst>
                                        </p:cTn>
                                        <p:tgtEl>
                                          <p:spTgt spid="49"/>
                                        </p:tgtEl>
                                        <p:attrNameLst>
                                          <p:attrName>style.visibility</p:attrName>
                                        </p:attrNameLst>
                                      </p:cBhvr>
                                      <p:to>
                                        <p:strVal val="visible"/>
                                      </p:to>
                                    </p:set>
                                    <p:animEffect transition="in" filter="fade">
                                      <p:cBhvr>
                                        <p:cTn id="161" dur="500"/>
                                        <p:tgtEl>
                                          <p:spTgt spid="49"/>
                                        </p:tgtEl>
                                      </p:cBhvr>
                                    </p:animEffect>
                                  </p:childTnLst>
                                </p:cTn>
                              </p:par>
                            </p:childTnLst>
                          </p:cTn>
                        </p:par>
                        <p:par>
                          <p:cTn id="162" fill="hold">
                            <p:stCondLst>
                              <p:cond delay="7250"/>
                            </p:stCondLst>
                            <p:childTnLst>
                              <p:par>
                                <p:cTn id="163" presetID="22" presetClass="entr" presetSubtype="4" fill="hold" grpId="0" nodeType="afterEffect">
                                  <p:stCondLst>
                                    <p:cond delay="0"/>
                                  </p:stCondLst>
                                  <p:childTnLst>
                                    <p:set>
                                      <p:cBhvr>
                                        <p:cTn id="164" dur="1" fill="hold">
                                          <p:stCondLst>
                                            <p:cond delay="0"/>
                                          </p:stCondLst>
                                        </p:cTn>
                                        <p:tgtEl>
                                          <p:spTgt spid="47"/>
                                        </p:tgtEl>
                                        <p:attrNameLst>
                                          <p:attrName>style.visibility</p:attrName>
                                        </p:attrNameLst>
                                      </p:cBhvr>
                                      <p:to>
                                        <p:strVal val="visible"/>
                                      </p:to>
                                    </p:set>
                                    <p:animEffect transition="in" filter="wipe(down)">
                                      <p:cBhvr>
                                        <p:cTn id="165" dur="500"/>
                                        <p:tgtEl>
                                          <p:spTgt spid="47"/>
                                        </p:tgtEl>
                                      </p:cBhvr>
                                    </p:animEffect>
                                  </p:childTnLst>
                                </p:cTn>
                              </p:par>
                              <p:par>
                                <p:cTn id="166" presetID="22" presetClass="entr" presetSubtype="4" fill="hold" grpId="0" nodeType="withEffect">
                                  <p:stCondLst>
                                    <p:cond delay="0"/>
                                  </p:stCondLst>
                                  <p:childTnLst>
                                    <p:set>
                                      <p:cBhvr>
                                        <p:cTn id="167" dur="1" fill="hold">
                                          <p:stCondLst>
                                            <p:cond delay="0"/>
                                          </p:stCondLst>
                                        </p:cTn>
                                        <p:tgtEl>
                                          <p:spTgt spid="48"/>
                                        </p:tgtEl>
                                        <p:attrNameLst>
                                          <p:attrName>style.visibility</p:attrName>
                                        </p:attrNameLst>
                                      </p:cBhvr>
                                      <p:to>
                                        <p:strVal val="visible"/>
                                      </p:to>
                                    </p:set>
                                    <p:animEffect transition="in" filter="wipe(down)">
                                      <p:cBhvr>
                                        <p:cTn id="168" dur="500"/>
                                        <p:tgtEl>
                                          <p:spTgt spid="48"/>
                                        </p:tgtEl>
                                      </p:cBhvr>
                                    </p:animEffect>
                                  </p:childTnLst>
                                </p:cTn>
                              </p:par>
                            </p:childTnLst>
                          </p:cTn>
                        </p:par>
                        <p:par>
                          <p:cTn id="169" fill="hold">
                            <p:stCondLst>
                              <p:cond delay="7750"/>
                            </p:stCondLst>
                            <p:childTnLst>
                              <p:par>
                                <p:cTn id="170" presetID="10" presetClass="entr" presetSubtype="0" fill="hold" grpId="0" nodeType="afterEffect">
                                  <p:stCondLst>
                                    <p:cond delay="0"/>
                                  </p:stCondLst>
                                  <p:childTnLst>
                                    <p:set>
                                      <p:cBhvr>
                                        <p:cTn id="171" dur="1" fill="hold">
                                          <p:stCondLst>
                                            <p:cond delay="0"/>
                                          </p:stCondLst>
                                        </p:cTn>
                                        <p:tgtEl>
                                          <p:spTgt spid="54"/>
                                        </p:tgtEl>
                                        <p:attrNameLst>
                                          <p:attrName>style.visibility</p:attrName>
                                        </p:attrNameLst>
                                      </p:cBhvr>
                                      <p:to>
                                        <p:strVal val="visible"/>
                                      </p:to>
                                    </p:set>
                                    <p:animEffect transition="in" filter="fade">
                                      <p:cBhvr>
                                        <p:cTn id="172" dur="500"/>
                                        <p:tgtEl>
                                          <p:spTgt spid="54"/>
                                        </p:tgtEl>
                                      </p:cBhvr>
                                    </p:animEffect>
                                  </p:childTnLst>
                                </p:cTn>
                              </p:par>
                            </p:childTnLst>
                          </p:cTn>
                        </p:par>
                        <p:par>
                          <p:cTn id="173" fill="hold">
                            <p:stCondLst>
                              <p:cond delay="8250"/>
                            </p:stCondLst>
                            <p:childTnLst>
                              <p:par>
                                <p:cTn id="174" presetID="22" presetClass="entr" presetSubtype="4" fill="hold" grpId="0" nodeType="afterEffect">
                                  <p:stCondLst>
                                    <p:cond delay="0"/>
                                  </p:stCondLst>
                                  <p:childTnLst>
                                    <p:set>
                                      <p:cBhvr>
                                        <p:cTn id="175" dur="1" fill="hold">
                                          <p:stCondLst>
                                            <p:cond delay="0"/>
                                          </p:stCondLst>
                                        </p:cTn>
                                        <p:tgtEl>
                                          <p:spTgt spid="52"/>
                                        </p:tgtEl>
                                        <p:attrNameLst>
                                          <p:attrName>style.visibility</p:attrName>
                                        </p:attrNameLst>
                                      </p:cBhvr>
                                      <p:to>
                                        <p:strVal val="visible"/>
                                      </p:to>
                                    </p:set>
                                    <p:animEffect transition="in" filter="wipe(down)">
                                      <p:cBhvr>
                                        <p:cTn id="176" dur="500"/>
                                        <p:tgtEl>
                                          <p:spTgt spid="52"/>
                                        </p:tgtEl>
                                      </p:cBhvr>
                                    </p:animEffect>
                                  </p:childTnLst>
                                </p:cTn>
                              </p:par>
                              <p:par>
                                <p:cTn id="177" presetID="22" presetClass="entr" presetSubtype="4" fill="hold" grpId="0" nodeType="withEffect">
                                  <p:stCondLst>
                                    <p:cond delay="0"/>
                                  </p:stCondLst>
                                  <p:childTnLst>
                                    <p:set>
                                      <p:cBhvr>
                                        <p:cTn id="178" dur="1" fill="hold">
                                          <p:stCondLst>
                                            <p:cond delay="0"/>
                                          </p:stCondLst>
                                        </p:cTn>
                                        <p:tgtEl>
                                          <p:spTgt spid="53"/>
                                        </p:tgtEl>
                                        <p:attrNameLst>
                                          <p:attrName>style.visibility</p:attrName>
                                        </p:attrNameLst>
                                      </p:cBhvr>
                                      <p:to>
                                        <p:strVal val="visible"/>
                                      </p:to>
                                    </p:set>
                                    <p:animEffect transition="in" filter="wipe(down)">
                                      <p:cBhvr>
                                        <p:cTn id="179" dur="500"/>
                                        <p:tgtEl>
                                          <p:spTgt spid="53"/>
                                        </p:tgtEl>
                                      </p:cBhvr>
                                    </p:animEffect>
                                  </p:childTnLst>
                                </p:cTn>
                              </p:par>
                            </p:childTnLst>
                          </p:cTn>
                        </p:par>
                        <p:par>
                          <p:cTn id="180" fill="hold">
                            <p:stCondLst>
                              <p:cond delay="8750"/>
                            </p:stCondLst>
                            <p:childTnLst>
                              <p:par>
                                <p:cTn id="181" presetID="10" presetClass="entr" presetSubtype="0" fill="hold" grpId="0" nodeType="afterEffect">
                                  <p:stCondLst>
                                    <p:cond delay="0"/>
                                  </p:stCondLst>
                                  <p:childTnLst>
                                    <p:set>
                                      <p:cBhvr>
                                        <p:cTn id="182" dur="1" fill="hold">
                                          <p:stCondLst>
                                            <p:cond delay="0"/>
                                          </p:stCondLst>
                                        </p:cTn>
                                        <p:tgtEl>
                                          <p:spTgt spid="59"/>
                                        </p:tgtEl>
                                        <p:attrNameLst>
                                          <p:attrName>style.visibility</p:attrName>
                                        </p:attrNameLst>
                                      </p:cBhvr>
                                      <p:to>
                                        <p:strVal val="visible"/>
                                      </p:to>
                                    </p:set>
                                    <p:animEffect transition="in" filter="fade">
                                      <p:cBhvr>
                                        <p:cTn id="183" dur="500"/>
                                        <p:tgtEl>
                                          <p:spTgt spid="59"/>
                                        </p:tgtEl>
                                      </p:cBhvr>
                                    </p:animEffect>
                                  </p:childTnLst>
                                </p:cTn>
                              </p:par>
                            </p:childTnLst>
                          </p:cTn>
                        </p:par>
                        <p:par>
                          <p:cTn id="184" fill="hold">
                            <p:stCondLst>
                              <p:cond delay="9250"/>
                            </p:stCondLst>
                            <p:childTnLst>
                              <p:par>
                                <p:cTn id="185" presetID="22" presetClass="entr" presetSubtype="4" fill="hold" grpId="0" nodeType="afterEffect">
                                  <p:stCondLst>
                                    <p:cond delay="0"/>
                                  </p:stCondLst>
                                  <p:childTnLst>
                                    <p:set>
                                      <p:cBhvr>
                                        <p:cTn id="186" dur="1" fill="hold">
                                          <p:stCondLst>
                                            <p:cond delay="0"/>
                                          </p:stCondLst>
                                        </p:cTn>
                                        <p:tgtEl>
                                          <p:spTgt spid="57"/>
                                        </p:tgtEl>
                                        <p:attrNameLst>
                                          <p:attrName>style.visibility</p:attrName>
                                        </p:attrNameLst>
                                      </p:cBhvr>
                                      <p:to>
                                        <p:strVal val="visible"/>
                                      </p:to>
                                    </p:set>
                                    <p:animEffect transition="in" filter="wipe(down)">
                                      <p:cBhvr>
                                        <p:cTn id="187" dur="500"/>
                                        <p:tgtEl>
                                          <p:spTgt spid="57"/>
                                        </p:tgtEl>
                                      </p:cBhvr>
                                    </p:animEffect>
                                  </p:childTnLst>
                                </p:cTn>
                              </p:par>
                              <p:par>
                                <p:cTn id="188" presetID="22" presetClass="entr" presetSubtype="4" fill="hold" grpId="0" nodeType="withEffect">
                                  <p:stCondLst>
                                    <p:cond delay="0"/>
                                  </p:stCondLst>
                                  <p:childTnLst>
                                    <p:set>
                                      <p:cBhvr>
                                        <p:cTn id="189" dur="1" fill="hold">
                                          <p:stCondLst>
                                            <p:cond delay="0"/>
                                          </p:stCondLst>
                                        </p:cTn>
                                        <p:tgtEl>
                                          <p:spTgt spid="58"/>
                                        </p:tgtEl>
                                        <p:attrNameLst>
                                          <p:attrName>style.visibility</p:attrName>
                                        </p:attrNameLst>
                                      </p:cBhvr>
                                      <p:to>
                                        <p:strVal val="visible"/>
                                      </p:to>
                                    </p:set>
                                    <p:animEffect transition="in" filter="wipe(down)">
                                      <p:cBhvr>
                                        <p:cTn id="190" dur="500"/>
                                        <p:tgtEl>
                                          <p:spTgt spid="58"/>
                                        </p:tgtEl>
                                      </p:cBhvr>
                                    </p:animEffect>
                                  </p:childTnLst>
                                </p:cTn>
                              </p:par>
                            </p:childTnLst>
                          </p:cTn>
                        </p:par>
                        <p:par>
                          <p:cTn id="191" fill="hold">
                            <p:stCondLst>
                              <p:cond delay="9750"/>
                            </p:stCondLst>
                            <p:childTnLst>
                              <p:par>
                                <p:cTn id="192" presetID="10" presetClass="entr" presetSubtype="0" fill="hold" grpId="0" nodeType="afterEffect">
                                  <p:stCondLst>
                                    <p:cond delay="0"/>
                                  </p:stCondLst>
                                  <p:childTnLst>
                                    <p:set>
                                      <p:cBhvr>
                                        <p:cTn id="193" dur="1" fill="hold">
                                          <p:stCondLst>
                                            <p:cond delay="0"/>
                                          </p:stCondLst>
                                        </p:cTn>
                                        <p:tgtEl>
                                          <p:spTgt spid="64"/>
                                        </p:tgtEl>
                                        <p:attrNameLst>
                                          <p:attrName>style.visibility</p:attrName>
                                        </p:attrNameLst>
                                      </p:cBhvr>
                                      <p:to>
                                        <p:strVal val="visible"/>
                                      </p:to>
                                    </p:set>
                                    <p:animEffect transition="in" filter="fade">
                                      <p:cBhvr>
                                        <p:cTn id="194" dur="500"/>
                                        <p:tgtEl>
                                          <p:spTgt spid="64"/>
                                        </p:tgtEl>
                                      </p:cBhvr>
                                    </p:animEffect>
                                  </p:childTnLst>
                                </p:cTn>
                              </p:par>
                            </p:childTnLst>
                          </p:cTn>
                        </p:par>
                        <p:par>
                          <p:cTn id="195" fill="hold">
                            <p:stCondLst>
                              <p:cond delay="10250"/>
                            </p:stCondLst>
                            <p:childTnLst>
                              <p:par>
                                <p:cTn id="196" presetID="22" presetClass="entr" presetSubtype="4" fill="hold" grpId="0" nodeType="afterEffect">
                                  <p:stCondLst>
                                    <p:cond delay="0"/>
                                  </p:stCondLst>
                                  <p:childTnLst>
                                    <p:set>
                                      <p:cBhvr>
                                        <p:cTn id="197" dur="1" fill="hold">
                                          <p:stCondLst>
                                            <p:cond delay="0"/>
                                          </p:stCondLst>
                                        </p:cTn>
                                        <p:tgtEl>
                                          <p:spTgt spid="62"/>
                                        </p:tgtEl>
                                        <p:attrNameLst>
                                          <p:attrName>style.visibility</p:attrName>
                                        </p:attrNameLst>
                                      </p:cBhvr>
                                      <p:to>
                                        <p:strVal val="visible"/>
                                      </p:to>
                                    </p:set>
                                    <p:animEffect transition="in" filter="wipe(down)">
                                      <p:cBhvr>
                                        <p:cTn id="198" dur="500"/>
                                        <p:tgtEl>
                                          <p:spTgt spid="62"/>
                                        </p:tgtEl>
                                      </p:cBhvr>
                                    </p:animEffect>
                                  </p:childTnLst>
                                </p:cTn>
                              </p:par>
                              <p:par>
                                <p:cTn id="199" presetID="22" presetClass="entr" presetSubtype="4" fill="hold" grpId="0" nodeType="withEffect">
                                  <p:stCondLst>
                                    <p:cond delay="0"/>
                                  </p:stCondLst>
                                  <p:childTnLst>
                                    <p:set>
                                      <p:cBhvr>
                                        <p:cTn id="200" dur="1" fill="hold">
                                          <p:stCondLst>
                                            <p:cond delay="0"/>
                                          </p:stCondLst>
                                        </p:cTn>
                                        <p:tgtEl>
                                          <p:spTgt spid="63"/>
                                        </p:tgtEl>
                                        <p:attrNameLst>
                                          <p:attrName>style.visibility</p:attrName>
                                        </p:attrNameLst>
                                      </p:cBhvr>
                                      <p:to>
                                        <p:strVal val="visible"/>
                                      </p:to>
                                    </p:set>
                                    <p:animEffect transition="in" filter="wipe(down)">
                                      <p:cBhvr>
                                        <p:cTn id="201" dur="500"/>
                                        <p:tgtEl>
                                          <p:spTgt spid="63"/>
                                        </p:tgtEl>
                                      </p:cBhvr>
                                    </p:animEffect>
                                  </p:childTnLst>
                                </p:cTn>
                              </p:par>
                            </p:childTnLst>
                          </p:cTn>
                        </p:par>
                        <p:par>
                          <p:cTn id="202" fill="hold">
                            <p:stCondLst>
                              <p:cond delay="10750"/>
                            </p:stCondLst>
                            <p:childTnLst>
                              <p:par>
                                <p:cTn id="203" presetID="47" presetClass="entr" presetSubtype="0" fill="hold" grpId="0" nodeType="afterEffect">
                                  <p:stCondLst>
                                    <p:cond delay="0"/>
                                  </p:stCondLst>
                                  <p:childTnLst>
                                    <p:set>
                                      <p:cBhvr>
                                        <p:cTn id="204" dur="1" fill="hold">
                                          <p:stCondLst>
                                            <p:cond delay="0"/>
                                          </p:stCondLst>
                                        </p:cTn>
                                        <p:tgtEl>
                                          <p:spTgt spid="75"/>
                                        </p:tgtEl>
                                        <p:attrNameLst>
                                          <p:attrName>style.visibility</p:attrName>
                                        </p:attrNameLst>
                                      </p:cBhvr>
                                      <p:to>
                                        <p:strVal val="visible"/>
                                      </p:to>
                                    </p:set>
                                    <p:animEffect transition="in" filter="fade">
                                      <p:cBhvr>
                                        <p:cTn id="205" dur="1000"/>
                                        <p:tgtEl>
                                          <p:spTgt spid="75"/>
                                        </p:tgtEl>
                                      </p:cBhvr>
                                    </p:animEffect>
                                    <p:anim calcmode="lin" valueType="num">
                                      <p:cBhvr>
                                        <p:cTn id="206" dur="1000" fill="hold"/>
                                        <p:tgtEl>
                                          <p:spTgt spid="75"/>
                                        </p:tgtEl>
                                        <p:attrNameLst>
                                          <p:attrName>ppt_x</p:attrName>
                                        </p:attrNameLst>
                                      </p:cBhvr>
                                      <p:tavLst>
                                        <p:tav tm="0">
                                          <p:val>
                                            <p:strVal val="#ppt_x"/>
                                          </p:val>
                                        </p:tav>
                                        <p:tav tm="100000">
                                          <p:val>
                                            <p:strVal val="#ppt_x"/>
                                          </p:val>
                                        </p:tav>
                                      </p:tavLst>
                                    </p:anim>
                                    <p:anim calcmode="lin" valueType="num">
                                      <p:cBhvr>
                                        <p:cTn id="207" dur="1000" fill="hold"/>
                                        <p:tgtEl>
                                          <p:spTgt spid="75"/>
                                        </p:tgtEl>
                                        <p:attrNameLst>
                                          <p:attrName>ppt_y</p:attrName>
                                        </p:attrNameLst>
                                      </p:cBhvr>
                                      <p:tavLst>
                                        <p:tav tm="0">
                                          <p:val>
                                            <p:strVal val="#ppt_y-.1"/>
                                          </p:val>
                                        </p:tav>
                                        <p:tav tm="100000">
                                          <p:val>
                                            <p:strVal val="#ppt_y"/>
                                          </p:val>
                                        </p:tav>
                                      </p:tavLst>
                                    </p:anim>
                                  </p:childTnLst>
                                </p:cTn>
                              </p:par>
                            </p:childTnLst>
                          </p:cTn>
                        </p:par>
                        <p:par>
                          <p:cTn id="208" fill="hold">
                            <p:stCondLst>
                              <p:cond delay="11750"/>
                            </p:stCondLst>
                            <p:childTnLst>
                              <p:par>
                                <p:cTn id="209" presetID="53" presetClass="entr" presetSubtype="16" fill="hold" grpId="0" nodeType="afterEffect">
                                  <p:stCondLst>
                                    <p:cond delay="0"/>
                                  </p:stCondLst>
                                  <p:childTnLst>
                                    <p:set>
                                      <p:cBhvr>
                                        <p:cTn id="210" dur="1" fill="hold">
                                          <p:stCondLst>
                                            <p:cond delay="0"/>
                                          </p:stCondLst>
                                        </p:cTn>
                                        <p:tgtEl>
                                          <p:spTgt spid="76"/>
                                        </p:tgtEl>
                                        <p:attrNameLst>
                                          <p:attrName>style.visibility</p:attrName>
                                        </p:attrNameLst>
                                      </p:cBhvr>
                                      <p:to>
                                        <p:strVal val="visible"/>
                                      </p:to>
                                    </p:set>
                                    <p:anim calcmode="lin" valueType="num">
                                      <p:cBhvr>
                                        <p:cTn id="211" dur="500" fill="hold"/>
                                        <p:tgtEl>
                                          <p:spTgt spid="76"/>
                                        </p:tgtEl>
                                        <p:attrNameLst>
                                          <p:attrName>ppt_w</p:attrName>
                                        </p:attrNameLst>
                                      </p:cBhvr>
                                      <p:tavLst>
                                        <p:tav tm="0">
                                          <p:val>
                                            <p:fltVal val="0"/>
                                          </p:val>
                                        </p:tav>
                                        <p:tav tm="100000">
                                          <p:val>
                                            <p:strVal val="#ppt_w"/>
                                          </p:val>
                                        </p:tav>
                                      </p:tavLst>
                                    </p:anim>
                                    <p:anim calcmode="lin" valueType="num">
                                      <p:cBhvr>
                                        <p:cTn id="212" dur="500" fill="hold"/>
                                        <p:tgtEl>
                                          <p:spTgt spid="76"/>
                                        </p:tgtEl>
                                        <p:attrNameLst>
                                          <p:attrName>ppt_h</p:attrName>
                                        </p:attrNameLst>
                                      </p:cBhvr>
                                      <p:tavLst>
                                        <p:tav tm="0">
                                          <p:val>
                                            <p:fltVal val="0"/>
                                          </p:val>
                                        </p:tav>
                                        <p:tav tm="100000">
                                          <p:val>
                                            <p:strVal val="#ppt_h"/>
                                          </p:val>
                                        </p:tav>
                                      </p:tavLst>
                                    </p:anim>
                                    <p:animEffect transition="in" filter="fade">
                                      <p:cBhvr>
                                        <p:cTn id="213"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0" grpId="0"/>
      <p:bldP spid="21" grpId="0" animBg="1"/>
      <p:bldP spid="22" grpId="0" animBg="1"/>
      <p:bldP spid="29" grpId="0" animBg="1"/>
      <p:bldP spid="30" grpId="0" animBg="1"/>
      <p:bldP spid="31" grpId="0"/>
      <p:bldP spid="32" grpId="0" animBg="1"/>
      <p:bldP spid="33" grpId="0" animBg="1"/>
      <p:bldP spid="34" grpId="0" animBg="1"/>
      <p:bldP spid="35" grpId="0" animBg="1"/>
      <p:bldP spid="36" grpId="0"/>
      <p:bldP spid="37" grpId="0" animBg="1"/>
      <p:bldP spid="38" grpId="0" animBg="1"/>
      <p:bldP spid="39" grpId="0" animBg="1"/>
      <p:bldP spid="40" grpId="0" animBg="1"/>
      <p:bldP spid="41" grpId="0"/>
      <p:bldP spid="42" grpId="0" animBg="1"/>
      <p:bldP spid="43" grpId="0" animBg="1"/>
      <p:bldP spid="44" grpId="0"/>
      <p:bldP spid="45" grpId="0" animBg="1"/>
      <p:bldP spid="46" grpId="0" animBg="1"/>
      <p:bldP spid="47" grpId="0" animBg="1"/>
      <p:bldP spid="48" grpId="0" animBg="1"/>
      <p:bldP spid="49" grpId="0"/>
      <p:bldP spid="50" grpId="0" animBg="1"/>
      <p:bldP spid="51" grpId="0" animBg="1"/>
      <p:bldP spid="52" grpId="0" animBg="1"/>
      <p:bldP spid="53" grpId="0" animBg="1"/>
      <p:bldP spid="54" grpId="0"/>
      <p:bldP spid="55" grpId="0" animBg="1"/>
      <p:bldP spid="56" grpId="0" animBg="1"/>
      <p:bldP spid="57" grpId="0" animBg="1"/>
      <p:bldP spid="58" grpId="0" animBg="1"/>
      <p:bldP spid="59" grpId="0"/>
      <p:bldP spid="60" grpId="0" animBg="1"/>
      <p:bldP spid="61" grpId="0" animBg="1"/>
      <p:bldP spid="62" grpId="0" animBg="1"/>
      <p:bldP spid="63" grpId="0" animBg="1"/>
      <p:bldP spid="64" grpId="0"/>
      <p:bldP spid="65" grpId="0"/>
      <p:bldP spid="66" grpId="0"/>
      <p:bldP spid="67" grpId="0"/>
      <p:bldP spid="68" grpId="0"/>
      <p:bldP spid="69" grpId="0"/>
      <p:bldP spid="70" grpId="0" animBg="1"/>
      <p:bldP spid="71" grpId="0"/>
      <p:bldP spid="72" grpId="0" animBg="1"/>
      <p:bldP spid="73" grpId="0"/>
      <p:bldP spid="75" grpId="0" animBg="1"/>
      <p:bldP spid="76" grpId="0" animBg="1"/>
      <p:bldP spid="7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3"/>
          <p:cNvSpPr txBox="1"/>
          <p:nvPr/>
        </p:nvSpPr>
        <p:spPr>
          <a:xfrm>
            <a:off x="2768970" y="248083"/>
            <a:ext cx="3777531"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zh-CN" altLang="en-US" sz="3600" kern="0" dirty="0" smtClean="0">
                <a:solidFill>
                  <a:srgbClr val="00C8D8"/>
                </a:solidFill>
                <a:latin typeface="微软雅黑" panose="020B0503020204020204" pitchFamily="34" charset="-122"/>
                <a:ea typeface="微软雅黑" panose="020B0503020204020204" pitchFamily="34" charset="-122"/>
              </a:rPr>
              <a:t>其他业务</a:t>
            </a:r>
            <a:endParaRPr lang="zh-CN" altLang="en-US" sz="3600" kern="0" dirty="0">
              <a:solidFill>
                <a:srgbClr val="00C8D8"/>
              </a:solidFill>
              <a:latin typeface="微软雅黑" panose="020B0503020204020204" pitchFamily="34" charset="-122"/>
              <a:ea typeface="微软雅黑" panose="020B0503020204020204" pitchFamily="34" charset="-122"/>
            </a:endParaRPr>
          </a:p>
        </p:txBody>
      </p:sp>
      <p:sp>
        <p:nvSpPr>
          <p:cNvPr id="23" name="矩形 22"/>
          <p:cNvSpPr/>
          <p:nvPr/>
        </p:nvSpPr>
        <p:spPr>
          <a:xfrm>
            <a:off x="-806824" y="847165"/>
            <a:ext cx="524436" cy="88750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矩形 23"/>
          <p:cNvSpPr/>
          <p:nvPr/>
        </p:nvSpPr>
        <p:spPr>
          <a:xfrm>
            <a:off x="-806824" y="1734671"/>
            <a:ext cx="524436" cy="887506"/>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 name="组合 1"/>
          <p:cNvGrpSpPr/>
          <p:nvPr/>
        </p:nvGrpSpPr>
        <p:grpSpPr>
          <a:xfrm>
            <a:off x="354482" y="190001"/>
            <a:ext cx="2228557" cy="763237"/>
            <a:chOff x="157476" y="152440"/>
            <a:chExt cx="2474408" cy="847436"/>
          </a:xfrm>
        </p:grpSpPr>
        <p:sp>
          <p:nvSpPr>
            <p:cNvPr id="25" name="Freeform 24"/>
            <p:cNvSpPr/>
            <p:nvPr/>
          </p:nvSpPr>
          <p:spPr>
            <a:xfrm>
              <a:off x="1332597" y="152440"/>
              <a:ext cx="1299287" cy="847436"/>
            </a:xfrm>
            <a:custGeom>
              <a:avLst/>
              <a:gdLst/>
              <a:ahLst/>
              <a:cxnLst>
                <a:cxn ang="0">
                  <a:pos x="448270" y="0"/>
                </a:cxn>
                <a:cxn ang="0">
                  <a:pos x="2349604" y="0"/>
                </a:cxn>
                <a:cxn ang="0">
                  <a:pos x="2374000" y="55145"/>
                </a:cxn>
                <a:cxn ang="0">
                  <a:pos x="1989769" y="1497335"/>
                </a:cxn>
                <a:cxn ang="0">
                  <a:pos x="1934879" y="1553246"/>
                </a:cxn>
                <a:cxn ang="0">
                  <a:pos x="33544" y="1553246"/>
                </a:cxn>
                <a:cxn ang="0">
                  <a:pos x="8386" y="1497335"/>
                </a:cxn>
                <a:cxn ang="0">
                  <a:pos x="393380" y="55145"/>
                </a:cxn>
                <a:cxn ang="0">
                  <a:pos x="448270" y="0"/>
                </a:cxn>
              </a:cxnLst>
              <a:rect l="0" t="0" r="0" b="0"/>
              <a:pathLst>
                <a:path w="3125" h="2028">
                  <a:moveTo>
                    <a:pt x="588" y="0"/>
                  </a:moveTo>
                  <a:lnTo>
                    <a:pt x="3082" y="0"/>
                  </a:lnTo>
                  <a:cubicBezTo>
                    <a:pt x="3110" y="0"/>
                    <a:pt x="3125" y="32"/>
                    <a:pt x="3114" y="72"/>
                  </a:cubicBezTo>
                  <a:lnTo>
                    <a:pt x="2610" y="1955"/>
                  </a:lnTo>
                  <a:cubicBezTo>
                    <a:pt x="2599" y="1995"/>
                    <a:pt x="2567" y="2028"/>
                    <a:pt x="2538" y="2028"/>
                  </a:cubicBezTo>
                  <a:lnTo>
                    <a:pt x="44" y="2028"/>
                  </a:lnTo>
                  <a:cubicBezTo>
                    <a:pt x="15" y="2028"/>
                    <a:pt x="0" y="1995"/>
                    <a:pt x="11" y="1955"/>
                  </a:cubicBezTo>
                  <a:lnTo>
                    <a:pt x="516" y="72"/>
                  </a:lnTo>
                  <a:cubicBezTo>
                    <a:pt x="527" y="32"/>
                    <a:pt x="559" y="0"/>
                    <a:pt x="588" y="0"/>
                  </a:cubicBez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26" name="Freeform 22"/>
            <p:cNvSpPr/>
            <p:nvPr/>
          </p:nvSpPr>
          <p:spPr>
            <a:xfrm>
              <a:off x="157476" y="152440"/>
              <a:ext cx="1298421" cy="846571"/>
            </a:xfrm>
            <a:custGeom>
              <a:avLst/>
              <a:gdLst/>
              <a:ahLst/>
              <a:cxnLst>
                <a:cxn ang="0">
                  <a:pos x="448114" y="0"/>
                </a:cxn>
                <a:cxn ang="0">
                  <a:pos x="2346501" y="0"/>
                </a:cxn>
                <a:cxn ang="0">
                  <a:pos x="2372412" y="56677"/>
                </a:cxn>
                <a:cxn ang="0">
                  <a:pos x="1988314" y="1496569"/>
                </a:cxn>
                <a:cxn ang="0">
                  <a:pos x="1932681" y="1553246"/>
                </a:cxn>
                <a:cxn ang="0">
                  <a:pos x="33532" y="1553246"/>
                </a:cxn>
                <a:cxn ang="0">
                  <a:pos x="8383" y="1496569"/>
                </a:cxn>
                <a:cxn ang="0">
                  <a:pos x="392481" y="56677"/>
                </a:cxn>
                <a:cxn ang="0">
                  <a:pos x="448114" y="0"/>
                </a:cxn>
              </a:cxnLst>
              <a:rect l="0" t="0" r="0" b="0"/>
              <a:pathLst>
                <a:path w="3124" h="2028">
                  <a:moveTo>
                    <a:pt x="588" y="0"/>
                  </a:moveTo>
                  <a:lnTo>
                    <a:pt x="3079" y="0"/>
                  </a:lnTo>
                  <a:cubicBezTo>
                    <a:pt x="3109" y="0"/>
                    <a:pt x="3124" y="33"/>
                    <a:pt x="3113" y="74"/>
                  </a:cubicBezTo>
                  <a:lnTo>
                    <a:pt x="2609" y="1954"/>
                  </a:lnTo>
                  <a:cubicBezTo>
                    <a:pt x="2598" y="1994"/>
                    <a:pt x="2565" y="2028"/>
                    <a:pt x="2536" y="2028"/>
                  </a:cubicBezTo>
                  <a:lnTo>
                    <a:pt x="44" y="2028"/>
                  </a:lnTo>
                  <a:cubicBezTo>
                    <a:pt x="15" y="2028"/>
                    <a:pt x="0" y="1994"/>
                    <a:pt x="11" y="1954"/>
                  </a:cubicBezTo>
                  <a:lnTo>
                    <a:pt x="515" y="74"/>
                  </a:lnTo>
                  <a:cubicBezTo>
                    <a:pt x="526" y="33"/>
                    <a:pt x="559" y="0"/>
                    <a:pt x="588" y="0"/>
                  </a:cubicBez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grpSp>
      <p:sp>
        <p:nvSpPr>
          <p:cNvPr id="27" name="Freeform 29"/>
          <p:cNvSpPr/>
          <p:nvPr/>
        </p:nvSpPr>
        <p:spPr>
          <a:xfrm>
            <a:off x="1749693" y="403409"/>
            <a:ext cx="441189" cy="335641"/>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FFFFFF"/>
          </a:solidFill>
          <a:ln w="9525">
            <a:noFill/>
          </a:ln>
        </p:spPr>
        <p:txBody>
          <a:bodyPr/>
          <a:lstStyle/>
          <a:p>
            <a:endParaRPr lang="zh-CN" altLang="en-US" sz="1799" dirty="0">
              <a:ea typeface="微软雅黑" panose="020B0503020204020204" pitchFamily="34" charset="-122"/>
            </a:endParaRPr>
          </a:p>
        </p:txBody>
      </p:sp>
      <p:sp>
        <p:nvSpPr>
          <p:cNvPr id="28" name="TextBox 23"/>
          <p:cNvSpPr txBox="1"/>
          <p:nvPr/>
        </p:nvSpPr>
        <p:spPr>
          <a:xfrm>
            <a:off x="488478" y="368127"/>
            <a:ext cx="1127219" cy="3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en-US" altLang="zh-CN" sz="1800" kern="0" dirty="0" smtClean="0">
                <a:solidFill>
                  <a:srgbClr val="FFFFFF"/>
                </a:solidFill>
                <a:latin typeface="微软雅黑" panose="020B0503020204020204" pitchFamily="34" charset="-122"/>
                <a:ea typeface="微软雅黑" panose="020B0503020204020204" pitchFamily="34" charset="-122"/>
              </a:rPr>
              <a:t>LOGO</a:t>
            </a:r>
            <a:endParaRPr lang="zh-CN" altLang="en-US" sz="1800" kern="0" dirty="0">
              <a:solidFill>
                <a:srgbClr val="FFFFFF"/>
              </a:solidFill>
              <a:latin typeface="微软雅黑" panose="020B0503020204020204" pitchFamily="34" charset="-122"/>
              <a:ea typeface="微软雅黑" panose="020B0503020204020204" pitchFamily="34" charset="-122"/>
            </a:endParaRPr>
          </a:p>
        </p:txBody>
      </p:sp>
      <p:sp>
        <p:nvSpPr>
          <p:cNvPr id="12" name="Freeform 28"/>
          <p:cNvSpPr/>
          <p:nvPr/>
        </p:nvSpPr>
        <p:spPr>
          <a:xfrm>
            <a:off x="5584865" y="529454"/>
            <a:ext cx="491880" cy="375265"/>
          </a:xfrm>
          <a:custGeom>
            <a:avLst/>
            <a:gdLst/>
            <a:ahLst/>
            <a:cxnLst>
              <a:cxn ang="0">
                <a:pos x="523584" y="195509"/>
              </a:cxn>
              <a:cxn ang="0">
                <a:pos x="468711" y="250712"/>
              </a:cxn>
              <a:cxn ang="0">
                <a:pos x="320857" y="399452"/>
              </a:cxn>
              <a:cxn ang="0">
                <a:pos x="210348" y="399452"/>
              </a:cxn>
              <a:cxn ang="0">
                <a:pos x="374206" y="234611"/>
              </a:cxn>
              <a:cxn ang="0">
                <a:pos x="0" y="234611"/>
              </a:cxn>
              <a:cxn ang="0">
                <a:pos x="0" y="156407"/>
              </a:cxn>
              <a:cxn ang="0">
                <a:pos x="374206" y="156407"/>
              </a:cxn>
              <a:cxn ang="0">
                <a:pos x="218732" y="0"/>
              </a:cxn>
              <a:cxn ang="0">
                <a:pos x="329241" y="0"/>
              </a:cxn>
              <a:cxn ang="0">
                <a:pos x="468711" y="140307"/>
              </a:cxn>
              <a:cxn ang="0">
                <a:pos x="523584" y="195509"/>
              </a:cxn>
            </a:cxnLst>
            <a:rect l="0" t="0" r="0" b="0"/>
            <a:pathLst>
              <a:path w="687" h="521">
                <a:moveTo>
                  <a:pt x="687" y="255"/>
                </a:moveTo>
                <a:lnTo>
                  <a:pt x="615" y="327"/>
                </a:lnTo>
                <a:lnTo>
                  <a:pt x="421" y="521"/>
                </a:lnTo>
                <a:lnTo>
                  <a:pt x="276" y="521"/>
                </a:lnTo>
                <a:lnTo>
                  <a:pt x="491" y="306"/>
                </a:lnTo>
                <a:lnTo>
                  <a:pt x="0" y="306"/>
                </a:lnTo>
                <a:lnTo>
                  <a:pt x="0" y="204"/>
                </a:lnTo>
                <a:lnTo>
                  <a:pt x="491" y="204"/>
                </a:lnTo>
                <a:lnTo>
                  <a:pt x="287" y="0"/>
                </a:lnTo>
                <a:lnTo>
                  <a:pt x="432" y="0"/>
                </a:lnTo>
                <a:lnTo>
                  <a:pt x="615" y="183"/>
                </a:lnTo>
                <a:lnTo>
                  <a:pt x="687" y="255"/>
                </a:ln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sp>
        <p:nvSpPr>
          <p:cNvPr id="13" name="Freeform 29"/>
          <p:cNvSpPr/>
          <p:nvPr/>
        </p:nvSpPr>
        <p:spPr>
          <a:xfrm>
            <a:off x="6222962" y="71945"/>
            <a:ext cx="624943" cy="475435"/>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14" name="圆角矩形 13"/>
          <p:cNvSpPr/>
          <p:nvPr/>
        </p:nvSpPr>
        <p:spPr>
          <a:xfrm>
            <a:off x="6036876" y="2266925"/>
            <a:ext cx="4608512" cy="1488165"/>
          </a:xfrm>
          <a:prstGeom prst="roundRect">
            <a:avLst>
              <a:gd name="adj" fmla="val 3888"/>
            </a:avLst>
          </a:prstGeom>
          <a:solidFill>
            <a:srgbClr val="00C8D8"/>
          </a:solidFill>
          <a:ln w="12700">
            <a:noFill/>
          </a:ln>
          <a:effectLst>
            <a:outerShdw blurRad="25400" dist="25400" dir="8100000" algn="tr" rotWithShape="0">
              <a:schemeClr val="bg1">
                <a:alpha val="6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 name="圆角矩形 14"/>
          <p:cNvSpPr/>
          <p:nvPr/>
        </p:nvSpPr>
        <p:spPr>
          <a:xfrm>
            <a:off x="6708951" y="2026897"/>
            <a:ext cx="3264363" cy="480053"/>
          </a:xfrm>
          <a:prstGeom prst="roundRect">
            <a:avLst/>
          </a:prstGeom>
          <a:solidFill>
            <a:srgbClr val="1F324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r>
              <a:rPr lang="zh-CN" altLang="en-US" sz="1867" b="1" dirty="0">
                <a:latin typeface="微软雅黑" panose="020B0503020204020204" pitchFamily="34" charset="-122"/>
                <a:ea typeface="微软雅黑" panose="020B0503020204020204" pitchFamily="34" charset="-122"/>
              </a:rPr>
              <a:t>单击此处添加标题</a:t>
            </a:r>
          </a:p>
        </p:txBody>
      </p:sp>
      <p:sp>
        <p:nvSpPr>
          <p:cNvPr id="16" name="圆角矩形 15"/>
          <p:cNvSpPr/>
          <p:nvPr/>
        </p:nvSpPr>
        <p:spPr>
          <a:xfrm>
            <a:off x="6036876" y="4477965"/>
            <a:ext cx="4608512" cy="1488165"/>
          </a:xfrm>
          <a:prstGeom prst="roundRect">
            <a:avLst>
              <a:gd name="adj" fmla="val 6016"/>
            </a:avLst>
          </a:prstGeom>
          <a:solidFill>
            <a:srgbClr val="00C8D8"/>
          </a:solidFill>
          <a:ln w="12700">
            <a:noFill/>
          </a:ln>
          <a:effectLst>
            <a:outerShdw blurRad="25400" dist="25400" dir="8100000" algn="tr" rotWithShape="0">
              <a:schemeClr val="bg1">
                <a:alpha val="6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7" name="圆角矩形 16"/>
          <p:cNvSpPr/>
          <p:nvPr/>
        </p:nvSpPr>
        <p:spPr>
          <a:xfrm>
            <a:off x="6708951" y="4235141"/>
            <a:ext cx="3264363" cy="480053"/>
          </a:xfrm>
          <a:prstGeom prst="roundRect">
            <a:avLst/>
          </a:prstGeom>
          <a:solidFill>
            <a:srgbClr val="1F324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r>
              <a:rPr lang="zh-CN" altLang="en-US" sz="1867" b="1" dirty="0">
                <a:latin typeface="微软雅黑" panose="020B0503020204020204" pitchFamily="34" charset="-122"/>
                <a:ea typeface="微软雅黑" panose="020B0503020204020204" pitchFamily="34" charset="-122"/>
              </a:rPr>
              <a:t>单击此处添加标题</a:t>
            </a:r>
          </a:p>
        </p:txBody>
      </p:sp>
      <p:pic>
        <p:nvPicPr>
          <p:cNvPr id="18"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flipH="1">
            <a:off x="1716397" y="1903334"/>
            <a:ext cx="3505201" cy="4089067"/>
          </a:xfrm>
          <a:prstGeom prst="rect">
            <a:avLst/>
          </a:prstGeom>
          <a:noFill/>
          <a:ln w="12700">
            <a:solidFill>
              <a:schemeClr val="bg1">
                <a:lumMod val="7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19" name="Rectangle 12"/>
          <p:cNvSpPr/>
          <p:nvPr/>
        </p:nvSpPr>
        <p:spPr>
          <a:xfrm>
            <a:off x="6213684" y="2605754"/>
            <a:ext cx="4143672" cy="1015471"/>
          </a:xfrm>
          <a:prstGeom prst="rect">
            <a:avLst/>
          </a:prstGeom>
        </p:spPr>
        <p:txBody>
          <a:bodyPr wrap="square">
            <a:spAutoFit/>
          </a:bodyPr>
          <a:lstStyle/>
          <a:p>
            <a:pPr>
              <a:lnSpc>
                <a:spcPct val="150000"/>
              </a:lnSpc>
            </a:pPr>
            <a:r>
              <a:rPr lang="zh-CN" altLang="en-US" sz="1333" dirty="0">
                <a:solidFill>
                  <a:srgbClr val="FFFFFF"/>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您的内容打在这里，或者通过复制您的文本后，在此框中选择粘贴，并选择只保留文字。您的内容打在这里，或者通过复制您的文本。</a:t>
            </a:r>
          </a:p>
        </p:txBody>
      </p:sp>
      <p:sp>
        <p:nvSpPr>
          <p:cNvPr id="20" name="Rectangle 12"/>
          <p:cNvSpPr/>
          <p:nvPr/>
        </p:nvSpPr>
        <p:spPr>
          <a:xfrm>
            <a:off x="6213684" y="4814000"/>
            <a:ext cx="4143672" cy="1015471"/>
          </a:xfrm>
          <a:prstGeom prst="rect">
            <a:avLst/>
          </a:prstGeom>
        </p:spPr>
        <p:txBody>
          <a:bodyPr wrap="square">
            <a:spAutoFit/>
          </a:bodyPr>
          <a:lstStyle/>
          <a:p>
            <a:pPr>
              <a:lnSpc>
                <a:spcPct val="150000"/>
              </a:lnSpc>
            </a:pPr>
            <a:r>
              <a:rPr lang="zh-CN" altLang="en-US" sz="1333" dirty="0">
                <a:solidFill>
                  <a:srgbClr val="FFFFFF"/>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您的内容打在这里，或者通过复制您的文本后，在此框中选择粘贴，并选择只保留文字。您的内容打在这里，或者通过复制您的文本。</a:t>
            </a:r>
          </a:p>
        </p:txBody>
      </p:sp>
    </p:spTree>
    <p:extLst>
      <p:ext uri="{BB962C8B-B14F-4D97-AF65-F5344CB8AC3E}">
        <p14:creationId xmlns:p14="http://schemas.microsoft.com/office/powerpoint/2010/main" val="13803586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5644">
        <p15:prstTrans prst="pageCurlDouble"/>
      </p:transition>
    </mc:Choice>
    <mc:Fallback>
      <p:transition spd="slow" advClick="0" advTm="564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p:val>
                                            <p:fltVal val="0"/>
                                          </p:val>
                                        </p:tav>
                                        <p:tav tm="100000">
                                          <p:val>
                                            <p:strVal val="#ppt_w"/>
                                          </p:val>
                                        </p:tav>
                                      </p:tavLst>
                                    </p:anim>
                                    <p:anim calcmode="lin" valueType="num">
                                      <p:cBhvr>
                                        <p:cTn id="8" dur="1000" fill="hold"/>
                                        <p:tgtEl>
                                          <p:spTgt spid="18"/>
                                        </p:tgtEl>
                                        <p:attrNameLst>
                                          <p:attrName>ppt_h</p:attrName>
                                        </p:attrNameLst>
                                      </p:cBhvr>
                                      <p:tavLst>
                                        <p:tav tm="0">
                                          <p:val>
                                            <p:fltVal val="0"/>
                                          </p:val>
                                        </p:tav>
                                        <p:tav tm="100000">
                                          <p:val>
                                            <p:strVal val="#ppt_h"/>
                                          </p:val>
                                        </p:tav>
                                      </p:tavLst>
                                    </p:anim>
                                    <p:anim calcmode="lin" valueType="num">
                                      <p:cBhvr>
                                        <p:cTn id="9" dur="1000" fill="hold"/>
                                        <p:tgtEl>
                                          <p:spTgt spid="18"/>
                                        </p:tgtEl>
                                        <p:attrNameLst>
                                          <p:attrName>style.rotation</p:attrName>
                                        </p:attrNameLst>
                                      </p:cBhvr>
                                      <p:tavLst>
                                        <p:tav tm="0">
                                          <p:val>
                                            <p:fltVal val="90"/>
                                          </p:val>
                                        </p:tav>
                                        <p:tav tm="100000">
                                          <p:val>
                                            <p:fltVal val="0"/>
                                          </p:val>
                                        </p:tav>
                                      </p:tavLst>
                                    </p:anim>
                                    <p:animEffect transition="in" filter="fade">
                                      <p:cBhvr>
                                        <p:cTn id="10" dur="1000"/>
                                        <p:tgtEl>
                                          <p:spTgt spid="18"/>
                                        </p:tgtEl>
                                      </p:cBhvr>
                                    </p:animEffect>
                                  </p:childTnLst>
                                </p:cTn>
                              </p:par>
                            </p:childTnLst>
                          </p:cTn>
                        </p:par>
                        <p:par>
                          <p:cTn id="11" fill="hold">
                            <p:stCondLst>
                              <p:cond delay="1000"/>
                            </p:stCondLst>
                            <p:childTnLst>
                              <p:par>
                                <p:cTn id="12" presetID="25" presetClass="entr" presetSubtype="0"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p:cTn id="14" dur="5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15" dur="5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16" dur="500" accel="50000" fill="hold">
                                          <p:stCondLst>
                                            <p:cond delay="500"/>
                                          </p:stCondLst>
                                        </p:cTn>
                                        <p:tgtEl>
                                          <p:spTgt spid="15"/>
                                        </p:tgtEl>
                                        <p:attrNameLst>
                                          <p:attrName>ppt_w</p:attrName>
                                        </p:attrNameLst>
                                      </p:cBhvr>
                                      <p:tavLst>
                                        <p:tav tm="0">
                                          <p:val>
                                            <p:strVal val="#ppt_w*.05"/>
                                          </p:val>
                                        </p:tav>
                                        <p:tav tm="100000">
                                          <p:val>
                                            <p:strVal val="#ppt_w"/>
                                          </p:val>
                                        </p:tav>
                                      </p:tavLst>
                                    </p:anim>
                                    <p:anim calcmode="lin" valueType="num">
                                      <p:cBhvr>
                                        <p:cTn id="17" dur="1000" fill="hold"/>
                                        <p:tgtEl>
                                          <p:spTgt spid="15"/>
                                        </p:tgtEl>
                                        <p:attrNameLst>
                                          <p:attrName>ppt_h</p:attrName>
                                        </p:attrNameLst>
                                      </p:cBhvr>
                                      <p:tavLst>
                                        <p:tav tm="0">
                                          <p:val>
                                            <p:strVal val="#ppt_h"/>
                                          </p:val>
                                        </p:tav>
                                        <p:tav tm="100000">
                                          <p:val>
                                            <p:strVal val="#ppt_h"/>
                                          </p:val>
                                        </p:tav>
                                      </p:tavLst>
                                    </p:anim>
                                    <p:anim calcmode="lin" valueType="num">
                                      <p:cBhvr>
                                        <p:cTn id="18" dur="5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19" dur="5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20" dur="500" accel="50000" fill="hold">
                                          <p:stCondLst>
                                            <p:cond delay="500"/>
                                          </p:stCondLst>
                                        </p:cTn>
                                        <p:tgtEl>
                                          <p:spTgt spid="15"/>
                                        </p:tgtEl>
                                        <p:attrNameLst>
                                          <p:attrName>ppt_y</p:attrName>
                                        </p:attrNameLst>
                                      </p:cBhvr>
                                      <p:tavLst>
                                        <p:tav tm="0">
                                          <p:val>
                                            <p:strVal val="#ppt_y+.1"/>
                                          </p:val>
                                        </p:tav>
                                        <p:tav tm="100000">
                                          <p:val>
                                            <p:strVal val="#ppt_y"/>
                                          </p:val>
                                        </p:tav>
                                      </p:tavLst>
                                    </p:anim>
                                    <p:animEffect transition="in" filter="fade">
                                      <p:cBhvr>
                                        <p:cTn id="21" dur="1000" decel="50000">
                                          <p:stCondLst>
                                            <p:cond delay="0"/>
                                          </p:stCondLst>
                                        </p:cTn>
                                        <p:tgtEl>
                                          <p:spTgt spid="15"/>
                                        </p:tgtEl>
                                      </p:cBhvr>
                                    </p:animEffect>
                                  </p:childTnLst>
                                </p:cTn>
                              </p:par>
                            </p:childTnLst>
                          </p:cTn>
                        </p:par>
                        <p:par>
                          <p:cTn id="22" fill="hold">
                            <p:stCondLst>
                              <p:cond delay="2000"/>
                            </p:stCondLst>
                            <p:childTnLst>
                              <p:par>
                                <p:cTn id="23" presetID="21" presetClass="entr" presetSubtype="1"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heel(1)">
                                      <p:cBhvr>
                                        <p:cTn id="25" dur="500"/>
                                        <p:tgtEl>
                                          <p:spTgt spid="14"/>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p:cTn id="29" dur="500" fill="hold"/>
                                        <p:tgtEl>
                                          <p:spTgt spid="19"/>
                                        </p:tgtEl>
                                        <p:attrNameLst>
                                          <p:attrName>ppt_w</p:attrName>
                                        </p:attrNameLst>
                                      </p:cBhvr>
                                      <p:tavLst>
                                        <p:tav tm="0">
                                          <p:val>
                                            <p:fltVal val="0"/>
                                          </p:val>
                                        </p:tav>
                                        <p:tav tm="100000">
                                          <p:val>
                                            <p:strVal val="#ppt_w"/>
                                          </p:val>
                                        </p:tav>
                                      </p:tavLst>
                                    </p:anim>
                                    <p:anim calcmode="lin" valueType="num">
                                      <p:cBhvr>
                                        <p:cTn id="30" dur="500" fill="hold"/>
                                        <p:tgtEl>
                                          <p:spTgt spid="19"/>
                                        </p:tgtEl>
                                        <p:attrNameLst>
                                          <p:attrName>ppt_h</p:attrName>
                                        </p:attrNameLst>
                                      </p:cBhvr>
                                      <p:tavLst>
                                        <p:tav tm="0">
                                          <p:val>
                                            <p:fltVal val="0"/>
                                          </p:val>
                                        </p:tav>
                                        <p:tav tm="100000">
                                          <p:val>
                                            <p:strVal val="#ppt_h"/>
                                          </p:val>
                                        </p:tav>
                                      </p:tavLst>
                                    </p:anim>
                                    <p:animEffect transition="in" filter="fade">
                                      <p:cBhvr>
                                        <p:cTn id="31" dur="500"/>
                                        <p:tgtEl>
                                          <p:spTgt spid="19"/>
                                        </p:tgtEl>
                                      </p:cBhvr>
                                    </p:animEffect>
                                  </p:childTnLst>
                                </p:cTn>
                              </p:par>
                            </p:childTnLst>
                          </p:cTn>
                        </p:par>
                        <p:par>
                          <p:cTn id="32" fill="hold">
                            <p:stCondLst>
                              <p:cond delay="3000"/>
                            </p:stCondLst>
                            <p:childTnLst>
                              <p:par>
                                <p:cTn id="33" presetID="25"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36" dur="50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37" dur="500" accel="50000" fill="hold">
                                          <p:stCondLst>
                                            <p:cond delay="500"/>
                                          </p:stCondLst>
                                        </p:cTn>
                                        <p:tgtEl>
                                          <p:spTgt spid="17"/>
                                        </p:tgtEl>
                                        <p:attrNameLst>
                                          <p:attrName>ppt_w</p:attrName>
                                        </p:attrNameLst>
                                      </p:cBhvr>
                                      <p:tavLst>
                                        <p:tav tm="0">
                                          <p:val>
                                            <p:strVal val="#ppt_w*.05"/>
                                          </p:val>
                                        </p:tav>
                                        <p:tav tm="100000">
                                          <p:val>
                                            <p:strVal val="#ppt_w"/>
                                          </p:val>
                                        </p:tav>
                                      </p:tavLst>
                                    </p:anim>
                                    <p:anim calcmode="lin" valueType="num">
                                      <p:cBhvr>
                                        <p:cTn id="38" dur="1000" fill="hold"/>
                                        <p:tgtEl>
                                          <p:spTgt spid="17"/>
                                        </p:tgtEl>
                                        <p:attrNameLst>
                                          <p:attrName>ppt_h</p:attrName>
                                        </p:attrNameLst>
                                      </p:cBhvr>
                                      <p:tavLst>
                                        <p:tav tm="0">
                                          <p:val>
                                            <p:strVal val="#ppt_h"/>
                                          </p:val>
                                        </p:tav>
                                        <p:tav tm="100000">
                                          <p:val>
                                            <p:strVal val="#ppt_h"/>
                                          </p:val>
                                        </p:tav>
                                      </p:tavLst>
                                    </p:anim>
                                    <p:anim calcmode="lin" valueType="num">
                                      <p:cBhvr>
                                        <p:cTn id="39" dur="50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40" dur="50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41" dur="500" accel="50000" fill="hold">
                                          <p:stCondLst>
                                            <p:cond delay="500"/>
                                          </p:stCondLst>
                                        </p:cTn>
                                        <p:tgtEl>
                                          <p:spTgt spid="17"/>
                                        </p:tgtEl>
                                        <p:attrNameLst>
                                          <p:attrName>ppt_y</p:attrName>
                                        </p:attrNameLst>
                                      </p:cBhvr>
                                      <p:tavLst>
                                        <p:tav tm="0">
                                          <p:val>
                                            <p:strVal val="#ppt_y+.1"/>
                                          </p:val>
                                        </p:tav>
                                        <p:tav tm="100000">
                                          <p:val>
                                            <p:strVal val="#ppt_y"/>
                                          </p:val>
                                        </p:tav>
                                      </p:tavLst>
                                    </p:anim>
                                    <p:animEffect transition="in" filter="fade">
                                      <p:cBhvr>
                                        <p:cTn id="42" dur="1000" decel="50000">
                                          <p:stCondLst>
                                            <p:cond delay="0"/>
                                          </p:stCondLst>
                                        </p:cTn>
                                        <p:tgtEl>
                                          <p:spTgt spid="17"/>
                                        </p:tgtEl>
                                      </p:cBhvr>
                                    </p:animEffect>
                                  </p:childTnLst>
                                </p:cTn>
                              </p:par>
                            </p:childTnLst>
                          </p:cTn>
                        </p:par>
                        <p:par>
                          <p:cTn id="43" fill="hold">
                            <p:stCondLst>
                              <p:cond delay="4000"/>
                            </p:stCondLst>
                            <p:childTnLst>
                              <p:par>
                                <p:cTn id="44" presetID="21" presetClass="entr" presetSubtype="1"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wheel(1)">
                                      <p:cBhvr>
                                        <p:cTn id="46" dur="500"/>
                                        <p:tgtEl>
                                          <p:spTgt spid="16"/>
                                        </p:tgtEl>
                                      </p:cBhvr>
                                    </p:animEffect>
                                  </p:childTnLst>
                                </p:cTn>
                              </p:par>
                            </p:childTnLst>
                          </p:cTn>
                        </p:par>
                        <p:par>
                          <p:cTn id="47" fill="hold">
                            <p:stCondLst>
                              <p:cond delay="4500"/>
                            </p:stCondLst>
                            <p:childTnLst>
                              <p:par>
                                <p:cTn id="48" presetID="53" presetClass="entr" presetSubtype="16"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 calcmode="lin" valueType="num">
                                      <p:cBhvr>
                                        <p:cTn id="50" dur="500" fill="hold"/>
                                        <p:tgtEl>
                                          <p:spTgt spid="20"/>
                                        </p:tgtEl>
                                        <p:attrNameLst>
                                          <p:attrName>ppt_w</p:attrName>
                                        </p:attrNameLst>
                                      </p:cBhvr>
                                      <p:tavLst>
                                        <p:tav tm="0">
                                          <p:val>
                                            <p:fltVal val="0"/>
                                          </p:val>
                                        </p:tav>
                                        <p:tav tm="100000">
                                          <p:val>
                                            <p:strVal val="#ppt_w"/>
                                          </p:val>
                                        </p:tav>
                                      </p:tavLst>
                                    </p:anim>
                                    <p:anim calcmode="lin" valueType="num">
                                      <p:cBhvr>
                                        <p:cTn id="51" dur="500" fill="hold"/>
                                        <p:tgtEl>
                                          <p:spTgt spid="20"/>
                                        </p:tgtEl>
                                        <p:attrNameLst>
                                          <p:attrName>ppt_h</p:attrName>
                                        </p:attrNameLst>
                                      </p:cBhvr>
                                      <p:tavLst>
                                        <p:tav tm="0">
                                          <p:val>
                                            <p:fltVal val="0"/>
                                          </p:val>
                                        </p:tav>
                                        <p:tav tm="100000">
                                          <p:val>
                                            <p:strVal val="#ppt_h"/>
                                          </p:val>
                                        </p:tav>
                                      </p:tavLst>
                                    </p:anim>
                                    <p:animEffect transition="in" filter="fade">
                                      <p:cBhvr>
                                        <p:cTn id="5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9" grpId="0"/>
      <p:bldP spid="2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970670" y="1406769"/>
            <a:ext cx="647114" cy="956603"/>
          </a:xfrm>
          <a:prstGeom prst="rect">
            <a:avLst/>
          </a:prstGeom>
          <a:solidFill>
            <a:srgbClr val="1240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970670" y="2363372"/>
            <a:ext cx="647114" cy="956603"/>
          </a:xfrm>
          <a:prstGeom prst="rect">
            <a:avLst/>
          </a:prstGeom>
          <a:solidFill>
            <a:srgbClr val="537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rot="2700000">
            <a:off x="-725903" y="-431700"/>
            <a:ext cx="5697553" cy="5697549"/>
            <a:chOff x="5702499" y="788736"/>
            <a:chExt cx="5697553" cy="5697549"/>
          </a:xfrm>
          <a:blipFill dpi="0" rotWithShape="0">
            <a:blip r:embed="rId3"/>
            <a:srcRect/>
            <a:stretch>
              <a:fillRect/>
            </a:stretch>
          </a:blipFill>
        </p:grpSpPr>
        <p:sp>
          <p:nvSpPr>
            <p:cNvPr id="8" name="圆角矩形 7"/>
            <p:cNvSpPr/>
            <p:nvPr/>
          </p:nvSpPr>
          <p:spPr>
            <a:xfrm>
              <a:off x="7601688" y="788736"/>
              <a:ext cx="1899183" cy="1899183"/>
            </a:xfrm>
            <a:prstGeom prst="roundRect">
              <a:avLst>
                <a:gd name="adj" fmla="val 0"/>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a:off x="7601687" y="2687919"/>
              <a:ext cx="1899183" cy="1899183"/>
            </a:xfrm>
            <a:prstGeom prst="roundRect">
              <a:avLst>
                <a:gd name="adj" fmla="val 0"/>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7601686" y="4587102"/>
              <a:ext cx="1899183" cy="1899183"/>
            </a:xfrm>
            <a:prstGeom prst="roundRect">
              <a:avLst>
                <a:gd name="adj" fmla="val 0"/>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9500869" y="788736"/>
              <a:ext cx="1899183" cy="1899183"/>
            </a:xfrm>
            <a:prstGeom prst="roundRect">
              <a:avLst>
                <a:gd name="adj" fmla="val 0"/>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9500868" y="2687919"/>
              <a:ext cx="1899183" cy="1899183"/>
            </a:xfrm>
            <a:prstGeom prst="roundRect">
              <a:avLst>
                <a:gd name="adj" fmla="val 0"/>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a:off x="9500867" y="4587102"/>
              <a:ext cx="1899183" cy="1899183"/>
            </a:xfrm>
            <a:prstGeom prst="roundRect">
              <a:avLst>
                <a:gd name="adj" fmla="val 0"/>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5702501" y="788736"/>
              <a:ext cx="1899183" cy="1899183"/>
            </a:xfrm>
            <a:prstGeom prst="roundRect">
              <a:avLst>
                <a:gd name="adj" fmla="val 0"/>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5710644" y="2690634"/>
              <a:ext cx="1899183" cy="1899183"/>
            </a:xfrm>
            <a:prstGeom prst="roundRect">
              <a:avLst>
                <a:gd name="adj" fmla="val 0"/>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a:off x="5702499" y="4587102"/>
              <a:ext cx="1899183" cy="1899183"/>
            </a:xfrm>
            <a:prstGeom prst="roundRect">
              <a:avLst>
                <a:gd name="adj" fmla="val 0"/>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圆角矩形 17"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p:nvPr/>
        </p:nvSpPr>
        <p:spPr>
          <a:xfrm rot="2700000">
            <a:off x="4484805" y="-1957465"/>
            <a:ext cx="3584536" cy="3584536"/>
          </a:xfrm>
          <a:prstGeom prst="roundRect">
            <a:avLst>
              <a:gd name="adj" fmla="val 0"/>
            </a:avLst>
          </a:prstGeom>
          <a:solidFill>
            <a:srgbClr val="00C8D8"/>
          </a:solidFill>
          <a:ln w="79375">
            <a:gradFill>
              <a:gsLst>
                <a:gs pos="0">
                  <a:srgbClr val="F2F2F2"/>
                </a:gs>
                <a:gs pos="100000">
                  <a:srgbClr val="DCDCDC"/>
                </a:gs>
              </a:gsLst>
              <a:lin ang="132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p:nvPr/>
        </p:nvSpPr>
        <p:spPr>
          <a:xfrm>
            <a:off x="4203400" y="359177"/>
            <a:ext cx="4147346" cy="707886"/>
          </a:xfrm>
          <a:prstGeom prst="rect">
            <a:avLst/>
          </a:prstGeom>
          <a:ln>
            <a:noFill/>
          </a:ln>
        </p:spPr>
        <p:txBody>
          <a:bodyPr wrap="square">
            <a:spAutoFit/>
          </a:bodyPr>
          <a:lstStyle/>
          <a:p>
            <a:pPr algn="ctr"/>
            <a:r>
              <a:rPr lang="en-US" altLang="zh-CN" sz="4000" b="1" dirty="0" smtClean="0">
                <a:solidFill>
                  <a:srgbClr val="FFFFFF"/>
                </a:solidFill>
                <a:latin typeface="Franklin Gothic Demi" panose="020B0703020102020204" pitchFamily="34" charset="0"/>
                <a:ea typeface="微软雅黑" panose="020B0503020204020204" pitchFamily="34" charset="-122"/>
                <a:cs typeface="BrowalliaUPC" panose="020B0604020202020204" pitchFamily="34" charset="-34"/>
              </a:rPr>
              <a:t>CONTENTS</a:t>
            </a:r>
            <a:endParaRPr lang="en-US" altLang="zh-CN" sz="4000" b="1" dirty="0">
              <a:solidFill>
                <a:srgbClr val="FFFFFF"/>
              </a:solidFill>
              <a:latin typeface="Franklin Gothic Demi" panose="020B0703020102020204" pitchFamily="34" charset="0"/>
              <a:ea typeface="微软雅黑" panose="020B0503020204020204" pitchFamily="34" charset="-122"/>
              <a:cs typeface="BrowalliaUPC" panose="020B0604020202020204" pitchFamily="34" charset="-34"/>
            </a:endParaRPr>
          </a:p>
        </p:txBody>
      </p:sp>
      <p:sp>
        <p:nvSpPr>
          <p:cNvPr id="21" name="圆角矩形 20"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p:nvPr/>
        </p:nvSpPr>
        <p:spPr>
          <a:xfrm rot="2700000">
            <a:off x="1184761" y="1476480"/>
            <a:ext cx="1899183" cy="1899183"/>
          </a:xfrm>
          <a:prstGeom prst="roundRect">
            <a:avLst>
              <a:gd name="adj" fmla="val 0"/>
            </a:avLst>
          </a:prstGeom>
          <a:gradFill>
            <a:gsLst>
              <a:gs pos="0">
                <a:srgbClr val="537285"/>
              </a:gs>
              <a:gs pos="100000">
                <a:srgbClr val="124062">
                  <a:alpha val="50000"/>
                </a:srgbClr>
              </a:gs>
            </a:gsLst>
            <a:lin ang="7200000" scaled="0"/>
          </a:gra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1351500" y="2110753"/>
            <a:ext cx="1665841" cy="707886"/>
          </a:xfrm>
          <a:prstGeom prst="rect">
            <a:avLst/>
          </a:prstGeom>
          <a:noFill/>
          <a:effectLst/>
        </p:spPr>
        <p:txBody>
          <a:bodyPr wrap="none" rtlCol="0">
            <a:spAutoFit/>
          </a:bodyPr>
          <a:lstStyle/>
          <a:p>
            <a:r>
              <a:rPr lang="en-US" altLang="zh-CN" sz="4000" dirty="0" smtClean="0">
                <a:solidFill>
                  <a:schemeClr val="bg1"/>
                </a:solidFill>
                <a:latin typeface="Arial Black" panose="020B0A04020102020204" pitchFamily="34" charset="0"/>
                <a:ea typeface="方正姚体" panose="02010601030101010101" pitchFamily="2" charset="-122"/>
                <a:cs typeface="Kartika" panose="02020503030404060203" pitchFamily="18" charset="0"/>
              </a:rPr>
              <a:t>20XX</a:t>
            </a:r>
            <a:endParaRPr lang="zh-CN" altLang="en-US" sz="1600" dirty="0" smtClean="0">
              <a:solidFill>
                <a:schemeClr val="bg1"/>
              </a:solidFill>
              <a:latin typeface="Arial Black" panose="020B0A04020102020204" pitchFamily="34" charset="0"/>
              <a:ea typeface="方正姚体" panose="02010601030101010101" pitchFamily="2" charset="-122"/>
              <a:cs typeface="Kartika" panose="02020503030404060203" pitchFamily="18" charset="0"/>
            </a:endParaRPr>
          </a:p>
        </p:txBody>
      </p:sp>
      <p:sp>
        <p:nvSpPr>
          <p:cNvPr id="24" name="文本框 23"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8603969" y="2031784"/>
            <a:ext cx="1620957" cy="523220"/>
          </a:xfrm>
          <a:prstGeom prst="rect">
            <a:avLst/>
          </a:prstGeom>
          <a:noFill/>
        </p:spPr>
        <p:txBody>
          <a:bodyPr wrap="none" rtlCol="0">
            <a:spAutoFit/>
          </a:bodyPr>
          <a:lstStyle/>
          <a:p>
            <a:r>
              <a:rPr lang="zh-CN" altLang="en-US" sz="2800" b="1" dirty="0" smtClean="0">
                <a:solidFill>
                  <a:srgbClr val="124062"/>
                </a:solidFill>
                <a:latin typeface="Arial Black" panose="020B0A04020102020204" pitchFamily="34" charset="0"/>
                <a:ea typeface="创艺简细圆" pitchFamily="2" charset="-122"/>
                <a:cs typeface="Kartika" panose="02020503030404060203" pitchFamily="18" charset="0"/>
              </a:rPr>
              <a:t>公司介绍</a:t>
            </a:r>
            <a:endParaRPr lang="zh-CN" altLang="en-US" sz="2800" b="1" dirty="0">
              <a:solidFill>
                <a:srgbClr val="124062"/>
              </a:solidFill>
              <a:latin typeface="Arial Black" panose="020B0A04020102020204" pitchFamily="34" charset="0"/>
              <a:ea typeface="创艺简细圆" pitchFamily="2" charset="-122"/>
              <a:cs typeface="Kartika" panose="02020503030404060203" pitchFamily="18" charset="0"/>
            </a:endParaRPr>
          </a:p>
        </p:txBody>
      </p:sp>
      <p:sp>
        <p:nvSpPr>
          <p:cNvPr id="25" name="文本框 24"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8578898" y="2913070"/>
            <a:ext cx="1620957" cy="523220"/>
          </a:xfrm>
          <a:prstGeom prst="rect">
            <a:avLst/>
          </a:prstGeom>
          <a:noFill/>
        </p:spPr>
        <p:txBody>
          <a:bodyPr wrap="none" rtlCol="0">
            <a:spAutoFit/>
          </a:bodyPr>
          <a:lstStyle/>
          <a:p>
            <a:r>
              <a:rPr lang="zh-CN" altLang="en-US" sz="2800" b="1" dirty="0" smtClean="0">
                <a:solidFill>
                  <a:srgbClr val="00C8D8"/>
                </a:solidFill>
                <a:latin typeface="Arial Black" panose="020B0A04020102020204" pitchFamily="34" charset="0"/>
                <a:ea typeface="创艺简细圆" pitchFamily="2" charset="-122"/>
                <a:cs typeface="Kartika" panose="02020503030404060203" pitchFamily="18" charset="0"/>
              </a:rPr>
              <a:t>项目简介</a:t>
            </a:r>
            <a:endParaRPr lang="zh-CN" altLang="en-US" sz="2800" b="1" dirty="0">
              <a:solidFill>
                <a:srgbClr val="00C8D8"/>
              </a:solidFill>
              <a:latin typeface="Arial Black" panose="020B0A04020102020204" pitchFamily="34" charset="0"/>
              <a:ea typeface="创艺简细圆" pitchFamily="2" charset="-122"/>
              <a:cs typeface="Kartika" panose="02020503030404060203" pitchFamily="18" charset="0"/>
            </a:endParaRPr>
          </a:p>
        </p:txBody>
      </p:sp>
      <p:sp>
        <p:nvSpPr>
          <p:cNvPr id="26" name="文本框 25"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8578898" y="3783382"/>
            <a:ext cx="1620957" cy="523220"/>
          </a:xfrm>
          <a:prstGeom prst="rect">
            <a:avLst/>
          </a:prstGeom>
          <a:noFill/>
        </p:spPr>
        <p:txBody>
          <a:bodyPr wrap="none" rtlCol="0">
            <a:spAutoFit/>
          </a:bodyPr>
          <a:lstStyle/>
          <a:p>
            <a:r>
              <a:rPr lang="zh-CN" altLang="en-US" sz="2800" b="1" dirty="0" smtClean="0">
                <a:solidFill>
                  <a:srgbClr val="124062"/>
                </a:solidFill>
                <a:latin typeface="Arial Black" panose="020B0A04020102020204" pitchFamily="34" charset="0"/>
                <a:ea typeface="创艺简细圆" pitchFamily="2" charset="-122"/>
                <a:cs typeface="Kartika" panose="02020503030404060203" pitchFamily="18" charset="0"/>
              </a:rPr>
              <a:t>产品运营</a:t>
            </a:r>
            <a:endParaRPr lang="zh-CN" altLang="en-US" sz="2800" b="1" dirty="0">
              <a:solidFill>
                <a:srgbClr val="124062"/>
              </a:solidFill>
              <a:latin typeface="Arial Black" panose="020B0A04020102020204" pitchFamily="34" charset="0"/>
              <a:ea typeface="创艺简细圆" pitchFamily="2" charset="-122"/>
              <a:cs typeface="Kartika" panose="02020503030404060203" pitchFamily="18" charset="0"/>
            </a:endParaRPr>
          </a:p>
        </p:txBody>
      </p:sp>
      <p:sp>
        <p:nvSpPr>
          <p:cNvPr id="27" name="文本框 26"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8603969" y="4770016"/>
            <a:ext cx="1620957" cy="523220"/>
          </a:xfrm>
          <a:prstGeom prst="rect">
            <a:avLst/>
          </a:prstGeom>
          <a:noFill/>
        </p:spPr>
        <p:txBody>
          <a:bodyPr wrap="none" rtlCol="0">
            <a:spAutoFit/>
          </a:bodyPr>
          <a:lstStyle/>
          <a:p>
            <a:r>
              <a:rPr lang="zh-CN" altLang="en-US" sz="2800" b="1" dirty="0" smtClean="0">
                <a:solidFill>
                  <a:srgbClr val="00C8D8"/>
                </a:solidFill>
                <a:latin typeface="Arial Black" panose="020B0A04020102020204" pitchFamily="34" charset="0"/>
                <a:ea typeface="创艺简细圆" pitchFamily="2" charset="-122"/>
                <a:cs typeface="Kartika" panose="02020503030404060203" pitchFamily="18" charset="0"/>
              </a:rPr>
              <a:t>发展规划</a:t>
            </a:r>
            <a:endParaRPr lang="zh-CN" altLang="en-US" sz="2800" b="1" dirty="0">
              <a:solidFill>
                <a:srgbClr val="00C8D8"/>
              </a:solidFill>
              <a:latin typeface="Arial Black" panose="020B0A04020102020204" pitchFamily="34" charset="0"/>
              <a:ea typeface="创艺简细圆" pitchFamily="2" charset="-122"/>
              <a:cs typeface="Kartika" panose="02020503030404060203" pitchFamily="18" charset="0"/>
            </a:endParaRPr>
          </a:p>
        </p:txBody>
      </p:sp>
      <p:cxnSp>
        <p:nvCxnSpPr>
          <p:cNvPr id="28" name="直接连接符 27"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CxnSpPr/>
          <p:nvPr/>
        </p:nvCxnSpPr>
        <p:spPr>
          <a:xfrm>
            <a:off x="8367541" y="2043977"/>
            <a:ext cx="0" cy="4248000"/>
          </a:xfrm>
          <a:prstGeom prst="line">
            <a:avLst/>
          </a:prstGeom>
          <a:ln>
            <a:solidFill>
              <a:srgbClr val="124062"/>
            </a:solidFill>
          </a:ln>
        </p:spPr>
        <p:style>
          <a:lnRef idx="1">
            <a:schemeClr val="accent1"/>
          </a:lnRef>
          <a:fillRef idx="0">
            <a:schemeClr val="accent1"/>
          </a:fillRef>
          <a:effectRef idx="0">
            <a:schemeClr val="accent1"/>
          </a:effectRef>
          <a:fontRef idx="minor">
            <a:schemeClr val="tx1"/>
          </a:fontRef>
        </p:style>
      </p:cxnSp>
      <p:sp>
        <p:nvSpPr>
          <p:cNvPr id="29" name="文本框 28"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7685406" y="2049266"/>
            <a:ext cx="543739" cy="523220"/>
          </a:xfrm>
          <a:prstGeom prst="rect">
            <a:avLst/>
          </a:prstGeom>
          <a:noFill/>
        </p:spPr>
        <p:txBody>
          <a:bodyPr wrap="none" rtlCol="0">
            <a:spAutoFit/>
          </a:bodyPr>
          <a:lstStyle/>
          <a:p>
            <a:r>
              <a:rPr lang="en-US" altLang="zh-CN" sz="2800" dirty="0" smtClean="0">
                <a:solidFill>
                  <a:srgbClr val="124062"/>
                </a:solidFill>
                <a:latin typeface="Arial Black" panose="020B0A04020102020204" pitchFamily="34" charset="0"/>
                <a:ea typeface="方正姚体" panose="02010601030101010101" pitchFamily="2" charset="-122"/>
                <a:cs typeface="Kartika" panose="02020503030404060203" pitchFamily="18" charset="0"/>
              </a:rPr>
              <a:t>1.</a:t>
            </a:r>
            <a:endParaRPr lang="zh-CN" altLang="en-US" sz="2800" dirty="0">
              <a:solidFill>
                <a:srgbClr val="124062"/>
              </a:solidFill>
              <a:latin typeface="Arial Black" panose="020B0A04020102020204" pitchFamily="34" charset="0"/>
              <a:ea typeface="方正姚体" panose="02010601030101010101" pitchFamily="2" charset="-122"/>
              <a:cs typeface="Kartika" panose="02020503030404060203" pitchFamily="18" charset="0"/>
            </a:endParaRPr>
          </a:p>
        </p:txBody>
      </p:sp>
      <p:sp>
        <p:nvSpPr>
          <p:cNvPr id="30" name="文本框 29"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7685406" y="2902096"/>
            <a:ext cx="543739" cy="523220"/>
          </a:xfrm>
          <a:prstGeom prst="rect">
            <a:avLst/>
          </a:prstGeom>
          <a:noFill/>
        </p:spPr>
        <p:txBody>
          <a:bodyPr wrap="none" rtlCol="0">
            <a:spAutoFit/>
          </a:bodyPr>
          <a:lstStyle/>
          <a:p>
            <a:r>
              <a:rPr lang="en-US" altLang="zh-CN" sz="2800" dirty="0" smtClean="0">
                <a:solidFill>
                  <a:srgbClr val="00C8D8"/>
                </a:solidFill>
                <a:latin typeface="Arial Black" panose="020B0A04020102020204" pitchFamily="34" charset="0"/>
                <a:ea typeface="方正姚体" panose="02010601030101010101" pitchFamily="2" charset="-122"/>
                <a:cs typeface="Kartika" panose="02020503030404060203" pitchFamily="18" charset="0"/>
              </a:rPr>
              <a:t>2.</a:t>
            </a:r>
            <a:endParaRPr lang="zh-CN" altLang="en-US" sz="2800" dirty="0">
              <a:solidFill>
                <a:srgbClr val="00C8D8"/>
              </a:solidFill>
              <a:latin typeface="Arial Black" panose="020B0A04020102020204" pitchFamily="34" charset="0"/>
              <a:ea typeface="方正姚体" panose="02010601030101010101" pitchFamily="2" charset="-122"/>
              <a:cs typeface="Kartika" panose="02020503030404060203" pitchFamily="18" charset="0"/>
            </a:endParaRPr>
          </a:p>
        </p:txBody>
      </p:sp>
      <p:sp>
        <p:nvSpPr>
          <p:cNvPr id="31" name="文本框 30"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7685406" y="3783382"/>
            <a:ext cx="543739" cy="523220"/>
          </a:xfrm>
          <a:prstGeom prst="rect">
            <a:avLst/>
          </a:prstGeom>
          <a:noFill/>
        </p:spPr>
        <p:txBody>
          <a:bodyPr wrap="none" rtlCol="0">
            <a:spAutoFit/>
          </a:bodyPr>
          <a:lstStyle/>
          <a:p>
            <a:r>
              <a:rPr lang="en-US" altLang="zh-CN" sz="2800" dirty="0" smtClean="0">
                <a:solidFill>
                  <a:srgbClr val="124062"/>
                </a:solidFill>
                <a:latin typeface="Arial Black" panose="020B0A04020102020204" pitchFamily="34" charset="0"/>
                <a:ea typeface="方正姚体" panose="02010601030101010101" pitchFamily="2" charset="-122"/>
                <a:cs typeface="Kartika" panose="02020503030404060203" pitchFamily="18" charset="0"/>
              </a:rPr>
              <a:t>3.</a:t>
            </a:r>
            <a:endParaRPr lang="zh-CN" altLang="en-US" sz="2800" dirty="0">
              <a:solidFill>
                <a:srgbClr val="124062"/>
              </a:solidFill>
              <a:latin typeface="Arial Black" panose="020B0A04020102020204" pitchFamily="34" charset="0"/>
              <a:ea typeface="方正姚体" panose="02010601030101010101" pitchFamily="2" charset="-122"/>
              <a:cs typeface="Kartika" panose="02020503030404060203" pitchFamily="18" charset="0"/>
            </a:endParaRPr>
          </a:p>
        </p:txBody>
      </p:sp>
      <p:sp>
        <p:nvSpPr>
          <p:cNvPr id="32" name="文本框 31"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7685406" y="4770016"/>
            <a:ext cx="543739" cy="523220"/>
          </a:xfrm>
          <a:prstGeom prst="rect">
            <a:avLst/>
          </a:prstGeom>
          <a:noFill/>
        </p:spPr>
        <p:txBody>
          <a:bodyPr wrap="none" rtlCol="0">
            <a:spAutoFit/>
          </a:bodyPr>
          <a:lstStyle/>
          <a:p>
            <a:r>
              <a:rPr lang="en-US" altLang="zh-CN" sz="2800" dirty="0" smtClean="0">
                <a:solidFill>
                  <a:srgbClr val="00C8D8"/>
                </a:solidFill>
                <a:latin typeface="Arial Black" panose="020B0A04020102020204" pitchFamily="34" charset="0"/>
                <a:ea typeface="方正姚体" panose="02010601030101010101" pitchFamily="2" charset="-122"/>
                <a:cs typeface="Kartika" panose="02020503030404060203" pitchFamily="18" charset="0"/>
              </a:rPr>
              <a:t>4.</a:t>
            </a:r>
            <a:endParaRPr lang="zh-CN" altLang="en-US" sz="2800" dirty="0">
              <a:solidFill>
                <a:srgbClr val="00C8D8"/>
              </a:solidFill>
              <a:latin typeface="Arial Black" panose="020B0A04020102020204" pitchFamily="34" charset="0"/>
              <a:ea typeface="方正姚体" panose="02010601030101010101" pitchFamily="2" charset="-122"/>
              <a:cs typeface="Kartika" panose="02020503030404060203" pitchFamily="18" charset="0"/>
            </a:endParaRPr>
          </a:p>
        </p:txBody>
      </p:sp>
      <p:sp>
        <p:nvSpPr>
          <p:cNvPr id="33" name="文本框 32"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8603969" y="5679438"/>
            <a:ext cx="1620957" cy="523220"/>
          </a:xfrm>
          <a:prstGeom prst="rect">
            <a:avLst/>
          </a:prstGeom>
          <a:noFill/>
        </p:spPr>
        <p:txBody>
          <a:bodyPr wrap="none" rtlCol="0">
            <a:spAutoFit/>
          </a:bodyPr>
          <a:lstStyle/>
          <a:p>
            <a:r>
              <a:rPr lang="zh-CN" altLang="en-US" sz="2800" b="1" dirty="0" smtClean="0">
                <a:solidFill>
                  <a:srgbClr val="124062"/>
                </a:solidFill>
                <a:latin typeface="Arial Black" panose="020B0A04020102020204" pitchFamily="34" charset="0"/>
                <a:ea typeface="创艺简细圆" pitchFamily="2" charset="-122"/>
                <a:cs typeface="Kartika" panose="02020503030404060203" pitchFamily="18" charset="0"/>
              </a:rPr>
              <a:t>资本融资</a:t>
            </a:r>
            <a:endParaRPr lang="zh-CN" altLang="en-US" sz="2800" b="1" dirty="0">
              <a:solidFill>
                <a:srgbClr val="124062"/>
              </a:solidFill>
              <a:latin typeface="Arial Black" panose="020B0A04020102020204" pitchFamily="34" charset="0"/>
              <a:ea typeface="创艺简细圆" pitchFamily="2" charset="-122"/>
              <a:cs typeface="Kartika" panose="02020503030404060203" pitchFamily="18" charset="0"/>
            </a:endParaRPr>
          </a:p>
        </p:txBody>
      </p:sp>
      <p:sp>
        <p:nvSpPr>
          <p:cNvPr id="34" name="文本框 33"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7685406" y="5651302"/>
            <a:ext cx="543739" cy="523220"/>
          </a:xfrm>
          <a:prstGeom prst="rect">
            <a:avLst/>
          </a:prstGeom>
          <a:noFill/>
        </p:spPr>
        <p:txBody>
          <a:bodyPr wrap="none" rtlCol="0">
            <a:spAutoFit/>
          </a:bodyPr>
          <a:lstStyle/>
          <a:p>
            <a:r>
              <a:rPr lang="en-US" altLang="zh-CN" sz="2800" dirty="0" smtClean="0">
                <a:solidFill>
                  <a:srgbClr val="124062"/>
                </a:solidFill>
                <a:latin typeface="Arial Black" panose="020B0A04020102020204" pitchFamily="34" charset="0"/>
                <a:ea typeface="方正姚体" panose="02010601030101010101" pitchFamily="2" charset="-122"/>
                <a:cs typeface="Kartika" panose="02020503030404060203" pitchFamily="18" charset="0"/>
              </a:rPr>
              <a:t>5</a:t>
            </a:r>
            <a:r>
              <a:rPr lang="en-US" altLang="zh-CN" sz="2800" dirty="0" smtClean="0">
                <a:solidFill>
                  <a:srgbClr val="537285"/>
                </a:solidFill>
                <a:latin typeface="Arial Black" panose="020B0A04020102020204" pitchFamily="34" charset="0"/>
                <a:ea typeface="方正姚体" panose="02010601030101010101" pitchFamily="2" charset="-122"/>
                <a:cs typeface="Kartika" panose="02020503030404060203" pitchFamily="18" charset="0"/>
              </a:rPr>
              <a:t>.</a:t>
            </a:r>
            <a:endParaRPr lang="zh-CN" altLang="en-US" sz="2800" dirty="0">
              <a:solidFill>
                <a:srgbClr val="537285"/>
              </a:solidFill>
              <a:latin typeface="Arial Black" panose="020B0A04020102020204" pitchFamily="34" charset="0"/>
              <a:ea typeface="方正姚体" panose="02010601030101010101" pitchFamily="2" charset="-122"/>
              <a:cs typeface="Kartika" panose="02020503030404060203" pitchFamily="18" charset="0"/>
            </a:endParaRPr>
          </a:p>
        </p:txBody>
      </p:sp>
      <p:sp>
        <p:nvSpPr>
          <p:cNvPr id="35" name="矩形 34"/>
          <p:cNvSpPr/>
          <p:nvPr/>
        </p:nvSpPr>
        <p:spPr>
          <a:xfrm>
            <a:off x="-806824" y="847165"/>
            <a:ext cx="524436" cy="88750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6" name="矩形 35"/>
          <p:cNvSpPr/>
          <p:nvPr/>
        </p:nvSpPr>
        <p:spPr>
          <a:xfrm>
            <a:off x="-806824" y="1734671"/>
            <a:ext cx="524436" cy="887506"/>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Tree>
    <p:extLst>
      <p:ext uri="{BB962C8B-B14F-4D97-AF65-F5344CB8AC3E}">
        <p14:creationId xmlns:p14="http://schemas.microsoft.com/office/powerpoint/2010/main" val="360935912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airplan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trips(downLeft)">
                                      <p:cBhvr>
                                        <p:cTn id="7" dur="1000"/>
                                        <p:tgtEl>
                                          <p:spTgt spid="7"/>
                                        </p:tgtEl>
                                      </p:cBhvr>
                                    </p:animEffect>
                                  </p:childTnLst>
                                </p:cTn>
                              </p:par>
                            </p:childTnLst>
                          </p:cTn>
                        </p:par>
                        <p:par>
                          <p:cTn id="8" fill="hold">
                            <p:stCondLst>
                              <p:cond delay="1000"/>
                            </p:stCondLst>
                            <p:childTnLst>
                              <p:par>
                                <p:cTn id="9" presetID="23" presetClass="entr" presetSubtype="32"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750" fill="hold"/>
                                        <p:tgtEl>
                                          <p:spTgt spid="17"/>
                                        </p:tgtEl>
                                        <p:attrNameLst>
                                          <p:attrName>ppt_w</p:attrName>
                                        </p:attrNameLst>
                                      </p:cBhvr>
                                      <p:tavLst>
                                        <p:tav tm="0">
                                          <p:val>
                                            <p:strVal val="4*#ppt_w"/>
                                          </p:val>
                                        </p:tav>
                                        <p:tav tm="100000">
                                          <p:val>
                                            <p:strVal val="#ppt_w"/>
                                          </p:val>
                                        </p:tav>
                                      </p:tavLst>
                                    </p:anim>
                                    <p:anim calcmode="lin" valueType="num">
                                      <p:cBhvr>
                                        <p:cTn id="12" dur="750" fill="hold"/>
                                        <p:tgtEl>
                                          <p:spTgt spid="17"/>
                                        </p:tgtEl>
                                        <p:attrNameLst>
                                          <p:attrName>ppt_h</p:attrName>
                                        </p:attrNameLst>
                                      </p:cBhvr>
                                      <p:tavLst>
                                        <p:tav tm="0">
                                          <p:val>
                                            <p:strVal val="4*#ppt_h"/>
                                          </p:val>
                                        </p:tav>
                                        <p:tav tm="100000">
                                          <p:val>
                                            <p:strVal val="#ppt_h"/>
                                          </p:val>
                                        </p:tav>
                                      </p:tavLst>
                                    </p:anim>
                                  </p:childTnLst>
                                </p:cTn>
                              </p:par>
                            </p:childTnLst>
                          </p:cTn>
                        </p:par>
                        <p:par>
                          <p:cTn id="13" fill="hold">
                            <p:stCondLst>
                              <p:cond delay="1750"/>
                            </p:stCondLst>
                            <p:childTnLst>
                              <p:par>
                                <p:cTn id="14" presetID="26" presetClass="emph" presetSubtype="0" fill="hold" grpId="1" nodeType="afterEffect">
                                  <p:stCondLst>
                                    <p:cond delay="0"/>
                                  </p:stCondLst>
                                  <p:childTnLst>
                                    <p:animEffect transition="out" filter="fade">
                                      <p:cBhvr>
                                        <p:cTn id="15" dur="500" tmFilter="0, 0; .2, .5; .8, .5; 1, 0"/>
                                        <p:tgtEl>
                                          <p:spTgt spid="17"/>
                                        </p:tgtEl>
                                      </p:cBhvr>
                                    </p:animEffect>
                                    <p:animScale>
                                      <p:cBhvr>
                                        <p:cTn id="16" dur="250" autoRev="1" fill="hold"/>
                                        <p:tgtEl>
                                          <p:spTgt spid="17"/>
                                        </p:tgtEl>
                                      </p:cBhvr>
                                      <p:by x="105000" y="105000"/>
                                    </p:animScale>
                                  </p:childTnLst>
                                </p:cTn>
                              </p:par>
                            </p:childTnLst>
                          </p:cTn>
                        </p:par>
                        <p:par>
                          <p:cTn id="17" fill="hold">
                            <p:stCondLst>
                              <p:cond delay="2250"/>
                            </p:stCondLst>
                            <p:childTnLst>
                              <p:par>
                                <p:cTn id="18" presetID="2" presetClass="entr" presetSubtype="1" decel="28000"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750" fill="hold"/>
                                        <p:tgtEl>
                                          <p:spTgt spid="18"/>
                                        </p:tgtEl>
                                        <p:attrNameLst>
                                          <p:attrName>ppt_x</p:attrName>
                                        </p:attrNameLst>
                                      </p:cBhvr>
                                      <p:tavLst>
                                        <p:tav tm="0">
                                          <p:val>
                                            <p:strVal val="#ppt_x"/>
                                          </p:val>
                                        </p:tav>
                                        <p:tav tm="100000">
                                          <p:val>
                                            <p:strVal val="#ppt_x"/>
                                          </p:val>
                                        </p:tav>
                                      </p:tavLst>
                                    </p:anim>
                                    <p:anim calcmode="lin" valueType="num">
                                      <p:cBhvr additive="base">
                                        <p:cTn id="21" dur="750" fill="hold"/>
                                        <p:tgtEl>
                                          <p:spTgt spid="18"/>
                                        </p:tgtEl>
                                        <p:attrNameLst>
                                          <p:attrName>ppt_y</p:attrName>
                                        </p:attrNameLst>
                                      </p:cBhvr>
                                      <p:tavLst>
                                        <p:tav tm="0">
                                          <p:val>
                                            <p:strVal val="0-#ppt_h/2"/>
                                          </p:val>
                                        </p:tav>
                                        <p:tav tm="100000">
                                          <p:val>
                                            <p:strVal val="#ppt_y"/>
                                          </p:val>
                                        </p:tav>
                                      </p:tavLst>
                                    </p:anim>
                                  </p:childTnLst>
                                </p:cTn>
                              </p:par>
                            </p:childTnLst>
                          </p:cTn>
                        </p:par>
                        <p:par>
                          <p:cTn id="22" fill="hold">
                            <p:stCondLst>
                              <p:cond delay="3000"/>
                            </p:stCondLst>
                            <p:childTnLst>
                              <p:par>
                                <p:cTn id="23" presetID="50" presetClass="entr" presetSubtype="0" decel="100000"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p:cTn id="25" dur="1000" fill="hold"/>
                                        <p:tgtEl>
                                          <p:spTgt spid="19"/>
                                        </p:tgtEl>
                                        <p:attrNameLst>
                                          <p:attrName>ppt_w</p:attrName>
                                        </p:attrNameLst>
                                      </p:cBhvr>
                                      <p:tavLst>
                                        <p:tav tm="0">
                                          <p:val>
                                            <p:strVal val="#ppt_w+.3"/>
                                          </p:val>
                                        </p:tav>
                                        <p:tav tm="100000">
                                          <p:val>
                                            <p:strVal val="#ppt_w"/>
                                          </p:val>
                                        </p:tav>
                                      </p:tavLst>
                                    </p:anim>
                                    <p:anim calcmode="lin" valueType="num">
                                      <p:cBhvr>
                                        <p:cTn id="26" dur="1000" fill="hold"/>
                                        <p:tgtEl>
                                          <p:spTgt spid="19"/>
                                        </p:tgtEl>
                                        <p:attrNameLst>
                                          <p:attrName>ppt_h</p:attrName>
                                        </p:attrNameLst>
                                      </p:cBhvr>
                                      <p:tavLst>
                                        <p:tav tm="0">
                                          <p:val>
                                            <p:strVal val="#ppt_h"/>
                                          </p:val>
                                        </p:tav>
                                        <p:tav tm="100000">
                                          <p:val>
                                            <p:strVal val="#ppt_h"/>
                                          </p:val>
                                        </p:tav>
                                      </p:tavLst>
                                    </p:anim>
                                    <p:animEffect transition="in" filter="fade">
                                      <p:cBhvr>
                                        <p:cTn id="27" dur="1000"/>
                                        <p:tgtEl>
                                          <p:spTgt spid="19"/>
                                        </p:tgtEl>
                                      </p:cBhvr>
                                    </p:animEffect>
                                  </p:childTnLst>
                                </p:cTn>
                              </p:par>
                            </p:childTnLst>
                          </p:cTn>
                        </p:par>
                        <p:par>
                          <p:cTn id="28" fill="hold">
                            <p:stCondLst>
                              <p:cond delay="4000"/>
                            </p:stCondLst>
                            <p:childTnLst>
                              <p:par>
                                <p:cTn id="29" presetID="10" presetClass="entr" presetSubtype="0"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childTnLst>
                          </p:cTn>
                        </p:par>
                        <p:par>
                          <p:cTn id="32" fill="hold">
                            <p:stCondLst>
                              <p:cond delay="4500"/>
                            </p:stCondLst>
                            <p:childTnLst>
                              <p:par>
                                <p:cTn id="33" presetID="16" presetClass="entr" presetSubtype="42"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barn(outHorizontal)">
                                      <p:cBhvr>
                                        <p:cTn id="35" dur="500"/>
                                        <p:tgtEl>
                                          <p:spTgt spid="28"/>
                                        </p:tgtEl>
                                      </p:cBhvr>
                                    </p:animEffect>
                                  </p:childTnLst>
                                </p:cTn>
                              </p:par>
                            </p:childTnLst>
                          </p:cTn>
                        </p:par>
                        <p:par>
                          <p:cTn id="36" fill="hold">
                            <p:stCondLst>
                              <p:cond delay="5000"/>
                            </p:stCondLst>
                            <p:childTnLst>
                              <p:par>
                                <p:cTn id="37" presetID="10" presetClass="entr" presetSubtype="0" fill="hold" grpId="0"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500"/>
                                        <p:tgtEl>
                                          <p:spTgt spid="29"/>
                                        </p:tgtEl>
                                      </p:cBhvr>
                                    </p:animEffect>
                                  </p:childTnLst>
                                </p:cTn>
                              </p:par>
                              <p:par>
                                <p:cTn id="40" presetID="10" presetClass="entr" presetSubtype="0" fill="hold" grpId="0" nodeType="withEffect">
                                  <p:stCondLst>
                                    <p:cond delay="25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500"/>
                                        <p:tgtEl>
                                          <p:spTgt spid="30"/>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31"/>
                                        </p:tgtEl>
                                        <p:attrNameLst>
                                          <p:attrName>style.visibility</p:attrName>
                                        </p:attrNameLst>
                                      </p:cBhvr>
                                      <p:to>
                                        <p:strVal val="visible"/>
                                      </p:to>
                                    </p:set>
                                    <p:animEffect transition="in" filter="fade">
                                      <p:cBhvr>
                                        <p:cTn id="45" dur="500"/>
                                        <p:tgtEl>
                                          <p:spTgt spid="31"/>
                                        </p:tgtEl>
                                      </p:cBhvr>
                                    </p:animEffect>
                                  </p:childTnLst>
                                </p:cTn>
                              </p:par>
                              <p:par>
                                <p:cTn id="46" presetID="10" presetClass="entr" presetSubtype="0" fill="hold" grpId="0" nodeType="withEffect">
                                  <p:stCondLst>
                                    <p:cond delay="75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500"/>
                                        <p:tgtEl>
                                          <p:spTgt spid="32"/>
                                        </p:tgtEl>
                                      </p:cBhvr>
                                    </p:animEffect>
                                  </p:childTnLst>
                                </p:cTn>
                              </p:par>
                            </p:childTnLst>
                          </p:cTn>
                        </p:par>
                        <p:par>
                          <p:cTn id="49" fill="hold">
                            <p:stCondLst>
                              <p:cond delay="6250"/>
                            </p:stCondLst>
                            <p:childTnLst>
                              <p:par>
                                <p:cTn id="50" presetID="50" presetClass="entr" presetSubtype="0" decel="100000" fill="hold" grpId="0" nodeType="after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p:cTn id="52" dur="1000" fill="hold"/>
                                        <p:tgtEl>
                                          <p:spTgt spid="24"/>
                                        </p:tgtEl>
                                        <p:attrNameLst>
                                          <p:attrName>ppt_w</p:attrName>
                                        </p:attrNameLst>
                                      </p:cBhvr>
                                      <p:tavLst>
                                        <p:tav tm="0">
                                          <p:val>
                                            <p:strVal val="#ppt_w+.3"/>
                                          </p:val>
                                        </p:tav>
                                        <p:tav tm="100000">
                                          <p:val>
                                            <p:strVal val="#ppt_w"/>
                                          </p:val>
                                        </p:tav>
                                      </p:tavLst>
                                    </p:anim>
                                    <p:anim calcmode="lin" valueType="num">
                                      <p:cBhvr>
                                        <p:cTn id="53" dur="1000" fill="hold"/>
                                        <p:tgtEl>
                                          <p:spTgt spid="24"/>
                                        </p:tgtEl>
                                        <p:attrNameLst>
                                          <p:attrName>ppt_h</p:attrName>
                                        </p:attrNameLst>
                                      </p:cBhvr>
                                      <p:tavLst>
                                        <p:tav tm="0">
                                          <p:val>
                                            <p:strVal val="#ppt_h"/>
                                          </p:val>
                                        </p:tav>
                                        <p:tav tm="100000">
                                          <p:val>
                                            <p:strVal val="#ppt_h"/>
                                          </p:val>
                                        </p:tav>
                                      </p:tavLst>
                                    </p:anim>
                                    <p:animEffect transition="in" filter="fade">
                                      <p:cBhvr>
                                        <p:cTn id="54" dur="1000"/>
                                        <p:tgtEl>
                                          <p:spTgt spid="24"/>
                                        </p:tgtEl>
                                      </p:cBhvr>
                                    </p:animEffect>
                                  </p:childTnLst>
                                </p:cTn>
                              </p:par>
                              <p:par>
                                <p:cTn id="55" presetID="50" presetClass="entr" presetSubtype="0" decel="100000" fill="hold" grpId="0" nodeType="withEffect">
                                  <p:stCondLst>
                                    <p:cond delay="250"/>
                                  </p:stCondLst>
                                  <p:childTnLst>
                                    <p:set>
                                      <p:cBhvr>
                                        <p:cTn id="56" dur="1" fill="hold">
                                          <p:stCondLst>
                                            <p:cond delay="0"/>
                                          </p:stCondLst>
                                        </p:cTn>
                                        <p:tgtEl>
                                          <p:spTgt spid="25"/>
                                        </p:tgtEl>
                                        <p:attrNameLst>
                                          <p:attrName>style.visibility</p:attrName>
                                        </p:attrNameLst>
                                      </p:cBhvr>
                                      <p:to>
                                        <p:strVal val="visible"/>
                                      </p:to>
                                    </p:set>
                                    <p:anim calcmode="lin" valueType="num">
                                      <p:cBhvr>
                                        <p:cTn id="57" dur="1000" fill="hold"/>
                                        <p:tgtEl>
                                          <p:spTgt spid="25"/>
                                        </p:tgtEl>
                                        <p:attrNameLst>
                                          <p:attrName>ppt_w</p:attrName>
                                        </p:attrNameLst>
                                      </p:cBhvr>
                                      <p:tavLst>
                                        <p:tav tm="0">
                                          <p:val>
                                            <p:strVal val="#ppt_w+.3"/>
                                          </p:val>
                                        </p:tav>
                                        <p:tav tm="100000">
                                          <p:val>
                                            <p:strVal val="#ppt_w"/>
                                          </p:val>
                                        </p:tav>
                                      </p:tavLst>
                                    </p:anim>
                                    <p:anim calcmode="lin" valueType="num">
                                      <p:cBhvr>
                                        <p:cTn id="58" dur="1000" fill="hold"/>
                                        <p:tgtEl>
                                          <p:spTgt spid="25"/>
                                        </p:tgtEl>
                                        <p:attrNameLst>
                                          <p:attrName>ppt_h</p:attrName>
                                        </p:attrNameLst>
                                      </p:cBhvr>
                                      <p:tavLst>
                                        <p:tav tm="0">
                                          <p:val>
                                            <p:strVal val="#ppt_h"/>
                                          </p:val>
                                        </p:tav>
                                        <p:tav tm="100000">
                                          <p:val>
                                            <p:strVal val="#ppt_h"/>
                                          </p:val>
                                        </p:tav>
                                      </p:tavLst>
                                    </p:anim>
                                    <p:animEffect transition="in" filter="fade">
                                      <p:cBhvr>
                                        <p:cTn id="59" dur="1000"/>
                                        <p:tgtEl>
                                          <p:spTgt spid="25"/>
                                        </p:tgtEl>
                                      </p:cBhvr>
                                    </p:animEffect>
                                  </p:childTnLst>
                                </p:cTn>
                              </p:par>
                              <p:par>
                                <p:cTn id="60" presetID="50" presetClass="entr" presetSubtype="0" decel="100000" fill="hold" grpId="0" nodeType="withEffect">
                                  <p:stCondLst>
                                    <p:cond delay="500"/>
                                  </p:stCondLst>
                                  <p:childTnLst>
                                    <p:set>
                                      <p:cBhvr>
                                        <p:cTn id="61" dur="1" fill="hold">
                                          <p:stCondLst>
                                            <p:cond delay="0"/>
                                          </p:stCondLst>
                                        </p:cTn>
                                        <p:tgtEl>
                                          <p:spTgt spid="26"/>
                                        </p:tgtEl>
                                        <p:attrNameLst>
                                          <p:attrName>style.visibility</p:attrName>
                                        </p:attrNameLst>
                                      </p:cBhvr>
                                      <p:to>
                                        <p:strVal val="visible"/>
                                      </p:to>
                                    </p:set>
                                    <p:anim calcmode="lin" valueType="num">
                                      <p:cBhvr>
                                        <p:cTn id="62" dur="1000" fill="hold"/>
                                        <p:tgtEl>
                                          <p:spTgt spid="26"/>
                                        </p:tgtEl>
                                        <p:attrNameLst>
                                          <p:attrName>ppt_w</p:attrName>
                                        </p:attrNameLst>
                                      </p:cBhvr>
                                      <p:tavLst>
                                        <p:tav tm="0">
                                          <p:val>
                                            <p:strVal val="#ppt_w+.3"/>
                                          </p:val>
                                        </p:tav>
                                        <p:tav tm="100000">
                                          <p:val>
                                            <p:strVal val="#ppt_w"/>
                                          </p:val>
                                        </p:tav>
                                      </p:tavLst>
                                    </p:anim>
                                    <p:anim calcmode="lin" valueType="num">
                                      <p:cBhvr>
                                        <p:cTn id="63" dur="1000" fill="hold"/>
                                        <p:tgtEl>
                                          <p:spTgt spid="26"/>
                                        </p:tgtEl>
                                        <p:attrNameLst>
                                          <p:attrName>ppt_h</p:attrName>
                                        </p:attrNameLst>
                                      </p:cBhvr>
                                      <p:tavLst>
                                        <p:tav tm="0">
                                          <p:val>
                                            <p:strVal val="#ppt_h"/>
                                          </p:val>
                                        </p:tav>
                                        <p:tav tm="100000">
                                          <p:val>
                                            <p:strVal val="#ppt_h"/>
                                          </p:val>
                                        </p:tav>
                                      </p:tavLst>
                                    </p:anim>
                                    <p:animEffect transition="in" filter="fade">
                                      <p:cBhvr>
                                        <p:cTn id="64" dur="1000"/>
                                        <p:tgtEl>
                                          <p:spTgt spid="26"/>
                                        </p:tgtEl>
                                      </p:cBhvr>
                                    </p:animEffect>
                                  </p:childTnLst>
                                </p:cTn>
                              </p:par>
                              <p:par>
                                <p:cTn id="65" presetID="50" presetClass="entr" presetSubtype="0" decel="100000" fill="hold" grpId="0" nodeType="withEffect">
                                  <p:stCondLst>
                                    <p:cond delay="750"/>
                                  </p:stCondLst>
                                  <p:childTnLst>
                                    <p:set>
                                      <p:cBhvr>
                                        <p:cTn id="66" dur="1" fill="hold">
                                          <p:stCondLst>
                                            <p:cond delay="0"/>
                                          </p:stCondLst>
                                        </p:cTn>
                                        <p:tgtEl>
                                          <p:spTgt spid="27"/>
                                        </p:tgtEl>
                                        <p:attrNameLst>
                                          <p:attrName>style.visibility</p:attrName>
                                        </p:attrNameLst>
                                      </p:cBhvr>
                                      <p:to>
                                        <p:strVal val="visible"/>
                                      </p:to>
                                    </p:set>
                                    <p:anim calcmode="lin" valueType="num">
                                      <p:cBhvr>
                                        <p:cTn id="67" dur="1000" fill="hold"/>
                                        <p:tgtEl>
                                          <p:spTgt spid="27"/>
                                        </p:tgtEl>
                                        <p:attrNameLst>
                                          <p:attrName>ppt_w</p:attrName>
                                        </p:attrNameLst>
                                      </p:cBhvr>
                                      <p:tavLst>
                                        <p:tav tm="0">
                                          <p:val>
                                            <p:strVal val="#ppt_w+.3"/>
                                          </p:val>
                                        </p:tav>
                                        <p:tav tm="100000">
                                          <p:val>
                                            <p:strVal val="#ppt_w"/>
                                          </p:val>
                                        </p:tav>
                                      </p:tavLst>
                                    </p:anim>
                                    <p:anim calcmode="lin" valueType="num">
                                      <p:cBhvr>
                                        <p:cTn id="68" dur="1000" fill="hold"/>
                                        <p:tgtEl>
                                          <p:spTgt spid="27"/>
                                        </p:tgtEl>
                                        <p:attrNameLst>
                                          <p:attrName>ppt_h</p:attrName>
                                        </p:attrNameLst>
                                      </p:cBhvr>
                                      <p:tavLst>
                                        <p:tav tm="0">
                                          <p:val>
                                            <p:strVal val="#ppt_h"/>
                                          </p:val>
                                        </p:tav>
                                        <p:tav tm="100000">
                                          <p:val>
                                            <p:strVal val="#ppt_h"/>
                                          </p:val>
                                        </p:tav>
                                      </p:tavLst>
                                    </p:anim>
                                    <p:animEffect transition="in" filter="fade">
                                      <p:cBhvr>
                                        <p:cTn id="69" dur="1000"/>
                                        <p:tgtEl>
                                          <p:spTgt spid="27"/>
                                        </p:tgtEl>
                                      </p:cBhvr>
                                    </p:animEffect>
                                  </p:childTnLst>
                                </p:cTn>
                              </p:par>
                              <p:par>
                                <p:cTn id="70" presetID="10" presetClass="entr" presetSubtype="0" fill="hold" grpId="0" nodeType="withEffect">
                                  <p:stCondLst>
                                    <p:cond delay="750"/>
                                  </p:stCondLst>
                                  <p:childTnLst>
                                    <p:set>
                                      <p:cBhvr>
                                        <p:cTn id="71" dur="1" fill="hold">
                                          <p:stCondLst>
                                            <p:cond delay="0"/>
                                          </p:stCondLst>
                                        </p:cTn>
                                        <p:tgtEl>
                                          <p:spTgt spid="34"/>
                                        </p:tgtEl>
                                        <p:attrNameLst>
                                          <p:attrName>style.visibility</p:attrName>
                                        </p:attrNameLst>
                                      </p:cBhvr>
                                      <p:to>
                                        <p:strVal val="visible"/>
                                      </p:to>
                                    </p:set>
                                    <p:animEffect transition="in" filter="fade">
                                      <p:cBhvr>
                                        <p:cTn id="72" dur="500"/>
                                        <p:tgtEl>
                                          <p:spTgt spid="34"/>
                                        </p:tgtEl>
                                      </p:cBhvr>
                                    </p:animEffect>
                                  </p:childTnLst>
                                </p:cTn>
                              </p:par>
                              <p:par>
                                <p:cTn id="73" presetID="50" presetClass="entr" presetSubtype="0" decel="100000" fill="hold" grpId="0" nodeType="withEffect">
                                  <p:stCondLst>
                                    <p:cond delay="750"/>
                                  </p:stCondLst>
                                  <p:childTnLst>
                                    <p:set>
                                      <p:cBhvr>
                                        <p:cTn id="74" dur="1" fill="hold">
                                          <p:stCondLst>
                                            <p:cond delay="0"/>
                                          </p:stCondLst>
                                        </p:cTn>
                                        <p:tgtEl>
                                          <p:spTgt spid="33"/>
                                        </p:tgtEl>
                                        <p:attrNameLst>
                                          <p:attrName>style.visibility</p:attrName>
                                        </p:attrNameLst>
                                      </p:cBhvr>
                                      <p:to>
                                        <p:strVal val="visible"/>
                                      </p:to>
                                    </p:set>
                                    <p:anim calcmode="lin" valueType="num">
                                      <p:cBhvr>
                                        <p:cTn id="75" dur="1000" fill="hold"/>
                                        <p:tgtEl>
                                          <p:spTgt spid="33"/>
                                        </p:tgtEl>
                                        <p:attrNameLst>
                                          <p:attrName>ppt_w</p:attrName>
                                        </p:attrNameLst>
                                      </p:cBhvr>
                                      <p:tavLst>
                                        <p:tav tm="0">
                                          <p:val>
                                            <p:strVal val="#ppt_w+.3"/>
                                          </p:val>
                                        </p:tav>
                                        <p:tav tm="100000">
                                          <p:val>
                                            <p:strVal val="#ppt_w"/>
                                          </p:val>
                                        </p:tav>
                                      </p:tavLst>
                                    </p:anim>
                                    <p:anim calcmode="lin" valueType="num">
                                      <p:cBhvr>
                                        <p:cTn id="76" dur="1000" fill="hold"/>
                                        <p:tgtEl>
                                          <p:spTgt spid="33"/>
                                        </p:tgtEl>
                                        <p:attrNameLst>
                                          <p:attrName>ppt_h</p:attrName>
                                        </p:attrNameLst>
                                      </p:cBhvr>
                                      <p:tavLst>
                                        <p:tav tm="0">
                                          <p:val>
                                            <p:strVal val="#ppt_h"/>
                                          </p:val>
                                        </p:tav>
                                        <p:tav tm="100000">
                                          <p:val>
                                            <p:strVal val="#ppt_h"/>
                                          </p:val>
                                        </p:tav>
                                      </p:tavLst>
                                    </p:anim>
                                    <p:animEffect transition="in" filter="fade">
                                      <p:cBhvr>
                                        <p:cTn id="77"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p:bldP spid="21" grpId="0" animBg="1"/>
      <p:bldP spid="17" grpId="0"/>
      <p:bldP spid="17" grpId="1"/>
      <p:bldP spid="24" grpId="0"/>
      <p:bldP spid="25" grpId="0"/>
      <p:bldP spid="26" grpId="0"/>
      <p:bldP spid="27" grpId="0"/>
      <p:bldP spid="29" grpId="0"/>
      <p:bldP spid="30" grpId="0"/>
      <p:bldP spid="31" grpId="0"/>
      <p:bldP spid="32" grpId="0"/>
      <p:bldP spid="33" grpId="0"/>
      <p:bldP spid="3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descr="e7d195523061f1c0deeec63e560781cfd59afb0ea006f2a87ABB68BF51EA6619813959095094C18C62A12F549504892A4AAA8C1554C6663626E05CA27F281A14E6983772AFC3FB97135759321DEA3D703E9D8D869A2273EE9477143BE8480365BCBE2D24A02EAB7E6C95ABAFF4E43DB12B859CC73C0CD52B12CC59CA45669975474AFB4EC1F7920016A2E4929EE3CC36"/>
          <p:cNvSpPr/>
          <p:nvPr/>
        </p:nvSpPr>
        <p:spPr>
          <a:xfrm rot="2700000">
            <a:off x="2246716" y="-2634023"/>
            <a:ext cx="1482521" cy="1071752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descr="e7d195523061f1c0deeec63e560781cfd59afb0ea006f2a87ABB68BF51EA6619813959095094C18C62A12F549504892A4AAA8C1554C6663626E05CA27F281A14E6983772AFC3FB97135759321DEA3D703E9D8D869A2273EE9477143BE8480365BCBE2D24A02EAB7E6C95ABAFF4E43DB12B859CC73C0CD52B12CC59CA45669975474AFB4EC1F7920016A2E4929EE3CC36"/>
          <p:cNvSpPr/>
          <p:nvPr/>
        </p:nvSpPr>
        <p:spPr>
          <a:xfrm>
            <a:off x="10918247" y="4410432"/>
            <a:ext cx="1273753" cy="1560877"/>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descr="e7d195523061f1c0deeec63e560781cfd59afb0ea006f2a87ABB68BF51EA6619813959095094C18C62A12F549504892A4AAA8C1554C6663626E05CA27F281A14E6983772AFC3FB97135759321DEA3D703E9D8D869A2273EE9477143BE8480365BCBE2D24A02EAB7E6C95ABAFF4E43DB12B859CC73C0CD52B12CC59CA45669975474AFB4EC1F7920016A2E4929EE3CC36"/>
          <p:cNvGrpSpPr/>
          <p:nvPr/>
        </p:nvGrpSpPr>
        <p:grpSpPr>
          <a:xfrm>
            <a:off x="3344792" y="708892"/>
            <a:ext cx="7886301" cy="3379841"/>
            <a:chOff x="3344792" y="708892"/>
            <a:chExt cx="7886301" cy="3379841"/>
          </a:xfrm>
        </p:grpSpPr>
        <p:pic>
          <p:nvPicPr>
            <p:cNvPr id="33" name="图片 3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344792" y="708892"/>
              <a:ext cx="7886301" cy="3379841"/>
            </a:xfrm>
            <a:custGeom>
              <a:avLst/>
              <a:gdLst>
                <a:gd name="connsiteX0" fmla="*/ 6628627 w 7733398"/>
                <a:gd name="connsiteY0" fmla="*/ 0 h 3314314"/>
                <a:gd name="connsiteX1" fmla="*/ 7733398 w 7733398"/>
                <a:gd name="connsiteY1" fmla="*/ 1104771 h 3314314"/>
                <a:gd name="connsiteX2" fmla="*/ 6628628 w 7733398"/>
                <a:gd name="connsiteY2" fmla="*/ 2209543 h 3314314"/>
                <a:gd name="connsiteX3" fmla="*/ 6628626 w 7733398"/>
                <a:gd name="connsiteY3" fmla="*/ 2209541 h 3314314"/>
                <a:gd name="connsiteX4" fmla="*/ 5523854 w 7733398"/>
                <a:gd name="connsiteY4" fmla="*/ 3314312 h 3314314"/>
                <a:gd name="connsiteX5" fmla="*/ 4419086 w 7733398"/>
                <a:gd name="connsiteY5" fmla="*/ 2209543 h 3314314"/>
                <a:gd name="connsiteX6" fmla="*/ 4419085 w 7733398"/>
                <a:gd name="connsiteY6" fmla="*/ 2209544 h 3314314"/>
                <a:gd name="connsiteX7" fmla="*/ 4419084 w 7733398"/>
                <a:gd name="connsiteY7" fmla="*/ 2209543 h 3314314"/>
                <a:gd name="connsiteX8" fmla="*/ 3314313 w 7733398"/>
                <a:gd name="connsiteY8" fmla="*/ 3314314 h 3314314"/>
                <a:gd name="connsiteX9" fmla="*/ 2209543 w 7733398"/>
                <a:gd name="connsiteY9" fmla="*/ 2209544 h 3314314"/>
                <a:gd name="connsiteX10" fmla="*/ 2209542 w 7733398"/>
                <a:gd name="connsiteY10" fmla="*/ 2209544 h 3314314"/>
                <a:gd name="connsiteX11" fmla="*/ 2209542 w 7733398"/>
                <a:gd name="connsiteY11" fmla="*/ 2209544 h 3314314"/>
                <a:gd name="connsiteX12" fmla="*/ 1104771 w 7733398"/>
                <a:gd name="connsiteY12" fmla="*/ 3314314 h 3314314"/>
                <a:gd name="connsiteX13" fmla="*/ 0 w 7733398"/>
                <a:gd name="connsiteY13" fmla="*/ 2209544 h 3314314"/>
                <a:gd name="connsiteX14" fmla="*/ 0 w 7733398"/>
                <a:gd name="connsiteY14" fmla="*/ 2209544 h 3314314"/>
                <a:gd name="connsiteX15" fmla="*/ 1104771 w 7733398"/>
                <a:gd name="connsiteY15" fmla="*/ 1104773 h 3314314"/>
                <a:gd name="connsiteX16" fmla="*/ 1104772 w 7733398"/>
                <a:gd name="connsiteY16" fmla="*/ 1104773 h 3314314"/>
                <a:gd name="connsiteX17" fmla="*/ 2209542 w 7733398"/>
                <a:gd name="connsiteY17" fmla="*/ 2 h 3314314"/>
                <a:gd name="connsiteX18" fmla="*/ 3314313 w 7733398"/>
                <a:gd name="connsiteY18" fmla="*/ 1104773 h 3314314"/>
                <a:gd name="connsiteX19" fmla="*/ 3314313 w 7733398"/>
                <a:gd name="connsiteY19" fmla="*/ 1104772 h 3314314"/>
                <a:gd name="connsiteX20" fmla="*/ 3314314 w 7733398"/>
                <a:gd name="connsiteY20" fmla="*/ 1104773 h 3314314"/>
                <a:gd name="connsiteX21" fmla="*/ 4419085 w 7733398"/>
                <a:gd name="connsiteY21" fmla="*/ 2 h 3314314"/>
                <a:gd name="connsiteX22" fmla="*/ 5523855 w 7733398"/>
                <a:gd name="connsiteY22" fmla="*/ 1104770 h 3314314"/>
                <a:gd name="connsiteX23" fmla="*/ 5523856 w 7733398"/>
                <a:gd name="connsiteY23" fmla="*/ 1104771 h 3314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733398" h="3314314">
                  <a:moveTo>
                    <a:pt x="6628627" y="0"/>
                  </a:moveTo>
                  <a:lnTo>
                    <a:pt x="7733398" y="1104771"/>
                  </a:lnTo>
                  <a:lnTo>
                    <a:pt x="6628628" y="2209543"/>
                  </a:lnTo>
                  <a:lnTo>
                    <a:pt x="6628626" y="2209541"/>
                  </a:lnTo>
                  <a:lnTo>
                    <a:pt x="5523854" y="3314312"/>
                  </a:lnTo>
                  <a:lnTo>
                    <a:pt x="4419086" y="2209543"/>
                  </a:lnTo>
                  <a:lnTo>
                    <a:pt x="4419085" y="2209544"/>
                  </a:lnTo>
                  <a:lnTo>
                    <a:pt x="4419084" y="2209543"/>
                  </a:lnTo>
                  <a:lnTo>
                    <a:pt x="3314313" y="3314314"/>
                  </a:lnTo>
                  <a:lnTo>
                    <a:pt x="2209543" y="2209544"/>
                  </a:lnTo>
                  <a:lnTo>
                    <a:pt x="2209542" y="2209544"/>
                  </a:lnTo>
                  <a:lnTo>
                    <a:pt x="2209542" y="2209544"/>
                  </a:lnTo>
                  <a:lnTo>
                    <a:pt x="1104771" y="3314314"/>
                  </a:lnTo>
                  <a:lnTo>
                    <a:pt x="0" y="2209544"/>
                  </a:lnTo>
                  <a:lnTo>
                    <a:pt x="0" y="2209544"/>
                  </a:lnTo>
                  <a:lnTo>
                    <a:pt x="1104771" y="1104773"/>
                  </a:lnTo>
                  <a:lnTo>
                    <a:pt x="1104772" y="1104773"/>
                  </a:lnTo>
                  <a:lnTo>
                    <a:pt x="2209542" y="2"/>
                  </a:lnTo>
                  <a:lnTo>
                    <a:pt x="3314313" y="1104773"/>
                  </a:lnTo>
                  <a:lnTo>
                    <a:pt x="3314313" y="1104772"/>
                  </a:lnTo>
                  <a:lnTo>
                    <a:pt x="3314314" y="1104773"/>
                  </a:lnTo>
                  <a:lnTo>
                    <a:pt x="4419085" y="2"/>
                  </a:lnTo>
                  <a:lnTo>
                    <a:pt x="5523855" y="1104770"/>
                  </a:lnTo>
                  <a:lnTo>
                    <a:pt x="5523856" y="1104771"/>
                  </a:lnTo>
                  <a:close/>
                </a:path>
              </a:pathLst>
            </a:custGeom>
          </p:spPr>
        </p:pic>
        <p:grpSp>
          <p:nvGrpSpPr>
            <p:cNvPr id="34" name="组合 33"/>
            <p:cNvGrpSpPr/>
            <p:nvPr/>
          </p:nvGrpSpPr>
          <p:grpSpPr>
            <a:xfrm>
              <a:off x="3674770" y="1038870"/>
              <a:ext cx="7226345" cy="2719888"/>
              <a:chOff x="3633205" y="1038870"/>
              <a:chExt cx="7226345" cy="2719888"/>
            </a:xfrm>
            <a:noFill/>
          </p:grpSpPr>
          <p:sp>
            <p:nvSpPr>
              <p:cNvPr id="35" name="矩形 34"/>
              <p:cNvSpPr/>
              <p:nvPr/>
            </p:nvSpPr>
            <p:spPr>
              <a:xfrm rot="18900000" flipH="1">
                <a:off x="4759820" y="1038872"/>
                <a:ext cx="1593273" cy="1593273"/>
              </a:xfrm>
              <a:prstGeom prst="rect">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rot="18900000" flipH="1">
                <a:off x="3633205" y="2165485"/>
                <a:ext cx="1593273" cy="1593273"/>
              </a:xfrm>
              <a:prstGeom prst="rect">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rot="18900000" flipH="1">
                <a:off x="7013049" y="1038871"/>
                <a:ext cx="1593273" cy="1593273"/>
              </a:xfrm>
              <a:prstGeom prst="rect">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rot="18900000" flipH="1">
                <a:off x="5886434" y="2165484"/>
                <a:ext cx="1593273" cy="1593273"/>
              </a:xfrm>
              <a:prstGeom prst="rect">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rot="18900000" flipH="1">
                <a:off x="9266277" y="1038870"/>
                <a:ext cx="1593273" cy="1593273"/>
              </a:xfrm>
              <a:prstGeom prst="rect">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rot="18900000" flipH="1">
                <a:off x="8139662" y="2165483"/>
                <a:ext cx="1593273" cy="1593273"/>
              </a:xfrm>
              <a:prstGeom prst="rect">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1" name="文本框 40" descr="e7d195523061f1c0deeec63e560781cfd59afb0ea006f2a87ABB68BF51EA6619813959095094C18C62A12F549504892A4AAA8C1554C6663626E05CA27F281A14E6983772AFC3FB97135759321DEA3D703E9D8D869A2273EE9477143BE8480365BCBE2D24A02EAB7E6C95ABAFF4E43DB12B859CC73C0CD52B12CC59CA45669975474AFB4EC1F7920016A2E4929EE3CC36"/>
          <p:cNvSpPr txBox="1"/>
          <p:nvPr/>
        </p:nvSpPr>
        <p:spPr>
          <a:xfrm rot="18900000" flipH="1">
            <a:off x="167693" y="941195"/>
            <a:ext cx="3549370" cy="1631216"/>
          </a:xfrm>
          <a:prstGeom prst="rect">
            <a:avLst/>
          </a:prstGeom>
          <a:noFill/>
        </p:spPr>
        <p:txBody>
          <a:bodyPr wrap="none" rtlCol="0">
            <a:spAutoFit/>
          </a:bodyPr>
          <a:lstStyle/>
          <a:p>
            <a:r>
              <a:rPr lang="en-US" altLang="zh-CN" sz="8000" b="1" dirty="0" smtClean="0">
                <a:solidFill>
                  <a:srgbClr val="1F3240"/>
                </a:solidFill>
                <a:latin typeface="Agency FB" panose="020B0503020202020204" pitchFamily="34" charset="0"/>
                <a:ea typeface="微软雅黑" panose="020B0503020204020204" pitchFamily="34" charset="-122"/>
                <a:cs typeface="Aharoni" panose="02010803020104030203" pitchFamily="2" charset="-79"/>
              </a:rPr>
              <a:t>PART   03</a:t>
            </a:r>
            <a:endParaRPr lang="zh-CN" altLang="en-US" sz="8000" b="1" dirty="0" smtClean="0">
              <a:solidFill>
                <a:srgbClr val="1F3240"/>
              </a:solidFill>
              <a:latin typeface="Agency FB" panose="020B0503020202020204" pitchFamily="34" charset="0"/>
              <a:ea typeface="微软雅黑" panose="020B0503020204020204" pitchFamily="34" charset="-122"/>
              <a:cs typeface="Aharoni" panose="02010803020104030203" pitchFamily="2" charset="-79"/>
            </a:endParaRPr>
          </a:p>
          <a:p>
            <a:endParaRPr lang="zh-CN" altLang="en-US" sz="2000" dirty="0">
              <a:solidFill>
                <a:srgbClr val="1F3240"/>
              </a:solidFill>
              <a:latin typeface="Gulim" panose="020B0600000101010101" pitchFamily="34" charset="-127"/>
              <a:ea typeface="Gulim" panose="020B0600000101010101" pitchFamily="34" charset="-127"/>
            </a:endParaRPr>
          </a:p>
        </p:txBody>
      </p:sp>
      <p:sp>
        <p:nvSpPr>
          <p:cNvPr id="42" name="文本框 41"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4683098" y="4708253"/>
            <a:ext cx="4294765" cy="1323439"/>
          </a:xfrm>
          <a:prstGeom prst="rect">
            <a:avLst/>
          </a:prstGeom>
          <a:noFill/>
        </p:spPr>
        <p:txBody>
          <a:bodyPr wrap="none" rtlCol="0">
            <a:spAutoFit/>
          </a:bodyPr>
          <a:lstStyle/>
          <a:p>
            <a:r>
              <a:rPr lang="zh-CN" altLang="en-US" sz="8000" dirty="0" smtClean="0">
                <a:solidFill>
                  <a:srgbClr val="124062"/>
                </a:solidFill>
                <a:latin typeface="华文宋体" panose="02010600040101010101" pitchFamily="2" charset="-122"/>
                <a:ea typeface="华文宋体" panose="02010600040101010101" pitchFamily="2" charset="-122"/>
                <a:cs typeface="Kartika" panose="02020503030404060203" pitchFamily="18" charset="0"/>
              </a:rPr>
              <a:t>产品运营</a:t>
            </a:r>
            <a:endParaRPr lang="zh-CN" altLang="en-US" sz="8000" dirty="0">
              <a:solidFill>
                <a:srgbClr val="124062"/>
              </a:solidFill>
              <a:latin typeface="华文宋体" panose="02010600040101010101" pitchFamily="2" charset="-122"/>
              <a:ea typeface="华文宋体" panose="02010600040101010101" pitchFamily="2" charset="-122"/>
              <a:cs typeface="Kartika" panose="02020503030404060203" pitchFamily="18" charset="0"/>
            </a:endParaRPr>
          </a:p>
        </p:txBody>
      </p:sp>
      <p:sp>
        <p:nvSpPr>
          <p:cNvPr id="19" name="矩形 18"/>
          <p:cNvSpPr/>
          <p:nvPr/>
        </p:nvSpPr>
        <p:spPr>
          <a:xfrm>
            <a:off x="-806824" y="847165"/>
            <a:ext cx="524436" cy="88750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0" name="矩形 19"/>
          <p:cNvSpPr/>
          <p:nvPr/>
        </p:nvSpPr>
        <p:spPr>
          <a:xfrm>
            <a:off x="-806824" y="1734671"/>
            <a:ext cx="524436" cy="887506"/>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Tree>
    <p:extLst>
      <p:ext uri="{BB962C8B-B14F-4D97-AF65-F5344CB8AC3E}">
        <p14:creationId xmlns:p14="http://schemas.microsoft.com/office/powerpoint/2010/main" val="1598898468"/>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strips(downLeft)">
                                      <p:cBhvr>
                                        <p:cTn id="7" dur="1000"/>
                                        <p:tgtEl>
                                          <p:spTgt spid="30"/>
                                        </p:tgtEl>
                                      </p:cBhvr>
                                    </p:animEffect>
                                  </p:childTnLst>
                                </p:cTn>
                              </p:par>
                            </p:childTnLst>
                          </p:cTn>
                        </p:par>
                        <p:par>
                          <p:cTn id="8" fill="hold">
                            <p:stCondLst>
                              <p:cond delay="1000"/>
                            </p:stCondLst>
                            <p:childTnLst>
                              <p:par>
                                <p:cTn id="9" presetID="2" presetClass="entr" presetSubtype="2"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1+#ppt_w/2"/>
                                          </p:val>
                                        </p:tav>
                                        <p:tav tm="100000">
                                          <p:val>
                                            <p:strVal val="#ppt_x"/>
                                          </p:val>
                                        </p:tav>
                                      </p:tavLst>
                                    </p:anim>
                                    <p:anim calcmode="lin" valueType="num">
                                      <p:cBhvr additive="base">
                                        <p:cTn id="12" dur="500" fill="hold"/>
                                        <p:tgtEl>
                                          <p:spTgt spid="31"/>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3" presetClass="entr" presetSubtype="32" fill="hold" nodeType="afterEffect">
                                  <p:stCondLst>
                                    <p:cond delay="0"/>
                                  </p:stCondLst>
                                  <p:childTnLst>
                                    <p:set>
                                      <p:cBhvr>
                                        <p:cTn id="15" dur="1" fill="hold">
                                          <p:stCondLst>
                                            <p:cond delay="0"/>
                                          </p:stCondLst>
                                        </p:cTn>
                                        <p:tgtEl>
                                          <p:spTgt spid="32"/>
                                        </p:tgtEl>
                                        <p:attrNameLst>
                                          <p:attrName>style.visibility</p:attrName>
                                        </p:attrNameLst>
                                      </p:cBhvr>
                                      <p:to>
                                        <p:strVal val="visible"/>
                                      </p:to>
                                    </p:set>
                                    <p:anim calcmode="lin" valueType="num">
                                      <p:cBhvr>
                                        <p:cTn id="16" dur="750" fill="hold"/>
                                        <p:tgtEl>
                                          <p:spTgt spid="32"/>
                                        </p:tgtEl>
                                        <p:attrNameLst>
                                          <p:attrName>ppt_w</p:attrName>
                                        </p:attrNameLst>
                                      </p:cBhvr>
                                      <p:tavLst>
                                        <p:tav tm="0">
                                          <p:val>
                                            <p:strVal val="4*#ppt_w"/>
                                          </p:val>
                                        </p:tav>
                                        <p:tav tm="100000">
                                          <p:val>
                                            <p:strVal val="#ppt_w"/>
                                          </p:val>
                                        </p:tav>
                                      </p:tavLst>
                                    </p:anim>
                                    <p:anim calcmode="lin" valueType="num">
                                      <p:cBhvr>
                                        <p:cTn id="17" dur="750" fill="hold"/>
                                        <p:tgtEl>
                                          <p:spTgt spid="32"/>
                                        </p:tgtEl>
                                        <p:attrNameLst>
                                          <p:attrName>ppt_h</p:attrName>
                                        </p:attrNameLst>
                                      </p:cBhvr>
                                      <p:tavLst>
                                        <p:tav tm="0">
                                          <p:val>
                                            <p:strVal val="4*#ppt_h"/>
                                          </p:val>
                                        </p:tav>
                                        <p:tav tm="100000">
                                          <p:val>
                                            <p:strVal val="#ppt_h"/>
                                          </p:val>
                                        </p:tav>
                                      </p:tavLst>
                                    </p:anim>
                                  </p:childTnLst>
                                </p:cTn>
                              </p:par>
                            </p:childTnLst>
                          </p:cTn>
                        </p:par>
                        <p:par>
                          <p:cTn id="18" fill="hold">
                            <p:stCondLst>
                              <p:cond delay="2250"/>
                            </p:stCondLst>
                            <p:childTnLst>
                              <p:par>
                                <p:cTn id="19" presetID="26" presetClass="emph" presetSubtype="0" fill="hold" nodeType="afterEffect">
                                  <p:stCondLst>
                                    <p:cond delay="0"/>
                                  </p:stCondLst>
                                  <p:childTnLst>
                                    <p:animEffect transition="out" filter="fade">
                                      <p:cBhvr>
                                        <p:cTn id="20" dur="500" tmFilter="0, 0; .2, .5; .8, .5; 1, 0"/>
                                        <p:tgtEl>
                                          <p:spTgt spid="32"/>
                                        </p:tgtEl>
                                      </p:cBhvr>
                                    </p:animEffect>
                                    <p:animScale>
                                      <p:cBhvr>
                                        <p:cTn id="21" dur="250" autoRev="1" fill="hold"/>
                                        <p:tgtEl>
                                          <p:spTgt spid="32"/>
                                        </p:tgtEl>
                                      </p:cBhvr>
                                      <p:by x="105000" y="105000"/>
                                    </p:animScale>
                                  </p:childTnLst>
                                </p:cTn>
                              </p:par>
                            </p:childTnLst>
                          </p:cTn>
                        </p:par>
                        <p:par>
                          <p:cTn id="22" fill="hold">
                            <p:stCondLst>
                              <p:cond delay="2750"/>
                            </p:stCondLst>
                            <p:childTnLst>
                              <p:par>
                                <p:cTn id="23" presetID="30" presetClass="entr" presetSubtype="0" fill="hold" grpId="0" nodeType="after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fade">
                                      <p:cBhvr>
                                        <p:cTn id="25" dur="800" decel="100000"/>
                                        <p:tgtEl>
                                          <p:spTgt spid="41"/>
                                        </p:tgtEl>
                                      </p:cBhvr>
                                    </p:animEffect>
                                    <p:anim calcmode="lin" valueType="num">
                                      <p:cBhvr>
                                        <p:cTn id="26" dur="800" decel="100000" fill="hold"/>
                                        <p:tgtEl>
                                          <p:spTgt spid="41"/>
                                        </p:tgtEl>
                                        <p:attrNameLst>
                                          <p:attrName>style.rotation</p:attrName>
                                        </p:attrNameLst>
                                      </p:cBhvr>
                                      <p:tavLst>
                                        <p:tav tm="0">
                                          <p:val>
                                            <p:fltVal val="-90"/>
                                          </p:val>
                                        </p:tav>
                                        <p:tav tm="100000">
                                          <p:val>
                                            <p:fltVal val="0"/>
                                          </p:val>
                                        </p:tav>
                                      </p:tavLst>
                                    </p:anim>
                                    <p:anim calcmode="lin" valueType="num">
                                      <p:cBhvr>
                                        <p:cTn id="27" dur="800" decel="100000" fill="hold"/>
                                        <p:tgtEl>
                                          <p:spTgt spid="41"/>
                                        </p:tgtEl>
                                        <p:attrNameLst>
                                          <p:attrName>ppt_x</p:attrName>
                                        </p:attrNameLst>
                                      </p:cBhvr>
                                      <p:tavLst>
                                        <p:tav tm="0">
                                          <p:val>
                                            <p:strVal val="#ppt_x+0.4"/>
                                          </p:val>
                                        </p:tav>
                                        <p:tav tm="100000">
                                          <p:val>
                                            <p:strVal val="#ppt_x-0.05"/>
                                          </p:val>
                                        </p:tav>
                                      </p:tavLst>
                                    </p:anim>
                                    <p:anim calcmode="lin" valueType="num">
                                      <p:cBhvr>
                                        <p:cTn id="28" dur="800" decel="100000" fill="hold"/>
                                        <p:tgtEl>
                                          <p:spTgt spid="41"/>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41"/>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41"/>
                                        </p:tgtEl>
                                        <p:attrNameLst>
                                          <p:attrName>ppt_y</p:attrName>
                                        </p:attrNameLst>
                                      </p:cBhvr>
                                      <p:tavLst>
                                        <p:tav tm="0">
                                          <p:val>
                                            <p:strVal val="#ppt_y+0.1"/>
                                          </p:val>
                                        </p:tav>
                                        <p:tav tm="100000">
                                          <p:val>
                                            <p:strVal val="#ppt_y"/>
                                          </p:val>
                                        </p:tav>
                                      </p:tavLst>
                                    </p:anim>
                                  </p:childTnLst>
                                </p:cTn>
                              </p:par>
                            </p:childTnLst>
                          </p:cTn>
                        </p:par>
                        <p:par>
                          <p:cTn id="31" fill="hold">
                            <p:stCondLst>
                              <p:cond delay="3750"/>
                            </p:stCondLst>
                            <p:childTnLst>
                              <p:par>
                                <p:cTn id="32" presetID="50" presetClass="entr" presetSubtype="0" decel="100000"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p:cTn id="34" dur="1000" fill="hold"/>
                                        <p:tgtEl>
                                          <p:spTgt spid="42"/>
                                        </p:tgtEl>
                                        <p:attrNameLst>
                                          <p:attrName>ppt_w</p:attrName>
                                        </p:attrNameLst>
                                      </p:cBhvr>
                                      <p:tavLst>
                                        <p:tav tm="0">
                                          <p:val>
                                            <p:strVal val="#ppt_w+.3"/>
                                          </p:val>
                                        </p:tav>
                                        <p:tav tm="100000">
                                          <p:val>
                                            <p:strVal val="#ppt_w"/>
                                          </p:val>
                                        </p:tav>
                                      </p:tavLst>
                                    </p:anim>
                                    <p:anim calcmode="lin" valueType="num">
                                      <p:cBhvr>
                                        <p:cTn id="35" dur="1000" fill="hold"/>
                                        <p:tgtEl>
                                          <p:spTgt spid="42"/>
                                        </p:tgtEl>
                                        <p:attrNameLst>
                                          <p:attrName>ppt_h</p:attrName>
                                        </p:attrNameLst>
                                      </p:cBhvr>
                                      <p:tavLst>
                                        <p:tav tm="0">
                                          <p:val>
                                            <p:strVal val="#ppt_h"/>
                                          </p:val>
                                        </p:tav>
                                        <p:tav tm="100000">
                                          <p:val>
                                            <p:strVal val="#ppt_h"/>
                                          </p:val>
                                        </p:tav>
                                      </p:tavLst>
                                    </p:anim>
                                    <p:animEffect transition="in" filter="fade">
                                      <p:cBhvr>
                                        <p:cTn id="36" dur="1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41" grpId="0"/>
      <p:bldP spid="42"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TextBox 23"/>
          <p:cNvSpPr txBox="1"/>
          <p:nvPr/>
        </p:nvSpPr>
        <p:spPr>
          <a:xfrm>
            <a:off x="2768970" y="248083"/>
            <a:ext cx="3777531"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zh-CN" altLang="en-US" sz="3600" kern="0" dirty="0" smtClean="0">
                <a:solidFill>
                  <a:srgbClr val="00C8D8"/>
                </a:solidFill>
                <a:latin typeface="微软雅黑" panose="020B0503020204020204" pitchFamily="34" charset="-122"/>
                <a:ea typeface="微软雅黑" panose="020B0503020204020204" pitchFamily="34" charset="-122"/>
              </a:rPr>
              <a:t>企业优势</a:t>
            </a:r>
            <a:endParaRPr lang="zh-CN" altLang="en-US" sz="3600" kern="0" dirty="0">
              <a:solidFill>
                <a:srgbClr val="00C8D8"/>
              </a:solidFill>
              <a:latin typeface="微软雅黑" panose="020B0503020204020204" pitchFamily="34" charset="-122"/>
              <a:ea typeface="微软雅黑" panose="020B0503020204020204" pitchFamily="34" charset="-122"/>
            </a:endParaRPr>
          </a:p>
        </p:txBody>
      </p:sp>
      <p:sp>
        <p:nvSpPr>
          <p:cNvPr id="23" name="矩形 22"/>
          <p:cNvSpPr/>
          <p:nvPr/>
        </p:nvSpPr>
        <p:spPr>
          <a:xfrm>
            <a:off x="-806824" y="847165"/>
            <a:ext cx="524436" cy="88750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矩形 23"/>
          <p:cNvSpPr/>
          <p:nvPr/>
        </p:nvSpPr>
        <p:spPr>
          <a:xfrm>
            <a:off x="-806824" y="1734671"/>
            <a:ext cx="524436" cy="887506"/>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 name="组合 1"/>
          <p:cNvGrpSpPr/>
          <p:nvPr/>
        </p:nvGrpSpPr>
        <p:grpSpPr>
          <a:xfrm>
            <a:off x="354482" y="190001"/>
            <a:ext cx="2228557" cy="763237"/>
            <a:chOff x="157476" y="152440"/>
            <a:chExt cx="2474408" cy="847436"/>
          </a:xfrm>
        </p:grpSpPr>
        <p:sp>
          <p:nvSpPr>
            <p:cNvPr id="25" name="Freeform 24"/>
            <p:cNvSpPr/>
            <p:nvPr/>
          </p:nvSpPr>
          <p:spPr>
            <a:xfrm>
              <a:off x="1332597" y="152440"/>
              <a:ext cx="1299287" cy="847436"/>
            </a:xfrm>
            <a:custGeom>
              <a:avLst/>
              <a:gdLst/>
              <a:ahLst/>
              <a:cxnLst>
                <a:cxn ang="0">
                  <a:pos x="448270" y="0"/>
                </a:cxn>
                <a:cxn ang="0">
                  <a:pos x="2349604" y="0"/>
                </a:cxn>
                <a:cxn ang="0">
                  <a:pos x="2374000" y="55145"/>
                </a:cxn>
                <a:cxn ang="0">
                  <a:pos x="1989769" y="1497335"/>
                </a:cxn>
                <a:cxn ang="0">
                  <a:pos x="1934879" y="1553246"/>
                </a:cxn>
                <a:cxn ang="0">
                  <a:pos x="33544" y="1553246"/>
                </a:cxn>
                <a:cxn ang="0">
                  <a:pos x="8386" y="1497335"/>
                </a:cxn>
                <a:cxn ang="0">
                  <a:pos x="393380" y="55145"/>
                </a:cxn>
                <a:cxn ang="0">
                  <a:pos x="448270" y="0"/>
                </a:cxn>
              </a:cxnLst>
              <a:rect l="0" t="0" r="0" b="0"/>
              <a:pathLst>
                <a:path w="3125" h="2028">
                  <a:moveTo>
                    <a:pt x="588" y="0"/>
                  </a:moveTo>
                  <a:lnTo>
                    <a:pt x="3082" y="0"/>
                  </a:lnTo>
                  <a:cubicBezTo>
                    <a:pt x="3110" y="0"/>
                    <a:pt x="3125" y="32"/>
                    <a:pt x="3114" y="72"/>
                  </a:cubicBezTo>
                  <a:lnTo>
                    <a:pt x="2610" y="1955"/>
                  </a:lnTo>
                  <a:cubicBezTo>
                    <a:pt x="2599" y="1995"/>
                    <a:pt x="2567" y="2028"/>
                    <a:pt x="2538" y="2028"/>
                  </a:cubicBezTo>
                  <a:lnTo>
                    <a:pt x="44" y="2028"/>
                  </a:lnTo>
                  <a:cubicBezTo>
                    <a:pt x="15" y="2028"/>
                    <a:pt x="0" y="1995"/>
                    <a:pt x="11" y="1955"/>
                  </a:cubicBezTo>
                  <a:lnTo>
                    <a:pt x="516" y="72"/>
                  </a:lnTo>
                  <a:cubicBezTo>
                    <a:pt x="527" y="32"/>
                    <a:pt x="559" y="0"/>
                    <a:pt x="588" y="0"/>
                  </a:cubicBez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26" name="Freeform 22"/>
            <p:cNvSpPr/>
            <p:nvPr/>
          </p:nvSpPr>
          <p:spPr>
            <a:xfrm>
              <a:off x="157476" y="152440"/>
              <a:ext cx="1298421" cy="846571"/>
            </a:xfrm>
            <a:custGeom>
              <a:avLst/>
              <a:gdLst/>
              <a:ahLst/>
              <a:cxnLst>
                <a:cxn ang="0">
                  <a:pos x="448114" y="0"/>
                </a:cxn>
                <a:cxn ang="0">
                  <a:pos x="2346501" y="0"/>
                </a:cxn>
                <a:cxn ang="0">
                  <a:pos x="2372412" y="56677"/>
                </a:cxn>
                <a:cxn ang="0">
                  <a:pos x="1988314" y="1496569"/>
                </a:cxn>
                <a:cxn ang="0">
                  <a:pos x="1932681" y="1553246"/>
                </a:cxn>
                <a:cxn ang="0">
                  <a:pos x="33532" y="1553246"/>
                </a:cxn>
                <a:cxn ang="0">
                  <a:pos x="8383" y="1496569"/>
                </a:cxn>
                <a:cxn ang="0">
                  <a:pos x="392481" y="56677"/>
                </a:cxn>
                <a:cxn ang="0">
                  <a:pos x="448114" y="0"/>
                </a:cxn>
              </a:cxnLst>
              <a:rect l="0" t="0" r="0" b="0"/>
              <a:pathLst>
                <a:path w="3124" h="2028">
                  <a:moveTo>
                    <a:pt x="588" y="0"/>
                  </a:moveTo>
                  <a:lnTo>
                    <a:pt x="3079" y="0"/>
                  </a:lnTo>
                  <a:cubicBezTo>
                    <a:pt x="3109" y="0"/>
                    <a:pt x="3124" y="33"/>
                    <a:pt x="3113" y="74"/>
                  </a:cubicBezTo>
                  <a:lnTo>
                    <a:pt x="2609" y="1954"/>
                  </a:lnTo>
                  <a:cubicBezTo>
                    <a:pt x="2598" y="1994"/>
                    <a:pt x="2565" y="2028"/>
                    <a:pt x="2536" y="2028"/>
                  </a:cubicBezTo>
                  <a:lnTo>
                    <a:pt x="44" y="2028"/>
                  </a:lnTo>
                  <a:cubicBezTo>
                    <a:pt x="15" y="2028"/>
                    <a:pt x="0" y="1994"/>
                    <a:pt x="11" y="1954"/>
                  </a:cubicBezTo>
                  <a:lnTo>
                    <a:pt x="515" y="74"/>
                  </a:lnTo>
                  <a:cubicBezTo>
                    <a:pt x="526" y="33"/>
                    <a:pt x="559" y="0"/>
                    <a:pt x="588" y="0"/>
                  </a:cubicBez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grpSp>
      <p:sp>
        <p:nvSpPr>
          <p:cNvPr id="27" name="Freeform 29"/>
          <p:cNvSpPr/>
          <p:nvPr/>
        </p:nvSpPr>
        <p:spPr>
          <a:xfrm>
            <a:off x="1749693" y="403409"/>
            <a:ext cx="441189" cy="335641"/>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FFFFFF"/>
          </a:solidFill>
          <a:ln w="9525">
            <a:noFill/>
          </a:ln>
        </p:spPr>
        <p:txBody>
          <a:bodyPr/>
          <a:lstStyle/>
          <a:p>
            <a:endParaRPr lang="zh-CN" altLang="en-US" sz="1799" dirty="0">
              <a:ea typeface="微软雅黑" panose="020B0503020204020204" pitchFamily="34" charset="-122"/>
            </a:endParaRPr>
          </a:p>
        </p:txBody>
      </p:sp>
      <p:sp>
        <p:nvSpPr>
          <p:cNvPr id="28" name="TextBox 23"/>
          <p:cNvSpPr txBox="1"/>
          <p:nvPr/>
        </p:nvSpPr>
        <p:spPr>
          <a:xfrm>
            <a:off x="488478" y="368127"/>
            <a:ext cx="1127219" cy="3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en-US" altLang="zh-CN" sz="1800" kern="0" dirty="0" smtClean="0">
                <a:solidFill>
                  <a:srgbClr val="FFFFFF"/>
                </a:solidFill>
                <a:latin typeface="微软雅黑" panose="020B0503020204020204" pitchFamily="34" charset="-122"/>
                <a:ea typeface="微软雅黑" panose="020B0503020204020204" pitchFamily="34" charset="-122"/>
              </a:rPr>
              <a:t>LOGO</a:t>
            </a:r>
            <a:endParaRPr lang="zh-CN" altLang="en-US" sz="1800" kern="0" dirty="0">
              <a:solidFill>
                <a:srgbClr val="FFFFFF"/>
              </a:solidFill>
              <a:latin typeface="微软雅黑" panose="020B0503020204020204" pitchFamily="34" charset="-122"/>
              <a:ea typeface="微软雅黑" panose="020B0503020204020204" pitchFamily="34" charset="-122"/>
            </a:endParaRPr>
          </a:p>
        </p:txBody>
      </p:sp>
      <p:sp>
        <p:nvSpPr>
          <p:cNvPr id="12" name="Freeform 28"/>
          <p:cNvSpPr/>
          <p:nvPr/>
        </p:nvSpPr>
        <p:spPr>
          <a:xfrm>
            <a:off x="5584865" y="529454"/>
            <a:ext cx="491880" cy="375265"/>
          </a:xfrm>
          <a:custGeom>
            <a:avLst/>
            <a:gdLst/>
            <a:ahLst/>
            <a:cxnLst>
              <a:cxn ang="0">
                <a:pos x="523584" y="195509"/>
              </a:cxn>
              <a:cxn ang="0">
                <a:pos x="468711" y="250712"/>
              </a:cxn>
              <a:cxn ang="0">
                <a:pos x="320857" y="399452"/>
              </a:cxn>
              <a:cxn ang="0">
                <a:pos x="210348" y="399452"/>
              </a:cxn>
              <a:cxn ang="0">
                <a:pos x="374206" y="234611"/>
              </a:cxn>
              <a:cxn ang="0">
                <a:pos x="0" y="234611"/>
              </a:cxn>
              <a:cxn ang="0">
                <a:pos x="0" y="156407"/>
              </a:cxn>
              <a:cxn ang="0">
                <a:pos x="374206" y="156407"/>
              </a:cxn>
              <a:cxn ang="0">
                <a:pos x="218732" y="0"/>
              </a:cxn>
              <a:cxn ang="0">
                <a:pos x="329241" y="0"/>
              </a:cxn>
              <a:cxn ang="0">
                <a:pos x="468711" y="140307"/>
              </a:cxn>
              <a:cxn ang="0">
                <a:pos x="523584" y="195509"/>
              </a:cxn>
            </a:cxnLst>
            <a:rect l="0" t="0" r="0" b="0"/>
            <a:pathLst>
              <a:path w="687" h="521">
                <a:moveTo>
                  <a:pt x="687" y="255"/>
                </a:moveTo>
                <a:lnTo>
                  <a:pt x="615" y="327"/>
                </a:lnTo>
                <a:lnTo>
                  <a:pt x="421" y="521"/>
                </a:lnTo>
                <a:lnTo>
                  <a:pt x="276" y="521"/>
                </a:lnTo>
                <a:lnTo>
                  <a:pt x="491" y="306"/>
                </a:lnTo>
                <a:lnTo>
                  <a:pt x="0" y="306"/>
                </a:lnTo>
                <a:lnTo>
                  <a:pt x="0" y="204"/>
                </a:lnTo>
                <a:lnTo>
                  <a:pt x="491" y="204"/>
                </a:lnTo>
                <a:lnTo>
                  <a:pt x="287" y="0"/>
                </a:lnTo>
                <a:lnTo>
                  <a:pt x="432" y="0"/>
                </a:lnTo>
                <a:lnTo>
                  <a:pt x="615" y="183"/>
                </a:lnTo>
                <a:lnTo>
                  <a:pt x="687" y="255"/>
                </a:ln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sp>
        <p:nvSpPr>
          <p:cNvPr id="13" name="Freeform 29"/>
          <p:cNvSpPr/>
          <p:nvPr/>
        </p:nvSpPr>
        <p:spPr>
          <a:xfrm>
            <a:off x="6222962" y="71945"/>
            <a:ext cx="624943" cy="475435"/>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14" name="矩形 13"/>
          <p:cNvSpPr/>
          <p:nvPr/>
        </p:nvSpPr>
        <p:spPr>
          <a:xfrm>
            <a:off x="6819688" y="3935277"/>
            <a:ext cx="4654320" cy="923564"/>
          </a:xfrm>
          <a:prstGeom prst="rect">
            <a:avLst/>
          </a:prstGeom>
        </p:spPr>
        <p:txBody>
          <a:bodyPr wrap="square">
            <a:spAutoFit/>
          </a:bodyPr>
          <a:lstStyle/>
          <a:p>
            <a:pPr marL="285636" indent="-285636" algn="just" defTabSz="914034" fontAlgn="base">
              <a:spcBef>
                <a:spcPct val="0"/>
              </a:spcBef>
              <a:spcAft>
                <a:spcPct val="0"/>
              </a:spcAft>
              <a:buFont typeface="Wingdings" panose="05000000000000000000" pitchFamily="2" charset="2"/>
              <a:buChar char="l"/>
              <a:defRPr/>
            </a:pPr>
            <a:r>
              <a:rPr lang="zh-CN" altLang="en-US" sz="1799" dirty="0">
                <a:solidFill>
                  <a:srgbClr val="00C8D8"/>
                </a:solidFill>
                <a:latin typeface="微软雅黑" panose="020B0503020204020204" pitchFamily="34" charset="-122"/>
                <a:ea typeface="微软雅黑" panose="020B0503020204020204" pitchFamily="34" charset="-122"/>
              </a:rPr>
              <a:t>缺点是短期内不能立刻消除客户对本地综合修理厂不放心的顾虑，需要一定时间从服务和技术上消除客户的顾虑</a:t>
            </a:r>
          </a:p>
        </p:txBody>
      </p:sp>
      <p:sp>
        <p:nvSpPr>
          <p:cNvPr id="15" name="Freeform 5"/>
          <p:cNvSpPr>
            <a:spLocks noEditPoints="1"/>
          </p:cNvSpPr>
          <p:nvPr/>
        </p:nvSpPr>
        <p:spPr>
          <a:xfrm>
            <a:off x="1523895" y="1940627"/>
            <a:ext cx="1185962" cy="1363100"/>
          </a:xfrm>
          <a:custGeom>
            <a:avLst/>
            <a:gdLst/>
            <a:ahLst/>
            <a:cxnLst>
              <a:cxn ang="0">
                <a:pos x="555446" y="125445"/>
              </a:cxn>
              <a:cxn ang="0">
                <a:pos x="432013" y="250890"/>
              </a:cxn>
              <a:cxn ang="0">
                <a:pos x="308581" y="250890"/>
              </a:cxn>
              <a:cxn ang="0">
                <a:pos x="185149" y="125445"/>
              </a:cxn>
              <a:cxn ang="0">
                <a:pos x="308581" y="0"/>
              </a:cxn>
              <a:cxn ang="0">
                <a:pos x="432013" y="0"/>
              </a:cxn>
              <a:cxn ang="0">
                <a:pos x="555446" y="125445"/>
              </a:cxn>
              <a:cxn ang="0">
                <a:pos x="724221" y="549141"/>
              </a:cxn>
              <a:cxn ang="0">
                <a:pos x="675100" y="542741"/>
              </a:cxn>
              <a:cxn ang="0">
                <a:pos x="478615" y="742428"/>
              </a:cxn>
              <a:cxn ang="0">
                <a:pos x="633536" y="938276"/>
              </a:cxn>
              <a:cxn ang="0">
                <a:pos x="675100" y="942116"/>
              </a:cxn>
              <a:cxn ang="0">
                <a:pos x="871584" y="742428"/>
              </a:cxn>
              <a:cxn ang="0">
                <a:pos x="724221" y="549141"/>
              </a:cxn>
              <a:cxn ang="0">
                <a:pos x="785937" y="714267"/>
              </a:cxn>
              <a:cxn ang="0">
                <a:pos x="785937" y="714267"/>
              </a:cxn>
              <a:cxn ang="0">
                <a:pos x="724221" y="776989"/>
              </a:cxn>
              <a:cxn ang="0">
                <a:pos x="675100" y="826911"/>
              </a:cxn>
              <a:cxn ang="0">
                <a:pos x="619681" y="826911"/>
              </a:cxn>
              <a:cxn ang="0">
                <a:pos x="563003" y="770589"/>
              </a:cxn>
              <a:cxn ang="0">
                <a:pos x="563003" y="714267"/>
              </a:cxn>
              <a:cxn ang="0">
                <a:pos x="619681" y="714267"/>
              </a:cxn>
              <a:cxn ang="0">
                <a:pos x="647390" y="742428"/>
              </a:cxn>
              <a:cxn ang="0">
                <a:pos x="724221" y="664345"/>
              </a:cxn>
              <a:cxn ang="0">
                <a:pos x="730518" y="657945"/>
              </a:cxn>
              <a:cxn ang="0">
                <a:pos x="785937" y="657945"/>
              </a:cxn>
              <a:cxn ang="0">
                <a:pos x="785937" y="714267"/>
              </a:cxn>
              <a:cxn ang="0">
                <a:pos x="614643" y="125445"/>
              </a:cxn>
              <a:cxn ang="0">
                <a:pos x="617162" y="153606"/>
              </a:cxn>
              <a:cxn ang="0">
                <a:pos x="462242" y="311052"/>
              </a:cxn>
              <a:cxn ang="0">
                <a:pos x="277093" y="311052"/>
              </a:cxn>
              <a:cxn ang="0">
                <a:pos x="123432" y="153606"/>
              </a:cxn>
              <a:cxn ang="0">
                <a:pos x="125951" y="125445"/>
              </a:cxn>
              <a:cxn ang="0">
                <a:pos x="0" y="279051"/>
              </a:cxn>
              <a:cxn ang="0">
                <a:pos x="0" y="843552"/>
              </a:cxn>
              <a:cxn ang="0">
                <a:pos x="153661" y="1000998"/>
              </a:cxn>
              <a:cxn ang="0">
                <a:pos x="564262" y="1000998"/>
              </a:cxn>
              <a:cxn ang="0">
                <a:pos x="396747" y="742428"/>
              </a:cxn>
              <a:cxn ang="0">
                <a:pos x="672581" y="462098"/>
              </a:cxn>
              <a:cxn ang="0">
                <a:pos x="740594" y="471058"/>
              </a:cxn>
              <a:cxn ang="0">
                <a:pos x="740594" y="279051"/>
              </a:cxn>
              <a:cxn ang="0">
                <a:pos x="614643" y="125445"/>
              </a:cxn>
              <a:cxn ang="0">
                <a:pos x="346366" y="627224"/>
              </a:cxn>
              <a:cxn ang="0">
                <a:pos x="346366" y="627224"/>
              </a:cxn>
              <a:cxn ang="0">
                <a:pos x="153661" y="627224"/>
              </a:cxn>
              <a:cxn ang="0">
                <a:pos x="123432" y="596503"/>
              </a:cxn>
              <a:cxn ang="0">
                <a:pos x="153661" y="564501"/>
              </a:cxn>
              <a:cxn ang="0">
                <a:pos x="346366" y="564501"/>
              </a:cxn>
              <a:cxn ang="0">
                <a:pos x="377854" y="596503"/>
              </a:cxn>
              <a:cxn ang="0">
                <a:pos x="346366" y="627224"/>
              </a:cxn>
              <a:cxn ang="0">
                <a:pos x="408083" y="501779"/>
              </a:cxn>
              <a:cxn ang="0">
                <a:pos x="408083" y="501779"/>
              </a:cxn>
              <a:cxn ang="0">
                <a:pos x="153661" y="501779"/>
              </a:cxn>
              <a:cxn ang="0">
                <a:pos x="123432" y="471058"/>
              </a:cxn>
              <a:cxn ang="0">
                <a:pos x="153661" y="439057"/>
              </a:cxn>
              <a:cxn ang="0">
                <a:pos x="408083" y="439057"/>
              </a:cxn>
              <a:cxn ang="0">
                <a:pos x="439571" y="471058"/>
              </a:cxn>
              <a:cxn ang="0">
                <a:pos x="408083" y="501779"/>
              </a:cxn>
            </a:cxnLst>
            <a:rect l="0" t="0" r="0" b="0"/>
            <a:pathLst>
              <a:path w="692" h="782">
                <a:moveTo>
                  <a:pt x="441" y="98"/>
                </a:moveTo>
                <a:cubicBezTo>
                  <a:pt x="441" y="152"/>
                  <a:pt x="397" y="196"/>
                  <a:pt x="343" y="196"/>
                </a:cubicBezTo>
                <a:lnTo>
                  <a:pt x="245" y="196"/>
                </a:lnTo>
                <a:cubicBezTo>
                  <a:pt x="191" y="196"/>
                  <a:pt x="147" y="152"/>
                  <a:pt x="147" y="98"/>
                </a:cubicBezTo>
                <a:cubicBezTo>
                  <a:pt x="147" y="44"/>
                  <a:pt x="191" y="0"/>
                  <a:pt x="245" y="0"/>
                </a:cubicBezTo>
                <a:lnTo>
                  <a:pt x="343" y="0"/>
                </a:lnTo>
                <a:cubicBezTo>
                  <a:pt x="397" y="0"/>
                  <a:pt x="441" y="44"/>
                  <a:pt x="441" y="98"/>
                </a:cubicBezTo>
                <a:close/>
                <a:moveTo>
                  <a:pt x="575" y="429"/>
                </a:moveTo>
                <a:cubicBezTo>
                  <a:pt x="562" y="425"/>
                  <a:pt x="549" y="424"/>
                  <a:pt x="536" y="424"/>
                </a:cubicBezTo>
                <a:cubicBezTo>
                  <a:pt x="450" y="424"/>
                  <a:pt x="380" y="494"/>
                  <a:pt x="380" y="580"/>
                </a:cubicBezTo>
                <a:cubicBezTo>
                  <a:pt x="380" y="655"/>
                  <a:pt x="432" y="717"/>
                  <a:pt x="503" y="733"/>
                </a:cubicBezTo>
                <a:cubicBezTo>
                  <a:pt x="513" y="735"/>
                  <a:pt x="524" y="736"/>
                  <a:pt x="536" y="736"/>
                </a:cubicBezTo>
                <a:cubicBezTo>
                  <a:pt x="622" y="736"/>
                  <a:pt x="692" y="666"/>
                  <a:pt x="692" y="580"/>
                </a:cubicBezTo>
                <a:cubicBezTo>
                  <a:pt x="692" y="507"/>
                  <a:pt x="642" y="446"/>
                  <a:pt x="575" y="429"/>
                </a:cubicBezTo>
                <a:close/>
                <a:moveTo>
                  <a:pt x="624" y="558"/>
                </a:moveTo>
                <a:lnTo>
                  <a:pt x="624" y="558"/>
                </a:lnTo>
                <a:lnTo>
                  <a:pt x="575" y="607"/>
                </a:lnTo>
                <a:lnTo>
                  <a:pt x="536" y="646"/>
                </a:lnTo>
                <a:cubicBezTo>
                  <a:pt x="524" y="658"/>
                  <a:pt x="504" y="658"/>
                  <a:pt x="492" y="646"/>
                </a:cubicBezTo>
                <a:lnTo>
                  <a:pt x="447" y="602"/>
                </a:lnTo>
                <a:cubicBezTo>
                  <a:pt x="435" y="590"/>
                  <a:pt x="435" y="570"/>
                  <a:pt x="447" y="558"/>
                </a:cubicBezTo>
                <a:cubicBezTo>
                  <a:pt x="460" y="546"/>
                  <a:pt x="479" y="546"/>
                  <a:pt x="492" y="558"/>
                </a:cubicBezTo>
                <a:lnTo>
                  <a:pt x="514" y="580"/>
                </a:lnTo>
                <a:lnTo>
                  <a:pt x="575" y="519"/>
                </a:lnTo>
                <a:lnTo>
                  <a:pt x="580" y="514"/>
                </a:lnTo>
                <a:cubicBezTo>
                  <a:pt x="592" y="501"/>
                  <a:pt x="612" y="501"/>
                  <a:pt x="624" y="514"/>
                </a:cubicBezTo>
                <a:cubicBezTo>
                  <a:pt x="636" y="526"/>
                  <a:pt x="636" y="546"/>
                  <a:pt x="624" y="558"/>
                </a:cubicBezTo>
                <a:close/>
                <a:moveTo>
                  <a:pt x="488" y="98"/>
                </a:moveTo>
                <a:cubicBezTo>
                  <a:pt x="489" y="105"/>
                  <a:pt x="490" y="113"/>
                  <a:pt x="490" y="120"/>
                </a:cubicBezTo>
                <a:cubicBezTo>
                  <a:pt x="490" y="188"/>
                  <a:pt x="435" y="243"/>
                  <a:pt x="367" y="243"/>
                </a:cubicBezTo>
                <a:lnTo>
                  <a:pt x="220" y="243"/>
                </a:lnTo>
                <a:cubicBezTo>
                  <a:pt x="153" y="243"/>
                  <a:pt x="98" y="188"/>
                  <a:pt x="98" y="120"/>
                </a:cubicBezTo>
                <a:cubicBezTo>
                  <a:pt x="98" y="113"/>
                  <a:pt x="99" y="105"/>
                  <a:pt x="100" y="98"/>
                </a:cubicBezTo>
                <a:cubicBezTo>
                  <a:pt x="43" y="109"/>
                  <a:pt x="0" y="158"/>
                  <a:pt x="0" y="218"/>
                </a:cubicBezTo>
                <a:lnTo>
                  <a:pt x="0" y="659"/>
                </a:lnTo>
                <a:cubicBezTo>
                  <a:pt x="0" y="727"/>
                  <a:pt x="55" y="782"/>
                  <a:pt x="122" y="782"/>
                </a:cubicBezTo>
                <a:lnTo>
                  <a:pt x="448" y="782"/>
                </a:lnTo>
                <a:cubicBezTo>
                  <a:pt x="370" y="749"/>
                  <a:pt x="315" y="671"/>
                  <a:pt x="315" y="580"/>
                </a:cubicBezTo>
                <a:cubicBezTo>
                  <a:pt x="315" y="459"/>
                  <a:pt x="413" y="361"/>
                  <a:pt x="534" y="361"/>
                </a:cubicBezTo>
                <a:cubicBezTo>
                  <a:pt x="553" y="361"/>
                  <a:pt x="571" y="364"/>
                  <a:pt x="588" y="368"/>
                </a:cubicBezTo>
                <a:lnTo>
                  <a:pt x="588" y="218"/>
                </a:lnTo>
                <a:cubicBezTo>
                  <a:pt x="588" y="158"/>
                  <a:pt x="545" y="109"/>
                  <a:pt x="488" y="98"/>
                </a:cubicBezTo>
                <a:close/>
                <a:moveTo>
                  <a:pt x="275" y="490"/>
                </a:moveTo>
                <a:lnTo>
                  <a:pt x="275" y="490"/>
                </a:lnTo>
                <a:lnTo>
                  <a:pt x="122" y="490"/>
                </a:lnTo>
                <a:cubicBezTo>
                  <a:pt x="109" y="490"/>
                  <a:pt x="98" y="479"/>
                  <a:pt x="98" y="466"/>
                </a:cubicBezTo>
                <a:cubicBezTo>
                  <a:pt x="98" y="452"/>
                  <a:pt x="109" y="441"/>
                  <a:pt x="122" y="441"/>
                </a:cubicBezTo>
                <a:lnTo>
                  <a:pt x="275" y="441"/>
                </a:lnTo>
                <a:cubicBezTo>
                  <a:pt x="289" y="441"/>
                  <a:pt x="300" y="452"/>
                  <a:pt x="300" y="466"/>
                </a:cubicBezTo>
                <a:cubicBezTo>
                  <a:pt x="300" y="479"/>
                  <a:pt x="289" y="490"/>
                  <a:pt x="275" y="490"/>
                </a:cubicBezTo>
                <a:close/>
                <a:moveTo>
                  <a:pt x="324" y="392"/>
                </a:moveTo>
                <a:lnTo>
                  <a:pt x="324" y="392"/>
                </a:lnTo>
                <a:lnTo>
                  <a:pt x="122" y="392"/>
                </a:lnTo>
                <a:cubicBezTo>
                  <a:pt x="109" y="392"/>
                  <a:pt x="98" y="381"/>
                  <a:pt x="98" y="368"/>
                </a:cubicBezTo>
                <a:cubicBezTo>
                  <a:pt x="98" y="354"/>
                  <a:pt x="109" y="343"/>
                  <a:pt x="122" y="343"/>
                </a:cubicBezTo>
                <a:lnTo>
                  <a:pt x="324" y="343"/>
                </a:lnTo>
                <a:cubicBezTo>
                  <a:pt x="338" y="343"/>
                  <a:pt x="349" y="354"/>
                  <a:pt x="349" y="368"/>
                </a:cubicBezTo>
                <a:cubicBezTo>
                  <a:pt x="349" y="381"/>
                  <a:pt x="338" y="392"/>
                  <a:pt x="324" y="392"/>
                </a:cubicBez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sp>
        <p:nvSpPr>
          <p:cNvPr id="16" name="Freeform 6"/>
          <p:cNvSpPr>
            <a:spLocks noEditPoints="1"/>
          </p:cNvSpPr>
          <p:nvPr/>
        </p:nvSpPr>
        <p:spPr>
          <a:xfrm>
            <a:off x="7573002" y="1940629"/>
            <a:ext cx="1185962" cy="1363098"/>
          </a:xfrm>
          <a:custGeom>
            <a:avLst/>
            <a:gdLst/>
            <a:ahLst/>
            <a:cxnLst>
              <a:cxn ang="0">
                <a:pos x="555446" y="125445"/>
              </a:cxn>
              <a:cxn ang="0">
                <a:pos x="432013" y="250890"/>
              </a:cxn>
              <a:cxn ang="0">
                <a:pos x="308581" y="250890"/>
              </a:cxn>
              <a:cxn ang="0">
                <a:pos x="185149" y="125445"/>
              </a:cxn>
              <a:cxn ang="0">
                <a:pos x="308581" y="0"/>
              </a:cxn>
              <a:cxn ang="0">
                <a:pos x="432013" y="0"/>
              </a:cxn>
              <a:cxn ang="0">
                <a:pos x="555446" y="125445"/>
              </a:cxn>
              <a:cxn ang="0">
                <a:pos x="483654" y="692506"/>
              </a:cxn>
              <a:cxn ang="0">
                <a:pos x="477356" y="742428"/>
              </a:cxn>
              <a:cxn ang="0">
                <a:pos x="675100" y="942116"/>
              </a:cxn>
              <a:cxn ang="0">
                <a:pos x="866546" y="784670"/>
              </a:cxn>
              <a:cxn ang="0">
                <a:pos x="871584" y="742428"/>
              </a:cxn>
              <a:cxn ang="0">
                <a:pos x="675100" y="541461"/>
              </a:cxn>
              <a:cxn ang="0">
                <a:pos x="483654" y="692506"/>
              </a:cxn>
              <a:cxn ang="0">
                <a:pos x="765785" y="648985"/>
              </a:cxn>
              <a:cxn ang="0">
                <a:pos x="765785" y="648985"/>
              </a:cxn>
              <a:cxn ang="0">
                <a:pos x="765785" y="710427"/>
              </a:cxn>
              <a:cxn ang="0">
                <a:pos x="734297" y="742428"/>
              </a:cxn>
              <a:cxn ang="0">
                <a:pos x="765785" y="773149"/>
              </a:cxn>
              <a:cxn ang="0">
                <a:pos x="765785" y="834592"/>
              </a:cxn>
              <a:cxn ang="0">
                <a:pos x="705328" y="834592"/>
              </a:cxn>
              <a:cxn ang="0">
                <a:pos x="675100" y="802590"/>
              </a:cxn>
              <a:cxn ang="0">
                <a:pos x="643612" y="834592"/>
              </a:cxn>
              <a:cxn ang="0">
                <a:pos x="583155" y="834592"/>
              </a:cxn>
              <a:cxn ang="0">
                <a:pos x="583155" y="773149"/>
              </a:cxn>
              <a:cxn ang="0">
                <a:pos x="614643" y="742428"/>
              </a:cxn>
              <a:cxn ang="0">
                <a:pos x="583155" y="710427"/>
              </a:cxn>
              <a:cxn ang="0">
                <a:pos x="583155" y="648985"/>
              </a:cxn>
              <a:cxn ang="0">
                <a:pos x="643612" y="648985"/>
              </a:cxn>
              <a:cxn ang="0">
                <a:pos x="675100" y="680986"/>
              </a:cxn>
              <a:cxn ang="0">
                <a:pos x="705328" y="648985"/>
              </a:cxn>
              <a:cxn ang="0">
                <a:pos x="765785" y="648985"/>
              </a:cxn>
              <a:cxn ang="0">
                <a:pos x="614643" y="125445"/>
              </a:cxn>
              <a:cxn ang="0">
                <a:pos x="617162" y="153606"/>
              </a:cxn>
              <a:cxn ang="0">
                <a:pos x="463501" y="311052"/>
              </a:cxn>
              <a:cxn ang="0">
                <a:pos x="278353" y="311052"/>
              </a:cxn>
              <a:cxn ang="0">
                <a:pos x="123432" y="153606"/>
              </a:cxn>
              <a:cxn ang="0">
                <a:pos x="125951" y="125445"/>
              </a:cxn>
              <a:cxn ang="0">
                <a:pos x="0" y="279051"/>
              </a:cxn>
              <a:cxn ang="0">
                <a:pos x="0" y="843552"/>
              </a:cxn>
              <a:cxn ang="0">
                <a:pos x="153661" y="1000998"/>
              </a:cxn>
              <a:cxn ang="0">
                <a:pos x="565522" y="1000998"/>
              </a:cxn>
              <a:cxn ang="0">
                <a:pos x="398007" y="742428"/>
              </a:cxn>
              <a:cxn ang="0">
                <a:pos x="673840" y="462098"/>
              </a:cxn>
              <a:cxn ang="0">
                <a:pos x="740594" y="471058"/>
              </a:cxn>
              <a:cxn ang="0">
                <a:pos x="740594" y="279051"/>
              </a:cxn>
              <a:cxn ang="0">
                <a:pos x="614643" y="125445"/>
              </a:cxn>
              <a:cxn ang="0">
                <a:pos x="347626" y="627224"/>
              </a:cxn>
              <a:cxn ang="0">
                <a:pos x="347626" y="627224"/>
              </a:cxn>
              <a:cxn ang="0">
                <a:pos x="153661" y="627224"/>
              </a:cxn>
              <a:cxn ang="0">
                <a:pos x="123432" y="596503"/>
              </a:cxn>
              <a:cxn ang="0">
                <a:pos x="153661" y="564501"/>
              </a:cxn>
              <a:cxn ang="0">
                <a:pos x="347626" y="564501"/>
              </a:cxn>
              <a:cxn ang="0">
                <a:pos x="377854" y="596503"/>
              </a:cxn>
              <a:cxn ang="0">
                <a:pos x="347626" y="627224"/>
              </a:cxn>
              <a:cxn ang="0">
                <a:pos x="409342" y="501779"/>
              </a:cxn>
              <a:cxn ang="0">
                <a:pos x="409342" y="501779"/>
              </a:cxn>
              <a:cxn ang="0">
                <a:pos x="153661" y="501779"/>
              </a:cxn>
              <a:cxn ang="0">
                <a:pos x="123432" y="471058"/>
              </a:cxn>
              <a:cxn ang="0">
                <a:pos x="153661" y="439057"/>
              </a:cxn>
              <a:cxn ang="0">
                <a:pos x="409342" y="439057"/>
              </a:cxn>
              <a:cxn ang="0">
                <a:pos x="439571" y="471058"/>
              </a:cxn>
              <a:cxn ang="0">
                <a:pos x="409342" y="501779"/>
              </a:cxn>
            </a:cxnLst>
            <a:rect l="0" t="0" r="0" b="0"/>
            <a:pathLst>
              <a:path w="692" h="782">
                <a:moveTo>
                  <a:pt x="441" y="98"/>
                </a:moveTo>
                <a:cubicBezTo>
                  <a:pt x="441" y="152"/>
                  <a:pt x="397" y="196"/>
                  <a:pt x="343" y="196"/>
                </a:cubicBezTo>
                <a:lnTo>
                  <a:pt x="245" y="196"/>
                </a:lnTo>
                <a:cubicBezTo>
                  <a:pt x="191" y="196"/>
                  <a:pt x="147" y="152"/>
                  <a:pt x="147" y="98"/>
                </a:cubicBezTo>
                <a:cubicBezTo>
                  <a:pt x="147" y="44"/>
                  <a:pt x="191" y="0"/>
                  <a:pt x="245" y="0"/>
                </a:cubicBezTo>
                <a:lnTo>
                  <a:pt x="343" y="0"/>
                </a:lnTo>
                <a:cubicBezTo>
                  <a:pt x="397" y="0"/>
                  <a:pt x="441" y="44"/>
                  <a:pt x="441" y="98"/>
                </a:cubicBezTo>
                <a:close/>
                <a:moveTo>
                  <a:pt x="384" y="541"/>
                </a:moveTo>
                <a:cubicBezTo>
                  <a:pt x="381" y="553"/>
                  <a:pt x="379" y="566"/>
                  <a:pt x="379" y="580"/>
                </a:cubicBezTo>
                <a:cubicBezTo>
                  <a:pt x="379" y="666"/>
                  <a:pt x="449" y="736"/>
                  <a:pt x="536" y="736"/>
                </a:cubicBezTo>
                <a:cubicBezTo>
                  <a:pt x="610" y="736"/>
                  <a:pt x="673" y="683"/>
                  <a:pt x="688" y="613"/>
                </a:cubicBezTo>
                <a:cubicBezTo>
                  <a:pt x="690" y="602"/>
                  <a:pt x="692" y="591"/>
                  <a:pt x="692" y="580"/>
                </a:cubicBezTo>
                <a:cubicBezTo>
                  <a:pt x="692" y="493"/>
                  <a:pt x="622" y="423"/>
                  <a:pt x="536" y="423"/>
                </a:cubicBezTo>
                <a:cubicBezTo>
                  <a:pt x="463" y="423"/>
                  <a:pt x="402" y="473"/>
                  <a:pt x="384" y="541"/>
                </a:cubicBezTo>
                <a:close/>
                <a:moveTo>
                  <a:pt x="608" y="507"/>
                </a:moveTo>
                <a:lnTo>
                  <a:pt x="608" y="507"/>
                </a:lnTo>
                <a:cubicBezTo>
                  <a:pt x="621" y="521"/>
                  <a:pt x="621" y="542"/>
                  <a:pt x="608" y="555"/>
                </a:cubicBezTo>
                <a:lnTo>
                  <a:pt x="583" y="580"/>
                </a:lnTo>
                <a:lnTo>
                  <a:pt x="608" y="604"/>
                </a:lnTo>
                <a:cubicBezTo>
                  <a:pt x="621" y="617"/>
                  <a:pt x="621" y="639"/>
                  <a:pt x="608" y="652"/>
                </a:cubicBezTo>
                <a:cubicBezTo>
                  <a:pt x="595" y="665"/>
                  <a:pt x="573" y="665"/>
                  <a:pt x="560" y="652"/>
                </a:cubicBezTo>
                <a:lnTo>
                  <a:pt x="536" y="627"/>
                </a:lnTo>
                <a:lnTo>
                  <a:pt x="511" y="652"/>
                </a:lnTo>
                <a:cubicBezTo>
                  <a:pt x="498" y="665"/>
                  <a:pt x="476" y="665"/>
                  <a:pt x="463" y="652"/>
                </a:cubicBezTo>
                <a:cubicBezTo>
                  <a:pt x="450" y="639"/>
                  <a:pt x="450" y="617"/>
                  <a:pt x="463" y="604"/>
                </a:cubicBezTo>
                <a:lnTo>
                  <a:pt x="488" y="580"/>
                </a:lnTo>
                <a:lnTo>
                  <a:pt x="463" y="555"/>
                </a:lnTo>
                <a:cubicBezTo>
                  <a:pt x="450" y="542"/>
                  <a:pt x="450" y="521"/>
                  <a:pt x="463" y="507"/>
                </a:cubicBezTo>
                <a:cubicBezTo>
                  <a:pt x="476" y="494"/>
                  <a:pt x="498" y="494"/>
                  <a:pt x="511" y="507"/>
                </a:cubicBezTo>
                <a:lnTo>
                  <a:pt x="536" y="532"/>
                </a:lnTo>
                <a:lnTo>
                  <a:pt x="560" y="507"/>
                </a:lnTo>
                <a:cubicBezTo>
                  <a:pt x="573" y="494"/>
                  <a:pt x="595" y="494"/>
                  <a:pt x="608" y="507"/>
                </a:cubicBezTo>
                <a:close/>
                <a:moveTo>
                  <a:pt x="488" y="98"/>
                </a:moveTo>
                <a:cubicBezTo>
                  <a:pt x="489" y="105"/>
                  <a:pt x="490" y="113"/>
                  <a:pt x="490" y="120"/>
                </a:cubicBezTo>
                <a:cubicBezTo>
                  <a:pt x="490" y="188"/>
                  <a:pt x="435" y="243"/>
                  <a:pt x="368" y="243"/>
                </a:cubicBezTo>
                <a:lnTo>
                  <a:pt x="221" y="243"/>
                </a:lnTo>
                <a:cubicBezTo>
                  <a:pt x="153" y="243"/>
                  <a:pt x="98" y="188"/>
                  <a:pt x="98" y="120"/>
                </a:cubicBezTo>
                <a:cubicBezTo>
                  <a:pt x="98" y="113"/>
                  <a:pt x="99" y="105"/>
                  <a:pt x="100" y="98"/>
                </a:cubicBezTo>
                <a:cubicBezTo>
                  <a:pt x="43" y="109"/>
                  <a:pt x="0" y="158"/>
                  <a:pt x="0" y="218"/>
                </a:cubicBezTo>
                <a:lnTo>
                  <a:pt x="0" y="659"/>
                </a:lnTo>
                <a:cubicBezTo>
                  <a:pt x="0" y="727"/>
                  <a:pt x="55" y="782"/>
                  <a:pt x="122" y="782"/>
                </a:cubicBezTo>
                <a:lnTo>
                  <a:pt x="449" y="782"/>
                </a:lnTo>
                <a:cubicBezTo>
                  <a:pt x="370" y="749"/>
                  <a:pt x="316" y="671"/>
                  <a:pt x="316" y="580"/>
                </a:cubicBezTo>
                <a:cubicBezTo>
                  <a:pt x="316" y="459"/>
                  <a:pt x="414" y="361"/>
                  <a:pt x="535" y="361"/>
                </a:cubicBezTo>
                <a:cubicBezTo>
                  <a:pt x="553" y="361"/>
                  <a:pt x="571" y="364"/>
                  <a:pt x="588" y="368"/>
                </a:cubicBezTo>
                <a:lnTo>
                  <a:pt x="588" y="218"/>
                </a:lnTo>
                <a:cubicBezTo>
                  <a:pt x="588" y="158"/>
                  <a:pt x="545" y="109"/>
                  <a:pt x="488" y="98"/>
                </a:cubicBezTo>
                <a:close/>
                <a:moveTo>
                  <a:pt x="276" y="490"/>
                </a:moveTo>
                <a:lnTo>
                  <a:pt x="276" y="490"/>
                </a:lnTo>
                <a:lnTo>
                  <a:pt x="122" y="490"/>
                </a:lnTo>
                <a:cubicBezTo>
                  <a:pt x="109" y="490"/>
                  <a:pt x="98" y="479"/>
                  <a:pt x="98" y="466"/>
                </a:cubicBezTo>
                <a:cubicBezTo>
                  <a:pt x="98" y="452"/>
                  <a:pt x="109" y="441"/>
                  <a:pt x="122" y="441"/>
                </a:cubicBezTo>
                <a:lnTo>
                  <a:pt x="276" y="441"/>
                </a:lnTo>
                <a:cubicBezTo>
                  <a:pt x="289" y="441"/>
                  <a:pt x="300" y="452"/>
                  <a:pt x="300" y="466"/>
                </a:cubicBezTo>
                <a:cubicBezTo>
                  <a:pt x="300" y="479"/>
                  <a:pt x="289" y="490"/>
                  <a:pt x="276" y="490"/>
                </a:cubicBezTo>
                <a:close/>
                <a:moveTo>
                  <a:pt x="325" y="392"/>
                </a:moveTo>
                <a:lnTo>
                  <a:pt x="325" y="392"/>
                </a:lnTo>
                <a:lnTo>
                  <a:pt x="122" y="392"/>
                </a:lnTo>
                <a:cubicBezTo>
                  <a:pt x="109" y="392"/>
                  <a:pt x="98" y="381"/>
                  <a:pt x="98" y="368"/>
                </a:cubicBezTo>
                <a:cubicBezTo>
                  <a:pt x="98" y="354"/>
                  <a:pt x="109" y="343"/>
                  <a:pt x="122" y="343"/>
                </a:cubicBezTo>
                <a:lnTo>
                  <a:pt x="325" y="343"/>
                </a:lnTo>
                <a:cubicBezTo>
                  <a:pt x="338" y="343"/>
                  <a:pt x="349" y="354"/>
                  <a:pt x="349" y="368"/>
                </a:cubicBezTo>
                <a:cubicBezTo>
                  <a:pt x="349" y="381"/>
                  <a:pt x="338" y="392"/>
                  <a:pt x="325" y="392"/>
                </a:cubicBez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17" name="矩形 16"/>
          <p:cNvSpPr/>
          <p:nvPr/>
        </p:nvSpPr>
        <p:spPr>
          <a:xfrm>
            <a:off x="1123655" y="3780154"/>
            <a:ext cx="4655906" cy="369744"/>
          </a:xfrm>
          <a:prstGeom prst="rect">
            <a:avLst/>
          </a:prstGeom>
        </p:spPr>
        <p:txBody>
          <a:bodyPr wrap="square">
            <a:spAutoFit/>
          </a:bodyPr>
          <a:lstStyle/>
          <a:p>
            <a:pPr marL="285636" indent="-285636" algn="just" defTabSz="914034" fontAlgn="base">
              <a:spcBef>
                <a:spcPct val="0"/>
              </a:spcBef>
              <a:spcAft>
                <a:spcPct val="0"/>
              </a:spcAft>
              <a:buFont typeface="Wingdings" panose="05000000000000000000" pitchFamily="2" charset="2"/>
              <a:buChar char="l"/>
              <a:defRPr/>
            </a:pPr>
            <a:r>
              <a:rPr lang="zh-CN" altLang="en-US" sz="1799" dirty="0">
                <a:solidFill>
                  <a:srgbClr val="1F3240"/>
                </a:solidFill>
                <a:latin typeface="微软雅黑" panose="020B0503020204020204" pitchFamily="34" charset="-122"/>
                <a:ea typeface="微软雅黑" panose="020B0503020204020204" pitchFamily="34" charset="-122"/>
              </a:rPr>
              <a:t>从费用上看可以节省一笔加盟费；</a:t>
            </a:r>
          </a:p>
        </p:txBody>
      </p:sp>
      <p:sp>
        <p:nvSpPr>
          <p:cNvPr id="18" name="矩形 17"/>
          <p:cNvSpPr/>
          <p:nvPr/>
        </p:nvSpPr>
        <p:spPr>
          <a:xfrm>
            <a:off x="1123655" y="4195917"/>
            <a:ext cx="4655906" cy="645861"/>
          </a:xfrm>
          <a:prstGeom prst="rect">
            <a:avLst/>
          </a:prstGeom>
        </p:spPr>
        <p:txBody>
          <a:bodyPr wrap="square">
            <a:spAutoFit/>
          </a:bodyPr>
          <a:lstStyle/>
          <a:p>
            <a:pPr marL="285636" indent="-285636" algn="just" defTabSz="914034" fontAlgn="base">
              <a:spcBef>
                <a:spcPct val="0"/>
              </a:spcBef>
              <a:spcAft>
                <a:spcPct val="0"/>
              </a:spcAft>
              <a:buFont typeface="Wingdings" panose="05000000000000000000" pitchFamily="2" charset="2"/>
              <a:buChar char="l"/>
              <a:defRPr/>
            </a:pPr>
            <a:r>
              <a:rPr lang="zh-CN" altLang="en-US" sz="1799" dirty="0">
                <a:solidFill>
                  <a:srgbClr val="1F3240"/>
                </a:solidFill>
                <a:latin typeface="微软雅黑" panose="020B0503020204020204" pitchFamily="34" charset="-122"/>
                <a:ea typeface="微软雅黑" panose="020B0503020204020204" pitchFamily="34" charset="-122"/>
              </a:rPr>
              <a:t>从经营角度看，经营更灵活，不受加盟政策的拘束；</a:t>
            </a:r>
            <a:endParaRPr lang="en-US" altLang="zh-CN" sz="1799" dirty="0">
              <a:solidFill>
                <a:srgbClr val="1F3240"/>
              </a:solidFill>
              <a:latin typeface="微软雅黑" panose="020B0503020204020204" pitchFamily="34" charset="-122"/>
              <a:ea typeface="微软雅黑" panose="020B0503020204020204" pitchFamily="34" charset="-122"/>
            </a:endParaRPr>
          </a:p>
        </p:txBody>
      </p:sp>
      <p:sp>
        <p:nvSpPr>
          <p:cNvPr id="19" name="矩形 18"/>
          <p:cNvSpPr/>
          <p:nvPr/>
        </p:nvSpPr>
        <p:spPr>
          <a:xfrm>
            <a:off x="1123655" y="4843364"/>
            <a:ext cx="4655906" cy="923564"/>
          </a:xfrm>
          <a:prstGeom prst="rect">
            <a:avLst/>
          </a:prstGeom>
        </p:spPr>
        <p:txBody>
          <a:bodyPr wrap="square">
            <a:spAutoFit/>
          </a:bodyPr>
          <a:lstStyle/>
          <a:p>
            <a:pPr marL="285636" indent="-285636" algn="just" defTabSz="914034" fontAlgn="base">
              <a:spcBef>
                <a:spcPct val="0"/>
              </a:spcBef>
              <a:spcAft>
                <a:spcPct val="0"/>
              </a:spcAft>
              <a:buFont typeface="Wingdings" panose="05000000000000000000" pitchFamily="2" charset="2"/>
              <a:buChar char="l"/>
              <a:defRPr/>
            </a:pPr>
            <a:r>
              <a:rPr lang="zh-CN" altLang="en-US" sz="1799" dirty="0">
                <a:solidFill>
                  <a:srgbClr val="1F3240"/>
                </a:solidFill>
                <a:latin typeface="微软雅黑" panose="020B0503020204020204" pitchFamily="34" charset="-122"/>
                <a:ea typeface="微软雅黑" panose="020B0503020204020204" pitchFamily="34" charset="-122"/>
              </a:rPr>
              <a:t>从长远发展看，自主品牌的发展空间更大，用心经营自己的品牌，后期不排除开分店甚至连锁店的可能。</a:t>
            </a:r>
          </a:p>
        </p:txBody>
      </p:sp>
      <p:sp>
        <p:nvSpPr>
          <p:cNvPr id="20" name="TextBox 10"/>
          <p:cNvSpPr txBox="1"/>
          <p:nvPr/>
        </p:nvSpPr>
        <p:spPr>
          <a:xfrm>
            <a:off x="3097741" y="2434014"/>
            <a:ext cx="1797287" cy="646331"/>
          </a:xfrm>
          <a:prstGeom prst="rect">
            <a:avLst/>
          </a:prstGeom>
          <a:solidFill>
            <a:srgbClr val="1F3240"/>
          </a:solidFill>
        </p:spPr>
        <p:txBody>
          <a:bodyPr wrap="none" rtlCol="0">
            <a:spAutoFit/>
          </a:bodyPr>
          <a:lstStyle/>
          <a:p>
            <a:pPr defTabSz="914034" fontAlgn="base">
              <a:spcBef>
                <a:spcPct val="0"/>
              </a:spcBef>
              <a:spcAft>
                <a:spcPct val="0"/>
              </a:spcAft>
              <a:defRPr/>
            </a:pPr>
            <a:r>
              <a:rPr lang="zh-CN" altLang="en-US" sz="3600" b="1" dirty="0" smtClean="0">
                <a:solidFill>
                  <a:srgbClr val="FFFFFF"/>
                </a:solidFill>
                <a:latin typeface="微软雅黑" panose="020B0503020204020204" pitchFamily="34" charset="-122"/>
                <a:ea typeface="微软雅黑" panose="020B0503020204020204" pitchFamily="34" charset="-122"/>
              </a:rPr>
              <a:t>优     势</a:t>
            </a:r>
            <a:endParaRPr lang="zh-CN" altLang="en-US" sz="3600" b="1" dirty="0">
              <a:solidFill>
                <a:srgbClr val="FFFFFF"/>
              </a:solidFill>
              <a:latin typeface="微软雅黑" panose="020B0503020204020204" pitchFamily="34" charset="-122"/>
              <a:ea typeface="微软雅黑" panose="020B0503020204020204" pitchFamily="34" charset="-122"/>
            </a:endParaRPr>
          </a:p>
        </p:txBody>
      </p:sp>
      <p:sp>
        <p:nvSpPr>
          <p:cNvPr id="21" name="TextBox 11"/>
          <p:cNvSpPr txBox="1"/>
          <p:nvPr/>
        </p:nvSpPr>
        <p:spPr>
          <a:xfrm>
            <a:off x="9146848" y="2315637"/>
            <a:ext cx="1659429" cy="646331"/>
          </a:xfrm>
          <a:prstGeom prst="rect">
            <a:avLst/>
          </a:prstGeom>
          <a:solidFill>
            <a:srgbClr val="00C8D8"/>
          </a:solidFill>
        </p:spPr>
        <p:txBody>
          <a:bodyPr wrap="none" rtlCol="0">
            <a:spAutoFit/>
          </a:bodyPr>
          <a:lstStyle/>
          <a:p>
            <a:pPr defTabSz="914034" fontAlgn="base">
              <a:spcBef>
                <a:spcPct val="0"/>
              </a:spcBef>
              <a:spcAft>
                <a:spcPct val="0"/>
              </a:spcAft>
              <a:defRPr/>
            </a:pPr>
            <a:r>
              <a:rPr lang="zh-CN" altLang="en-US" sz="3600" b="1" dirty="0" smtClean="0">
                <a:solidFill>
                  <a:srgbClr val="FFFFFF"/>
                </a:solidFill>
                <a:latin typeface="微软雅黑" panose="020B0503020204020204" pitchFamily="34" charset="-122"/>
                <a:ea typeface="微软雅黑" panose="020B0503020204020204" pitchFamily="34" charset="-122"/>
              </a:rPr>
              <a:t>缺    点</a:t>
            </a:r>
            <a:endParaRPr lang="zh-CN" altLang="en-US" sz="3600" b="1" dirty="0">
              <a:solidFill>
                <a:srgbClr val="FFFFFF"/>
              </a:solidFill>
              <a:latin typeface="微软雅黑" panose="020B0503020204020204" pitchFamily="34" charset="-122"/>
              <a:ea typeface="微软雅黑" panose="020B0503020204020204" pitchFamily="34" charset="-122"/>
            </a:endParaRPr>
          </a:p>
        </p:txBody>
      </p:sp>
      <p:sp>
        <p:nvSpPr>
          <p:cNvPr id="22" name="矩形 21"/>
          <p:cNvSpPr/>
          <p:nvPr/>
        </p:nvSpPr>
        <p:spPr>
          <a:xfrm>
            <a:off x="6819688" y="4969922"/>
            <a:ext cx="4654320" cy="369744"/>
          </a:xfrm>
          <a:prstGeom prst="rect">
            <a:avLst/>
          </a:prstGeom>
        </p:spPr>
        <p:txBody>
          <a:bodyPr wrap="square">
            <a:spAutoFit/>
          </a:bodyPr>
          <a:lstStyle/>
          <a:p>
            <a:pPr marL="285636" indent="-285636" algn="just" defTabSz="914034" fontAlgn="base">
              <a:spcBef>
                <a:spcPct val="0"/>
              </a:spcBef>
              <a:spcAft>
                <a:spcPct val="0"/>
              </a:spcAft>
              <a:buFont typeface="Wingdings" panose="05000000000000000000" pitchFamily="2" charset="2"/>
              <a:buChar char="l"/>
              <a:defRPr/>
            </a:pPr>
            <a:r>
              <a:rPr lang="zh-CN" altLang="en-US" sz="1799" dirty="0">
                <a:solidFill>
                  <a:srgbClr val="00C8D8"/>
                </a:solidFill>
                <a:latin typeface="微软雅黑" panose="020B0503020204020204" pitchFamily="34" charset="-122"/>
                <a:ea typeface="微软雅黑" panose="020B0503020204020204" pitchFamily="34" charset="-122"/>
              </a:rPr>
              <a:t>开业初期的发展速度上会受到一定影响。</a:t>
            </a:r>
          </a:p>
        </p:txBody>
      </p:sp>
    </p:spTree>
    <p:extLst>
      <p:ext uri="{BB962C8B-B14F-4D97-AF65-F5344CB8AC3E}">
        <p14:creationId xmlns:p14="http://schemas.microsoft.com/office/powerpoint/2010/main" val="185480474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5644">
        <p15:prstTrans prst="pageCurlDouble"/>
      </p:transition>
    </mc:Choice>
    <mc:Fallback>
      <p:transition spd="slow" advClick="0" advTm="564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 calcmode="lin" valueType="num">
                                      <p:cBhvr>
                                        <p:cTn id="9" dur="500" fill="hold"/>
                                        <p:tgtEl>
                                          <p:spTgt spid="15"/>
                                        </p:tgtEl>
                                        <p:attrNameLst>
                                          <p:attrName>style.rotation</p:attrName>
                                        </p:attrNameLst>
                                      </p:cBhvr>
                                      <p:tavLst>
                                        <p:tav tm="0">
                                          <p:val>
                                            <p:fltVal val="90"/>
                                          </p:val>
                                        </p:tav>
                                        <p:tav tm="100000">
                                          <p:val>
                                            <p:fltVal val="0"/>
                                          </p:val>
                                        </p:tav>
                                      </p:tavLst>
                                    </p:anim>
                                    <p:animEffect transition="in" filter="fade">
                                      <p:cBhvr>
                                        <p:cTn id="10" dur="500"/>
                                        <p:tgtEl>
                                          <p:spTgt spid="15"/>
                                        </p:tgtEl>
                                      </p:cBhvr>
                                    </p:animEffect>
                                  </p:childTnLst>
                                </p:cTn>
                              </p:par>
                              <p:par>
                                <p:cTn id="11" presetID="8" presetClass="emph" presetSubtype="0" fill="hold" nodeType="withEffect">
                                  <p:stCondLst>
                                    <p:cond delay="0"/>
                                  </p:stCondLst>
                                  <p:childTnLst>
                                    <p:animRot by="21600000">
                                      <p:cBhvr>
                                        <p:cTn id="12" dur="500" fill="hold"/>
                                        <p:tgtEl>
                                          <p:spTgt spid="15"/>
                                        </p:tgtEl>
                                        <p:attrNameLst>
                                          <p:attrName>r</p:attrName>
                                        </p:attrNameLst>
                                      </p:cBhvr>
                                    </p:animRot>
                                  </p:childTnLst>
                                </p:cTn>
                              </p:par>
                            </p:childTnLst>
                          </p:cTn>
                        </p:par>
                        <p:par>
                          <p:cTn id="13" fill="hold">
                            <p:stCondLst>
                              <p:cond delay="500"/>
                            </p:stCondLst>
                            <p:childTnLst>
                              <p:par>
                                <p:cTn id="14" presetID="16" presetClass="entr" presetSubtype="21"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barn(inVertical)">
                                      <p:cBhvr>
                                        <p:cTn id="16" dur="500"/>
                                        <p:tgtEl>
                                          <p:spTgt spid="20"/>
                                        </p:tgtEl>
                                      </p:cBhvr>
                                    </p:animEffect>
                                  </p:childTnLst>
                                </p:cTn>
                              </p:par>
                            </p:childTnLst>
                          </p:cTn>
                        </p:par>
                        <p:par>
                          <p:cTn id="17" fill="hold">
                            <p:stCondLst>
                              <p:cond delay="1000"/>
                            </p:stCondLst>
                            <p:childTnLst>
                              <p:par>
                                <p:cTn id="18" presetID="2" presetClass="entr" presetSubtype="4"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fill="hold"/>
                                        <p:tgtEl>
                                          <p:spTgt spid="17"/>
                                        </p:tgtEl>
                                        <p:attrNameLst>
                                          <p:attrName>ppt_x</p:attrName>
                                        </p:attrNameLst>
                                      </p:cBhvr>
                                      <p:tavLst>
                                        <p:tav tm="0">
                                          <p:val>
                                            <p:strVal val="#ppt_x"/>
                                          </p:val>
                                        </p:tav>
                                        <p:tav tm="100000">
                                          <p:val>
                                            <p:strVal val="#ppt_x"/>
                                          </p:val>
                                        </p:tav>
                                      </p:tavLst>
                                    </p:anim>
                                    <p:anim calcmode="lin" valueType="num">
                                      <p:cBhvr additive="base">
                                        <p:cTn id="21" dur="500" fill="hold"/>
                                        <p:tgtEl>
                                          <p:spTgt spid="17"/>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100"/>
                                  </p:stCondLst>
                                  <p:childTnLst>
                                    <p:set>
                                      <p:cBhvr>
                                        <p:cTn id="23" dur="1" fill="hold">
                                          <p:stCondLst>
                                            <p:cond delay="0"/>
                                          </p:stCondLst>
                                        </p:cTn>
                                        <p:tgtEl>
                                          <p:spTgt spid="18"/>
                                        </p:tgtEl>
                                        <p:attrNameLst>
                                          <p:attrName>style.visibility</p:attrName>
                                        </p:attrNameLst>
                                      </p:cBhvr>
                                      <p:to>
                                        <p:strVal val="visible"/>
                                      </p:to>
                                    </p:set>
                                    <p:anim calcmode="lin" valueType="num">
                                      <p:cBhvr additive="base">
                                        <p:cTn id="24" dur="500" fill="hold"/>
                                        <p:tgtEl>
                                          <p:spTgt spid="18"/>
                                        </p:tgtEl>
                                        <p:attrNameLst>
                                          <p:attrName>ppt_x</p:attrName>
                                        </p:attrNameLst>
                                      </p:cBhvr>
                                      <p:tavLst>
                                        <p:tav tm="0">
                                          <p:val>
                                            <p:strVal val="#ppt_x"/>
                                          </p:val>
                                        </p:tav>
                                        <p:tav tm="100000">
                                          <p:val>
                                            <p:strVal val="#ppt_x"/>
                                          </p:val>
                                        </p:tav>
                                      </p:tavLst>
                                    </p:anim>
                                    <p:anim calcmode="lin" valueType="num">
                                      <p:cBhvr additive="base">
                                        <p:cTn id="25" dur="500" fill="hold"/>
                                        <p:tgtEl>
                                          <p:spTgt spid="18"/>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500" fill="hold"/>
                                        <p:tgtEl>
                                          <p:spTgt spid="19"/>
                                        </p:tgtEl>
                                        <p:attrNameLst>
                                          <p:attrName>ppt_x</p:attrName>
                                        </p:attrNameLst>
                                      </p:cBhvr>
                                      <p:tavLst>
                                        <p:tav tm="0">
                                          <p:val>
                                            <p:strVal val="#ppt_x"/>
                                          </p:val>
                                        </p:tav>
                                        <p:tav tm="100000">
                                          <p:val>
                                            <p:strVal val="#ppt_x"/>
                                          </p:val>
                                        </p:tav>
                                      </p:tavLst>
                                    </p:anim>
                                    <p:anim calcmode="lin" valueType="num">
                                      <p:cBhvr additive="base">
                                        <p:cTn id="29" dur="500" fill="hold"/>
                                        <p:tgtEl>
                                          <p:spTgt spid="19"/>
                                        </p:tgtEl>
                                        <p:attrNameLst>
                                          <p:attrName>ppt_y</p:attrName>
                                        </p:attrNameLst>
                                      </p:cBhvr>
                                      <p:tavLst>
                                        <p:tav tm="0">
                                          <p:val>
                                            <p:strVal val="1+#ppt_h/2"/>
                                          </p:val>
                                        </p:tav>
                                        <p:tav tm="100000">
                                          <p:val>
                                            <p:strVal val="#ppt_y"/>
                                          </p:val>
                                        </p:tav>
                                      </p:tavLst>
                                    </p:anim>
                                  </p:childTnLst>
                                </p:cTn>
                              </p:par>
                            </p:childTnLst>
                          </p:cTn>
                        </p:par>
                        <p:par>
                          <p:cTn id="30" fill="hold">
                            <p:stCondLst>
                              <p:cond delay="1700"/>
                            </p:stCondLst>
                            <p:childTnLst>
                              <p:par>
                                <p:cTn id="31" presetID="31" presetClass="entr" presetSubtype="0"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p:cTn id="33" dur="500" fill="hold"/>
                                        <p:tgtEl>
                                          <p:spTgt spid="16"/>
                                        </p:tgtEl>
                                        <p:attrNameLst>
                                          <p:attrName>ppt_w</p:attrName>
                                        </p:attrNameLst>
                                      </p:cBhvr>
                                      <p:tavLst>
                                        <p:tav tm="0">
                                          <p:val>
                                            <p:fltVal val="0"/>
                                          </p:val>
                                        </p:tav>
                                        <p:tav tm="100000">
                                          <p:val>
                                            <p:strVal val="#ppt_w"/>
                                          </p:val>
                                        </p:tav>
                                      </p:tavLst>
                                    </p:anim>
                                    <p:anim calcmode="lin" valueType="num">
                                      <p:cBhvr>
                                        <p:cTn id="34" dur="500" fill="hold"/>
                                        <p:tgtEl>
                                          <p:spTgt spid="16"/>
                                        </p:tgtEl>
                                        <p:attrNameLst>
                                          <p:attrName>ppt_h</p:attrName>
                                        </p:attrNameLst>
                                      </p:cBhvr>
                                      <p:tavLst>
                                        <p:tav tm="0">
                                          <p:val>
                                            <p:fltVal val="0"/>
                                          </p:val>
                                        </p:tav>
                                        <p:tav tm="100000">
                                          <p:val>
                                            <p:strVal val="#ppt_h"/>
                                          </p:val>
                                        </p:tav>
                                      </p:tavLst>
                                    </p:anim>
                                    <p:anim calcmode="lin" valueType="num">
                                      <p:cBhvr>
                                        <p:cTn id="35" dur="500" fill="hold"/>
                                        <p:tgtEl>
                                          <p:spTgt spid="16"/>
                                        </p:tgtEl>
                                        <p:attrNameLst>
                                          <p:attrName>style.rotation</p:attrName>
                                        </p:attrNameLst>
                                      </p:cBhvr>
                                      <p:tavLst>
                                        <p:tav tm="0">
                                          <p:val>
                                            <p:fltVal val="90"/>
                                          </p:val>
                                        </p:tav>
                                        <p:tav tm="100000">
                                          <p:val>
                                            <p:fltVal val="0"/>
                                          </p:val>
                                        </p:tav>
                                      </p:tavLst>
                                    </p:anim>
                                    <p:animEffect transition="in" filter="fade">
                                      <p:cBhvr>
                                        <p:cTn id="36" dur="500"/>
                                        <p:tgtEl>
                                          <p:spTgt spid="16"/>
                                        </p:tgtEl>
                                      </p:cBhvr>
                                    </p:animEffect>
                                  </p:childTnLst>
                                </p:cTn>
                              </p:par>
                              <p:par>
                                <p:cTn id="37" presetID="8" presetClass="emph" presetSubtype="0" fill="hold" nodeType="withEffect">
                                  <p:stCondLst>
                                    <p:cond delay="0"/>
                                  </p:stCondLst>
                                  <p:childTnLst>
                                    <p:animRot by="21600000">
                                      <p:cBhvr>
                                        <p:cTn id="38" dur="500" fill="hold"/>
                                        <p:tgtEl>
                                          <p:spTgt spid="16"/>
                                        </p:tgtEl>
                                        <p:attrNameLst>
                                          <p:attrName>r</p:attrName>
                                        </p:attrNameLst>
                                      </p:cBhvr>
                                    </p:animRot>
                                  </p:childTnLst>
                                </p:cTn>
                              </p:par>
                            </p:childTnLst>
                          </p:cTn>
                        </p:par>
                        <p:par>
                          <p:cTn id="39" fill="hold">
                            <p:stCondLst>
                              <p:cond delay="2200"/>
                            </p:stCondLst>
                            <p:childTnLst>
                              <p:par>
                                <p:cTn id="40" presetID="16" presetClass="entr" presetSubtype="21"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barn(inVertical)">
                                      <p:cBhvr>
                                        <p:cTn id="42" dur="500"/>
                                        <p:tgtEl>
                                          <p:spTgt spid="21"/>
                                        </p:tgtEl>
                                      </p:cBhvr>
                                    </p:animEffect>
                                  </p:childTnLst>
                                </p:cTn>
                              </p:par>
                            </p:childTnLst>
                          </p:cTn>
                        </p:par>
                        <p:par>
                          <p:cTn id="43" fill="hold">
                            <p:stCondLst>
                              <p:cond delay="2700"/>
                            </p:stCondLst>
                            <p:childTnLst>
                              <p:par>
                                <p:cTn id="44" presetID="2" presetClass="entr" presetSubtype="4"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500" fill="hold"/>
                                        <p:tgtEl>
                                          <p:spTgt spid="14"/>
                                        </p:tgtEl>
                                        <p:attrNameLst>
                                          <p:attrName>ppt_x</p:attrName>
                                        </p:attrNameLst>
                                      </p:cBhvr>
                                      <p:tavLst>
                                        <p:tav tm="0">
                                          <p:val>
                                            <p:strVal val="#ppt_x"/>
                                          </p:val>
                                        </p:tav>
                                        <p:tav tm="100000">
                                          <p:val>
                                            <p:strVal val="#ppt_x"/>
                                          </p:val>
                                        </p:tav>
                                      </p:tavLst>
                                    </p:anim>
                                    <p:anim calcmode="lin" valueType="num">
                                      <p:cBhvr additive="base">
                                        <p:cTn id="47" dur="500" fill="hold"/>
                                        <p:tgtEl>
                                          <p:spTgt spid="14"/>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100"/>
                                  </p:stCondLst>
                                  <p:childTnLst>
                                    <p:set>
                                      <p:cBhvr>
                                        <p:cTn id="49" dur="1" fill="hold">
                                          <p:stCondLst>
                                            <p:cond delay="0"/>
                                          </p:stCondLst>
                                        </p:cTn>
                                        <p:tgtEl>
                                          <p:spTgt spid="22"/>
                                        </p:tgtEl>
                                        <p:attrNameLst>
                                          <p:attrName>style.visibility</p:attrName>
                                        </p:attrNameLst>
                                      </p:cBhvr>
                                      <p:to>
                                        <p:strVal val="visible"/>
                                      </p:to>
                                    </p:set>
                                    <p:anim calcmode="lin" valueType="num">
                                      <p:cBhvr additive="base">
                                        <p:cTn id="50" dur="500" fill="hold"/>
                                        <p:tgtEl>
                                          <p:spTgt spid="22"/>
                                        </p:tgtEl>
                                        <p:attrNameLst>
                                          <p:attrName>ppt_x</p:attrName>
                                        </p:attrNameLst>
                                      </p:cBhvr>
                                      <p:tavLst>
                                        <p:tav tm="0">
                                          <p:val>
                                            <p:strVal val="#ppt_x"/>
                                          </p:val>
                                        </p:tav>
                                        <p:tav tm="100000">
                                          <p:val>
                                            <p:strVal val="#ppt_x"/>
                                          </p:val>
                                        </p:tav>
                                      </p:tavLst>
                                    </p:anim>
                                    <p:anim calcmode="lin" valueType="num">
                                      <p:cBhvr additive="base">
                                        <p:cTn id="51"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 grpId="0"/>
      <p:bldP spid="18" grpId="0"/>
      <p:bldP spid="19" grpId="0"/>
      <p:bldP spid="20" grpId="0" animBg="1"/>
      <p:bldP spid="21" grpId="0" animBg="1"/>
      <p:bldP spid="2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3"/>
          <p:cNvSpPr txBox="1"/>
          <p:nvPr/>
        </p:nvSpPr>
        <p:spPr>
          <a:xfrm>
            <a:off x="2768970" y="248083"/>
            <a:ext cx="3777531"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zh-CN" altLang="en-US" sz="3600" kern="0" dirty="0">
                <a:solidFill>
                  <a:srgbClr val="00C8D8"/>
                </a:solidFill>
                <a:latin typeface="微软雅黑" panose="020B0503020204020204" pitchFamily="34" charset="-122"/>
                <a:ea typeface="微软雅黑" panose="020B0503020204020204" pitchFamily="34" charset="-122"/>
              </a:rPr>
              <a:t>商机</a:t>
            </a:r>
            <a:r>
              <a:rPr lang="zh-CN" altLang="en-US" sz="3600" kern="0" dirty="0" smtClean="0">
                <a:solidFill>
                  <a:srgbClr val="00C8D8"/>
                </a:solidFill>
                <a:latin typeface="微软雅黑" panose="020B0503020204020204" pitchFamily="34" charset="-122"/>
                <a:ea typeface="微软雅黑" panose="020B0503020204020204" pitchFamily="34" charset="-122"/>
              </a:rPr>
              <a:t>分析</a:t>
            </a:r>
            <a:endParaRPr lang="zh-CN" altLang="en-US" sz="3600" kern="0" dirty="0">
              <a:solidFill>
                <a:srgbClr val="00C8D8"/>
              </a:solidFill>
              <a:latin typeface="微软雅黑" panose="020B0503020204020204" pitchFamily="34" charset="-122"/>
              <a:ea typeface="微软雅黑" panose="020B0503020204020204" pitchFamily="34" charset="-122"/>
            </a:endParaRPr>
          </a:p>
        </p:txBody>
      </p:sp>
      <p:sp>
        <p:nvSpPr>
          <p:cNvPr id="23" name="矩形 22"/>
          <p:cNvSpPr/>
          <p:nvPr/>
        </p:nvSpPr>
        <p:spPr>
          <a:xfrm>
            <a:off x="-806824" y="847165"/>
            <a:ext cx="524436" cy="88750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矩形 23"/>
          <p:cNvSpPr/>
          <p:nvPr/>
        </p:nvSpPr>
        <p:spPr>
          <a:xfrm>
            <a:off x="-806824" y="1734671"/>
            <a:ext cx="524436" cy="887506"/>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 name="组合 1"/>
          <p:cNvGrpSpPr/>
          <p:nvPr/>
        </p:nvGrpSpPr>
        <p:grpSpPr>
          <a:xfrm>
            <a:off x="354482" y="190001"/>
            <a:ext cx="2228557" cy="763237"/>
            <a:chOff x="157476" y="152440"/>
            <a:chExt cx="2474408" cy="847436"/>
          </a:xfrm>
        </p:grpSpPr>
        <p:sp>
          <p:nvSpPr>
            <p:cNvPr id="25" name="Freeform 24"/>
            <p:cNvSpPr/>
            <p:nvPr/>
          </p:nvSpPr>
          <p:spPr>
            <a:xfrm>
              <a:off x="1332597" y="152440"/>
              <a:ext cx="1299287" cy="847436"/>
            </a:xfrm>
            <a:custGeom>
              <a:avLst/>
              <a:gdLst/>
              <a:ahLst/>
              <a:cxnLst>
                <a:cxn ang="0">
                  <a:pos x="448270" y="0"/>
                </a:cxn>
                <a:cxn ang="0">
                  <a:pos x="2349604" y="0"/>
                </a:cxn>
                <a:cxn ang="0">
                  <a:pos x="2374000" y="55145"/>
                </a:cxn>
                <a:cxn ang="0">
                  <a:pos x="1989769" y="1497335"/>
                </a:cxn>
                <a:cxn ang="0">
                  <a:pos x="1934879" y="1553246"/>
                </a:cxn>
                <a:cxn ang="0">
                  <a:pos x="33544" y="1553246"/>
                </a:cxn>
                <a:cxn ang="0">
                  <a:pos x="8386" y="1497335"/>
                </a:cxn>
                <a:cxn ang="0">
                  <a:pos x="393380" y="55145"/>
                </a:cxn>
                <a:cxn ang="0">
                  <a:pos x="448270" y="0"/>
                </a:cxn>
              </a:cxnLst>
              <a:rect l="0" t="0" r="0" b="0"/>
              <a:pathLst>
                <a:path w="3125" h="2028">
                  <a:moveTo>
                    <a:pt x="588" y="0"/>
                  </a:moveTo>
                  <a:lnTo>
                    <a:pt x="3082" y="0"/>
                  </a:lnTo>
                  <a:cubicBezTo>
                    <a:pt x="3110" y="0"/>
                    <a:pt x="3125" y="32"/>
                    <a:pt x="3114" y="72"/>
                  </a:cubicBezTo>
                  <a:lnTo>
                    <a:pt x="2610" y="1955"/>
                  </a:lnTo>
                  <a:cubicBezTo>
                    <a:pt x="2599" y="1995"/>
                    <a:pt x="2567" y="2028"/>
                    <a:pt x="2538" y="2028"/>
                  </a:cubicBezTo>
                  <a:lnTo>
                    <a:pt x="44" y="2028"/>
                  </a:lnTo>
                  <a:cubicBezTo>
                    <a:pt x="15" y="2028"/>
                    <a:pt x="0" y="1995"/>
                    <a:pt x="11" y="1955"/>
                  </a:cubicBezTo>
                  <a:lnTo>
                    <a:pt x="516" y="72"/>
                  </a:lnTo>
                  <a:cubicBezTo>
                    <a:pt x="527" y="32"/>
                    <a:pt x="559" y="0"/>
                    <a:pt x="588" y="0"/>
                  </a:cubicBez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26" name="Freeform 22"/>
            <p:cNvSpPr/>
            <p:nvPr/>
          </p:nvSpPr>
          <p:spPr>
            <a:xfrm>
              <a:off x="157476" y="152440"/>
              <a:ext cx="1298421" cy="846571"/>
            </a:xfrm>
            <a:custGeom>
              <a:avLst/>
              <a:gdLst/>
              <a:ahLst/>
              <a:cxnLst>
                <a:cxn ang="0">
                  <a:pos x="448114" y="0"/>
                </a:cxn>
                <a:cxn ang="0">
                  <a:pos x="2346501" y="0"/>
                </a:cxn>
                <a:cxn ang="0">
                  <a:pos x="2372412" y="56677"/>
                </a:cxn>
                <a:cxn ang="0">
                  <a:pos x="1988314" y="1496569"/>
                </a:cxn>
                <a:cxn ang="0">
                  <a:pos x="1932681" y="1553246"/>
                </a:cxn>
                <a:cxn ang="0">
                  <a:pos x="33532" y="1553246"/>
                </a:cxn>
                <a:cxn ang="0">
                  <a:pos x="8383" y="1496569"/>
                </a:cxn>
                <a:cxn ang="0">
                  <a:pos x="392481" y="56677"/>
                </a:cxn>
                <a:cxn ang="0">
                  <a:pos x="448114" y="0"/>
                </a:cxn>
              </a:cxnLst>
              <a:rect l="0" t="0" r="0" b="0"/>
              <a:pathLst>
                <a:path w="3124" h="2028">
                  <a:moveTo>
                    <a:pt x="588" y="0"/>
                  </a:moveTo>
                  <a:lnTo>
                    <a:pt x="3079" y="0"/>
                  </a:lnTo>
                  <a:cubicBezTo>
                    <a:pt x="3109" y="0"/>
                    <a:pt x="3124" y="33"/>
                    <a:pt x="3113" y="74"/>
                  </a:cubicBezTo>
                  <a:lnTo>
                    <a:pt x="2609" y="1954"/>
                  </a:lnTo>
                  <a:cubicBezTo>
                    <a:pt x="2598" y="1994"/>
                    <a:pt x="2565" y="2028"/>
                    <a:pt x="2536" y="2028"/>
                  </a:cubicBezTo>
                  <a:lnTo>
                    <a:pt x="44" y="2028"/>
                  </a:lnTo>
                  <a:cubicBezTo>
                    <a:pt x="15" y="2028"/>
                    <a:pt x="0" y="1994"/>
                    <a:pt x="11" y="1954"/>
                  </a:cubicBezTo>
                  <a:lnTo>
                    <a:pt x="515" y="74"/>
                  </a:lnTo>
                  <a:cubicBezTo>
                    <a:pt x="526" y="33"/>
                    <a:pt x="559" y="0"/>
                    <a:pt x="588" y="0"/>
                  </a:cubicBez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grpSp>
      <p:sp>
        <p:nvSpPr>
          <p:cNvPr id="27" name="Freeform 29"/>
          <p:cNvSpPr/>
          <p:nvPr/>
        </p:nvSpPr>
        <p:spPr>
          <a:xfrm>
            <a:off x="1749693" y="403409"/>
            <a:ext cx="441189" cy="335641"/>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FFFFFF"/>
          </a:solidFill>
          <a:ln w="9525">
            <a:noFill/>
          </a:ln>
        </p:spPr>
        <p:txBody>
          <a:bodyPr/>
          <a:lstStyle/>
          <a:p>
            <a:endParaRPr lang="zh-CN" altLang="en-US" sz="1799" dirty="0">
              <a:ea typeface="微软雅黑" panose="020B0503020204020204" pitchFamily="34" charset="-122"/>
            </a:endParaRPr>
          </a:p>
        </p:txBody>
      </p:sp>
      <p:sp>
        <p:nvSpPr>
          <p:cNvPr id="28" name="TextBox 23"/>
          <p:cNvSpPr txBox="1"/>
          <p:nvPr/>
        </p:nvSpPr>
        <p:spPr>
          <a:xfrm>
            <a:off x="488478" y="368127"/>
            <a:ext cx="1127219" cy="3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en-US" altLang="zh-CN" sz="1800" kern="0" dirty="0" smtClean="0">
                <a:solidFill>
                  <a:srgbClr val="FFFFFF"/>
                </a:solidFill>
                <a:latin typeface="微软雅黑" panose="020B0503020204020204" pitchFamily="34" charset="-122"/>
                <a:ea typeface="微软雅黑" panose="020B0503020204020204" pitchFamily="34" charset="-122"/>
              </a:rPr>
              <a:t>LOGO</a:t>
            </a:r>
            <a:endParaRPr lang="zh-CN" altLang="en-US" sz="1800" kern="0" dirty="0">
              <a:solidFill>
                <a:srgbClr val="FFFFFF"/>
              </a:solidFill>
              <a:latin typeface="微软雅黑" panose="020B0503020204020204" pitchFamily="34" charset="-122"/>
              <a:ea typeface="微软雅黑" panose="020B0503020204020204" pitchFamily="34" charset="-122"/>
            </a:endParaRPr>
          </a:p>
        </p:txBody>
      </p:sp>
      <p:sp>
        <p:nvSpPr>
          <p:cNvPr id="12" name="Freeform 28"/>
          <p:cNvSpPr/>
          <p:nvPr/>
        </p:nvSpPr>
        <p:spPr>
          <a:xfrm>
            <a:off x="5584865" y="529454"/>
            <a:ext cx="491880" cy="375265"/>
          </a:xfrm>
          <a:custGeom>
            <a:avLst/>
            <a:gdLst/>
            <a:ahLst/>
            <a:cxnLst>
              <a:cxn ang="0">
                <a:pos x="523584" y="195509"/>
              </a:cxn>
              <a:cxn ang="0">
                <a:pos x="468711" y="250712"/>
              </a:cxn>
              <a:cxn ang="0">
                <a:pos x="320857" y="399452"/>
              </a:cxn>
              <a:cxn ang="0">
                <a:pos x="210348" y="399452"/>
              </a:cxn>
              <a:cxn ang="0">
                <a:pos x="374206" y="234611"/>
              </a:cxn>
              <a:cxn ang="0">
                <a:pos x="0" y="234611"/>
              </a:cxn>
              <a:cxn ang="0">
                <a:pos x="0" y="156407"/>
              </a:cxn>
              <a:cxn ang="0">
                <a:pos x="374206" y="156407"/>
              </a:cxn>
              <a:cxn ang="0">
                <a:pos x="218732" y="0"/>
              </a:cxn>
              <a:cxn ang="0">
                <a:pos x="329241" y="0"/>
              </a:cxn>
              <a:cxn ang="0">
                <a:pos x="468711" y="140307"/>
              </a:cxn>
              <a:cxn ang="0">
                <a:pos x="523584" y="195509"/>
              </a:cxn>
            </a:cxnLst>
            <a:rect l="0" t="0" r="0" b="0"/>
            <a:pathLst>
              <a:path w="687" h="521">
                <a:moveTo>
                  <a:pt x="687" y="255"/>
                </a:moveTo>
                <a:lnTo>
                  <a:pt x="615" y="327"/>
                </a:lnTo>
                <a:lnTo>
                  <a:pt x="421" y="521"/>
                </a:lnTo>
                <a:lnTo>
                  <a:pt x="276" y="521"/>
                </a:lnTo>
                <a:lnTo>
                  <a:pt x="491" y="306"/>
                </a:lnTo>
                <a:lnTo>
                  <a:pt x="0" y="306"/>
                </a:lnTo>
                <a:lnTo>
                  <a:pt x="0" y="204"/>
                </a:lnTo>
                <a:lnTo>
                  <a:pt x="491" y="204"/>
                </a:lnTo>
                <a:lnTo>
                  <a:pt x="287" y="0"/>
                </a:lnTo>
                <a:lnTo>
                  <a:pt x="432" y="0"/>
                </a:lnTo>
                <a:lnTo>
                  <a:pt x="615" y="183"/>
                </a:lnTo>
                <a:lnTo>
                  <a:pt x="687" y="255"/>
                </a:ln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sp>
        <p:nvSpPr>
          <p:cNvPr id="13" name="Freeform 29"/>
          <p:cNvSpPr/>
          <p:nvPr/>
        </p:nvSpPr>
        <p:spPr>
          <a:xfrm>
            <a:off x="6222962" y="71945"/>
            <a:ext cx="624943" cy="475435"/>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14" name="Oval 5"/>
          <p:cNvSpPr>
            <a:spLocks noChangeArrowheads="1"/>
          </p:cNvSpPr>
          <p:nvPr/>
        </p:nvSpPr>
        <p:spPr bwMode="auto">
          <a:xfrm>
            <a:off x="5272191" y="2221500"/>
            <a:ext cx="3802935" cy="3819004"/>
          </a:xfrm>
          <a:prstGeom prst="ellipse">
            <a:avLst/>
          </a:prstGeom>
          <a:noFill/>
          <a:ln w="9525" cap="flat">
            <a:solidFill>
              <a:srgbClr val="00C8D8"/>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04" tIns="45702" rIns="91404" bIns="45702" numCol="1" anchor="t" anchorCtr="0" compatLnSpc="1"/>
          <a:lstStyle/>
          <a:p>
            <a:endParaRPr lang="zh-CN" altLang="en-US" sz="1799" dirty="0">
              <a:ea typeface="微软雅黑" panose="020B0503020204020204" pitchFamily="34" charset="-122"/>
            </a:endParaRPr>
          </a:p>
        </p:txBody>
      </p:sp>
      <p:sp>
        <p:nvSpPr>
          <p:cNvPr id="15" name="Oval 6"/>
          <p:cNvSpPr>
            <a:spLocks noChangeArrowheads="1"/>
          </p:cNvSpPr>
          <p:nvPr/>
        </p:nvSpPr>
        <p:spPr bwMode="auto">
          <a:xfrm>
            <a:off x="3135048" y="2221500"/>
            <a:ext cx="3802935" cy="3819004"/>
          </a:xfrm>
          <a:prstGeom prst="ellipse">
            <a:avLst/>
          </a:prstGeom>
          <a:noFill/>
          <a:ln w="9525" cap="flat">
            <a:solidFill>
              <a:srgbClr val="00C8D8"/>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04" tIns="45702" rIns="91404" bIns="45702" numCol="1" anchor="t" anchorCtr="0" compatLnSpc="1"/>
          <a:lstStyle/>
          <a:p>
            <a:endParaRPr lang="zh-CN" altLang="en-US" sz="1799" dirty="0">
              <a:ea typeface="微软雅黑" panose="020B0503020204020204" pitchFamily="34" charset="-122"/>
            </a:endParaRPr>
          </a:p>
        </p:txBody>
      </p:sp>
      <p:sp>
        <p:nvSpPr>
          <p:cNvPr id="16" name="Oval 7"/>
          <p:cNvSpPr>
            <a:spLocks noChangeArrowheads="1"/>
          </p:cNvSpPr>
          <p:nvPr/>
        </p:nvSpPr>
        <p:spPr bwMode="auto">
          <a:xfrm>
            <a:off x="4927605" y="2966018"/>
            <a:ext cx="2319255" cy="2329968"/>
          </a:xfrm>
          <a:prstGeom prst="ellipse">
            <a:avLst/>
          </a:prstGeom>
          <a:solidFill>
            <a:srgbClr val="00C8D8"/>
          </a:solidFill>
          <a:ln>
            <a:noFill/>
          </a:ln>
        </p:spPr>
        <p:txBody>
          <a:bodyPr vert="horz" wrap="square" lIns="91404" tIns="45702" rIns="91404" bIns="45702" numCol="1" anchor="t" anchorCtr="0" compatLnSpc="1"/>
          <a:lstStyle/>
          <a:p>
            <a:endParaRPr lang="zh-CN" altLang="en-US" sz="1799" dirty="0">
              <a:ea typeface="微软雅黑" panose="020B0503020204020204" pitchFamily="34" charset="-122"/>
            </a:endParaRPr>
          </a:p>
        </p:txBody>
      </p:sp>
      <p:sp>
        <p:nvSpPr>
          <p:cNvPr id="17" name="Oval 8"/>
          <p:cNvSpPr>
            <a:spLocks noChangeArrowheads="1"/>
          </p:cNvSpPr>
          <p:nvPr/>
        </p:nvSpPr>
        <p:spPr bwMode="auto">
          <a:xfrm>
            <a:off x="3606398" y="2312557"/>
            <a:ext cx="615968" cy="617754"/>
          </a:xfrm>
          <a:prstGeom prst="ellipse">
            <a:avLst/>
          </a:prstGeom>
          <a:solidFill>
            <a:srgbClr val="1F3240"/>
          </a:solidFill>
          <a:ln>
            <a:noFill/>
          </a:ln>
        </p:spPr>
        <p:txBody>
          <a:bodyPr vert="horz" wrap="square" lIns="91404" tIns="45702" rIns="91404" bIns="45702" numCol="1" anchor="t" anchorCtr="0" compatLnSpc="1"/>
          <a:lstStyle/>
          <a:p>
            <a:endParaRPr lang="zh-CN" altLang="en-US" sz="1799" dirty="0">
              <a:ea typeface="微软雅黑" panose="020B0503020204020204" pitchFamily="34" charset="-122"/>
            </a:endParaRPr>
          </a:p>
        </p:txBody>
      </p:sp>
      <p:sp>
        <p:nvSpPr>
          <p:cNvPr id="18" name="Oval 9"/>
          <p:cNvSpPr>
            <a:spLocks noChangeArrowheads="1"/>
          </p:cNvSpPr>
          <p:nvPr/>
        </p:nvSpPr>
        <p:spPr bwMode="auto">
          <a:xfrm>
            <a:off x="3606398" y="5349548"/>
            <a:ext cx="615968" cy="617754"/>
          </a:xfrm>
          <a:prstGeom prst="ellipse">
            <a:avLst/>
          </a:prstGeom>
          <a:solidFill>
            <a:srgbClr val="1F3240"/>
          </a:solidFill>
          <a:ln>
            <a:noFill/>
          </a:ln>
        </p:spPr>
        <p:txBody>
          <a:bodyPr vert="horz" wrap="square" lIns="91404" tIns="45702" rIns="91404" bIns="45702" numCol="1" anchor="t" anchorCtr="0" compatLnSpc="1"/>
          <a:lstStyle/>
          <a:p>
            <a:endParaRPr lang="zh-CN" altLang="en-US" sz="1799" dirty="0">
              <a:ea typeface="微软雅黑" panose="020B0503020204020204" pitchFamily="34" charset="-122"/>
            </a:endParaRPr>
          </a:p>
        </p:txBody>
      </p:sp>
      <p:sp>
        <p:nvSpPr>
          <p:cNvPr id="19" name="Oval 10"/>
          <p:cNvSpPr>
            <a:spLocks noChangeArrowheads="1"/>
          </p:cNvSpPr>
          <p:nvPr/>
        </p:nvSpPr>
        <p:spPr bwMode="auto">
          <a:xfrm>
            <a:off x="2845811" y="3794452"/>
            <a:ext cx="615968" cy="617754"/>
          </a:xfrm>
          <a:prstGeom prst="ellipse">
            <a:avLst/>
          </a:prstGeom>
          <a:solidFill>
            <a:srgbClr val="1F3240"/>
          </a:solidFill>
          <a:ln>
            <a:noFill/>
          </a:ln>
        </p:spPr>
        <p:txBody>
          <a:bodyPr vert="horz" wrap="square" lIns="91404" tIns="45702" rIns="91404" bIns="45702" numCol="1" anchor="t" anchorCtr="0" compatLnSpc="1"/>
          <a:lstStyle/>
          <a:p>
            <a:endParaRPr lang="zh-CN" altLang="en-US" sz="1799" dirty="0">
              <a:ea typeface="微软雅黑" panose="020B0503020204020204" pitchFamily="34" charset="-122"/>
            </a:endParaRPr>
          </a:p>
        </p:txBody>
      </p:sp>
      <p:sp>
        <p:nvSpPr>
          <p:cNvPr id="20" name="Oval 11"/>
          <p:cNvSpPr>
            <a:spLocks noChangeArrowheads="1"/>
          </p:cNvSpPr>
          <p:nvPr/>
        </p:nvSpPr>
        <p:spPr bwMode="auto">
          <a:xfrm>
            <a:off x="8025302" y="2312557"/>
            <a:ext cx="615968" cy="617754"/>
          </a:xfrm>
          <a:prstGeom prst="ellipse">
            <a:avLst/>
          </a:prstGeom>
          <a:solidFill>
            <a:srgbClr val="1F3240"/>
          </a:solidFill>
          <a:ln>
            <a:noFill/>
          </a:ln>
        </p:spPr>
        <p:txBody>
          <a:bodyPr vert="horz" wrap="square" lIns="91404" tIns="45702" rIns="91404" bIns="45702" numCol="1" anchor="t" anchorCtr="0" compatLnSpc="1"/>
          <a:lstStyle/>
          <a:p>
            <a:endParaRPr lang="zh-CN" altLang="en-US" sz="1799" dirty="0">
              <a:ea typeface="微软雅黑" panose="020B0503020204020204" pitchFamily="34" charset="-122"/>
            </a:endParaRPr>
          </a:p>
        </p:txBody>
      </p:sp>
      <p:sp>
        <p:nvSpPr>
          <p:cNvPr id="21" name="Oval 12"/>
          <p:cNvSpPr>
            <a:spLocks noChangeArrowheads="1"/>
          </p:cNvSpPr>
          <p:nvPr/>
        </p:nvSpPr>
        <p:spPr bwMode="auto">
          <a:xfrm>
            <a:off x="8025302" y="5349548"/>
            <a:ext cx="615968" cy="617754"/>
          </a:xfrm>
          <a:prstGeom prst="ellipse">
            <a:avLst/>
          </a:prstGeom>
          <a:solidFill>
            <a:srgbClr val="1F3240"/>
          </a:solidFill>
          <a:ln>
            <a:noFill/>
          </a:ln>
        </p:spPr>
        <p:txBody>
          <a:bodyPr vert="horz" wrap="square" lIns="91404" tIns="45702" rIns="91404" bIns="45702" numCol="1" anchor="t" anchorCtr="0" compatLnSpc="1"/>
          <a:lstStyle/>
          <a:p>
            <a:endParaRPr lang="zh-CN" altLang="en-US" sz="1799" dirty="0">
              <a:ea typeface="微软雅黑" panose="020B0503020204020204" pitchFamily="34" charset="-122"/>
            </a:endParaRPr>
          </a:p>
        </p:txBody>
      </p:sp>
      <p:sp>
        <p:nvSpPr>
          <p:cNvPr id="22" name="Oval 13"/>
          <p:cNvSpPr>
            <a:spLocks noChangeArrowheads="1"/>
          </p:cNvSpPr>
          <p:nvPr/>
        </p:nvSpPr>
        <p:spPr bwMode="auto">
          <a:xfrm>
            <a:off x="8785889" y="3794452"/>
            <a:ext cx="615968" cy="617754"/>
          </a:xfrm>
          <a:prstGeom prst="ellipse">
            <a:avLst/>
          </a:prstGeom>
          <a:solidFill>
            <a:srgbClr val="1F3240"/>
          </a:solidFill>
          <a:ln>
            <a:noFill/>
          </a:ln>
        </p:spPr>
        <p:txBody>
          <a:bodyPr vert="horz" wrap="square" lIns="91404" tIns="45702" rIns="91404" bIns="45702" numCol="1" anchor="t" anchorCtr="0" compatLnSpc="1"/>
          <a:lstStyle/>
          <a:p>
            <a:endParaRPr lang="zh-CN" altLang="en-US" sz="1799" dirty="0">
              <a:ea typeface="微软雅黑" panose="020B0503020204020204" pitchFamily="34" charset="-122"/>
            </a:endParaRPr>
          </a:p>
        </p:txBody>
      </p:sp>
      <p:sp>
        <p:nvSpPr>
          <p:cNvPr id="29" name="Line 14"/>
          <p:cNvSpPr>
            <a:spLocks noChangeShapeType="1"/>
          </p:cNvSpPr>
          <p:nvPr/>
        </p:nvSpPr>
        <p:spPr bwMode="auto">
          <a:xfrm>
            <a:off x="7123666" y="4847846"/>
            <a:ext cx="901635" cy="630252"/>
          </a:xfrm>
          <a:prstGeom prst="line">
            <a:avLst/>
          </a:prstGeom>
          <a:noFill/>
          <a:ln w="12700" cap="flat">
            <a:solidFill>
              <a:srgbClr val="2E2C2C"/>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04" tIns="45702" rIns="91404" bIns="45702" numCol="1" anchor="t" anchorCtr="0" compatLnSpc="1"/>
          <a:lstStyle/>
          <a:p>
            <a:endParaRPr lang="zh-CN" altLang="en-US" sz="1799" dirty="0">
              <a:ea typeface="微软雅黑" panose="020B0503020204020204" pitchFamily="34" charset="-122"/>
            </a:endParaRPr>
          </a:p>
        </p:txBody>
      </p:sp>
      <p:sp>
        <p:nvSpPr>
          <p:cNvPr id="30" name="Line 15"/>
          <p:cNvSpPr>
            <a:spLocks noChangeShapeType="1"/>
          </p:cNvSpPr>
          <p:nvPr/>
        </p:nvSpPr>
        <p:spPr bwMode="auto">
          <a:xfrm>
            <a:off x="4211653" y="2808902"/>
            <a:ext cx="848073" cy="592758"/>
          </a:xfrm>
          <a:prstGeom prst="line">
            <a:avLst/>
          </a:prstGeom>
          <a:noFill/>
          <a:ln w="12700" cap="flat">
            <a:solidFill>
              <a:srgbClr val="2E2C2C"/>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04" tIns="45702" rIns="91404" bIns="45702" numCol="1" anchor="t" anchorCtr="0" compatLnSpc="1"/>
          <a:lstStyle/>
          <a:p>
            <a:endParaRPr lang="zh-CN" altLang="en-US" sz="1799" dirty="0">
              <a:ea typeface="微软雅黑" panose="020B0503020204020204" pitchFamily="34" charset="-122"/>
            </a:endParaRPr>
          </a:p>
        </p:txBody>
      </p:sp>
      <p:sp>
        <p:nvSpPr>
          <p:cNvPr id="31" name="Line 16"/>
          <p:cNvSpPr>
            <a:spLocks noChangeShapeType="1"/>
          </p:cNvSpPr>
          <p:nvPr/>
        </p:nvSpPr>
        <p:spPr bwMode="auto">
          <a:xfrm>
            <a:off x="7345057" y="4146178"/>
            <a:ext cx="1349775" cy="3571"/>
          </a:xfrm>
          <a:prstGeom prst="line">
            <a:avLst/>
          </a:prstGeom>
          <a:noFill/>
          <a:ln w="12700" cap="flat">
            <a:solidFill>
              <a:srgbClr val="2E2C2C"/>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04" tIns="45702" rIns="91404" bIns="45702" numCol="1" anchor="t" anchorCtr="0" compatLnSpc="1"/>
          <a:lstStyle/>
          <a:p>
            <a:endParaRPr lang="zh-CN" altLang="en-US" sz="1799" dirty="0">
              <a:ea typeface="微软雅黑" panose="020B0503020204020204" pitchFamily="34" charset="-122"/>
            </a:endParaRPr>
          </a:p>
        </p:txBody>
      </p:sp>
      <p:sp>
        <p:nvSpPr>
          <p:cNvPr id="32" name="Line 17"/>
          <p:cNvSpPr>
            <a:spLocks noChangeShapeType="1"/>
          </p:cNvSpPr>
          <p:nvPr/>
        </p:nvSpPr>
        <p:spPr bwMode="auto">
          <a:xfrm>
            <a:off x="3540337" y="4139037"/>
            <a:ext cx="1289070" cy="1785"/>
          </a:xfrm>
          <a:prstGeom prst="line">
            <a:avLst/>
          </a:prstGeom>
          <a:noFill/>
          <a:ln w="12700" cap="flat">
            <a:solidFill>
              <a:srgbClr val="2E2C2C"/>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04" tIns="45702" rIns="91404" bIns="45702" numCol="1" anchor="t" anchorCtr="0" compatLnSpc="1"/>
          <a:lstStyle/>
          <a:p>
            <a:endParaRPr lang="zh-CN" altLang="en-US" sz="1799" dirty="0">
              <a:ea typeface="微软雅黑" panose="020B0503020204020204" pitchFamily="34" charset="-122"/>
            </a:endParaRPr>
          </a:p>
        </p:txBody>
      </p:sp>
      <p:sp>
        <p:nvSpPr>
          <p:cNvPr id="33" name="Line 18"/>
          <p:cNvSpPr>
            <a:spLocks noChangeShapeType="1"/>
          </p:cNvSpPr>
          <p:nvPr/>
        </p:nvSpPr>
        <p:spPr bwMode="auto">
          <a:xfrm flipV="1">
            <a:off x="7146877" y="2839254"/>
            <a:ext cx="898064" cy="608827"/>
          </a:xfrm>
          <a:prstGeom prst="line">
            <a:avLst/>
          </a:prstGeom>
          <a:noFill/>
          <a:ln w="12700" cap="flat">
            <a:solidFill>
              <a:srgbClr val="2E2C2C"/>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04" tIns="45702" rIns="91404" bIns="45702" numCol="1" anchor="t" anchorCtr="0" compatLnSpc="1"/>
          <a:lstStyle/>
          <a:p>
            <a:endParaRPr lang="zh-CN" altLang="en-US" sz="1799" dirty="0">
              <a:ea typeface="微软雅黑" panose="020B0503020204020204" pitchFamily="34" charset="-122"/>
            </a:endParaRPr>
          </a:p>
        </p:txBody>
      </p:sp>
      <p:sp>
        <p:nvSpPr>
          <p:cNvPr id="34" name="Line 19"/>
          <p:cNvSpPr>
            <a:spLocks noChangeShapeType="1"/>
          </p:cNvSpPr>
          <p:nvPr/>
        </p:nvSpPr>
        <p:spPr bwMode="auto">
          <a:xfrm flipV="1">
            <a:off x="4190228" y="4860344"/>
            <a:ext cx="869497" cy="587402"/>
          </a:xfrm>
          <a:prstGeom prst="line">
            <a:avLst/>
          </a:prstGeom>
          <a:noFill/>
          <a:ln w="12700" cap="flat">
            <a:solidFill>
              <a:srgbClr val="2E2C2C"/>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04" tIns="45702" rIns="91404" bIns="45702" numCol="1" anchor="t" anchorCtr="0" compatLnSpc="1"/>
          <a:lstStyle/>
          <a:p>
            <a:endParaRPr lang="zh-CN" altLang="en-US" sz="1799" dirty="0">
              <a:ea typeface="微软雅黑" panose="020B0503020204020204" pitchFamily="34" charset="-122"/>
            </a:endParaRPr>
          </a:p>
        </p:txBody>
      </p:sp>
      <p:sp>
        <p:nvSpPr>
          <p:cNvPr id="35" name="Freeform 20"/>
          <p:cNvSpPr>
            <a:spLocks noEditPoints="1"/>
          </p:cNvSpPr>
          <p:nvPr/>
        </p:nvSpPr>
        <p:spPr bwMode="auto">
          <a:xfrm>
            <a:off x="5697119" y="3422340"/>
            <a:ext cx="889137" cy="837360"/>
          </a:xfrm>
          <a:custGeom>
            <a:avLst/>
            <a:gdLst>
              <a:gd name="T0" fmla="*/ 33 w 999"/>
              <a:gd name="T1" fmla="*/ 742 h 936"/>
              <a:gd name="T2" fmla="*/ 713 w 999"/>
              <a:gd name="T3" fmla="*/ 557 h 936"/>
              <a:gd name="T4" fmla="*/ 653 w 999"/>
              <a:gd name="T5" fmla="*/ 767 h 936"/>
              <a:gd name="T6" fmla="*/ 632 w 999"/>
              <a:gd name="T7" fmla="*/ 585 h 936"/>
              <a:gd name="T8" fmla="*/ 634 w 999"/>
              <a:gd name="T9" fmla="*/ 422 h 936"/>
              <a:gd name="T10" fmla="*/ 616 w 999"/>
              <a:gd name="T11" fmla="*/ 429 h 936"/>
              <a:gd name="T12" fmla="*/ 629 w 999"/>
              <a:gd name="T13" fmla="*/ 453 h 936"/>
              <a:gd name="T14" fmla="*/ 645 w 999"/>
              <a:gd name="T15" fmla="*/ 447 h 936"/>
              <a:gd name="T16" fmla="*/ 552 w 999"/>
              <a:gd name="T17" fmla="*/ 469 h 936"/>
              <a:gd name="T18" fmla="*/ 560 w 999"/>
              <a:gd name="T19" fmla="*/ 500 h 936"/>
              <a:gd name="T20" fmla="*/ 571 w 999"/>
              <a:gd name="T21" fmla="*/ 489 h 936"/>
              <a:gd name="T22" fmla="*/ 504 w 999"/>
              <a:gd name="T23" fmla="*/ 529 h 936"/>
              <a:gd name="T24" fmla="*/ 495 w 999"/>
              <a:gd name="T25" fmla="*/ 546 h 936"/>
              <a:gd name="T26" fmla="*/ 520 w 999"/>
              <a:gd name="T27" fmla="*/ 557 h 936"/>
              <a:gd name="T28" fmla="*/ 528 w 999"/>
              <a:gd name="T29" fmla="*/ 543 h 936"/>
              <a:gd name="T30" fmla="*/ 474 w 999"/>
              <a:gd name="T31" fmla="*/ 620 h 936"/>
              <a:gd name="T32" fmla="*/ 500 w 999"/>
              <a:gd name="T33" fmla="*/ 638 h 936"/>
              <a:gd name="T34" fmla="*/ 501 w 999"/>
              <a:gd name="T35" fmla="*/ 622 h 936"/>
              <a:gd name="T36" fmla="*/ 478 w 999"/>
              <a:gd name="T37" fmla="*/ 698 h 936"/>
              <a:gd name="T38" fmla="*/ 483 w 999"/>
              <a:gd name="T39" fmla="*/ 717 h 936"/>
              <a:gd name="T40" fmla="*/ 508 w 999"/>
              <a:gd name="T41" fmla="*/ 706 h 936"/>
              <a:gd name="T42" fmla="*/ 504 w 999"/>
              <a:gd name="T43" fmla="*/ 690 h 936"/>
              <a:gd name="T44" fmla="*/ 516 w 999"/>
              <a:gd name="T45" fmla="*/ 785 h 936"/>
              <a:gd name="T46" fmla="*/ 548 w 999"/>
              <a:gd name="T47" fmla="*/ 781 h 936"/>
              <a:gd name="T48" fmla="*/ 538 w 999"/>
              <a:gd name="T49" fmla="*/ 768 h 936"/>
              <a:gd name="T50" fmla="*/ 570 w 999"/>
              <a:gd name="T51" fmla="*/ 840 h 936"/>
              <a:gd name="T52" fmla="*/ 586 w 999"/>
              <a:gd name="T53" fmla="*/ 850 h 936"/>
              <a:gd name="T54" fmla="*/ 600 w 999"/>
              <a:gd name="T55" fmla="*/ 827 h 936"/>
              <a:gd name="T56" fmla="*/ 586 w 999"/>
              <a:gd name="T57" fmla="*/ 818 h 936"/>
              <a:gd name="T58" fmla="*/ 656 w 999"/>
              <a:gd name="T59" fmla="*/ 879 h 936"/>
              <a:gd name="T60" fmla="*/ 675 w 999"/>
              <a:gd name="T61" fmla="*/ 883 h 936"/>
              <a:gd name="T62" fmla="*/ 664 w 999"/>
              <a:gd name="T63" fmla="*/ 853 h 936"/>
              <a:gd name="T64" fmla="*/ 733 w 999"/>
              <a:gd name="T65" fmla="*/ 884 h 936"/>
              <a:gd name="T66" fmla="*/ 752 w 999"/>
              <a:gd name="T67" fmla="*/ 882 h 936"/>
              <a:gd name="T68" fmla="*/ 750 w 999"/>
              <a:gd name="T69" fmla="*/ 854 h 936"/>
              <a:gd name="T70" fmla="*/ 733 w 999"/>
              <a:gd name="T71" fmla="*/ 857 h 936"/>
              <a:gd name="T72" fmla="*/ 824 w 999"/>
              <a:gd name="T73" fmla="*/ 857 h 936"/>
              <a:gd name="T74" fmla="*/ 840 w 999"/>
              <a:gd name="T75" fmla="*/ 847 h 936"/>
              <a:gd name="T76" fmla="*/ 814 w 999"/>
              <a:gd name="T77" fmla="*/ 831 h 936"/>
              <a:gd name="T78" fmla="*/ 885 w 999"/>
              <a:gd name="T79" fmla="*/ 809 h 936"/>
              <a:gd name="T80" fmla="*/ 896 w 999"/>
              <a:gd name="T81" fmla="*/ 795 h 936"/>
              <a:gd name="T82" fmla="*/ 878 w 999"/>
              <a:gd name="T83" fmla="*/ 774 h 936"/>
              <a:gd name="T84" fmla="*/ 868 w 999"/>
              <a:gd name="T85" fmla="*/ 787 h 936"/>
              <a:gd name="T86" fmla="*/ 934 w 999"/>
              <a:gd name="T87" fmla="*/ 728 h 936"/>
              <a:gd name="T88" fmla="*/ 940 w 999"/>
              <a:gd name="T89" fmla="*/ 710 h 936"/>
              <a:gd name="T90" fmla="*/ 910 w 999"/>
              <a:gd name="T91" fmla="*/ 712 h 936"/>
              <a:gd name="T92" fmla="*/ 948 w 999"/>
              <a:gd name="T93" fmla="*/ 651 h 936"/>
              <a:gd name="T94" fmla="*/ 948 w 999"/>
              <a:gd name="T95" fmla="*/ 634 h 936"/>
              <a:gd name="T96" fmla="*/ 920 w 999"/>
              <a:gd name="T97" fmla="*/ 630 h 936"/>
              <a:gd name="T98" fmla="*/ 921 w 999"/>
              <a:gd name="T99" fmla="*/ 647 h 936"/>
              <a:gd name="T100" fmla="*/ 930 w 999"/>
              <a:gd name="T101" fmla="*/ 556 h 936"/>
              <a:gd name="T102" fmla="*/ 922 w 999"/>
              <a:gd name="T103" fmla="*/ 539 h 936"/>
              <a:gd name="T104" fmla="*/ 903 w 999"/>
              <a:gd name="T105" fmla="*/ 563 h 936"/>
              <a:gd name="T106" fmla="*/ 889 w 999"/>
              <a:gd name="T107" fmla="*/ 491 h 936"/>
              <a:gd name="T108" fmla="*/ 877 w 999"/>
              <a:gd name="T109" fmla="*/ 478 h 936"/>
              <a:gd name="T110" fmla="*/ 854 w 999"/>
              <a:gd name="T111" fmla="*/ 494 h 936"/>
              <a:gd name="T112" fmla="*/ 866 w 999"/>
              <a:gd name="T113" fmla="*/ 506 h 936"/>
              <a:gd name="T114" fmla="*/ 815 w 999"/>
              <a:gd name="T115" fmla="*/ 434 h 936"/>
              <a:gd name="T116" fmla="*/ 797 w 999"/>
              <a:gd name="T117" fmla="*/ 426 h 936"/>
              <a:gd name="T118" fmla="*/ 797 w 999"/>
              <a:gd name="T119" fmla="*/ 456 h 936"/>
              <a:gd name="T120" fmla="*/ 710 w 999"/>
              <a:gd name="T121" fmla="*/ 358 h 936"/>
              <a:gd name="T122" fmla="*/ 556 w 999"/>
              <a:gd name="T123" fmla="*/ 14 h 936"/>
              <a:gd name="T124" fmla="*/ 46 w 999"/>
              <a:gd name="T125" fmla="*/ 238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99" h="936">
                <a:moveTo>
                  <a:pt x="80" y="695"/>
                </a:moveTo>
                <a:cubicBezTo>
                  <a:pt x="129" y="691"/>
                  <a:pt x="179" y="687"/>
                  <a:pt x="228" y="686"/>
                </a:cubicBezTo>
                <a:cubicBezTo>
                  <a:pt x="198" y="684"/>
                  <a:pt x="168" y="681"/>
                  <a:pt x="137" y="678"/>
                </a:cubicBezTo>
                <a:cubicBezTo>
                  <a:pt x="112" y="675"/>
                  <a:pt x="91" y="657"/>
                  <a:pt x="91" y="632"/>
                </a:cubicBezTo>
                <a:cubicBezTo>
                  <a:pt x="91" y="594"/>
                  <a:pt x="91" y="557"/>
                  <a:pt x="91" y="520"/>
                </a:cubicBezTo>
                <a:cubicBezTo>
                  <a:pt x="91" y="494"/>
                  <a:pt x="112" y="476"/>
                  <a:pt x="137" y="473"/>
                </a:cubicBezTo>
                <a:cubicBezTo>
                  <a:pt x="230" y="465"/>
                  <a:pt x="322" y="461"/>
                  <a:pt x="414" y="463"/>
                </a:cubicBezTo>
                <a:cubicBezTo>
                  <a:pt x="381" y="517"/>
                  <a:pt x="362" y="580"/>
                  <a:pt x="362" y="647"/>
                </a:cubicBezTo>
                <a:cubicBezTo>
                  <a:pt x="362" y="744"/>
                  <a:pt x="401" y="831"/>
                  <a:pt x="464" y="894"/>
                </a:cubicBezTo>
                <a:cubicBezTo>
                  <a:pt x="468" y="898"/>
                  <a:pt x="472" y="902"/>
                  <a:pt x="476" y="905"/>
                </a:cubicBezTo>
                <a:cubicBezTo>
                  <a:pt x="344" y="916"/>
                  <a:pt x="212" y="914"/>
                  <a:pt x="80" y="900"/>
                </a:cubicBezTo>
                <a:cubicBezTo>
                  <a:pt x="54" y="897"/>
                  <a:pt x="33" y="879"/>
                  <a:pt x="33" y="853"/>
                </a:cubicBezTo>
                <a:cubicBezTo>
                  <a:pt x="33" y="816"/>
                  <a:pt x="33" y="779"/>
                  <a:pt x="33" y="742"/>
                </a:cubicBezTo>
                <a:cubicBezTo>
                  <a:pt x="33" y="716"/>
                  <a:pt x="54" y="698"/>
                  <a:pt x="80" y="695"/>
                </a:cubicBezTo>
                <a:close/>
                <a:moveTo>
                  <a:pt x="686" y="411"/>
                </a:moveTo>
                <a:lnTo>
                  <a:pt x="686" y="411"/>
                </a:lnTo>
                <a:cubicBezTo>
                  <a:pt x="706" y="408"/>
                  <a:pt x="725" y="407"/>
                  <a:pt x="744" y="412"/>
                </a:cubicBezTo>
                <a:cubicBezTo>
                  <a:pt x="743" y="422"/>
                  <a:pt x="742" y="431"/>
                  <a:pt x="741" y="441"/>
                </a:cubicBezTo>
                <a:cubicBezTo>
                  <a:pt x="723" y="439"/>
                  <a:pt x="706" y="439"/>
                  <a:pt x="690" y="441"/>
                </a:cubicBezTo>
                <a:cubicBezTo>
                  <a:pt x="689" y="431"/>
                  <a:pt x="688" y="421"/>
                  <a:pt x="686" y="411"/>
                </a:cubicBezTo>
                <a:close/>
                <a:moveTo>
                  <a:pt x="792" y="597"/>
                </a:moveTo>
                <a:lnTo>
                  <a:pt x="792" y="597"/>
                </a:lnTo>
                <a:lnTo>
                  <a:pt x="725" y="597"/>
                </a:lnTo>
                <a:lnTo>
                  <a:pt x="725" y="585"/>
                </a:lnTo>
                <a:cubicBezTo>
                  <a:pt x="725" y="574"/>
                  <a:pt x="725" y="566"/>
                  <a:pt x="723" y="562"/>
                </a:cubicBezTo>
                <a:cubicBezTo>
                  <a:pt x="721" y="559"/>
                  <a:pt x="718" y="557"/>
                  <a:pt x="713" y="557"/>
                </a:cubicBezTo>
                <a:cubicBezTo>
                  <a:pt x="709" y="557"/>
                  <a:pt x="706" y="558"/>
                  <a:pt x="704" y="562"/>
                </a:cubicBezTo>
                <a:cubicBezTo>
                  <a:pt x="702" y="565"/>
                  <a:pt x="701" y="569"/>
                  <a:pt x="701" y="576"/>
                </a:cubicBezTo>
                <a:cubicBezTo>
                  <a:pt x="701" y="586"/>
                  <a:pt x="703" y="594"/>
                  <a:pt x="707" y="598"/>
                </a:cubicBezTo>
                <a:cubicBezTo>
                  <a:pt x="711" y="602"/>
                  <a:pt x="723" y="610"/>
                  <a:pt x="743" y="622"/>
                </a:cubicBezTo>
                <a:cubicBezTo>
                  <a:pt x="760" y="633"/>
                  <a:pt x="772" y="641"/>
                  <a:pt x="778" y="646"/>
                </a:cubicBezTo>
                <a:cubicBezTo>
                  <a:pt x="784" y="652"/>
                  <a:pt x="790" y="659"/>
                  <a:pt x="794" y="669"/>
                </a:cubicBezTo>
                <a:cubicBezTo>
                  <a:pt x="798" y="679"/>
                  <a:pt x="800" y="692"/>
                  <a:pt x="800" y="707"/>
                </a:cubicBezTo>
                <a:cubicBezTo>
                  <a:pt x="800" y="731"/>
                  <a:pt x="795" y="750"/>
                  <a:pt x="783" y="763"/>
                </a:cubicBezTo>
                <a:cubicBezTo>
                  <a:pt x="771" y="777"/>
                  <a:pt x="754" y="785"/>
                  <a:pt x="731" y="789"/>
                </a:cubicBezTo>
                <a:lnTo>
                  <a:pt x="731" y="814"/>
                </a:lnTo>
                <a:lnTo>
                  <a:pt x="700" y="814"/>
                </a:lnTo>
                <a:lnTo>
                  <a:pt x="700" y="788"/>
                </a:lnTo>
                <a:cubicBezTo>
                  <a:pt x="682" y="786"/>
                  <a:pt x="666" y="779"/>
                  <a:pt x="653" y="767"/>
                </a:cubicBezTo>
                <a:cubicBezTo>
                  <a:pt x="640" y="755"/>
                  <a:pt x="633" y="734"/>
                  <a:pt x="633" y="704"/>
                </a:cubicBezTo>
                <a:lnTo>
                  <a:pt x="633" y="691"/>
                </a:lnTo>
                <a:lnTo>
                  <a:pt x="700" y="691"/>
                </a:lnTo>
                <a:lnTo>
                  <a:pt x="700" y="707"/>
                </a:lnTo>
                <a:cubicBezTo>
                  <a:pt x="700" y="726"/>
                  <a:pt x="701" y="737"/>
                  <a:pt x="702" y="741"/>
                </a:cubicBezTo>
                <a:cubicBezTo>
                  <a:pt x="704" y="746"/>
                  <a:pt x="707" y="748"/>
                  <a:pt x="712" y="748"/>
                </a:cubicBezTo>
                <a:cubicBezTo>
                  <a:pt x="717" y="748"/>
                  <a:pt x="720" y="746"/>
                  <a:pt x="722" y="743"/>
                </a:cubicBezTo>
                <a:cubicBezTo>
                  <a:pt x="725" y="740"/>
                  <a:pt x="726" y="735"/>
                  <a:pt x="726" y="730"/>
                </a:cubicBezTo>
                <a:cubicBezTo>
                  <a:pt x="726" y="714"/>
                  <a:pt x="725" y="704"/>
                  <a:pt x="723" y="697"/>
                </a:cubicBezTo>
                <a:cubicBezTo>
                  <a:pt x="720" y="691"/>
                  <a:pt x="713" y="684"/>
                  <a:pt x="701" y="676"/>
                </a:cubicBezTo>
                <a:cubicBezTo>
                  <a:pt x="680" y="663"/>
                  <a:pt x="666" y="654"/>
                  <a:pt x="659" y="648"/>
                </a:cubicBezTo>
                <a:cubicBezTo>
                  <a:pt x="652" y="642"/>
                  <a:pt x="645" y="633"/>
                  <a:pt x="640" y="622"/>
                </a:cubicBezTo>
                <a:cubicBezTo>
                  <a:pt x="635" y="611"/>
                  <a:pt x="632" y="599"/>
                  <a:pt x="632" y="585"/>
                </a:cubicBezTo>
                <a:cubicBezTo>
                  <a:pt x="632" y="565"/>
                  <a:pt x="638" y="549"/>
                  <a:pt x="649" y="538"/>
                </a:cubicBezTo>
                <a:cubicBezTo>
                  <a:pt x="660" y="526"/>
                  <a:pt x="677" y="519"/>
                  <a:pt x="700" y="517"/>
                </a:cubicBezTo>
                <a:lnTo>
                  <a:pt x="700" y="495"/>
                </a:lnTo>
                <a:lnTo>
                  <a:pt x="731" y="495"/>
                </a:lnTo>
                <a:lnTo>
                  <a:pt x="731" y="517"/>
                </a:lnTo>
                <a:cubicBezTo>
                  <a:pt x="752" y="519"/>
                  <a:pt x="767" y="526"/>
                  <a:pt x="778" y="537"/>
                </a:cubicBezTo>
                <a:cubicBezTo>
                  <a:pt x="788" y="549"/>
                  <a:pt x="793" y="564"/>
                  <a:pt x="793" y="584"/>
                </a:cubicBezTo>
                <a:cubicBezTo>
                  <a:pt x="793" y="587"/>
                  <a:pt x="793" y="591"/>
                  <a:pt x="792" y="597"/>
                </a:cubicBezTo>
                <a:close/>
                <a:moveTo>
                  <a:pt x="638" y="421"/>
                </a:moveTo>
                <a:lnTo>
                  <a:pt x="638" y="421"/>
                </a:lnTo>
                <a:lnTo>
                  <a:pt x="637" y="421"/>
                </a:lnTo>
                <a:lnTo>
                  <a:pt x="635" y="422"/>
                </a:lnTo>
                <a:lnTo>
                  <a:pt x="634" y="422"/>
                </a:lnTo>
                <a:lnTo>
                  <a:pt x="633" y="423"/>
                </a:lnTo>
                <a:lnTo>
                  <a:pt x="631" y="423"/>
                </a:lnTo>
                <a:lnTo>
                  <a:pt x="630" y="423"/>
                </a:lnTo>
                <a:lnTo>
                  <a:pt x="628" y="424"/>
                </a:lnTo>
                <a:lnTo>
                  <a:pt x="627" y="425"/>
                </a:lnTo>
                <a:lnTo>
                  <a:pt x="626" y="425"/>
                </a:lnTo>
                <a:lnTo>
                  <a:pt x="624" y="426"/>
                </a:lnTo>
                <a:lnTo>
                  <a:pt x="623" y="426"/>
                </a:lnTo>
                <a:lnTo>
                  <a:pt x="622" y="427"/>
                </a:lnTo>
                <a:lnTo>
                  <a:pt x="620" y="427"/>
                </a:lnTo>
                <a:lnTo>
                  <a:pt x="619" y="428"/>
                </a:lnTo>
                <a:lnTo>
                  <a:pt x="618" y="428"/>
                </a:lnTo>
                <a:lnTo>
                  <a:pt x="616" y="429"/>
                </a:lnTo>
                <a:lnTo>
                  <a:pt x="615" y="429"/>
                </a:lnTo>
                <a:lnTo>
                  <a:pt x="614" y="430"/>
                </a:lnTo>
                <a:lnTo>
                  <a:pt x="612" y="431"/>
                </a:lnTo>
                <a:lnTo>
                  <a:pt x="611" y="431"/>
                </a:lnTo>
                <a:lnTo>
                  <a:pt x="611" y="431"/>
                </a:lnTo>
                <a:lnTo>
                  <a:pt x="622" y="456"/>
                </a:lnTo>
                <a:lnTo>
                  <a:pt x="622" y="456"/>
                </a:lnTo>
                <a:lnTo>
                  <a:pt x="624" y="456"/>
                </a:lnTo>
                <a:lnTo>
                  <a:pt x="625" y="455"/>
                </a:lnTo>
                <a:lnTo>
                  <a:pt x="626" y="454"/>
                </a:lnTo>
                <a:lnTo>
                  <a:pt x="627" y="454"/>
                </a:lnTo>
                <a:lnTo>
                  <a:pt x="628" y="453"/>
                </a:lnTo>
                <a:lnTo>
                  <a:pt x="629" y="453"/>
                </a:lnTo>
                <a:lnTo>
                  <a:pt x="631" y="452"/>
                </a:lnTo>
                <a:lnTo>
                  <a:pt x="632" y="452"/>
                </a:lnTo>
                <a:lnTo>
                  <a:pt x="633" y="452"/>
                </a:lnTo>
                <a:lnTo>
                  <a:pt x="634" y="451"/>
                </a:lnTo>
                <a:lnTo>
                  <a:pt x="635" y="451"/>
                </a:lnTo>
                <a:lnTo>
                  <a:pt x="637" y="450"/>
                </a:lnTo>
                <a:lnTo>
                  <a:pt x="638" y="450"/>
                </a:lnTo>
                <a:lnTo>
                  <a:pt x="639" y="449"/>
                </a:lnTo>
                <a:lnTo>
                  <a:pt x="640" y="449"/>
                </a:lnTo>
                <a:lnTo>
                  <a:pt x="641" y="448"/>
                </a:lnTo>
                <a:lnTo>
                  <a:pt x="643" y="448"/>
                </a:lnTo>
                <a:lnTo>
                  <a:pt x="644" y="448"/>
                </a:lnTo>
                <a:lnTo>
                  <a:pt x="645" y="447"/>
                </a:lnTo>
                <a:lnTo>
                  <a:pt x="646" y="447"/>
                </a:lnTo>
                <a:lnTo>
                  <a:pt x="638" y="421"/>
                </a:lnTo>
                <a:close/>
                <a:moveTo>
                  <a:pt x="562" y="462"/>
                </a:moveTo>
                <a:lnTo>
                  <a:pt x="562" y="462"/>
                </a:lnTo>
                <a:lnTo>
                  <a:pt x="561" y="462"/>
                </a:lnTo>
                <a:lnTo>
                  <a:pt x="560" y="463"/>
                </a:lnTo>
                <a:lnTo>
                  <a:pt x="559" y="464"/>
                </a:lnTo>
                <a:lnTo>
                  <a:pt x="558" y="465"/>
                </a:lnTo>
                <a:lnTo>
                  <a:pt x="557" y="466"/>
                </a:lnTo>
                <a:lnTo>
                  <a:pt x="556" y="467"/>
                </a:lnTo>
                <a:lnTo>
                  <a:pt x="555" y="468"/>
                </a:lnTo>
                <a:lnTo>
                  <a:pt x="553" y="469"/>
                </a:lnTo>
                <a:lnTo>
                  <a:pt x="552" y="469"/>
                </a:lnTo>
                <a:lnTo>
                  <a:pt x="551" y="470"/>
                </a:lnTo>
                <a:lnTo>
                  <a:pt x="550" y="471"/>
                </a:lnTo>
                <a:lnTo>
                  <a:pt x="549" y="472"/>
                </a:lnTo>
                <a:lnTo>
                  <a:pt x="548" y="473"/>
                </a:lnTo>
                <a:lnTo>
                  <a:pt x="547" y="474"/>
                </a:lnTo>
                <a:lnTo>
                  <a:pt x="546" y="475"/>
                </a:lnTo>
                <a:lnTo>
                  <a:pt x="545" y="476"/>
                </a:lnTo>
                <a:lnTo>
                  <a:pt x="544" y="477"/>
                </a:lnTo>
                <a:lnTo>
                  <a:pt x="543" y="478"/>
                </a:lnTo>
                <a:lnTo>
                  <a:pt x="542" y="479"/>
                </a:lnTo>
                <a:lnTo>
                  <a:pt x="541" y="480"/>
                </a:lnTo>
                <a:lnTo>
                  <a:pt x="540" y="481"/>
                </a:lnTo>
                <a:lnTo>
                  <a:pt x="560" y="500"/>
                </a:lnTo>
                <a:lnTo>
                  <a:pt x="560" y="499"/>
                </a:lnTo>
                <a:lnTo>
                  <a:pt x="561" y="498"/>
                </a:lnTo>
                <a:lnTo>
                  <a:pt x="562" y="498"/>
                </a:lnTo>
                <a:lnTo>
                  <a:pt x="563" y="497"/>
                </a:lnTo>
                <a:lnTo>
                  <a:pt x="564" y="496"/>
                </a:lnTo>
                <a:lnTo>
                  <a:pt x="565" y="495"/>
                </a:lnTo>
                <a:lnTo>
                  <a:pt x="566" y="494"/>
                </a:lnTo>
                <a:lnTo>
                  <a:pt x="567" y="493"/>
                </a:lnTo>
                <a:lnTo>
                  <a:pt x="568" y="492"/>
                </a:lnTo>
                <a:lnTo>
                  <a:pt x="569" y="492"/>
                </a:lnTo>
                <a:lnTo>
                  <a:pt x="570" y="491"/>
                </a:lnTo>
                <a:lnTo>
                  <a:pt x="571" y="490"/>
                </a:lnTo>
                <a:lnTo>
                  <a:pt x="571" y="489"/>
                </a:lnTo>
                <a:lnTo>
                  <a:pt x="572" y="488"/>
                </a:lnTo>
                <a:lnTo>
                  <a:pt x="573" y="487"/>
                </a:lnTo>
                <a:lnTo>
                  <a:pt x="574" y="487"/>
                </a:lnTo>
                <a:lnTo>
                  <a:pt x="575" y="486"/>
                </a:lnTo>
                <a:lnTo>
                  <a:pt x="576" y="485"/>
                </a:lnTo>
                <a:lnTo>
                  <a:pt x="577" y="484"/>
                </a:lnTo>
                <a:lnTo>
                  <a:pt x="578" y="483"/>
                </a:lnTo>
                <a:lnTo>
                  <a:pt x="579" y="483"/>
                </a:lnTo>
                <a:lnTo>
                  <a:pt x="562" y="462"/>
                </a:lnTo>
                <a:close/>
                <a:moveTo>
                  <a:pt x="505" y="527"/>
                </a:moveTo>
                <a:lnTo>
                  <a:pt x="505" y="527"/>
                </a:lnTo>
                <a:lnTo>
                  <a:pt x="505" y="528"/>
                </a:lnTo>
                <a:lnTo>
                  <a:pt x="504" y="529"/>
                </a:lnTo>
                <a:lnTo>
                  <a:pt x="503" y="530"/>
                </a:lnTo>
                <a:lnTo>
                  <a:pt x="502" y="532"/>
                </a:lnTo>
                <a:lnTo>
                  <a:pt x="502" y="533"/>
                </a:lnTo>
                <a:lnTo>
                  <a:pt x="501" y="534"/>
                </a:lnTo>
                <a:lnTo>
                  <a:pt x="500" y="535"/>
                </a:lnTo>
                <a:lnTo>
                  <a:pt x="500" y="537"/>
                </a:lnTo>
                <a:lnTo>
                  <a:pt x="499" y="538"/>
                </a:lnTo>
                <a:lnTo>
                  <a:pt x="498" y="539"/>
                </a:lnTo>
                <a:lnTo>
                  <a:pt x="498" y="540"/>
                </a:lnTo>
                <a:lnTo>
                  <a:pt x="497" y="542"/>
                </a:lnTo>
                <a:lnTo>
                  <a:pt x="496" y="543"/>
                </a:lnTo>
                <a:lnTo>
                  <a:pt x="496" y="544"/>
                </a:lnTo>
                <a:lnTo>
                  <a:pt x="495" y="546"/>
                </a:lnTo>
                <a:lnTo>
                  <a:pt x="495" y="547"/>
                </a:lnTo>
                <a:lnTo>
                  <a:pt x="494" y="548"/>
                </a:lnTo>
                <a:lnTo>
                  <a:pt x="493" y="550"/>
                </a:lnTo>
                <a:lnTo>
                  <a:pt x="493" y="551"/>
                </a:lnTo>
                <a:lnTo>
                  <a:pt x="492" y="552"/>
                </a:lnTo>
                <a:lnTo>
                  <a:pt x="492" y="553"/>
                </a:lnTo>
                <a:lnTo>
                  <a:pt x="517" y="564"/>
                </a:lnTo>
                <a:lnTo>
                  <a:pt x="517" y="563"/>
                </a:lnTo>
                <a:lnTo>
                  <a:pt x="518" y="562"/>
                </a:lnTo>
                <a:lnTo>
                  <a:pt x="518" y="561"/>
                </a:lnTo>
                <a:lnTo>
                  <a:pt x="519" y="560"/>
                </a:lnTo>
                <a:lnTo>
                  <a:pt x="519" y="558"/>
                </a:lnTo>
                <a:lnTo>
                  <a:pt x="520" y="557"/>
                </a:lnTo>
                <a:lnTo>
                  <a:pt x="520" y="556"/>
                </a:lnTo>
                <a:lnTo>
                  <a:pt x="521" y="555"/>
                </a:lnTo>
                <a:lnTo>
                  <a:pt x="522" y="554"/>
                </a:lnTo>
                <a:lnTo>
                  <a:pt x="522" y="553"/>
                </a:lnTo>
                <a:lnTo>
                  <a:pt x="523" y="552"/>
                </a:lnTo>
                <a:lnTo>
                  <a:pt x="523" y="550"/>
                </a:lnTo>
                <a:lnTo>
                  <a:pt x="524" y="549"/>
                </a:lnTo>
                <a:lnTo>
                  <a:pt x="524" y="548"/>
                </a:lnTo>
                <a:lnTo>
                  <a:pt x="525" y="547"/>
                </a:lnTo>
                <a:lnTo>
                  <a:pt x="526" y="546"/>
                </a:lnTo>
                <a:lnTo>
                  <a:pt x="526" y="545"/>
                </a:lnTo>
                <a:lnTo>
                  <a:pt x="527" y="544"/>
                </a:lnTo>
                <a:lnTo>
                  <a:pt x="528" y="543"/>
                </a:lnTo>
                <a:lnTo>
                  <a:pt x="528" y="542"/>
                </a:lnTo>
                <a:lnTo>
                  <a:pt x="529" y="541"/>
                </a:lnTo>
                <a:lnTo>
                  <a:pt x="505" y="527"/>
                </a:lnTo>
                <a:close/>
                <a:moveTo>
                  <a:pt x="476" y="609"/>
                </a:moveTo>
                <a:lnTo>
                  <a:pt x="476" y="609"/>
                </a:lnTo>
                <a:lnTo>
                  <a:pt x="475" y="610"/>
                </a:lnTo>
                <a:lnTo>
                  <a:pt x="475" y="611"/>
                </a:lnTo>
                <a:lnTo>
                  <a:pt x="475" y="613"/>
                </a:lnTo>
                <a:lnTo>
                  <a:pt x="475" y="614"/>
                </a:lnTo>
                <a:lnTo>
                  <a:pt x="474" y="616"/>
                </a:lnTo>
                <a:lnTo>
                  <a:pt x="474" y="617"/>
                </a:lnTo>
                <a:lnTo>
                  <a:pt x="474" y="619"/>
                </a:lnTo>
                <a:lnTo>
                  <a:pt x="474" y="620"/>
                </a:lnTo>
                <a:lnTo>
                  <a:pt x="474" y="622"/>
                </a:lnTo>
                <a:lnTo>
                  <a:pt x="474" y="623"/>
                </a:lnTo>
                <a:lnTo>
                  <a:pt x="473" y="625"/>
                </a:lnTo>
                <a:lnTo>
                  <a:pt x="473" y="626"/>
                </a:lnTo>
                <a:lnTo>
                  <a:pt x="473" y="628"/>
                </a:lnTo>
                <a:lnTo>
                  <a:pt x="473" y="629"/>
                </a:lnTo>
                <a:lnTo>
                  <a:pt x="473" y="631"/>
                </a:lnTo>
                <a:lnTo>
                  <a:pt x="473" y="632"/>
                </a:lnTo>
                <a:lnTo>
                  <a:pt x="473" y="634"/>
                </a:lnTo>
                <a:lnTo>
                  <a:pt x="473" y="635"/>
                </a:lnTo>
                <a:lnTo>
                  <a:pt x="473" y="637"/>
                </a:lnTo>
                <a:lnTo>
                  <a:pt x="473" y="637"/>
                </a:lnTo>
                <a:lnTo>
                  <a:pt x="500" y="638"/>
                </a:lnTo>
                <a:lnTo>
                  <a:pt x="500" y="638"/>
                </a:lnTo>
                <a:lnTo>
                  <a:pt x="500" y="637"/>
                </a:lnTo>
                <a:lnTo>
                  <a:pt x="500" y="635"/>
                </a:lnTo>
                <a:lnTo>
                  <a:pt x="500" y="634"/>
                </a:lnTo>
                <a:lnTo>
                  <a:pt x="500" y="633"/>
                </a:lnTo>
                <a:lnTo>
                  <a:pt x="500" y="631"/>
                </a:lnTo>
                <a:lnTo>
                  <a:pt x="500" y="630"/>
                </a:lnTo>
                <a:lnTo>
                  <a:pt x="501" y="629"/>
                </a:lnTo>
                <a:lnTo>
                  <a:pt x="501" y="627"/>
                </a:lnTo>
                <a:lnTo>
                  <a:pt x="501" y="626"/>
                </a:lnTo>
                <a:lnTo>
                  <a:pt x="501" y="625"/>
                </a:lnTo>
                <a:lnTo>
                  <a:pt x="501" y="623"/>
                </a:lnTo>
                <a:lnTo>
                  <a:pt x="501" y="622"/>
                </a:lnTo>
                <a:lnTo>
                  <a:pt x="501" y="621"/>
                </a:lnTo>
                <a:lnTo>
                  <a:pt x="502" y="619"/>
                </a:lnTo>
                <a:lnTo>
                  <a:pt x="502" y="618"/>
                </a:lnTo>
                <a:lnTo>
                  <a:pt x="502" y="617"/>
                </a:lnTo>
                <a:lnTo>
                  <a:pt x="502" y="615"/>
                </a:lnTo>
                <a:lnTo>
                  <a:pt x="502" y="614"/>
                </a:lnTo>
                <a:lnTo>
                  <a:pt x="503" y="613"/>
                </a:lnTo>
                <a:lnTo>
                  <a:pt x="476" y="609"/>
                </a:lnTo>
                <a:close/>
                <a:moveTo>
                  <a:pt x="477" y="695"/>
                </a:moveTo>
                <a:lnTo>
                  <a:pt x="477" y="695"/>
                </a:lnTo>
                <a:lnTo>
                  <a:pt x="477" y="695"/>
                </a:lnTo>
                <a:lnTo>
                  <a:pt x="477" y="697"/>
                </a:lnTo>
                <a:lnTo>
                  <a:pt x="478" y="698"/>
                </a:lnTo>
                <a:lnTo>
                  <a:pt x="478" y="700"/>
                </a:lnTo>
                <a:lnTo>
                  <a:pt x="478" y="701"/>
                </a:lnTo>
                <a:lnTo>
                  <a:pt x="479" y="703"/>
                </a:lnTo>
                <a:lnTo>
                  <a:pt x="479" y="704"/>
                </a:lnTo>
                <a:lnTo>
                  <a:pt x="479" y="705"/>
                </a:lnTo>
                <a:lnTo>
                  <a:pt x="480" y="707"/>
                </a:lnTo>
                <a:lnTo>
                  <a:pt x="480" y="708"/>
                </a:lnTo>
                <a:lnTo>
                  <a:pt x="481" y="710"/>
                </a:lnTo>
                <a:lnTo>
                  <a:pt x="481" y="711"/>
                </a:lnTo>
                <a:lnTo>
                  <a:pt x="481" y="712"/>
                </a:lnTo>
                <a:lnTo>
                  <a:pt x="482" y="714"/>
                </a:lnTo>
                <a:lnTo>
                  <a:pt x="482" y="715"/>
                </a:lnTo>
                <a:lnTo>
                  <a:pt x="483" y="717"/>
                </a:lnTo>
                <a:lnTo>
                  <a:pt x="483" y="718"/>
                </a:lnTo>
                <a:lnTo>
                  <a:pt x="483" y="720"/>
                </a:lnTo>
                <a:lnTo>
                  <a:pt x="484" y="721"/>
                </a:lnTo>
                <a:lnTo>
                  <a:pt x="484" y="722"/>
                </a:lnTo>
                <a:lnTo>
                  <a:pt x="485" y="723"/>
                </a:lnTo>
                <a:lnTo>
                  <a:pt x="510" y="714"/>
                </a:lnTo>
                <a:lnTo>
                  <a:pt x="510" y="714"/>
                </a:lnTo>
                <a:lnTo>
                  <a:pt x="510" y="712"/>
                </a:lnTo>
                <a:lnTo>
                  <a:pt x="510" y="711"/>
                </a:lnTo>
                <a:lnTo>
                  <a:pt x="509" y="710"/>
                </a:lnTo>
                <a:lnTo>
                  <a:pt x="509" y="709"/>
                </a:lnTo>
                <a:lnTo>
                  <a:pt x="508" y="708"/>
                </a:lnTo>
                <a:lnTo>
                  <a:pt x="508" y="706"/>
                </a:lnTo>
                <a:lnTo>
                  <a:pt x="508" y="705"/>
                </a:lnTo>
                <a:lnTo>
                  <a:pt x="507" y="704"/>
                </a:lnTo>
                <a:lnTo>
                  <a:pt x="507" y="703"/>
                </a:lnTo>
                <a:lnTo>
                  <a:pt x="507" y="701"/>
                </a:lnTo>
                <a:lnTo>
                  <a:pt x="506" y="700"/>
                </a:lnTo>
                <a:lnTo>
                  <a:pt x="506" y="699"/>
                </a:lnTo>
                <a:lnTo>
                  <a:pt x="506" y="697"/>
                </a:lnTo>
                <a:lnTo>
                  <a:pt x="505" y="696"/>
                </a:lnTo>
                <a:lnTo>
                  <a:pt x="505" y="695"/>
                </a:lnTo>
                <a:lnTo>
                  <a:pt x="505" y="694"/>
                </a:lnTo>
                <a:lnTo>
                  <a:pt x="505" y="692"/>
                </a:lnTo>
                <a:lnTo>
                  <a:pt x="504" y="691"/>
                </a:lnTo>
                <a:lnTo>
                  <a:pt x="504" y="690"/>
                </a:lnTo>
                <a:lnTo>
                  <a:pt x="504" y="689"/>
                </a:lnTo>
                <a:lnTo>
                  <a:pt x="477" y="695"/>
                </a:lnTo>
                <a:close/>
                <a:moveTo>
                  <a:pt x="510" y="775"/>
                </a:moveTo>
                <a:lnTo>
                  <a:pt x="510" y="775"/>
                </a:lnTo>
                <a:lnTo>
                  <a:pt x="510" y="776"/>
                </a:lnTo>
                <a:lnTo>
                  <a:pt x="511" y="777"/>
                </a:lnTo>
                <a:lnTo>
                  <a:pt x="511" y="778"/>
                </a:lnTo>
                <a:lnTo>
                  <a:pt x="512" y="779"/>
                </a:lnTo>
                <a:lnTo>
                  <a:pt x="513" y="780"/>
                </a:lnTo>
                <a:lnTo>
                  <a:pt x="514" y="782"/>
                </a:lnTo>
                <a:lnTo>
                  <a:pt x="515" y="783"/>
                </a:lnTo>
                <a:lnTo>
                  <a:pt x="515" y="784"/>
                </a:lnTo>
                <a:lnTo>
                  <a:pt x="516" y="785"/>
                </a:lnTo>
                <a:lnTo>
                  <a:pt x="517" y="786"/>
                </a:lnTo>
                <a:lnTo>
                  <a:pt x="518" y="787"/>
                </a:lnTo>
                <a:lnTo>
                  <a:pt x="519" y="789"/>
                </a:lnTo>
                <a:lnTo>
                  <a:pt x="520" y="790"/>
                </a:lnTo>
                <a:lnTo>
                  <a:pt x="520" y="791"/>
                </a:lnTo>
                <a:lnTo>
                  <a:pt x="521" y="792"/>
                </a:lnTo>
                <a:lnTo>
                  <a:pt x="522" y="793"/>
                </a:lnTo>
                <a:lnTo>
                  <a:pt x="523" y="794"/>
                </a:lnTo>
                <a:lnTo>
                  <a:pt x="524" y="795"/>
                </a:lnTo>
                <a:lnTo>
                  <a:pt x="525" y="796"/>
                </a:lnTo>
                <a:lnTo>
                  <a:pt x="526" y="798"/>
                </a:lnTo>
                <a:lnTo>
                  <a:pt x="527" y="799"/>
                </a:lnTo>
                <a:lnTo>
                  <a:pt x="548" y="781"/>
                </a:lnTo>
                <a:lnTo>
                  <a:pt x="547" y="780"/>
                </a:lnTo>
                <a:lnTo>
                  <a:pt x="546" y="779"/>
                </a:lnTo>
                <a:lnTo>
                  <a:pt x="545" y="778"/>
                </a:lnTo>
                <a:lnTo>
                  <a:pt x="545" y="777"/>
                </a:lnTo>
                <a:lnTo>
                  <a:pt x="544" y="776"/>
                </a:lnTo>
                <a:lnTo>
                  <a:pt x="543" y="775"/>
                </a:lnTo>
                <a:lnTo>
                  <a:pt x="542" y="774"/>
                </a:lnTo>
                <a:lnTo>
                  <a:pt x="541" y="773"/>
                </a:lnTo>
                <a:lnTo>
                  <a:pt x="541" y="772"/>
                </a:lnTo>
                <a:lnTo>
                  <a:pt x="540" y="771"/>
                </a:lnTo>
                <a:lnTo>
                  <a:pt x="539" y="770"/>
                </a:lnTo>
                <a:lnTo>
                  <a:pt x="539" y="769"/>
                </a:lnTo>
                <a:lnTo>
                  <a:pt x="538" y="768"/>
                </a:lnTo>
                <a:lnTo>
                  <a:pt x="537" y="767"/>
                </a:lnTo>
                <a:lnTo>
                  <a:pt x="536" y="766"/>
                </a:lnTo>
                <a:lnTo>
                  <a:pt x="536" y="765"/>
                </a:lnTo>
                <a:lnTo>
                  <a:pt x="535" y="764"/>
                </a:lnTo>
                <a:lnTo>
                  <a:pt x="534" y="763"/>
                </a:lnTo>
                <a:lnTo>
                  <a:pt x="534" y="762"/>
                </a:lnTo>
                <a:lnTo>
                  <a:pt x="533" y="761"/>
                </a:lnTo>
                <a:lnTo>
                  <a:pt x="533" y="760"/>
                </a:lnTo>
                <a:lnTo>
                  <a:pt x="510" y="775"/>
                </a:lnTo>
                <a:close/>
                <a:moveTo>
                  <a:pt x="568" y="838"/>
                </a:moveTo>
                <a:lnTo>
                  <a:pt x="568" y="838"/>
                </a:lnTo>
                <a:lnTo>
                  <a:pt x="569" y="839"/>
                </a:lnTo>
                <a:lnTo>
                  <a:pt x="570" y="840"/>
                </a:lnTo>
                <a:lnTo>
                  <a:pt x="571" y="841"/>
                </a:lnTo>
                <a:lnTo>
                  <a:pt x="572" y="841"/>
                </a:lnTo>
                <a:lnTo>
                  <a:pt x="574" y="842"/>
                </a:lnTo>
                <a:lnTo>
                  <a:pt x="575" y="843"/>
                </a:lnTo>
                <a:lnTo>
                  <a:pt x="576" y="844"/>
                </a:lnTo>
                <a:lnTo>
                  <a:pt x="577" y="845"/>
                </a:lnTo>
                <a:lnTo>
                  <a:pt x="578" y="845"/>
                </a:lnTo>
                <a:lnTo>
                  <a:pt x="580" y="846"/>
                </a:lnTo>
                <a:lnTo>
                  <a:pt x="581" y="847"/>
                </a:lnTo>
                <a:lnTo>
                  <a:pt x="582" y="848"/>
                </a:lnTo>
                <a:lnTo>
                  <a:pt x="583" y="849"/>
                </a:lnTo>
                <a:lnTo>
                  <a:pt x="584" y="849"/>
                </a:lnTo>
                <a:lnTo>
                  <a:pt x="586" y="850"/>
                </a:lnTo>
                <a:lnTo>
                  <a:pt x="587" y="851"/>
                </a:lnTo>
                <a:lnTo>
                  <a:pt x="588" y="852"/>
                </a:lnTo>
                <a:lnTo>
                  <a:pt x="589" y="852"/>
                </a:lnTo>
                <a:lnTo>
                  <a:pt x="591" y="853"/>
                </a:lnTo>
                <a:lnTo>
                  <a:pt x="592" y="854"/>
                </a:lnTo>
                <a:lnTo>
                  <a:pt x="593" y="854"/>
                </a:lnTo>
                <a:lnTo>
                  <a:pt x="606" y="831"/>
                </a:lnTo>
                <a:lnTo>
                  <a:pt x="605" y="830"/>
                </a:lnTo>
                <a:lnTo>
                  <a:pt x="604" y="829"/>
                </a:lnTo>
                <a:lnTo>
                  <a:pt x="603" y="829"/>
                </a:lnTo>
                <a:lnTo>
                  <a:pt x="602" y="828"/>
                </a:lnTo>
                <a:lnTo>
                  <a:pt x="601" y="827"/>
                </a:lnTo>
                <a:lnTo>
                  <a:pt x="600" y="827"/>
                </a:lnTo>
                <a:lnTo>
                  <a:pt x="599" y="826"/>
                </a:lnTo>
                <a:lnTo>
                  <a:pt x="598" y="825"/>
                </a:lnTo>
                <a:lnTo>
                  <a:pt x="597" y="825"/>
                </a:lnTo>
                <a:lnTo>
                  <a:pt x="596" y="824"/>
                </a:lnTo>
                <a:lnTo>
                  <a:pt x="595" y="823"/>
                </a:lnTo>
                <a:lnTo>
                  <a:pt x="594" y="823"/>
                </a:lnTo>
                <a:lnTo>
                  <a:pt x="592" y="822"/>
                </a:lnTo>
                <a:lnTo>
                  <a:pt x="591" y="821"/>
                </a:lnTo>
                <a:lnTo>
                  <a:pt x="590" y="821"/>
                </a:lnTo>
                <a:lnTo>
                  <a:pt x="589" y="820"/>
                </a:lnTo>
                <a:lnTo>
                  <a:pt x="588" y="819"/>
                </a:lnTo>
                <a:lnTo>
                  <a:pt x="587" y="818"/>
                </a:lnTo>
                <a:lnTo>
                  <a:pt x="586" y="818"/>
                </a:lnTo>
                <a:lnTo>
                  <a:pt x="585" y="817"/>
                </a:lnTo>
                <a:lnTo>
                  <a:pt x="585" y="817"/>
                </a:lnTo>
                <a:lnTo>
                  <a:pt x="568" y="838"/>
                </a:lnTo>
                <a:close/>
                <a:moveTo>
                  <a:pt x="646" y="877"/>
                </a:moveTo>
                <a:lnTo>
                  <a:pt x="646" y="877"/>
                </a:lnTo>
                <a:lnTo>
                  <a:pt x="646" y="877"/>
                </a:lnTo>
                <a:lnTo>
                  <a:pt x="648" y="877"/>
                </a:lnTo>
                <a:lnTo>
                  <a:pt x="649" y="877"/>
                </a:lnTo>
                <a:lnTo>
                  <a:pt x="651" y="878"/>
                </a:lnTo>
                <a:lnTo>
                  <a:pt x="652" y="878"/>
                </a:lnTo>
                <a:lnTo>
                  <a:pt x="654" y="878"/>
                </a:lnTo>
                <a:lnTo>
                  <a:pt x="655" y="879"/>
                </a:lnTo>
                <a:lnTo>
                  <a:pt x="656" y="879"/>
                </a:lnTo>
                <a:lnTo>
                  <a:pt x="658" y="879"/>
                </a:lnTo>
                <a:lnTo>
                  <a:pt x="659" y="880"/>
                </a:lnTo>
                <a:lnTo>
                  <a:pt x="661" y="880"/>
                </a:lnTo>
                <a:lnTo>
                  <a:pt x="662" y="880"/>
                </a:lnTo>
                <a:lnTo>
                  <a:pt x="664" y="881"/>
                </a:lnTo>
                <a:lnTo>
                  <a:pt x="665" y="881"/>
                </a:lnTo>
                <a:lnTo>
                  <a:pt x="667" y="881"/>
                </a:lnTo>
                <a:lnTo>
                  <a:pt x="668" y="882"/>
                </a:lnTo>
                <a:lnTo>
                  <a:pt x="670" y="882"/>
                </a:lnTo>
                <a:lnTo>
                  <a:pt x="671" y="882"/>
                </a:lnTo>
                <a:lnTo>
                  <a:pt x="673" y="882"/>
                </a:lnTo>
                <a:lnTo>
                  <a:pt x="674" y="882"/>
                </a:lnTo>
                <a:lnTo>
                  <a:pt x="675" y="883"/>
                </a:lnTo>
                <a:lnTo>
                  <a:pt x="679" y="856"/>
                </a:lnTo>
                <a:lnTo>
                  <a:pt x="678" y="855"/>
                </a:lnTo>
                <a:lnTo>
                  <a:pt x="677" y="855"/>
                </a:lnTo>
                <a:lnTo>
                  <a:pt x="675" y="855"/>
                </a:lnTo>
                <a:lnTo>
                  <a:pt x="674" y="855"/>
                </a:lnTo>
                <a:lnTo>
                  <a:pt x="673" y="855"/>
                </a:lnTo>
                <a:lnTo>
                  <a:pt x="672" y="854"/>
                </a:lnTo>
                <a:lnTo>
                  <a:pt x="670" y="854"/>
                </a:lnTo>
                <a:lnTo>
                  <a:pt x="669" y="854"/>
                </a:lnTo>
                <a:lnTo>
                  <a:pt x="668" y="854"/>
                </a:lnTo>
                <a:lnTo>
                  <a:pt x="666" y="853"/>
                </a:lnTo>
                <a:lnTo>
                  <a:pt x="665" y="853"/>
                </a:lnTo>
                <a:lnTo>
                  <a:pt x="664" y="853"/>
                </a:lnTo>
                <a:lnTo>
                  <a:pt x="663" y="853"/>
                </a:lnTo>
                <a:lnTo>
                  <a:pt x="661" y="852"/>
                </a:lnTo>
                <a:lnTo>
                  <a:pt x="660" y="852"/>
                </a:lnTo>
                <a:lnTo>
                  <a:pt x="659" y="852"/>
                </a:lnTo>
                <a:lnTo>
                  <a:pt x="658" y="851"/>
                </a:lnTo>
                <a:lnTo>
                  <a:pt x="656" y="851"/>
                </a:lnTo>
                <a:lnTo>
                  <a:pt x="655" y="851"/>
                </a:lnTo>
                <a:lnTo>
                  <a:pt x="654" y="850"/>
                </a:lnTo>
                <a:lnTo>
                  <a:pt x="654" y="850"/>
                </a:lnTo>
                <a:lnTo>
                  <a:pt x="646" y="877"/>
                </a:lnTo>
                <a:close/>
                <a:moveTo>
                  <a:pt x="732" y="884"/>
                </a:moveTo>
                <a:lnTo>
                  <a:pt x="732" y="884"/>
                </a:lnTo>
                <a:lnTo>
                  <a:pt x="733" y="884"/>
                </a:lnTo>
                <a:lnTo>
                  <a:pt x="735" y="884"/>
                </a:lnTo>
                <a:lnTo>
                  <a:pt x="736" y="884"/>
                </a:lnTo>
                <a:lnTo>
                  <a:pt x="737" y="884"/>
                </a:lnTo>
                <a:lnTo>
                  <a:pt x="739" y="884"/>
                </a:lnTo>
                <a:lnTo>
                  <a:pt x="740" y="883"/>
                </a:lnTo>
                <a:lnTo>
                  <a:pt x="742" y="883"/>
                </a:lnTo>
                <a:lnTo>
                  <a:pt x="743" y="883"/>
                </a:lnTo>
                <a:lnTo>
                  <a:pt x="745" y="883"/>
                </a:lnTo>
                <a:lnTo>
                  <a:pt x="746" y="882"/>
                </a:lnTo>
                <a:lnTo>
                  <a:pt x="748" y="882"/>
                </a:lnTo>
                <a:lnTo>
                  <a:pt x="749" y="882"/>
                </a:lnTo>
                <a:lnTo>
                  <a:pt x="751" y="882"/>
                </a:lnTo>
                <a:lnTo>
                  <a:pt x="752" y="882"/>
                </a:lnTo>
                <a:lnTo>
                  <a:pt x="754" y="881"/>
                </a:lnTo>
                <a:lnTo>
                  <a:pt x="755" y="881"/>
                </a:lnTo>
                <a:lnTo>
                  <a:pt x="757" y="881"/>
                </a:lnTo>
                <a:lnTo>
                  <a:pt x="758" y="880"/>
                </a:lnTo>
                <a:lnTo>
                  <a:pt x="760" y="880"/>
                </a:lnTo>
                <a:lnTo>
                  <a:pt x="761" y="880"/>
                </a:lnTo>
                <a:lnTo>
                  <a:pt x="761" y="880"/>
                </a:lnTo>
                <a:lnTo>
                  <a:pt x="755" y="853"/>
                </a:lnTo>
                <a:lnTo>
                  <a:pt x="755" y="853"/>
                </a:lnTo>
                <a:lnTo>
                  <a:pt x="754" y="853"/>
                </a:lnTo>
                <a:lnTo>
                  <a:pt x="753" y="854"/>
                </a:lnTo>
                <a:lnTo>
                  <a:pt x="751" y="854"/>
                </a:lnTo>
                <a:lnTo>
                  <a:pt x="750" y="854"/>
                </a:lnTo>
                <a:lnTo>
                  <a:pt x="749" y="854"/>
                </a:lnTo>
                <a:lnTo>
                  <a:pt x="747" y="855"/>
                </a:lnTo>
                <a:lnTo>
                  <a:pt x="746" y="855"/>
                </a:lnTo>
                <a:lnTo>
                  <a:pt x="745" y="855"/>
                </a:lnTo>
                <a:lnTo>
                  <a:pt x="744" y="855"/>
                </a:lnTo>
                <a:lnTo>
                  <a:pt x="742" y="855"/>
                </a:lnTo>
                <a:lnTo>
                  <a:pt x="741" y="856"/>
                </a:lnTo>
                <a:lnTo>
                  <a:pt x="740" y="856"/>
                </a:lnTo>
                <a:lnTo>
                  <a:pt x="738" y="856"/>
                </a:lnTo>
                <a:lnTo>
                  <a:pt x="737" y="856"/>
                </a:lnTo>
                <a:lnTo>
                  <a:pt x="736" y="856"/>
                </a:lnTo>
                <a:lnTo>
                  <a:pt x="734" y="857"/>
                </a:lnTo>
                <a:lnTo>
                  <a:pt x="733" y="857"/>
                </a:lnTo>
                <a:lnTo>
                  <a:pt x="732" y="857"/>
                </a:lnTo>
                <a:lnTo>
                  <a:pt x="730" y="857"/>
                </a:lnTo>
                <a:lnTo>
                  <a:pt x="730" y="857"/>
                </a:lnTo>
                <a:lnTo>
                  <a:pt x="732" y="884"/>
                </a:lnTo>
                <a:close/>
                <a:moveTo>
                  <a:pt x="816" y="861"/>
                </a:moveTo>
                <a:lnTo>
                  <a:pt x="816" y="861"/>
                </a:lnTo>
                <a:lnTo>
                  <a:pt x="816" y="861"/>
                </a:lnTo>
                <a:lnTo>
                  <a:pt x="817" y="860"/>
                </a:lnTo>
                <a:lnTo>
                  <a:pt x="818" y="859"/>
                </a:lnTo>
                <a:lnTo>
                  <a:pt x="820" y="859"/>
                </a:lnTo>
                <a:lnTo>
                  <a:pt x="821" y="858"/>
                </a:lnTo>
                <a:lnTo>
                  <a:pt x="822" y="857"/>
                </a:lnTo>
                <a:lnTo>
                  <a:pt x="824" y="857"/>
                </a:lnTo>
                <a:lnTo>
                  <a:pt x="825" y="856"/>
                </a:lnTo>
                <a:lnTo>
                  <a:pt x="826" y="855"/>
                </a:lnTo>
                <a:lnTo>
                  <a:pt x="827" y="854"/>
                </a:lnTo>
                <a:lnTo>
                  <a:pt x="829" y="854"/>
                </a:lnTo>
                <a:lnTo>
                  <a:pt x="830" y="853"/>
                </a:lnTo>
                <a:lnTo>
                  <a:pt x="831" y="852"/>
                </a:lnTo>
                <a:lnTo>
                  <a:pt x="832" y="852"/>
                </a:lnTo>
                <a:lnTo>
                  <a:pt x="834" y="851"/>
                </a:lnTo>
                <a:lnTo>
                  <a:pt x="835" y="850"/>
                </a:lnTo>
                <a:lnTo>
                  <a:pt x="836" y="849"/>
                </a:lnTo>
                <a:lnTo>
                  <a:pt x="837" y="849"/>
                </a:lnTo>
                <a:lnTo>
                  <a:pt x="838" y="848"/>
                </a:lnTo>
                <a:lnTo>
                  <a:pt x="840" y="847"/>
                </a:lnTo>
                <a:lnTo>
                  <a:pt x="841" y="846"/>
                </a:lnTo>
                <a:lnTo>
                  <a:pt x="826" y="823"/>
                </a:lnTo>
                <a:lnTo>
                  <a:pt x="825" y="824"/>
                </a:lnTo>
                <a:lnTo>
                  <a:pt x="824" y="825"/>
                </a:lnTo>
                <a:lnTo>
                  <a:pt x="823" y="825"/>
                </a:lnTo>
                <a:lnTo>
                  <a:pt x="821" y="826"/>
                </a:lnTo>
                <a:lnTo>
                  <a:pt x="820" y="827"/>
                </a:lnTo>
                <a:lnTo>
                  <a:pt x="819" y="827"/>
                </a:lnTo>
                <a:lnTo>
                  <a:pt x="818" y="828"/>
                </a:lnTo>
                <a:lnTo>
                  <a:pt x="817" y="829"/>
                </a:lnTo>
                <a:lnTo>
                  <a:pt x="816" y="829"/>
                </a:lnTo>
                <a:lnTo>
                  <a:pt x="815" y="830"/>
                </a:lnTo>
                <a:lnTo>
                  <a:pt x="814" y="831"/>
                </a:lnTo>
                <a:lnTo>
                  <a:pt x="813" y="831"/>
                </a:lnTo>
                <a:lnTo>
                  <a:pt x="812" y="832"/>
                </a:lnTo>
                <a:lnTo>
                  <a:pt x="810" y="833"/>
                </a:lnTo>
                <a:lnTo>
                  <a:pt x="809" y="833"/>
                </a:lnTo>
                <a:lnTo>
                  <a:pt x="808" y="834"/>
                </a:lnTo>
                <a:lnTo>
                  <a:pt x="807" y="834"/>
                </a:lnTo>
                <a:lnTo>
                  <a:pt x="806" y="835"/>
                </a:lnTo>
                <a:lnTo>
                  <a:pt x="805" y="835"/>
                </a:lnTo>
                <a:lnTo>
                  <a:pt x="804" y="836"/>
                </a:lnTo>
                <a:lnTo>
                  <a:pt x="804" y="836"/>
                </a:lnTo>
                <a:lnTo>
                  <a:pt x="816" y="861"/>
                </a:lnTo>
                <a:close/>
                <a:moveTo>
                  <a:pt x="885" y="809"/>
                </a:moveTo>
                <a:lnTo>
                  <a:pt x="885" y="809"/>
                </a:lnTo>
                <a:lnTo>
                  <a:pt x="885" y="808"/>
                </a:lnTo>
                <a:lnTo>
                  <a:pt x="886" y="807"/>
                </a:lnTo>
                <a:lnTo>
                  <a:pt x="887" y="806"/>
                </a:lnTo>
                <a:lnTo>
                  <a:pt x="888" y="805"/>
                </a:lnTo>
                <a:lnTo>
                  <a:pt x="889" y="804"/>
                </a:lnTo>
                <a:lnTo>
                  <a:pt x="890" y="803"/>
                </a:lnTo>
                <a:lnTo>
                  <a:pt x="891" y="802"/>
                </a:lnTo>
                <a:lnTo>
                  <a:pt x="892" y="801"/>
                </a:lnTo>
                <a:lnTo>
                  <a:pt x="893" y="800"/>
                </a:lnTo>
                <a:lnTo>
                  <a:pt x="894" y="799"/>
                </a:lnTo>
                <a:lnTo>
                  <a:pt x="895" y="798"/>
                </a:lnTo>
                <a:lnTo>
                  <a:pt x="895" y="796"/>
                </a:lnTo>
                <a:lnTo>
                  <a:pt x="896" y="795"/>
                </a:lnTo>
                <a:lnTo>
                  <a:pt x="897" y="794"/>
                </a:lnTo>
                <a:lnTo>
                  <a:pt x="898" y="793"/>
                </a:lnTo>
                <a:lnTo>
                  <a:pt x="899" y="792"/>
                </a:lnTo>
                <a:lnTo>
                  <a:pt x="900" y="791"/>
                </a:lnTo>
                <a:lnTo>
                  <a:pt x="901" y="790"/>
                </a:lnTo>
                <a:lnTo>
                  <a:pt x="902" y="789"/>
                </a:lnTo>
                <a:lnTo>
                  <a:pt x="902" y="787"/>
                </a:lnTo>
                <a:lnTo>
                  <a:pt x="903" y="786"/>
                </a:lnTo>
                <a:lnTo>
                  <a:pt x="881" y="770"/>
                </a:lnTo>
                <a:lnTo>
                  <a:pt x="880" y="771"/>
                </a:lnTo>
                <a:lnTo>
                  <a:pt x="880" y="772"/>
                </a:lnTo>
                <a:lnTo>
                  <a:pt x="879" y="773"/>
                </a:lnTo>
                <a:lnTo>
                  <a:pt x="878" y="774"/>
                </a:lnTo>
                <a:lnTo>
                  <a:pt x="877" y="775"/>
                </a:lnTo>
                <a:lnTo>
                  <a:pt x="877" y="776"/>
                </a:lnTo>
                <a:lnTo>
                  <a:pt x="876" y="777"/>
                </a:lnTo>
                <a:lnTo>
                  <a:pt x="875" y="778"/>
                </a:lnTo>
                <a:lnTo>
                  <a:pt x="874" y="779"/>
                </a:lnTo>
                <a:lnTo>
                  <a:pt x="873" y="780"/>
                </a:lnTo>
                <a:lnTo>
                  <a:pt x="873" y="781"/>
                </a:lnTo>
                <a:lnTo>
                  <a:pt x="872" y="782"/>
                </a:lnTo>
                <a:lnTo>
                  <a:pt x="871" y="783"/>
                </a:lnTo>
                <a:lnTo>
                  <a:pt x="870" y="784"/>
                </a:lnTo>
                <a:lnTo>
                  <a:pt x="869" y="785"/>
                </a:lnTo>
                <a:lnTo>
                  <a:pt x="869" y="786"/>
                </a:lnTo>
                <a:lnTo>
                  <a:pt x="868" y="787"/>
                </a:lnTo>
                <a:lnTo>
                  <a:pt x="867" y="788"/>
                </a:lnTo>
                <a:lnTo>
                  <a:pt x="866" y="789"/>
                </a:lnTo>
                <a:lnTo>
                  <a:pt x="865" y="790"/>
                </a:lnTo>
                <a:lnTo>
                  <a:pt x="865" y="790"/>
                </a:lnTo>
                <a:lnTo>
                  <a:pt x="885" y="809"/>
                </a:lnTo>
                <a:close/>
                <a:moveTo>
                  <a:pt x="931" y="736"/>
                </a:moveTo>
                <a:lnTo>
                  <a:pt x="931" y="736"/>
                </a:lnTo>
                <a:lnTo>
                  <a:pt x="932" y="735"/>
                </a:lnTo>
                <a:lnTo>
                  <a:pt x="932" y="733"/>
                </a:lnTo>
                <a:lnTo>
                  <a:pt x="933" y="732"/>
                </a:lnTo>
                <a:lnTo>
                  <a:pt x="933" y="731"/>
                </a:lnTo>
                <a:lnTo>
                  <a:pt x="934" y="729"/>
                </a:lnTo>
                <a:lnTo>
                  <a:pt x="934" y="728"/>
                </a:lnTo>
                <a:lnTo>
                  <a:pt x="935" y="726"/>
                </a:lnTo>
                <a:lnTo>
                  <a:pt x="935" y="725"/>
                </a:lnTo>
                <a:lnTo>
                  <a:pt x="936" y="724"/>
                </a:lnTo>
                <a:lnTo>
                  <a:pt x="936" y="722"/>
                </a:lnTo>
                <a:lnTo>
                  <a:pt x="936" y="721"/>
                </a:lnTo>
                <a:lnTo>
                  <a:pt x="937" y="720"/>
                </a:lnTo>
                <a:lnTo>
                  <a:pt x="937" y="718"/>
                </a:lnTo>
                <a:lnTo>
                  <a:pt x="938" y="717"/>
                </a:lnTo>
                <a:lnTo>
                  <a:pt x="938" y="715"/>
                </a:lnTo>
                <a:lnTo>
                  <a:pt x="939" y="714"/>
                </a:lnTo>
                <a:lnTo>
                  <a:pt x="939" y="712"/>
                </a:lnTo>
                <a:lnTo>
                  <a:pt x="939" y="711"/>
                </a:lnTo>
                <a:lnTo>
                  <a:pt x="940" y="710"/>
                </a:lnTo>
                <a:lnTo>
                  <a:pt x="940" y="708"/>
                </a:lnTo>
                <a:lnTo>
                  <a:pt x="940" y="708"/>
                </a:lnTo>
                <a:lnTo>
                  <a:pt x="914" y="701"/>
                </a:lnTo>
                <a:lnTo>
                  <a:pt x="914" y="701"/>
                </a:lnTo>
                <a:lnTo>
                  <a:pt x="913" y="703"/>
                </a:lnTo>
                <a:lnTo>
                  <a:pt x="913" y="704"/>
                </a:lnTo>
                <a:lnTo>
                  <a:pt x="913" y="705"/>
                </a:lnTo>
                <a:lnTo>
                  <a:pt x="912" y="706"/>
                </a:lnTo>
                <a:lnTo>
                  <a:pt x="912" y="708"/>
                </a:lnTo>
                <a:lnTo>
                  <a:pt x="912" y="709"/>
                </a:lnTo>
                <a:lnTo>
                  <a:pt x="911" y="710"/>
                </a:lnTo>
                <a:lnTo>
                  <a:pt x="911" y="711"/>
                </a:lnTo>
                <a:lnTo>
                  <a:pt x="910" y="712"/>
                </a:lnTo>
                <a:lnTo>
                  <a:pt x="910" y="714"/>
                </a:lnTo>
                <a:lnTo>
                  <a:pt x="910" y="715"/>
                </a:lnTo>
                <a:lnTo>
                  <a:pt x="909" y="716"/>
                </a:lnTo>
                <a:lnTo>
                  <a:pt x="909" y="717"/>
                </a:lnTo>
                <a:lnTo>
                  <a:pt x="908" y="719"/>
                </a:lnTo>
                <a:lnTo>
                  <a:pt x="908" y="720"/>
                </a:lnTo>
                <a:lnTo>
                  <a:pt x="908" y="721"/>
                </a:lnTo>
                <a:lnTo>
                  <a:pt x="907" y="722"/>
                </a:lnTo>
                <a:lnTo>
                  <a:pt x="907" y="723"/>
                </a:lnTo>
                <a:lnTo>
                  <a:pt x="906" y="725"/>
                </a:lnTo>
                <a:lnTo>
                  <a:pt x="906" y="726"/>
                </a:lnTo>
                <a:lnTo>
                  <a:pt x="931" y="736"/>
                </a:lnTo>
                <a:close/>
                <a:moveTo>
                  <a:pt x="948" y="651"/>
                </a:moveTo>
                <a:lnTo>
                  <a:pt x="948" y="651"/>
                </a:lnTo>
                <a:lnTo>
                  <a:pt x="948" y="651"/>
                </a:lnTo>
                <a:lnTo>
                  <a:pt x="948" y="649"/>
                </a:lnTo>
                <a:lnTo>
                  <a:pt x="948" y="647"/>
                </a:lnTo>
                <a:lnTo>
                  <a:pt x="948" y="646"/>
                </a:lnTo>
                <a:lnTo>
                  <a:pt x="948" y="644"/>
                </a:lnTo>
                <a:lnTo>
                  <a:pt x="948" y="643"/>
                </a:lnTo>
                <a:lnTo>
                  <a:pt x="948" y="641"/>
                </a:lnTo>
                <a:lnTo>
                  <a:pt x="948" y="640"/>
                </a:lnTo>
                <a:lnTo>
                  <a:pt x="948" y="638"/>
                </a:lnTo>
                <a:lnTo>
                  <a:pt x="948" y="637"/>
                </a:lnTo>
                <a:lnTo>
                  <a:pt x="948" y="635"/>
                </a:lnTo>
                <a:lnTo>
                  <a:pt x="948" y="634"/>
                </a:lnTo>
                <a:lnTo>
                  <a:pt x="948" y="632"/>
                </a:lnTo>
                <a:lnTo>
                  <a:pt x="947" y="631"/>
                </a:lnTo>
                <a:lnTo>
                  <a:pt x="947" y="629"/>
                </a:lnTo>
                <a:lnTo>
                  <a:pt x="947" y="628"/>
                </a:lnTo>
                <a:lnTo>
                  <a:pt x="947" y="626"/>
                </a:lnTo>
                <a:lnTo>
                  <a:pt x="947" y="625"/>
                </a:lnTo>
                <a:lnTo>
                  <a:pt x="947" y="623"/>
                </a:lnTo>
                <a:lnTo>
                  <a:pt x="947" y="622"/>
                </a:lnTo>
                <a:lnTo>
                  <a:pt x="919" y="625"/>
                </a:lnTo>
                <a:lnTo>
                  <a:pt x="920" y="626"/>
                </a:lnTo>
                <a:lnTo>
                  <a:pt x="920" y="627"/>
                </a:lnTo>
                <a:lnTo>
                  <a:pt x="920" y="629"/>
                </a:lnTo>
                <a:lnTo>
                  <a:pt x="920" y="630"/>
                </a:lnTo>
                <a:lnTo>
                  <a:pt x="920" y="631"/>
                </a:lnTo>
                <a:lnTo>
                  <a:pt x="920" y="633"/>
                </a:lnTo>
                <a:lnTo>
                  <a:pt x="920" y="634"/>
                </a:lnTo>
                <a:lnTo>
                  <a:pt x="920" y="635"/>
                </a:lnTo>
                <a:lnTo>
                  <a:pt x="920" y="637"/>
                </a:lnTo>
                <a:lnTo>
                  <a:pt x="920" y="638"/>
                </a:lnTo>
                <a:lnTo>
                  <a:pt x="921" y="639"/>
                </a:lnTo>
                <a:lnTo>
                  <a:pt x="921" y="641"/>
                </a:lnTo>
                <a:lnTo>
                  <a:pt x="921" y="642"/>
                </a:lnTo>
                <a:lnTo>
                  <a:pt x="921" y="643"/>
                </a:lnTo>
                <a:lnTo>
                  <a:pt x="921" y="645"/>
                </a:lnTo>
                <a:lnTo>
                  <a:pt x="921" y="646"/>
                </a:lnTo>
                <a:lnTo>
                  <a:pt x="921" y="647"/>
                </a:lnTo>
                <a:lnTo>
                  <a:pt x="921" y="649"/>
                </a:lnTo>
                <a:lnTo>
                  <a:pt x="921" y="650"/>
                </a:lnTo>
                <a:lnTo>
                  <a:pt x="921" y="650"/>
                </a:lnTo>
                <a:lnTo>
                  <a:pt x="948" y="651"/>
                </a:lnTo>
                <a:close/>
                <a:moveTo>
                  <a:pt x="934" y="565"/>
                </a:moveTo>
                <a:lnTo>
                  <a:pt x="934" y="565"/>
                </a:lnTo>
                <a:lnTo>
                  <a:pt x="933" y="564"/>
                </a:lnTo>
                <a:lnTo>
                  <a:pt x="933" y="563"/>
                </a:lnTo>
                <a:lnTo>
                  <a:pt x="932" y="562"/>
                </a:lnTo>
                <a:lnTo>
                  <a:pt x="932" y="560"/>
                </a:lnTo>
                <a:lnTo>
                  <a:pt x="931" y="559"/>
                </a:lnTo>
                <a:lnTo>
                  <a:pt x="930" y="558"/>
                </a:lnTo>
                <a:lnTo>
                  <a:pt x="930" y="556"/>
                </a:lnTo>
                <a:lnTo>
                  <a:pt x="929" y="555"/>
                </a:lnTo>
                <a:lnTo>
                  <a:pt x="929" y="554"/>
                </a:lnTo>
                <a:lnTo>
                  <a:pt x="928" y="552"/>
                </a:lnTo>
                <a:lnTo>
                  <a:pt x="928" y="551"/>
                </a:lnTo>
                <a:lnTo>
                  <a:pt x="927" y="550"/>
                </a:lnTo>
                <a:lnTo>
                  <a:pt x="926" y="548"/>
                </a:lnTo>
                <a:lnTo>
                  <a:pt x="926" y="547"/>
                </a:lnTo>
                <a:lnTo>
                  <a:pt x="925" y="546"/>
                </a:lnTo>
                <a:lnTo>
                  <a:pt x="925" y="544"/>
                </a:lnTo>
                <a:lnTo>
                  <a:pt x="924" y="543"/>
                </a:lnTo>
                <a:lnTo>
                  <a:pt x="923" y="542"/>
                </a:lnTo>
                <a:lnTo>
                  <a:pt x="923" y="540"/>
                </a:lnTo>
                <a:lnTo>
                  <a:pt x="922" y="539"/>
                </a:lnTo>
                <a:lnTo>
                  <a:pt x="922" y="539"/>
                </a:lnTo>
                <a:lnTo>
                  <a:pt x="898" y="551"/>
                </a:lnTo>
                <a:lnTo>
                  <a:pt x="898" y="552"/>
                </a:lnTo>
                <a:lnTo>
                  <a:pt x="898" y="553"/>
                </a:lnTo>
                <a:lnTo>
                  <a:pt x="899" y="554"/>
                </a:lnTo>
                <a:lnTo>
                  <a:pt x="899" y="555"/>
                </a:lnTo>
                <a:lnTo>
                  <a:pt x="900" y="556"/>
                </a:lnTo>
                <a:lnTo>
                  <a:pt x="901" y="557"/>
                </a:lnTo>
                <a:lnTo>
                  <a:pt x="901" y="558"/>
                </a:lnTo>
                <a:lnTo>
                  <a:pt x="902" y="560"/>
                </a:lnTo>
                <a:lnTo>
                  <a:pt x="902" y="561"/>
                </a:lnTo>
                <a:lnTo>
                  <a:pt x="903" y="562"/>
                </a:lnTo>
                <a:lnTo>
                  <a:pt x="903" y="563"/>
                </a:lnTo>
                <a:lnTo>
                  <a:pt x="904" y="564"/>
                </a:lnTo>
                <a:lnTo>
                  <a:pt x="904" y="565"/>
                </a:lnTo>
                <a:lnTo>
                  <a:pt x="905" y="567"/>
                </a:lnTo>
                <a:lnTo>
                  <a:pt x="905" y="568"/>
                </a:lnTo>
                <a:lnTo>
                  <a:pt x="906" y="569"/>
                </a:lnTo>
                <a:lnTo>
                  <a:pt x="906" y="570"/>
                </a:lnTo>
                <a:lnTo>
                  <a:pt x="907" y="571"/>
                </a:lnTo>
                <a:lnTo>
                  <a:pt x="907" y="573"/>
                </a:lnTo>
                <a:lnTo>
                  <a:pt x="908" y="574"/>
                </a:lnTo>
                <a:lnTo>
                  <a:pt x="908" y="575"/>
                </a:lnTo>
                <a:lnTo>
                  <a:pt x="934" y="565"/>
                </a:lnTo>
                <a:close/>
                <a:moveTo>
                  <a:pt x="889" y="491"/>
                </a:moveTo>
                <a:lnTo>
                  <a:pt x="889" y="491"/>
                </a:lnTo>
                <a:lnTo>
                  <a:pt x="889" y="491"/>
                </a:lnTo>
                <a:lnTo>
                  <a:pt x="888" y="490"/>
                </a:lnTo>
                <a:lnTo>
                  <a:pt x="887" y="489"/>
                </a:lnTo>
                <a:lnTo>
                  <a:pt x="886" y="488"/>
                </a:lnTo>
                <a:lnTo>
                  <a:pt x="885" y="486"/>
                </a:lnTo>
                <a:lnTo>
                  <a:pt x="884" y="485"/>
                </a:lnTo>
                <a:lnTo>
                  <a:pt x="883" y="484"/>
                </a:lnTo>
                <a:lnTo>
                  <a:pt x="882" y="483"/>
                </a:lnTo>
                <a:lnTo>
                  <a:pt x="881" y="482"/>
                </a:lnTo>
                <a:lnTo>
                  <a:pt x="880" y="481"/>
                </a:lnTo>
                <a:lnTo>
                  <a:pt x="879" y="480"/>
                </a:lnTo>
                <a:lnTo>
                  <a:pt x="878" y="479"/>
                </a:lnTo>
                <a:lnTo>
                  <a:pt x="877" y="478"/>
                </a:lnTo>
                <a:lnTo>
                  <a:pt x="876" y="477"/>
                </a:lnTo>
                <a:lnTo>
                  <a:pt x="875" y="476"/>
                </a:lnTo>
                <a:lnTo>
                  <a:pt x="874" y="475"/>
                </a:lnTo>
                <a:lnTo>
                  <a:pt x="873" y="474"/>
                </a:lnTo>
                <a:lnTo>
                  <a:pt x="872" y="473"/>
                </a:lnTo>
                <a:lnTo>
                  <a:pt x="871" y="472"/>
                </a:lnTo>
                <a:lnTo>
                  <a:pt x="870" y="471"/>
                </a:lnTo>
                <a:lnTo>
                  <a:pt x="869" y="470"/>
                </a:lnTo>
                <a:lnTo>
                  <a:pt x="851" y="491"/>
                </a:lnTo>
                <a:lnTo>
                  <a:pt x="852" y="492"/>
                </a:lnTo>
                <a:lnTo>
                  <a:pt x="853" y="492"/>
                </a:lnTo>
                <a:lnTo>
                  <a:pt x="854" y="493"/>
                </a:lnTo>
                <a:lnTo>
                  <a:pt x="854" y="494"/>
                </a:lnTo>
                <a:lnTo>
                  <a:pt x="855" y="495"/>
                </a:lnTo>
                <a:lnTo>
                  <a:pt x="856" y="496"/>
                </a:lnTo>
                <a:lnTo>
                  <a:pt x="857" y="497"/>
                </a:lnTo>
                <a:lnTo>
                  <a:pt x="858" y="498"/>
                </a:lnTo>
                <a:lnTo>
                  <a:pt x="859" y="498"/>
                </a:lnTo>
                <a:lnTo>
                  <a:pt x="860" y="499"/>
                </a:lnTo>
                <a:lnTo>
                  <a:pt x="861" y="500"/>
                </a:lnTo>
                <a:lnTo>
                  <a:pt x="862" y="501"/>
                </a:lnTo>
                <a:lnTo>
                  <a:pt x="863" y="502"/>
                </a:lnTo>
                <a:lnTo>
                  <a:pt x="863" y="503"/>
                </a:lnTo>
                <a:lnTo>
                  <a:pt x="864" y="504"/>
                </a:lnTo>
                <a:lnTo>
                  <a:pt x="865" y="505"/>
                </a:lnTo>
                <a:lnTo>
                  <a:pt x="866" y="506"/>
                </a:lnTo>
                <a:lnTo>
                  <a:pt x="867" y="507"/>
                </a:lnTo>
                <a:lnTo>
                  <a:pt x="868" y="508"/>
                </a:lnTo>
                <a:lnTo>
                  <a:pt x="869" y="509"/>
                </a:lnTo>
                <a:lnTo>
                  <a:pt x="869" y="509"/>
                </a:lnTo>
                <a:lnTo>
                  <a:pt x="889" y="491"/>
                </a:lnTo>
                <a:close/>
                <a:moveTo>
                  <a:pt x="822" y="437"/>
                </a:moveTo>
                <a:lnTo>
                  <a:pt x="822" y="437"/>
                </a:lnTo>
                <a:lnTo>
                  <a:pt x="821" y="437"/>
                </a:lnTo>
                <a:lnTo>
                  <a:pt x="820" y="436"/>
                </a:lnTo>
                <a:lnTo>
                  <a:pt x="818" y="436"/>
                </a:lnTo>
                <a:lnTo>
                  <a:pt x="817" y="435"/>
                </a:lnTo>
                <a:lnTo>
                  <a:pt x="816" y="434"/>
                </a:lnTo>
                <a:lnTo>
                  <a:pt x="815" y="434"/>
                </a:lnTo>
                <a:lnTo>
                  <a:pt x="813" y="433"/>
                </a:lnTo>
                <a:lnTo>
                  <a:pt x="812" y="432"/>
                </a:lnTo>
                <a:lnTo>
                  <a:pt x="811" y="432"/>
                </a:lnTo>
                <a:lnTo>
                  <a:pt x="809" y="431"/>
                </a:lnTo>
                <a:lnTo>
                  <a:pt x="808" y="431"/>
                </a:lnTo>
                <a:lnTo>
                  <a:pt x="807" y="430"/>
                </a:lnTo>
                <a:lnTo>
                  <a:pt x="805" y="429"/>
                </a:lnTo>
                <a:lnTo>
                  <a:pt x="804" y="429"/>
                </a:lnTo>
                <a:lnTo>
                  <a:pt x="803" y="428"/>
                </a:lnTo>
                <a:lnTo>
                  <a:pt x="801" y="428"/>
                </a:lnTo>
                <a:lnTo>
                  <a:pt x="800" y="427"/>
                </a:lnTo>
                <a:lnTo>
                  <a:pt x="799" y="427"/>
                </a:lnTo>
                <a:lnTo>
                  <a:pt x="797" y="426"/>
                </a:lnTo>
                <a:lnTo>
                  <a:pt x="796" y="426"/>
                </a:lnTo>
                <a:lnTo>
                  <a:pt x="795" y="425"/>
                </a:lnTo>
                <a:lnTo>
                  <a:pt x="786" y="451"/>
                </a:lnTo>
                <a:lnTo>
                  <a:pt x="786" y="451"/>
                </a:lnTo>
                <a:lnTo>
                  <a:pt x="787" y="452"/>
                </a:lnTo>
                <a:lnTo>
                  <a:pt x="789" y="452"/>
                </a:lnTo>
                <a:lnTo>
                  <a:pt x="790" y="452"/>
                </a:lnTo>
                <a:lnTo>
                  <a:pt x="791" y="453"/>
                </a:lnTo>
                <a:lnTo>
                  <a:pt x="792" y="453"/>
                </a:lnTo>
                <a:lnTo>
                  <a:pt x="793" y="454"/>
                </a:lnTo>
                <a:lnTo>
                  <a:pt x="794" y="454"/>
                </a:lnTo>
                <a:lnTo>
                  <a:pt x="796" y="455"/>
                </a:lnTo>
                <a:lnTo>
                  <a:pt x="797" y="456"/>
                </a:lnTo>
                <a:lnTo>
                  <a:pt x="798" y="456"/>
                </a:lnTo>
                <a:lnTo>
                  <a:pt x="799" y="457"/>
                </a:lnTo>
                <a:lnTo>
                  <a:pt x="800" y="457"/>
                </a:lnTo>
                <a:lnTo>
                  <a:pt x="801" y="458"/>
                </a:lnTo>
                <a:lnTo>
                  <a:pt x="803" y="458"/>
                </a:lnTo>
                <a:lnTo>
                  <a:pt x="804" y="459"/>
                </a:lnTo>
                <a:lnTo>
                  <a:pt x="805" y="459"/>
                </a:lnTo>
                <a:lnTo>
                  <a:pt x="806" y="460"/>
                </a:lnTo>
                <a:lnTo>
                  <a:pt x="807" y="460"/>
                </a:lnTo>
                <a:lnTo>
                  <a:pt x="808" y="461"/>
                </a:lnTo>
                <a:lnTo>
                  <a:pt x="809" y="461"/>
                </a:lnTo>
                <a:lnTo>
                  <a:pt x="822" y="437"/>
                </a:lnTo>
                <a:close/>
                <a:moveTo>
                  <a:pt x="710" y="358"/>
                </a:moveTo>
                <a:lnTo>
                  <a:pt x="710" y="358"/>
                </a:lnTo>
                <a:cubicBezTo>
                  <a:pt x="551" y="358"/>
                  <a:pt x="421" y="488"/>
                  <a:pt x="421" y="647"/>
                </a:cubicBezTo>
                <a:cubicBezTo>
                  <a:pt x="421" y="807"/>
                  <a:pt x="551" y="936"/>
                  <a:pt x="710" y="936"/>
                </a:cubicBezTo>
                <a:cubicBezTo>
                  <a:pt x="870" y="936"/>
                  <a:pt x="999" y="807"/>
                  <a:pt x="999" y="647"/>
                </a:cubicBezTo>
                <a:cubicBezTo>
                  <a:pt x="999" y="488"/>
                  <a:pt x="870" y="358"/>
                  <a:pt x="710" y="358"/>
                </a:cubicBezTo>
                <a:close/>
                <a:moveTo>
                  <a:pt x="46" y="238"/>
                </a:moveTo>
                <a:lnTo>
                  <a:pt x="46" y="238"/>
                </a:lnTo>
                <a:cubicBezTo>
                  <a:pt x="103" y="233"/>
                  <a:pt x="159" y="230"/>
                  <a:pt x="215" y="228"/>
                </a:cubicBezTo>
                <a:cubicBezTo>
                  <a:pt x="177" y="226"/>
                  <a:pt x="139" y="223"/>
                  <a:pt x="101" y="219"/>
                </a:cubicBezTo>
                <a:cubicBezTo>
                  <a:pt x="76" y="216"/>
                  <a:pt x="55" y="198"/>
                  <a:pt x="55" y="173"/>
                </a:cubicBezTo>
                <a:cubicBezTo>
                  <a:pt x="55" y="135"/>
                  <a:pt x="55" y="98"/>
                  <a:pt x="55" y="61"/>
                </a:cubicBezTo>
                <a:cubicBezTo>
                  <a:pt x="55" y="35"/>
                  <a:pt x="76" y="17"/>
                  <a:pt x="101" y="14"/>
                </a:cubicBezTo>
                <a:cubicBezTo>
                  <a:pt x="253" y="0"/>
                  <a:pt x="404" y="1"/>
                  <a:pt x="556" y="14"/>
                </a:cubicBezTo>
                <a:cubicBezTo>
                  <a:pt x="582" y="17"/>
                  <a:pt x="603" y="35"/>
                  <a:pt x="603" y="61"/>
                </a:cubicBezTo>
                <a:cubicBezTo>
                  <a:pt x="603" y="98"/>
                  <a:pt x="603" y="135"/>
                  <a:pt x="603" y="173"/>
                </a:cubicBezTo>
                <a:cubicBezTo>
                  <a:pt x="603" y="198"/>
                  <a:pt x="582" y="216"/>
                  <a:pt x="556" y="219"/>
                </a:cubicBezTo>
                <a:cubicBezTo>
                  <a:pt x="501" y="225"/>
                  <a:pt x="446" y="229"/>
                  <a:pt x="392" y="231"/>
                </a:cubicBezTo>
                <a:cubicBezTo>
                  <a:pt x="428" y="232"/>
                  <a:pt x="465" y="235"/>
                  <a:pt x="502" y="238"/>
                </a:cubicBezTo>
                <a:cubicBezTo>
                  <a:pt x="527" y="240"/>
                  <a:pt x="548" y="259"/>
                  <a:pt x="548" y="285"/>
                </a:cubicBezTo>
                <a:lnTo>
                  <a:pt x="548" y="339"/>
                </a:lnTo>
                <a:cubicBezTo>
                  <a:pt x="517" y="355"/>
                  <a:pt x="488" y="376"/>
                  <a:pt x="464" y="401"/>
                </a:cubicBezTo>
                <a:cubicBezTo>
                  <a:pt x="449" y="416"/>
                  <a:pt x="435" y="432"/>
                  <a:pt x="423" y="450"/>
                </a:cubicBezTo>
                <a:cubicBezTo>
                  <a:pt x="297" y="459"/>
                  <a:pt x="172" y="456"/>
                  <a:pt x="46" y="443"/>
                </a:cubicBezTo>
                <a:cubicBezTo>
                  <a:pt x="21" y="440"/>
                  <a:pt x="0" y="422"/>
                  <a:pt x="0" y="396"/>
                </a:cubicBezTo>
                <a:cubicBezTo>
                  <a:pt x="0" y="359"/>
                  <a:pt x="0" y="322"/>
                  <a:pt x="0" y="285"/>
                </a:cubicBezTo>
                <a:cubicBezTo>
                  <a:pt x="0" y="259"/>
                  <a:pt x="21" y="241"/>
                  <a:pt x="46" y="23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04" tIns="45702" rIns="91404" bIns="45702" numCol="1" anchor="t" anchorCtr="0" compatLnSpc="1"/>
          <a:lstStyle/>
          <a:p>
            <a:endParaRPr lang="zh-CN" altLang="en-US" sz="1799" dirty="0">
              <a:ea typeface="微软雅黑" panose="020B0503020204020204" pitchFamily="34" charset="-122"/>
            </a:endParaRPr>
          </a:p>
        </p:txBody>
      </p:sp>
      <p:sp>
        <p:nvSpPr>
          <p:cNvPr id="36" name="TextBox 60"/>
          <p:cNvSpPr txBox="1"/>
          <p:nvPr/>
        </p:nvSpPr>
        <p:spPr>
          <a:xfrm>
            <a:off x="3614766" y="2390690"/>
            <a:ext cx="546945" cy="461537"/>
          </a:xfrm>
          <a:prstGeom prst="rect">
            <a:avLst/>
          </a:prstGeom>
          <a:noFill/>
        </p:spPr>
        <p:txBody>
          <a:bodyPr wrap="none" rtlCol="0">
            <a:spAutoFit/>
          </a:bodyPr>
          <a:lstStyle/>
          <a:p>
            <a:r>
              <a:rPr lang="en-US" altLang="zh-CN" sz="2399" dirty="0">
                <a:solidFill>
                  <a:srgbClr val="FFFFFF"/>
                </a:solidFill>
                <a:latin typeface="微软雅黑" panose="020B0503020204020204" pitchFamily="34" charset="-122"/>
                <a:ea typeface="微软雅黑" panose="020B0503020204020204" pitchFamily="34" charset="-122"/>
              </a:rPr>
              <a:t>01</a:t>
            </a:r>
            <a:endParaRPr lang="zh-CN" altLang="en-US" sz="2399" dirty="0">
              <a:solidFill>
                <a:srgbClr val="FFFFFF"/>
              </a:solidFill>
              <a:latin typeface="微软雅黑" panose="020B0503020204020204" pitchFamily="34" charset="-122"/>
              <a:ea typeface="微软雅黑" panose="020B0503020204020204" pitchFamily="34" charset="-122"/>
            </a:endParaRPr>
          </a:p>
        </p:txBody>
      </p:sp>
      <p:sp>
        <p:nvSpPr>
          <p:cNvPr id="37" name="TextBox 61"/>
          <p:cNvSpPr txBox="1"/>
          <p:nvPr/>
        </p:nvSpPr>
        <p:spPr>
          <a:xfrm>
            <a:off x="2878075" y="3877715"/>
            <a:ext cx="546945" cy="461537"/>
          </a:xfrm>
          <a:prstGeom prst="rect">
            <a:avLst/>
          </a:prstGeom>
          <a:noFill/>
        </p:spPr>
        <p:txBody>
          <a:bodyPr wrap="none" rtlCol="0">
            <a:spAutoFit/>
          </a:bodyPr>
          <a:lstStyle/>
          <a:p>
            <a:r>
              <a:rPr lang="en-US" altLang="zh-CN" sz="2399" dirty="0">
                <a:solidFill>
                  <a:srgbClr val="FFFFFF"/>
                </a:solidFill>
                <a:latin typeface="微软雅黑" panose="020B0503020204020204" pitchFamily="34" charset="-122"/>
                <a:ea typeface="微软雅黑" panose="020B0503020204020204" pitchFamily="34" charset="-122"/>
              </a:rPr>
              <a:t>02</a:t>
            </a:r>
            <a:endParaRPr lang="zh-CN" altLang="en-US" sz="2399" dirty="0">
              <a:solidFill>
                <a:srgbClr val="FFFFFF"/>
              </a:solidFill>
              <a:latin typeface="微软雅黑" panose="020B0503020204020204" pitchFamily="34" charset="-122"/>
              <a:ea typeface="微软雅黑" panose="020B0503020204020204" pitchFamily="34" charset="-122"/>
            </a:endParaRPr>
          </a:p>
        </p:txBody>
      </p:sp>
      <p:sp>
        <p:nvSpPr>
          <p:cNvPr id="38" name="TextBox 62"/>
          <p:cNvSpPr txBox="1"/>
          <p:nvPr/>
        </p:nvSpPr>
        <p:spPr>
          <a:xfrm>
            <a:off x="3628409" y="5419310"/>
            <a:ext cx="546945" cy="461537"/>
          </a:xfrm>
          <a:prstGeom prst="rect">
            <a:avLst/>
          </a:prstGeom>
          <a:noFill/>
        </p:spPr>
        <p:txBody>
          <a:bodyPr wrap="none" rtlCol="0">
            <a:spAutoFit/>
          </a:bodyPr>
          <a:lstStyle/>
          <a:p>
            <a:r>
              <a:rPr lang="en-US" altLang="zh-CN" sz="2399" dirty="0">
                <a:solidFill>
                  <a:srgbClr val="FFFFFF"/>
                </a:solidFill>
                <a:latin typeface="微软雅黑" panose="020B0503020204020204" pitchFamily="34" charset="-122"/>
                <a:ea typeface="微软雅黑" panose="020B0503020204020204" pitchFamily="34" charset="-122"/>
              </a:rPr>
              <a:t>03</a:t>
            </a:r>
            <a:endParaRPr lang="zh-CN" altLang="en-US" sz="2399" dirty="0">
              <a:solidFill>
                <a:srgbClr val="FFFFFF"/>
              </a:solidFill>
              <a:latin typeface="微软雅黑" panose="020B0503020204020204" pitchFamily="34" charset="-122"/>
              <a:ea typeface="微软雅黑" panose="020B0503020204020204" pitchFamily="34" charset="-122"/>
            </a:endParaRPr>
          </a:p>
        </p:txBody>
      </p:sp>
      <p:sp>
        <p:nvSpPr>
          <p:cNvPr id="39" name="TextBox 63"/>
          <p:cNvSpPr txBox="1"/>
          <p:nvPr/>
        </p:nvSpPr>
        <p:spPr>
          <a:xfrm>
            <a:off x="8048556" y="2390690"/>
            <a:ext cx="546945" cy="461537"/>
          </a:xfrm>
          <a:prstGeom prst="rect">
            <a:avLst/>
          </a:prstGeom>
          <a:noFill/>
        </p:spPr>
        <p:txBody>
          <a:bodyPr wrap="none" rtlCol="0">
            <a:spAutoFit/>
          </a:bodyPr>
          <a:lstStyle/>
          <a:p>
            <a:r>
              <a:rPr lang="en-US" altLang="zh-CN" sz="2399" dirty="0">
                <a:solidFill>
                  <a:srgbClr val="FFFFFF"/>
                </a:solidFill>
                <a:latin typeface="微软雅黑" panose="020B0503020204020204" pitchFamily="34" charset="-122"/>
                <a:ea typeface="微软雅黑" panose="020B0503020204020204" pitchFamily="34" charset="-122"/>
              </a:rPr>
              <a:t>04</a:t>
            </a:r>
            <a:endParaRPr lang="zh-CN" altLang="en-US" sz="2399" dirty="0">
              <a:solidFill>
                <a:srgbClr val="FFFFFF"/>
              </a:solidFill>
              <a:latin typeface="微软雅黑" panose="020B0503020204020204" pitchFamily="34" charset="-122"/>
              <a:ea typeface="微软雅黑" panose="020B0503020204020204" pitchFamily="34" charset="-122"/>
            </a:endParaRPr>
          </a:p>
        </p:txBody>
      </p:sp>
      <p:sp>
        <p:nvSpPr>
          <p:cNvPr id="40" name="TextBox 64"/>
          <p:cNvSpPr txBox="1"/>
          <p:nvPr/>
        </p:nvSpPr>
        <p:spPr>
          <a:xfrm>
            <a:off x="8839102" y="3900259"/>
            <a:ext cx="546945" cy="461537"/>
          </a:xfrm>
          <a:prstGeom prst="rect">
            <a:avLst/>
          </a:prstGeom>
          <a:noFill/>
        </p:spPr>
        <p:txBody>
          <a:bodyPr wrap="none" rtlCol="0">
            <a:spAutoFit/>
          </a:bodyPr>
          <a:lstStyle/>
          <a:p>
            <a:r>
              <a:rPr lang="en-US" altLang="zh-CN" sz="2399" dirty="0">
                <a:solidFill>
                  <a:srgbClr val="FFFFFF"/>
                </a:solidFill>
                <a:latin typeface="微软雅黑" panose="020B0503020204020204" pitchFamily="34" charset="-122"/>
                <a:ea typeface="微软雅黑" panose="020B0503020204020204" pitchFamily="34" charset="-122"/>
              </a:rPr>
              <a:t>05</a:t>
            </a:r>
            <a:endParaRPr lang="zh-CN" altLang="en-US" sz="2399" dirty="0">
              <a:solidFill>
                <a:srgbClr val="FFFFFF"/>
              </a:solidFill>
              <a:latin typeface="微软雅黑" panose="020B0503020204020204" pitchFamily="34" charset="-122"/>
              <a:ea typeface="微软雅黑" panose="020B0503020204020204" pitchFamily="34" charset="-122"/>
            </a:endParaRPr>
          </a:p>
        </p:txBody>
      </p:sp>
      <p:sp>
        <p:nvSpPr>
          <p:cNvPr id="41" name="TextBox 65"/>
          <p:cNvSpPr txBox="1"/>
          <p:nvPr/>
        </p:nvSpPr>
        <p:spPr>
          <a:xfrm>
            <a:off x="8048557" y="5419310"/>
            <a:ext cx="546945" cy="461537"/>
          </a:xfrm>
          <a:prstGeom prst="rect">
            <a:avLst/>
          </a:prstGeom>
          <a:noFill/>
        </p:spPr>
        <p:txBody>
          <a:bodyPr wrap="none" rtlCol="0">
            <a:spAutoFit/>
          </a:bodyPr>
          <a:lstStyle/>
          <a:p>
            <a:r>
              <a:rPr lang="en-US" altLang="zh-CN" sz="2399" dirty="0">
                <a:solidFill>
                  <a:srgbClr val="FFFFFF"/>
                </a:solidFill>
                <a:latin typeface="微软雅黑" panose="020B0503020204020204" pitchFamily="34" charset="-122"/>
                <a:ea typeface="微软雅黑" panose="020B0503020204020204" pitchFamily="34" charset="-122"/>
              </a:rPr>
              <a:t>06</a:t>
            </a:r>
            <a:endParaRPr lang="zh-CN" altLang="en-US" sz="2399" dirty="0">
              <a:solidFill>
                <a:srgbClr val="FFFFFF"/>
              </a:solidFill>
              <a:latin typeface="微软雅黑" panose="020B0503020204020204" pitchFamily="34" charset="-122"/>
              <a:ea typeface="微软雅黑" panose="020B0503020204020204" pitchFamily="34" charset="-122"/>
            </a:endParaRPr>
          </a:p>
        </p:txBody>
      </p:sp>
      <p:sp>
        <p:nvSpPr>
          <p:cNvPr id="42" name="TextBox 66"/>
          <p:cNvSpPr txBox="1"/>
          <p:nvPr/>
        </p:nvSpPr>
        <p:spPr>
          <a:xfrm>
            <a:off x="5144599" y="4259700"/>
            <a:ext cx="1849023" cy="584547"/>
          </a:xfrm>
          <a:prstGeom prst="rect">
            <a:avLst/>
          </a:prstGeom>
          <a:noFill/>
        </p:spPr>
        <p:txBody>
          <a:bodyPr wrap="square" rtlCol="0">
            <a:spAutoFit/>
          </a:bodyPr>
          <a:lstStyle>
            <a:defPPr>
              <a:defRPr lang="zh-CN"/>
            </a:defPPr>
            <a:lvl1pPr>
              <a:defRPr sz="3200" b="1">
                <a:solidFill>
                  <a:schemeClr val="accent1"/>
                </a:solidFill>
                <a:latin typeface="微软雅黑" panose="020B0503020204020204" pitchFamily="34" charset="-122"/>
                <a:ea typeface="微软雅黑" panose="020B0503020204020204" pitchFamily="34" charset="-122"/>
              </a:defRPr>
            </a:lvl1pPr>
          </a:lstStyle>
          <a:p>
            <a:r>
              <a:rPr lang="zh-CN" altLang="en-US" sz="3199" dirty="0">
                <a:solidFill>
                  <a:srgbClr val="FFFFFF"/>
                </a:solidFill>
              </a:rPr>
              <a:t>商机分析</a:t>
            </a:r>
          </a:p>
        </p:txBody>
      </p:sp>
      <p:sp>
        <p:nvSpPr>
          <p:cNvPr id="43" name="矩形 42"/>
          <p:cNvSpPr/>
          <p:nvPr/>
        </p:nvSpPr>
        <p:spPr>
          <a:xfrm>
            <a:off x="519162" y="1973822"/>
            <a:ext cx="3109246" cy="1015266"/>
          </a:xfrm>
          <a:prstGeom prst="rect">
            <a:avLst/>
          </a:prstGeom>
          <a:noFill/>
        </p:spPr>
        <p:txBody>
          <a:bodyPr wrap="square" rtlCol="0">
            <a:spAutoFit/>
          </a:bodyPr>
          <a:lstStyle/>
          <a:p>
            <a:pPr algn="just"/>
            <a:r>
              <a:rPr lang="zh-CN" altLang="en-US" sz="1999" dirty="0">
                <a:solidFill>
                  <a:srgbClr val="1F3240"/>
                </a:solidFill>
                <a:latin typeface="微软雅黑" panose="020B0503020204020204" pitchFamily="34" charset="-122"/>
                <a:ea typeface="微软雅黑" panose="020B0503020204020204" pitchFamily="34" charset="-122"/>
              </a:rPr>
              <a:t>关注商家微公众信号，免费领取饮料一杯，可设置收费服务。</a:t>
            </a:r>
          </a:p>
        </p:txBody>
      </p:sp>
      <p:sp>
        <p:nvSpPr>
          <p:cNvPr id="44" name="矩形 43"/>
          <p:cNvSpPr/>
          <p:nvPr/>
        </p:nvSpPr>
        <p:spPr>
          <a:xfrm>
            <a:off x="471349" y="3640608"/>
            <a:ext cx="2272712" cy="1015266"/>
          </a:xfrm>
          <a:prstGeom prst="rect">
            <a:avLst/>
          </a:prstGeom>
          <a:noFill/>
        </p:spPr>
        <p:txBody>
          <a:bodyPr wrap="square" rtlCol="0">
            <a:spAutoFit/>
          </a:bodyPr>
          <a:lstStyle/>
          <a:p>
            <a:pPr algn="just"/>
            <a:r>
              <a:rPr lang="zh-CN" altLang="en-US" sz="1999" dirty="0">
                <a:solidFill>
                  <a:srgbClr val="1F3240"/>
                </a:solidFill>
                <a:latin typeface="微软雅黑" panose="020B0503020204020204" pitchFamily="34" charset="-122"/>
                <a:ea typeface="微软雅黑" panose="020B0503020204020204" pitchFamily="34" charset="-122"/>
              </a:rPr>
              <a:t>商家可以投放平面，视频广告展示赚取广告费。</a:t>
            </a:r>
          </a:p>
        </p:txBody>
      </p:sp>
      <p:sp>
        <p:nvSpPr>
          <p:cNvPr id="45" name="矩形 44"/>
          <p:cNvSpPr/>
          <p:nvPr/>
        </p:nvSpPr>
        <p:spPr>
          <a:xfrm>
            <a:off x="514399" y="5291341"/>
            <a:ext cx="3025937" cy="707610"/>
          </a:xfrm>
          <a:prstGeom prst="rect">
            <a:avLst/>
          </a:prstGeom>
          <a:noFill/>
        </p:spPr>
        <p:txBody>
          <a:bodyPr wrap="square" rtlCol="0">
            <a:spAutoFit/>
          </a:bodyPr>
          <a:lstStyle/>
          <a:p>
            <a:pPr algn="just"/>
            <a:r>
              <a:rPr lang="zh-CN" altLang="en-US" sz="1999" dirty="0">
                <a:solidFill>
                  <a:srgbClr val="1F3240"/>
                </a:solidFill>
                <a:latin typeface="微软雅黑" panose="020B0503020204020204" pitchFamily="34" charset="-122"/>
                <a:ea typeface="微软雅黑" panose="020B0503020204020204" pitchFamily="34" charset="-122"/>
              </a:rPr>
              <a:t>支持绑定多个二维码，多商家合作吸粉营销两不误。</a:t>
            </a:r>
          </a:p>
        </p:txBody>
      </p:sp>
      <p:sp>
        <p:nvSpPr>
          <p:cNvPr id="46" name="矩形 45"/>
          <p:cNvSpPr/>
          <p:nvPr/>
        </p:nvSpPr>
        <p:spPr>
          <a:xfrm>
            <a:off x="8755461" y="2127650"/>
            <a:ext cx="2770145" cy="707610"/>
          </a:xfrm>
          <a:prstGeom prst="rect">
            <a:avLst/>
          </a:prstGeom>
          <a:noFill/>
        </p:spPr>
        <p:txBody>
          <a:bodyPr wrap="square" rtlCol="0">
            <a:spAutoFit/>
          </a:bodyPr>
          <a:lstStyle/>
          <a:p>
            <a:pPr algn="just"/>
            <a:r>
              <a:rPr lang="zh-CN" altLang="en-US" sz="1999" dirty="0">
                <a:solidFill>
                  <a:srgbClr val="1F3240"/>
                </a:solidFill>
                <a:latin typeface="微软雅黑" panose="020B0503020204020204" pitchFamily="34" charset="-122"/>
                <a:ea typeface="微软雅黑" panose="020B0503020204020204" pitchFamily="34" charset="-122"/>
              </a:rPr>
              <a:t>机器本身自带免费</a:t>
            </a:r>
            <a:r>
              <a:rPr lang="en-US" altLang="zh-CN" sz="1999" dirty="0" err="1">
                <a:solidFill>
                  <a:srgbClr val="1F3240"/>
                </a:solidFill>
                <a:latin typeface="微软雅黑" panose="020B0503020204020204" pitchFamily="34" charset="-122"/>
                <a:ea typeface="微软雅黑" panose="020B0503020204020204" pitchFamily="34" charset="-122"/>
              </a:rPr>
              <a:t>wifi</a:t>
            </a:r>
            <a:r>
              <a:rPr lang="zh-CN" altLang="en-US" sz="1999" dirty="0">
                <a:solidFill>
                  <a:srgbClr val="1F3240"/>
                </a:solidFill>
                <a:latin typeface="微软雅黑" panose="020B0503020204020204" pitchFamily="34" charset="-122"/>
                <a:ea typeface="微软雅黑" panose="020B0503020204020204" pitchFamily="34" charset="-122"/>
              </a:rPr>
              <a:t>。（可选）</a:t>
            </a:r>
          </a:p>
        </p:txBody>
      </p:sp>
      <p:sp>
        <p:nvSpPr>
          <p:cNvPr id="47" name="矩形 46"/>
          <p:cNvSpPr/>
          <p:nvPr/>
        </p:nvSpPr>
        <p:spPr>
          <a:xfrm>
            <a:off x="9400026" y="3422340"/>
            <a:ext cx="2051357" cy="1322922"/>
          </a:xfrm>
          <a:prstGeom prst="rect">
            <a:avLst/>
          </a:prstGeom>
          <a:noFill/>
        </p:spPr>
        <p:txBody>
          <a:bodyPr wrap="square" rtlCol="0">
            <a:spAutoFit/>
          </a:bodyPr>
          <a:lstStyle/>
          <a:p>
            <a:pPr algn="just"/>
            <a:r>
              <a:rPr lang="zh-CN" altLang="en-US" sz="1999" dirty="0">
                <a:solidFill>
                  <a:srgbClr val="1F3240"/>
                </a:solidFill>
                <a:latin typeface="微软雅黑" panose="020B0503020204020204" pitchFamily="34" charset="-122"/>
                <a:ea typeface="微软雅黑" panose="020B0503020204020204" pitchFamily="34" charset="-122"/>
              </a:rPr>
              <a:t>商家可通过</a:t>
            </a:r>
            <a:r>
              <a:rPr lang="en-US" altLang="zh-CN" sz="1999" dirty="0" err="1">
                <a:solidFill>
                  <a:srgbClr val="1F3240"/>
                </a:solidFill>
                <a:latin typeface="微软雅黑" panose="020B0503020204020204" pitchFamily="34" charset="-122"/>
                <a:ea typeface="微软雅黑" panose="020B0503020204020204" pitchFamily="34" charset="-122"/>
              </a:rPr>
              <a:t>ibeacon</a:t>
            </a:r>
            <a:r>
              <a:rPr lang="en-US" altLang="zh-CN" sz="1999" dirty="0">
                <a:solidFill>
                  <a:srgbClr val="1F3240"/>
                </a:solidFill>
                <a:latin typeface="微软雅黑" panose="020B0503020204020204" pitchFamily="34" charset="-122"/>
                <a:ea typeface="微软雅黑" panose="020B0503020204020204" pitchFamily="34" charset="-122"/>
              </a:rPr>
              <a:t>(</a:t>
            </a:r>
            <a:r>
              <a:rPr lang="zh-CN" altLang="en-US" sz="1999" dirty="0">
                <a:solidFill>
                  <a:srgbClr val="1F3240"/>
                </a:solidFill>
                <a:latin typeface="微软雅黑" panose="020B0503020204020204" pitchFamily="34" charset="-122"/>
                <a:ea typeface="微软雅黑" panose="020B0503020204020204" pitchFamily="34" charset="-122"/>
              </a:rPr>
              <a:t>蓝牙）向顾客推送优惠劵等。</a:t>
            </a:r>
          </a:p>
        </p:txBody>
      </p:sp>
      <p:sp>
        <p:nvSpPr>
          <p:cNvPr id="48" name="矩形 47"/>
          <p:cNvSpPr/>
          <p:nvPr/>
        </p:nvSpPr>
        <p:spPr>
          <a:xfrm>
            <a:off x="8755461" y="5291341"/>
            <a:ext cx="2695921" cy="707610"/>
          </a:xfrm>
          <a:prstGeom prst="rect">
            <a:avLst/>
          </a:prstGeom>
          <a:noFill/>
        </p:spPr>
        <p:txBody>
          <a:bodyPr wrap="square" rtlCol="0">
            <a:spAutoFit/>
          </a:bodyPr>
          <a:lstStyle/>
          <a:p>
            <a:pPr algn="just"/>
            <a:r>
              <a:rPr lang="zh-CN" altLang="en-US" sz="1999" dirty="0">
                <a:solidFill>
                  <a:srgbClr val="1F3240"/>
                </a:solidFill>
                <a:latin typeface="微软雅黑" panose="020B0503020204020204" pitchFamily="34" charset="-122"/>
                <a:ea typeface="微软雅黑" panose="020B0503020204020204" pitchFamily="34" charset="-122"/>
              </a:rPr>
              <a:t>微信通过摇一摇，扫码玩小游戏等互动</a:t>
            </a:r>
          </a:p>
        </p:txBody>
      </p:sp>
    </p:spTree>
    <p:extLst>
      <p:ext uri="{BB962C8B-B14F-4D97-AF65-F5344CB8AC3E}">
        <p14:creationId xmlns:p14="http://schemas.microsoft.com/office/powerpoint/2010/main" val="307108333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5644">
        <p15:prstTrans prst="pageCurlDouble"/>
      </p:transition>
    </mc:Choice>
    <mc:Fallback>
      <p:transition spd="slow" advClick="0" advTm="564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500"/>
                                        <p:tgtEl>
                                          <p:spTgt spid="35"/>
                                        </p:tgtEl>
                                      </p:cBhvr>
                                    </p:animEffect>
                                    <p:anim calcmode="lin" valueType="num">
                                      <p:cBhvr>
                                        <p:cTn id="14" dur="500" fill="hold"/>
                                        <p:tgtEl>
                                          <p:spTgt spid="35"/>
                                        </p:tgtEl>
                                        <p:attrNameLst>
                                          <p:attrName>ppt_x</p:attrName>
                                        </p:attrNameLst>
                                      </p:cBhvr>
                                      <p:tavLst>
                                        <p:tav tm="0">
                                          <p:val>
                                            <p:strVal val="#ppt_x"/>
                                          </p:val>
                                        </p:tav>
                                        <p:tav tm="100000">
                                          <p:val>
                                            <p:strVal val="#ppt_x"/>
                                          </p:val>
                                        </p:tav>
                                      </p:tavLst>
                                    </p:anim>
                                    <p:anim calcmode="lin" valueType="num">
                                      <p:cBhvr>
                                        <p:cTn id="15" dur="500" fill="hold"/>
                                        <p:tgtEl>
                                          <p:spTgt spid="35"/>
                                        </p:tgtEl>
                                        <p:attrNameLst>
                                          <p:attrName>ppt_y</p:attrName>
                                        </p:attrNameLst>
                                      </p:cBhvr>
                                      <p:tavLst>
                                        <p:tav tm="0">
                                          <p:val>
                                            <p:strVal val="#ppt_y-.1"/>
                                          </p:val>
                                        </p:tav>
                                        <p:tav tm="100000">
                                          <p:val>
                                            <p:strVal val="#ppt_y"/>
                                          </p:val>
                                        </p:tav>
                                      </p:tavLst>
                                    </p:anim>
                                  </p:childTnLst>
                                </p:cTn>
                              </p:par>
                              <p:par>
                                <p:cTn id="16" presetID="56" presetClass="entr" presetSubtype="0" fill="hold" grpId="0" nodeType="withEffect">
                                  <p:stCondLst>
                                    <p:cond delay="0"/>
                                  </p:stCondLst>
                                  <p:iterate type="lt">
                                    <p:tmPct val="10000"/>
                                  </p:iterate>
                                  <p:childTnLst>
                                    <p:set>
                                      <p:cBhvr>
                                        <p:cTn id="17" dur="1" fill="hold">
                                          <p:stCondLst>
                                            <p:cond delay="0"/>
                                          </p:stCondLst>
                                        </p:cTn>
                                        <p:tgtEl>
                                          <p:spTgt spid="42"/>
                                        </p:tgtEl>
                                        <p:attrNameLst>
                                          <p:attrName>style.visibility</p:attrName>
                                        </p:attrNameLst>
                                      </p:cBhvr>
                                      <p:to>
                                        <p:strVal val="visible"/>
                                      </p:to>
                                    </p:set>
                                    <p:anim by="(-#ppt_w*2)" calcmode="lin" valueType="num">
                                      <p:cBhvr rctx="PPT">
                                        <p:cTn id="18" dur="200" autoRev="1" fill="hold">
                                          <p:stCondLst>
                                            <p:cond delay="0"/>
                                          </p:stCondLst>
                                        </p:cTn>
                                        <p:tgtEl>
                                          <p:spTgt spid="42"/>
                                        </p:tgtEl>
                                        <p:attrNameLst>
                                          <p:attrName>ppt_w</p:attrName>
                                        </p:attrNameLst>
                                      </p:cBhvr>
                                    </p:anim>
                                    <p:anim by="(#ppt_w*0.50)" calcmode="lin" valueType="num">
                                      <p:cBhvr>
                                        <p:cTn id="19" dur="200" decel="50000" autoRev="1" fill="hold">
                                          <p:stCondLst>
                                            <p:cond delay="0"/>
                                          </p:stCondLst>
                                        </p:cTn>
                                        <p:tgtEl>
                                          <p:spTgt spid="42"/>
                                        </p:tgtEl>
                                        <p:attrNameLst>
                                          <p:attrName>ppt_x</p:attrName>
                                        </p:attrNameLst>
                                      </p:cBhvr>
                                    </p:anim>
                                    <p:anim from="(-#ppt_h/2)" to="(#ppt_y)" calcmode="lin" valueType="num">
                                      <p:cBhvr>
                                        <p:cTn id="20" dur="400" fill="hold">
                                          <p:stCondLst>
                                            <p:cond delay="0"/>
                                          </p:stCondLst>
                                        </p:cTn>
                                        <p:tgtEl>
                                          <p:spTgt spid="42"/>
                                        </p:tgtEl>
                                        <p:attrNameLst>
                                          <p:attrName>ppt_y</p:attrName>
                                        </p:attrNameLst>
                                      </p:cBhvr>
                                    </p:anim>
                                    <p:animRot by="21600000">
                                      <p:cBhvr>
                                        <p:cTn id="21" dur="400" fill="hold">
                                          <p:stCondLst>
                                            <p:cond delay="0"/>
                                          </p:stCondLst>
                                        </p:cTn>
                                        <p:tgtEl>
                                          <p:spTgt spid="42"/>
                                        </p:tgtEl>
                                        <p:attrNameLst>
                                          <p:attrName>r</p:attrName>
                                        </p:attrNameLst>
                                      </p:cBhvr>
                                    </p:animRot>
                                  </p:childTnLst>
                                </p:cTn>
                              </p:par>
                            </p:childTnLst>
                          </p:cTn>
                        </p:par>
                        <p:par>
                          <p:cTn id="22" fill="hold">
                            <p:stCondLst>
                              <p:cond delay="1020"/>
                            </p:stCondLst>
                            <p:childTnLst>
                              <p:par>
                                <p:cTn id="23" presetID="21" presetClass="entr" presetSubtype="1"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heel(1)">
                                      <p:cBhvr>
                                        <p:cTn id="25" dur="2000"/>
                                        <p:tgtEl>
                                          <p:spTgt spid="15"/>
                                        </p:tgtEl>
                                      </p:cBhvr>
                                    </p:animEffect>
                                  </p:childTnLst>
                                </p:cTn>
                              </p:par>
                            </p:childTnLst>
                          </p:cTn>
                        </p:par>
                        <p:par>
                          <p:cTn id="26" fill="hold">
                            <p:stCondLst>
                              <p:cond delay="3020"/>
                            </p:stCondLst>
                            <p:childTnLst>
                              <p:par>
                                <p:cTn id="27" presetID="22" presetClass="entr" presetSubtype="2"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right)">
                                      <p:cBhvr>
                                        <p:cTn id="29" dur="500"/>
                                        <p:tgtEl>
                                          <p:spTgt spid="30"/>
                                        </p:tgtEl>
                                      </p:cBhvr>
                                    </p:animEffect>
                                  </p:childTnLst>
                                </p:cTn>
                              </p:par>
                              <p:par>
                                <p:cTn id="30" presetID="22" presetClass="entr" presetSubtype="2" fill="hold" grpId="0" nodeType="with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wipe(right)">
                                      <p:cBhvr>
                                        <p:cTn id="32" dur="500"/>
                                        <p:tgtEl>
                                          <p:spTgt spid="32"/>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right)">
                                      <p:cBhvr>
                                        <p:cTn id="35" dur="500"/>
                                        <p:tgtEl>
                                          <p:spTgt spid="34"/>
                                        </p:tgtEl>
                                      </p:cBhvr>
                                    </p:animEffect>
                                  </p:childTnLst>
                                </p:cTn>
                              </p:par>
                            </p:childTnLst>
                          </p:cTn>
                        </p:par>
                        <p:par>
                          <p:cTn id="36" fill="hold">
                            <p:stCondLst>
                              <p:cond delay="3520"/>
                            </p:stCondLst>
                            <p:childTnLst>
                              <p:par>
                                <p:cTn id="37" presetID="53" presetClass="entr" presetSubtype="16"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p:cTn id="39" dur="500" fill="hold"/>
                                        <p:tgtEl>
                                          <p:spTgt spid="17"/>
                                        </p:tgtEl>
                                        <p:attrNameLst>
                                          <p:attrName>ppt_w</p:attrName>
                                        </p:attrNameLst>
                                      </p:cBhvr>
                                      <p:tavLst>
                                        <p:tav tm="0">
                                          <p:val>
                                            <p:fltVal val="0"/>
                                          </p:val>
                                        </p:tav>
                                        <p:tav tm="100000">
                                          <p:val>
                                            <p:strVal val="#ppt_w"/>
                                          </p:val>
                                        </p:tav>
                                      </p:tavLst>
                                    </p:anim>
                                    <p:anim calcmode="lin" valueType="num">
                                      <p:cBhvr>
                                        <p:cTn id="40" dur="500" fill="hold"/>
                                        <p:tgtEl>
                                          <p:spTgt spid="17"/>
                                        </p:tgtEl>
                                        <p:attrNameLst>
                                          <p:attrName>ppt_h</p:attrName>
                                        </p:attrNameLst>
                                      </p:cBhvr>
                                      <p:tavLst>
                                        <p:tav tm="0">
                                          <p:val>
                                            <p:fltVal val="0"/>
                                          </p:val>
                                        </p:tav>
                                        <p:tav tm="100000">
                                          <p:val>
                                            <p:strVal val="#ppt_h"/>
                                          </p:val>
                                        </p:tav>
                                      </p:tavLst>
                                    </p:anim>
                                    <p:animEffect transition="in" filter="fade">
                                      <p:cBhvr>
                                        <p:cTn id="41" dur="500"/>
                                        <p:tgtEl>
                                          <p:spTgt spid="17"/>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p:cTn id="44" dur="500" fill="hold"/>
                                        <p:tgtEl>
                                          <p:spTgt spid="19"/>
                                        </p:tgtEl>
                                        <p:attrNameLst>
                                          <p:attrName>ppt_w</p:attrName>
                                        </p:attrNameLst>
                                      </p:cBhvr>
                                      <p:tavLst>
                                        <p:tav tm="0">
                                          <p:val>
                                            <p:fltVal val="0"/>
                                          </p:val>
                                        </p:tav>
                                        <p:tav tm="100000">
                                          <p:val>
                                            <p:strVal val="#ppt_w"/>
                                          </p:val>
                                        </p:tav>
                                      </p:tavLst>
                                    </p:anim>
                                    <p:anim calcmode="lin" valueType="num">
                                      <p:cBhvr>
                                        <p:cTn id="45" dur="500" fill="hold"/>
                                        <p:tgtEl>
                                          <p:spTgt spid="19"/>
                                        </p:tgtEl>
                                        <p:attrNameLst>
                                          <p:attrName>ppt_h</p:attrName>
                                        </p:attrNameLst>
                                      </p:cBhvr>
                                      <p:tavLst>
                                        <p:tav tm="0">
                                          <p:val>
                                            <p:fltVal val="0"/>
                                          </p:val>
                                        </p:tav>
                                        <p:tav tm="100000">
                                          <p:val>
                                            <p:strVal val="#ppt_h"/>
                                          </p:val>
                                        </p:tav>
                                      </p:tavLst>
                                    </p:anim>
                                    <p:animEffect transition="in" filter="fade">
                                      <p:cBhvr>
                                        <p:cTn id="46" dur="500"/>
                                        <p:tgtEl>
                                          <p:spTgt spid="19"/>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p:cTn id="49" dur="500" fill="hold"/>
                                        <p:tgtEl>
                                          <p:spTgt spid="18"/>
                                        </p:tgtEl>
                                        <p:attrNameLst>
                                          <p:attrName>ppt_w</p:attrName>
                                        </p:attrNameLst>
                                      </p:cBhvr>
                                      <p:tavLst>
                                        <p:tav tm="0">
                                          <p:val>
                                            <p:fltVal val="0"/>
                                          </p:val>
                                        </p:tav>
                                        <p:tav tm="100000">
                                          <p:val>
                                            <p:strVal val="#ppt_w"/>
                                          </p:val>
                                        </p:tav>
                                      </p:tavLst>
                                    </p:anim>
                                    <p:anim calcmode="lin" valueType="num">
                                      <p:cBhvr>
                                        <p:cTn id="50" dur="500" fill="hold"/>
                                        <p:tgtEl>
                                          <p:spTgt spid="18"/>
                                        </p:tgtEl>
                                        <p:attrNameLst>
                                          <p:attrName>ppt_h</p:attrName>
                                        </p:attrNameLst>
                                      </p:cBhvr>
                                      <p:tavLst>
                                        <p:tav tm="0">
                                          <p:val>
                                            <p:fltVal val="0"/>
                                          </p:val>
                                        </p:tav>
                                        <p:tav tm="100000">
                                          <p:val>
                                            <p:strVal val="#ppt_h"/>
                                          </p:val>
                                        </p:tav>
                                      </p:tavLst>
                                    </p:anim>
                                    <p:animEffect transition="in" filter="fade">
                                      <p:cBhvr>
                                        <p:cTn id="51" dur="500"/>
                                        <p:tgtEl>
                                          <p:spTgt spid="18"/>
                                        </p:tgtEl>
                                      </p:cBhvr>
                                    </p:animEffect>
                                  </p:childTnLst>
                                </p:cTn>
                              </p:par>
                            </p:childTnLst>
                          </p:cTn>
                        </p:par>
                        <p:par>
                          <p:cTn id="52" fill="hold">
                            <p:stCondLst>
                              <p:cond delay="4020"/>
                            </p:stCondLst>
                            <p:childTnLst>
                              <p:par>
                                <p:cTn id="53" presetID="31" presetClass="entr" presetSubtype="0" fill="hold" grpId="0" nodeType="afterEffect">
                                  <p:stCondLst>
                                    <p:cond delay="0"/>
                                  </p:stCondLst>
                                  <p:childTnLst>
                                    <p:set>
                                      <p:cBhvr>
                                        <p:cTn id="54" dur="1" fill="hold">
                                          <p:stCondLst>
                                            <p:cond delay="0"/>
                                          </p:stCondLst>
                                        </p:cTn>
                                        <p:tgtEl>
                                          <p:spTgt spid="36"/>
                                        </p:tgtEl>
                                        <p:attrNameLst>
                                          <p:attrName>style.visibility</p:attrName>
                                        </p:attrNameLst>
                                      </p:cBhvr>
                                      <p:to>
                                        <p:strVal val="visible"/>
                                      </p:to>
                                    </p:set>
                                    <p:anim calcmode="lin" valueType="num">
                                      <p:cBhvr>
                                        <p:cTn id="55" dur="400" fill="hold"/>
                                        <p:tgtEl>
                                          <p:spTgt spid="36"/>
                                        </p:tgtEl>
                                        <p:attrNameLst>
                                          <p:attrName>ppt_w</p:attrName>
                                        </p:attrNameLst>
                                      </p:cBhvr>
                                      <p:tavLst>
                                        <p:tav tm="0">
                                          <p:val>
                                            <p:fltVal val="0"/>
                                          </p:val>
                                        </p:tav>
                                        <p:tav tm="100000">
                                          <p:val>
                                            <p:strVal val="#ppt_w"/>
                                          </p:val>
                                        </p:tav>
                                      </p:tavLst>
                                    </p:anim>
                                    <p:anim calcmode="lin" valueType="num">
                                      <p:cBhvr>
                                        <p:cTn id="56" dur="400" fill="hold"/>
                                        <p:tgtEl>
                                          <p:spTgt spid="36"/>
                                        </p:tgtEl>
                                        <p:attrNameLst>
                                          <p:attrName>ppt_h</p:attrName>
                                        </p:attrNameLst>
                                      </p:cBhvr>
                                      <p:tavLst>
                                        <p:tav tm="0">
                                          <p:val>
                                            <p:fltVal val="0"/>
                                          </p:val>
                                        </p:tav>
                                        <p:tav tm="100000">
                                          <p:val>
                                            <p:strVal val="#ppt_h"/>
                                          </p:val>
                                        </p:tav>
                                      </p:tavLst>
                                    </p:anim>
                                    <p:anim calcmode="lin" valueType="num">
                                      <p:cBhvr>
                                        <p:cTn id="57" dur="400" fill="hold"/>
                                        <p:tgtEl>
                                          <p:spTgt spid="36"/>
                                        </p:tgtEl>
                                        <p:attrNameLst>
                                          <p:attrName>style.rotation</p:attrName>
                                        </p:attrNameLst>
                                      </p:cBhvr>
                                      <p:tavLst>
                                        <p:tav tm="0">
                                          <p:val>
                                            <p:fltVal val="90"/>
                                          </p:val>
                                        </p:tav>
                                        <p:tav tm="100000">
                                          <p:val>
                                            <p:fltVal val="0"/>
                                          </p:val>
                                        </p:tav>
                                      </p:tavLst>
                                    </p:anim>
                                    <p:animEffect transition="in" filter="fade">
                                      <p:cBhvr>
                                        <p:cTn id="58" dur="400"/>
                                        <p:tgtEl>
                                          <p:spTgt spid="36"/>
                                        </p:tgtEl>
                                      </p:cBhvr>
                                    </p:animEffect>
                                  </p:childTnLst>
                                </p:cTn>
                              </p:par>
                            </p:childTnLst>
                          </p:cTn>
                        </p:par>
                        <p:par>
                          <p:cTn id="59" fill="hold">
                            <p:stCondLst>
                              <p:cond delay="4420"/>
                            </p:stCondLst>
                            <p:childTnLst>
                              <p:par>
                                <p:cTn id="60" presetID="22" presetClass="entr" presetSubtype="2" fill="hold" grpId="0" nodeType="afterEffect">
                                  <p:stCondLst>
                                    <p:cond delay="0"/>
                                  </p:stCondLst>
                                  <p:childTnLst>
                                    <p:set>
                                      <p:cBhvr>
                                        <p:cTn id="61" dur="1" fill="hold">
                                          <p:stCondLst>
                                            <p:cond delay="0"/>
                                          </p:stCondLst>
                                        </p:cTn>
                                        <p:tgtEl>
                                          <p:spTgt spid="43"/>
                                        </p:tgtEl>
                                        <p:attrNameLst>
                                          <p:attrName>style.visibility</p:attrName>
                                        </p:attrNameLst>
                                      </p:cBhvr>
                                      <p:to>
                                        <p:strVal val="visible"/>
                                      </p:to>
                                    </p:set>
                                    <p:animEffect transition="in" filter="wipe(right)">
                                      <p:cBhvr>
                                        <p:cTn id="62" dur="500"/>
                                        <p:tgtEl>
                                          <p:spTgt spid="43"/>
                                        </p:tgtEl>
                                      </p:cBhvr>
                                    </p:animEffect>
                                  </p:childTnLst>
                                </p:cTn>
                              </p:par>
                            </p:childTnLst>
                          </p:cTn>
                        </p:par>
                        <p:par>
                          <p:cTn id="63" fill="hold">
                            <p:stCondLst>
                              <p:cond delay="4920"/>
                            </p:stCondLst>
                            <p:childTnLst>
                              <p:par>
                                <p:cTn id="64" presetID="31" presetClass="entr" presetSubtype="0" fill="hold" grpId="0" nodeType="afterEffect">
                                  <p:stCondLst>
                                    <p:cond delay="0"/>
                                  </p:stCondLst>
                                  <p:childTnLst>
                                    <p:set>
                                      <p:cBhvr>
                                        <p:cTn id="65" dur="1" fill="hold">
                                          <p:stCondLst>
                                            <p:cond delay="0"/>
                                          </p:stCondLst>
                                        </p:cTn>
                                        <p:tgtEl>
                                          <p:spTgt spid="37"/>
                                        </p:tgtEl>
                                        <p:attrNameLst>
                                          <p:attrName>style.visibility</p:attrName>
                                        </p:attrNameLst>
                                      </p:cBhvr>
                                      <p:to>
                                        <p:strVal val="visible"/>
                                      </p:to>
                                    </p:set>
                                    <p:anim calcmode="lin" valueType="num">
                                      <p:cBhvr>
                                        <p:cTn id="66" dur="400" fill="hold"/>
                                        <p:tgtEl>
                                          <p:spTgt spid="37"/>
                                        </p:tgtEl>
                                        <p:attrNameLst>
                                          <p:attrName>ppt_w</p:attrName>
                                        </p:attrNameLst>
                                      </p:cBhvr>
                                      <p:tavLst>
                                        <p:tav tm="0">
                                          <p:val>
                                            <p:fltVal val="0"/>
                                          </p:val>
                                        </p:tav>
                                        <p:tav tm="100000">
                                          <p:val>
                                            <p:strVal val="#ppt_w"/>
                                          </p:val>
                                        </p:tav>
                                      </p:tavLst>
                                    </p:anim>
                                    <p:anim calcmode="lin" valueType="num">
                                      <p:cBhvr>
                                        <p:cTn id="67" dur="400" fill="hold"/>
                                        <p:tgtEl>
                                          <p:spTgt spid="37"/>
                                        </p:tgtEl>
                                        <p:attrNameLst>
                                          <p:attrName>ppt_h</p:attrName>
                                        </p:attrNameLst>
                                      </p:cBhvr>
                                      <p:tavLst>
                                        <p:tav tm="0">
                                          <p:val>
                                            <p:fltVal val="0"/>
                                          </p:val>
                                        </p:tav>
                                        <p:tav tm="100000">
                                          <p:val>
                                            <p:strVal val="#ppt_h"/>
                                          </p:val>
                                        </p:tav>
                                      </p:tavLst>
                                    </p:anim>
                                    <p:anim calcmode="lin" valueType="num">
                                      <p:cBhvr>
                                        <p:cTn id="68" dur="400" fill="hold"/>
                                        <p:tgtEl>
                                          <p:spTgt spid="37"/>
                                        </p:tgtEl>
                                        <p:attrNameLst>
                                          <p:attrName>style.rotation</p:attrName>
                                        </p:attrNameLst>
                                      </p:cBhvr>
                                      <p:tavLst>
                                        <p:tav tm="0">
                                          <p:val>
                                            <p:fltVal val="90"/>
                                          </p:val>
                                        </p:tav>
                                        <p:tav tm="100000">
                                          <p:val>
                                            <p:fltVal val="0"/>
                                          </p:val>
                                        </p:tav>
                                      </p:tavLst>
                                    </p:anim>
                                    <p:animEffect transition="in" filter="fade">
                                      <p:cBhvr>
                                        <p:cTn id="69" dur="400"/>
                                        <p:tgtEl>
                                          <p:spTgt spid="37"/>
                                        </p:tgtEl>
                                      </p:cBhvr>
                                    </p:animEffect>
                                  </p:childTnLst>
                                </p:cTn>
                              </p:par>
                            </p:childTnLst>
                          </p:cTn>
                        </p:par>
                        <p:par>
                          <p:cTn id="70" fill="hold">
                            <p:stCondLst>
                              <p:cond delay="5320"/>
                            </p:stCondLst>
                            <p:childTnLst>
                              <p:par>
                                <p:cTn id="71" presetID="22" presetClass="entr" presetSubtype="2" fill="hold" grpId="0" nodeType="afterEffect">
                                  <p:stCondLst>
                                    <p:cond delay="0"/>
                                  </p:stCondLst>
                                  <p:childTnLst>
                                    <p:set>
                                      <p:cBhvr>
                                        <p:cTn id="72" dur="1" fill="hold">
                                          <p:stCondLst>
                                            <p:cond delay="0"/>
                                          </p:stCondLst>
                                        </p:cTn>
                                        <p:tgtEl>
                                          <p:spTgt spid="44"/>
                                        </p:tgtEl>
                                        <p:attrNameLst>
                                          <p:attrName>style.visibility</p:attrName>
                                        </p:attrNameLst>
                                      </p:cBhvr>
                                      <p:to>
                                        <p:strVal val="visible"/>
                                      </p:to>
                                    </p:set>
                                    <p:animEffect transition="in" filter="wipe(right)">
                                      <p:cBhvr>
                                        <p:cTn id="73" dur="500"/>
                                        <p:tgtEl>
                                          <p:spTgt spid="44"/>
                                        </p:tgtEl>
                                      </p:cBhvr>
                                    </p:animEffect>
                                  </p:childTnLst>
                                </p:cTn>
                              </p:par>
                            </p:childTnLst>
                          </p:cTn>
                        </p:par>
                        <p:par>
                          <p:cTn id="74" fill="hold">
                            <p:stCondLst>
                              <p:cond delay="5820"/>
                            </p:stCondLst>
                            <p:childTnLst>
                              <p:par>
                                <p:cTn id="75" presetID="31" presetClass="entr" presetSubtype="0" fill="hold" grpId="0" nodeType="afterEffect">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cBhvr>
                                        <p:cTn id="77" dur="400" fill="hold"/>
                                        <p:tgtEl>
                                          <p:spTgt spid="38"/>
                                        </p:tgtEl>
                                        <p:attrNameLst>
                                          <p:attrName>ppt_w</p:attrName>
                                        </p:attrNameLst>
                                      </p:cBhvr>
                                      <p:tavLst>
                                        <p:tav tm="0">
                                          <p:val>
                                            <p:fltVal val="0"/>
                                          </p:val>
                                        </p:tav>
                                        <p:tav tm="100000">
                                          <p:val>
                                            <p:strVal val="#ppt_w"/>
                                          </p:val>
                                        </p:tav>
                                      </p:tavLst>
                                    </p:anim>
                                    <p:anim calcmode="lin" valueType="num">
                                      <p:cBhvr>
                                        <p:cTn id="78" dur="400" fill="hold"/>
                                        <p:tgtEl>
                                          <p:spTgt spid="38"/>
                                        </p:tgtEl>
                                        <p:attrNameLst>
                                          <p:attrName>ppt_h</p:attrName>
                                        </p:attrNameLst>
                                      </p:cBhvr>
                                      <p:tavLst>
                                        <p:tav tm="0">
                                          <p:val>
                                            <p:fltVal val="0"/>
                                          </p:val>
                                        </p:tav>
                                        <p:tav tm="100000">
                                          <p:val>
                                            <p:strVal val="#ppt_h"/>
                                          </p:val>
                                        </p:tav>
                                      </p:tavLst>
                                    </p:anim>
                                    <p:anim calcmode="lin" valueType="num">
                                      <p:cBhvr>
                                        <p:cTn id="79" dur="400" fill="hold"/>
                                        <p:tgtEl>
                                          <p:spTgt spid="38"/>
                                        </p:tgtEl>
                                        <p:attrNameLst>
                                          <p:attrName>style.rotation</p:attrName>
                                        </p:attrNameLst>
                                      </p:cBhvr>
                                      <p:tavLst>
                                        <p:tav tm="0">
                                          <p:val>
                                            <p:fltVal val="90"/>
                                          </p:val>
                                        </p:tav>
                                        <p:tav tm="100000">
                                          <p:val>
                                            <p:fltVal val="0"/>
                                          </p:val>
                                        </p:tav>
                                      </p:tavLst>
                                    </p:anim>
                                    <p:animEffect transition="in" filter="fade">
                                      <p:cBhvr>
                                        <p:cTn id="80" dur="400"/>
                                        <p:tgtEl>
                                          <p:spTgt spid="38"/>
                                        </p:tgtEl>
                                      </p:cBhvr>
                                    </p:animEffect>
                                  </p:childTnLst>
                                </p:cTn>
                              </p:par>
                            </p:childTnLst>
                          </p:cTn>
                        </p:par>
                        <p:par>
                          <p:cTn id="81" fill="hold">
                            <p:stCondLst>
                              <p:cond delay="6220"/>
                            </p:stCondLst>
                            <p:childTnLst>
                              <p:par>
                                <p:cTn id="82" presetID="22" presetClass="entr" presetSubtype="2" fill="hold" grpId="0" nodeType="afterEffect">
                                  <p:stCondLst>
                                    <p:cond delay="0"/>
                                  </p:stCondLst>
                                  <p:childTnLst>
                                    <p:set>
                                      <p:cBhvr>
                                        <p:cTn id="83" dur="1" fill="hold">
                                          <p:stCondLst>
                                            <p:cond delay="0"/>
                                          </p:stCondLst>
                                        </p:cTn>
                                        <p:tgtEl>
                                          <p:spTgt spid="45"/>
                                        </p:tgtEl>
                                        <p:attrNameLst>
                                          <p:attrName>style.visibility</p:attrName>
                                        </p:attrNameLst>
                                      </p:cBhvr>
                                      <p:to>
                                        <p:strVal val="visible"/>
                                      </p:to>
                                    </p:set>
                                    <p:animEffect transition="in" filter="wipe(right)">
                                      <p:cBhvr>
                                        <p:cTn id="84" dur="500"/>
                                        <p:tgtEl>
                                          <p:spTgt spid="45"/>
                                        </p:tgtEl>
                                      </p:cBhvr>
                                    </p:animEffect>
                                  </p:childTnLst>
                                </p:cTn>
                              </p:par>
                            </p:childTnLst>
                          </p:cTn>
                        </p:par>
                        <p:par>
                          <p:cTn id="85" fill="hold">
                            <p:stCondLst>
                              <p:cond delay="6720"/>
                            </p:stCondLst>
                            <p:childTnLst>
                              <p:par>
                                <p:cTn id="86" presetID="21" presetClass="entr" presetSubtype="1" fill="hold" grpId="0" nodeType="afterEffect">
                                  <p:stCondLst>
                                    <p:cond delay="0"/>
                                  </p:stCondLst>
                                  <p:childTnLst>
                                    <p:set>
                                      <p:cBhvr>
                                        <p:cTn id="87" dur="1" fill="hold">
                                          <p:stCondLst>
                                            <p:cond delay="0"/>
                                          </p:stCondLst>
                                        </p:cTn>
                                        <p:tgtEl>
                                          <p:spTgt spid="14"/>
                                        </p:tgtEl>
                                        <p:attrNameLst>
                                          <p:attrName>style.visibility</p:attrName>
                                        </p:attrNameLst>
                                      </p:cBhvr>
                                      <p:to>
                                        <p:strVal val="visible"/>
                                      </p:to>
                                    </p:set>
                                    <p:animEffect transition="in" filter="wheel(1)">
                                      <p:cBhvr>
                                        <p:cTn id="88" dur="2000"/>
                                        <p:tgtEl>
                                          <p:spTgt spid="14"/>
                                        </p:tgtEl>
                                      </p:cBhvr>
                                    </p:animEffect>
                                  </p:childTnLst>
                                </p:cTn>
                              </p:par>
                            </p:childTnLst>
                          </p:cTn>
                        </p:par>
                        <p:par>
                          <p:cTn id="89" fill="hold">
                            <p:stCondLst>
                              <p:cond delay="8720"/>
                            </p:stCondLst>
                            <p:childTnLst>
                              <p:par>
                                <p:cTn id="90" presetID="22" presetClass="entr" presetSubtype="8" fill="hold" grpId="0" nodeType="after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wipe(left)">
                                      <p:cBhvr>
                                        <p:cTn id="92" dur="500"/>
                                        <p:tgtEl>
                                          <p:spTgt spid="33"/>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31"/>
                                        </p:tgtEl>
                                        <p:attrNameLst>
                                          <p:attrName>style.visibility</p:attrName>
                                        </p:attrNameLst>
                                      </p:cBhvr>
                                      <p:to>
                                        <p:strVal val="visible"/>
                                      </p:to>
                                    </p:set>
                                    <p:animEffect transition="in" filter="wipe(left)">
                                      <p:cBhvr>
                                        <p:cTn id="95" dur="500"/>
                                        <p:tgtEl>
                                          <p:spTgt spid="31"/>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29"/>
                                        </p:tgtEl>
                                        <p:attrNameLst>
                                          <p:attrName>style.visibility</p:attrName>
                                        </p:attrNameLst>
                                      </p:cBhvr>
                                      <p:to>
                                        <p:strVal val="visible"/>
                                      </p:to>
                                    </p:set>
                                    <p:animEffect transition="in" filter="wipe(left)">
                                      <p:cBhvr>
                                        <p:cTn id="98" dur="500"/>
                                        <p:tgtEl>
                                          <p:spTgt spid="29"/>
                                        </p:tgtEl>
                                      </p:cBhvr>
                                    </p:animEffect>
                                  </p:childTnLst>
                                </p:cTn>
                              </p:par>
                            </p:childTnLst>
                          </p:cTn>
                        </p:par>
                        <p:par>
                          <p:cTn id="99" fill="hold">
                            <p:stCondLst>
                              <p:cond delay="9220"/>
                            </p:stCondLst>
                            <p:childTnLst>
                              <p:par>
                                <p:cTn id="100" presetID="53" presetClass="entr" presetSubtype="16" fill="hold" grpId="0" nodeType="afterEffect">
                                  <p:stCondLst>
                                    <p:cond delay="0"/>
                                  </p:stCondLst>
                                  <p:childTnLst>
                                    <p:set>
                                      <p:cBhvr>
                                        <p:cTn id="101" dur="1" fill="hold">
                                          <p:stCondLst>
                                            <p:cond delay="0"/>
                                          </p:stCondLst>
                                        </p:cTn>
                                        <p:tgtEl>
                                          <p:spTgt spid="20"/>
                                        </p:tgtEl>
                                        <p:attrNameLst>
                                          <p:attrName>style.visibility</p:attrName>
                                        </p:attrNameLst>
                                      </p:cBhvr>
                                      <p:to>
                                        <p:strVal val="visible"/>
                                      </p:to>
                                    </p:set>
                                    <p:anim calcmode="lin" valueType="num">
                                      <p:cBhvr>
                                        <p:cTn id="102" dur="500" fill="hold"/>
                                        <p:tgtEl>
                                          <p:spTgt spid="20"/>
                                        </p:tgtEl>
                                        <p:attrNameLst>
                                          <p:attrName>ppt_w</p:attrName>
                                        </p:attrNameLst>
                                      </p:cBhvr>
                                      <p:tavLst>
                                        <p:tav tm="0">
                                          <p:val>
                                            <p:fltVal val="0"/>
                                          </p:val>
                                        </p:tav>
                                        <p:tav tm="100000">
                                          <p:val>
                                            <p:strVal val="#ppt_w"/>
                                          </p:val>
                                        </p:tav>
                                      </p:tavLst>
                                    </p:anim>
                                    <p:anim calcmode="lin" valueType="num">
                                      <p:cBhvr>
                                        <p:cTn id="103" dur="500" fill="hold"/>
                                        <p:tgtEl>
                                          <p:spTgt spid="20"/>
                                        </p:tgtEl>
                                        <p:attrNameLst>
                                          <p:attrName>ppt_h</p:attrName>
                                        </p:attrNameLst>
                                      </p:cBhvr>
                                      <p:tavLst>
                                        <p:tav tm="0">
                                          <p:val>
                                            <p:fltVal val="0"/>
                                          </p:val>
                                        </p:tav>
                                        <p:tav tm="100000">
                                          <p:val>
                                            <p:strVal val="#ppt_h"/>
                                          </p:val>
                                        </p:tav>
                                      </p:tavLst>
                                    </p:anim>
                                    <p:animEffect transition="in" filter="fade">
                                      <p:cBhvr>
                                        <p:cTn id="104" dur="500"/>
                                        <p:tgtEl>
                                          <p:spTgt spid="20"/>
                                        </p:tgtEl>
                                      </p:cBhvr>
                                    </p:animEffect>
                                  </p:childTnLst>
                                </p:cTn>
                              </p:par>
                            </p:childTnLst>
                          </p:cTn>
                        </p:par>
                        <p:par>
                          <p:cTn id="105" fill="hold">
                            <p:stCondLst>
                              <p:cond delay="9720"/>
                            </p:stCondLst>
                            <p:childTnLst>
                              <p:par>
                                <p:cTn id="106" presetID="31" presetClass="entr" presetSubtype="0" fill="hold" grpId="0" nodeType="afterEffect">
                                  <p:stCondLst>
                                    <p:cond delay="0"/>
                                  </p:stCondLst>
                                  <p:childTnLst>
                                    <p:set>
                                      <p:cBhvr>
                                        <p:cTn id="107" dur="1" fill="hold">
                                          <p:stCondLst>
                                            <p:cond delay="0"/>
                                          </p:stCondLst>
                                        </p:cTn>
                                        <p:tgtEl>
                                          <p:spTgt spid="39"/>
                                        </p:tgtEl>
                                        <p:attrNameLst>
                                          <p:attrName>style.visibility</p:attrName>
                                        </p:attrNameLst>
                                      </p:cBhvr>
                                      <p:to>
                                        <p:strVal val="visible"/>
                                      </p:to>
                                    </p:set>
                                    <p:anim calcmode="lin" valueType="num">
                                      <p:cBhvr>
                                        <p:cTn id="108" dur="400" fill="hold"/>
                                        <p:tgtEl>
                                          <p:spTgt spid="39"/>
                                        </p:tgtEl>
                                        <p:attrNameLst>
                                          <p:attrName>ppt_w</p:attrName>
                                        </p:attrNameLst>
                                      </p:cBhvr>
                                      <p:tavLst>
                                        <p:tav tm="0">
                                          <p:val>
                                            <p:fltVal val="0"/>
                                          </p:val>
                                        </p:tav>
                                        <p:tav tm="100000">
                                          <p:val>
                                            <p:strVal val="#ppt_w"/>
                                          </p:val>
                                        </p:tav>
                                      </p:tavLst>
                                    </p:anim>
                                    <p:anim calcmode="lin" valueType="num">
                                      <p:cBhvr>
                                        <p:cTn id="109" dur="400" fill="hold"/>
                                        <p:tgtEl>
                                          <p:spTgt spid="39"/>
                                        </p:tgtEl>
                                        <p:attrNameLst>
                                          <p:attrName>ppt_h</p:attrName>
                                        </p:attrNameLst>
                                      </p:cBhvr>
                                      <p:tavLst>
                                        <p:tav tm="0">
                                          <p:val>
                                            <p:fltVal val="0"/>
                                          </p:val>
                                        </p:tav>
                                        <p:tav tm="100000">
                                          <p:val>
                                            <p:strVal val="#ppt_h"/>
                                          </p:val>
                                        </p:tav>
                                      </p:tavLst>
                                    </p:anim>
                                    <p:anim calcmode="lin" valueType="num">
                                      <p:cBhvr>
                                        <p:cTn id="110" dur="400" fill="hold"/>
                                        <p:tgtEl>
                                          <p:spTgt spid="39"/>
                                        </p:tgtEl>
                                        <p:attrNameLst>
                                          <p:attrName>style.rotation</p:attrName>
                                        </p:attrNameLst>
                                      </p:cBhvr>
                                      <p:tavLst>
                                        <p:tav tm="0">
                                          <p:val>
                                            <p:fltVal val="90"/>
                                          </p:val>
                                        </p:tav>
                                        <p:tav tm="100000">
                                          <p:val>
                                            <p:fltVal val="0"/>
                                          </p:val>
                                        </p:tav>
                                      </p:tavLst>
                                    </p:anim>
                                    <p:animEffect transition="in" filter="fade">
                                      <p:cBhvr>
                                        <p:cTn id="111" dur="400"/>
                                        <p:tgtEl>
                                          <p:spTgt spid="39"/>
                                        </p:tgtEl>
                                      </p:cBhvr>
                                    </p:animEffect>
                                  </p:childTnLst>
                                </p:cTn>
                              </p:par>
                            </p:childTnLst>
                          </p:cTn>
                        </p:par>
                        <p:par>
                          <p:cTn id="112" fill="hold">
                            <p:stCondLst>
                              <p:cond delay="10120"/>
                            </p:stCondLst>
                            <p:childTnLst>
                              <p:par>
                                <p:cTn id="113" presetID="22" presetClass="entr" presetSubtype="8" fill="hold" grpId="0" nodeType="afterEffect">
                                  <p:stCondLst>
                                    <p:cond delay="0"/>
                                  </p:stCondLst>
                                  <p:childTnLst>
                                    <p:set>
                                      <p:cBhvr>
                                        <p:cTn id="114" dur="1" fill="hold">
                                          <p:stCondLst>
                                            <p:cond delay="0"/>
                                          </p:stCondLst>
                                        </p:cTn>
                                        <p:tgtEl>
                                          <p:spTgt spid="46"/>
                                        </p:tgtEl>
                                        <p:attrNameLst>
                                          <p:attrName>style.visibility</p:attrName>
                                        </p:attrNameLst>
                                      </p:cBhvr>
                                      <p:to>
                                        <p:strVal val="visible"/>
                                      </p:to>
                                    </p:set>
                                    <p:animEffect transition="in" filter="wipe(left)">
                                      <p:cBhvr>
                                        <p:cTn id="115" dur="500"/>
                                        <p:tgtEl>
                                          <p:spTgt spid="46"/>
                                        </p:tgtEl>
                                      </p:cBhvr>
                                    </p:animEffect>
                                  </p:childTnLst>
                                </p:cTn>
                              </p:par>
                            </p:childTnLst>
                          </p:cTn>
                        </p:par>
                        <p:par>
                          <p:cTn id="116" fill="hold">
                            <p:stCondLst>
                              <p:cond delay="10620"/>
                            </p:stCondLst>
                            <p:childTnLst>
                              <p:par>
                                <p:cTn id="117" presetID="53" presetClass="entr" presetSubtype="16" fill="hold" grpId="0" nodeType="afterEffect">
                                  <p:stCondLst>
                                    <p:cond delay="0"/>
                                  </p:stCondLst>
                                  <p:childTnLst>
                                    <p:set>
                                      <p:cBhvr>
                                        <p:cTn id="118" dur="1" fill="hold">
                                          <p:stCondLst>
                                            <p:cond delay="0"/>
                                          </p:stCondLst>
                                        </p:cTn>
                                        <p:tgtEl>
                                          <p:spTgt spid="22"/>
                                        </p:tgtEl>
                                        <p:attrNameLst>
                                          <p:attrName>style.visibility</p:attrName>
                                        </p:attrNameLst>
                                      </p:cBhvr>
                                      <p:to>
                                        <p:strVal val="visible"/>
                                      </p:to>
                                    </p:set>
                                    <p:anim calcmode="lin" valueType="num">
                                      <p:cBhvr>
                                        <p:cTn id="119" dur="500" fill="hold"/>
                                        <p:tgtEl>
                                          <p:spTgt spid="22"/>
                                        </p:tgtEl>
                                        <p:attrNameLst>
                                          <p:attrName>ppt_w</p:attrName>
                                        </p:attrNameLst>
                                      </p:cBhvr>
                                      <p:tavLst>
                                        <p:tav tm="0">
                                          <p:val>
                                            <p:fltVal val="0"/>
                                          </p:val>
                                        </p:tav>
                                        <p:tav tm="100000">
                                          <p:val>
                                            <p:strVal val="#ppt_w"/>
                                          </p:val>
                                        </p:tav>
                                      </p:tavLst>
                                    </p:anim>
                                    <p:anim calcmode="lin" valueType="num">
                                      <p:cBhvr>
                                        <p:cTn id="120" dur="500" fill="hold"/>
                                        <p:tgtEl>
                                          <p:spTgt spid="22"/>
                                        </p:tgtEl>
                                        <p:attrNameLst>
                                          <p:attrName>ppt_h</p:attrName>
                                        </p:attrNameLst>
                                      </p:cBhvr>
                                      <p:tavLst>
                                        <p:tav tm="0">
                                          <p:val>
                                            <p:fltVal val="0"/>
                                          </p:val>
                                        </p:tav>
                                        <p:tav tm="100000">
                                          <p:val>
                                            <p:strVal val="#ppt_h"/>
                                          </p:val>
                                        </p:tav>
                                      </p:tavLst>
                                    </p:anim>
                                    <p:animEffect transition="in" filter="fade">
                                      <p:cBhvr>
                                        <p:cTn id="121" dur="500"/>
                                        <p:tgtEl>
                                          <p:spTgt spid="22"/>
                                        </p:tgtEl>
                                      </p:cBhvr>
                                    </p:animEffect>
                                  </p:childTnLst>
                                </p:cTn>
                              </p:par>
                            </p:childTnLst>
                          </p:cTn>
                        </p:par>
                        <p:par>
                          <p:cTn id="122" fill="hold">
                            <p:stCondLst>
                              <p:cond delay="11120"/>
                            </p:stCondLst>
                            <p:childTnLst>
                              <p:par>
                                <p:cTn id="123" presetID="31" presetClass="entr" presetSubtype="0" fill="hold" grpId="0" nodeType="afterEffect">
                                  <p:stCondLst>
                                    <p:cond delay="0"/>
                                  </p:stCondLst>
                                  <p:childTnLst>
                                    <p:set>
                                      <p:cBhvr>
                                        <p:cTn id="124" dur="1" fill="hold">
                                          <p:stCondLst>
                                            <p:cond delay="0"/>
                                          </p:stCondLst>
                                        </p:cTn>
                                        <p:tgtEl>
                                          <p:spTgt spid="40"/>
                                        </p:tgtEl>
                                        <p:attrNameLst>
                                          <p:attrName>style.visibility</p:attrName>
                                        </p:attrNameLst>
                                      </p:cBhvr>
                                      <p:to>
                                        <p:strVal val="visible"/>
                                      </p:to>
                                    </p:set>
                                    <p:anim calcmode="lin" valueType="num">
                                      <p:cBhvr>
                                        <p:cTn id="125" dur="400" fill="hold"/>
                                        <p:tgtEl>
                                          <p:spTgt spid="40"/>
                                        </p:tgtEl>
                                        <p:attrNameLst>
                                          <p:attrName>ppt_w</p:attrName>
                                        </p:attrNameLst>
                                      </p:cBhvr>
                                      <p:tavLst>
                                        <p:tav tm="0">
                                          <p:val>
                                            <p:fltVal val="0"/>
                                          </p:val>
                                        </p:tav>
                                        <p:tav tm="100000">
                                          <p:val>
                                            <p:strVal val="#ppt_w"/>
                                          </p:val>
                                        </p:tav>
                                      </p:tavLst>
                                    </p:anim>
                                    <p:anim calcmode="lin" valueType="num">
                                      <p:cBhvr>
                                        <p:cTn id="126" dur="400" fill="hold"/>
                                        <p:tgtEl>
                                          <p:spTgt spid="40"/>
                                        </p:tgtEl>
                                        <p:attrNameLst>
                                          <p:attrName>ppt_h</p:attrName>
                                        </p:attrNameLst>
                                      </p:cBhvr>
                                      <p:tavLst>
                                        <p:tav tm="0">
                                          <p:val>
                                            <p:fltVal val="0"/>
                                          </p:val>
                                        </p:tav>
                                        <p:tav tm="100000">
                                          <p:val>
                                            <p:strVal val="#ppt_h"/>
                                          </p:val>
                                        </p:tav>
                                      </p:tavLst>
                                    </p:anim>
                                    <p:anim calcmode="lin" valueType="num">
                                      <p:cBhvr>
                                        <p:cTn id="127" dur="400" fill="hold"/>
                                        <p:tgtEl>
                                          <p:spTgt spid="40"/>
                                        </p:tgtEl>
                                        <p:attrNameLst>
                                          <p:attrName>style.rotation</p:attrName>
                                        </p:attrNameLst>
                                      </p:cBhvr>
                                      <p:tavLst>
                                        <p:tav tm="0">
                                          <p:val>
                                            <p:fltVal val="90"/>
                                          </p:val>
                                        </p:tav>
                                        <p:tav tm="100000">
                                          <p:val>
                                            <p:fltVal val="0"/>
                                          </p:val>
                                        </p:tav>
                                      </p:tavLst>
                                    </p:anim>
                                    <p:animEffect transition="in" filter="fade">
                                      <p:cBhvr>
                                        <p:cTn id="128" dur="400"/>
                                        <p:tgtEl>
                                          <p:spTgt spid="40"/>
                                        </p:tgtEl>
                                      </p:cBhvr>
                                    </p:animEffect>
                                  </p:childTnLst>
                                </p:cTn>
                              </p:par>
                            </p:childTnLst>
                          </p:cTn>
                        </p:par>
                        <p:par>
                          <p:cTn id="129" fill="hold">
                            <p:stCondLst>
                              <p:cond delay="11520"/>
                            </p:stCondLst>
                            <p:childTnLst>
                              <p:par>
                                <p:cTn id="130" presetID="22" presetClass="entr" presetSubtype="8" fill="hold" grpId="0" nodeType="afterEffect">
                                  <p:stCondLst>
                                    <p:cond delay="0"/>
                                  </p:stCondLst>
                                  <p:childTnLst>
                                    <p:set>
                                      <p:cBhvr>
                                        <p:cTn id="131" dur="1" fill="hold">
                                          <p:stCondLst>
                                            <p:cond delay="0"/>
                                          </p:stCondLst>
                                        </p:cTn>
                                        <p:tgtEl>
                                          <p:spTgt spid="47"/>
                                        </p:tgtEl>
                                        <p:attrNameLst>
                                          <p:attrName>style.visibility</p:attrName>
                                        </p:attrNameLst>
                                      </p:cBhvr>
                                      <p:to>
                                        <p:strVal val="visible"/>
                                      </p:to>
                                    </p:set>
                                    <p:animEffect transition="in" filter="wipe(left)">
                                      <p:cBhvr>
                                        <p:cTn id="132" dur="500"/>
                                        <p:tgtEl>
                                          <p:spTgt spid="47"/>
                                        </p:tgtEl>
                                      </p:cBhvr>
                                    </p:animEffect>
                                  </p:childTnLst>
                                </p:cTn>
                              </p:par>
                            </p:childTnLst>
                          </p:cTn>
                        </p:par>
                        <p:par>
                          <p:cTn id="133" fill="hold">
                            <p:stCondLst>
                              <p:cond delay="12020"/>
                            </p:stCondLst>
                            <p:childTnLst>
                              <p:par>
                                <p:cTn id="134" presetID="53" presetClass="entr" presetSubtype="16" fill="hold" grpId="0" nodeType="afterEffect">
                                  <p:stCondLst>
                                    <p:cond delay="0"/>
                                  </p:stCondLst>
                                  <p:childTnLst>
                                    <p:set>
                                      <p:cBhvr>
                                        <p:cTn id="135" dur="1" fill="hold">
                                          <p:stCondLst>
                                            <p:cond delay="0"/>
                                          </p:stCondLst>
                                        </p:cTn>
                                        <p:tgtEl>
                                          <p:spTgt spid="21"/>
                                        </p:tgtEl>
                                        <p:attrNameLst>
                                          <p:attrName>style.visibility</p:attrName>
                                        </p:attrNameLst>
                                      </p:cBhvr>
                                      <p:to>
                                        <p:strVal val="visible"/>
                                      </p:to>
                                    </p:set>
                                    <p:anim calcmode="lin" valueType="num">
                                      <p:cBhvr>
                                        <p:cTn id="136" dur="500" fill="hold"/>
                                        <p:tgtEl>
                                          <p:spTgt spid="21"/>
                                        </p:tgtEl>
                                        <p:attrNameLst>
                                          <p:attrName>ppt_w</p:attrName>
                                        </p:attrNameLst>
                                      </p:cBhvr>
                                      <p:tavLst>
                                        <p:tav tm="0">
                                          <p:val>
                                            <p:fltVal val="0"/>
                                          </p:val>
                                        </p:tav>
                                        <p:tav tm="100000">
                                          <p:val>
                                            <p:strVal val="#ppt_w"/>
                                          </p:val>
                                        </p:tav>
                                      </p:tavLst>
                                    </p:anim>
                                    <p:anim calcmode="lin" valueType="num">
                                      <p:cBhvr>
                                        <p:cTn id="137" dur="500" fill="hold"/>
                                        <p:tgtEl>
                                          <p:spTgt spid="21"/>
                                        </p:tgtEl>
                                        <p:attrNameLst>
                                          <p:attrName>ppt_h</p:attrName>
                                        </p:attrNameLst>
                                      </p:cBhvr>
                                      <p:tavLst>
                                        <p:tav tm="0">
                                          <p:val>
                                            <p:fltVal val="0"/>
                                          </p:val>
                                        </p:tav>
                                        <p:tav tm="100000">
                                          <p:val>
                                            <p:strVal val="#ppt_h"/>
                                          </p:val>
                                        </p:tav>
                                      </p:tavLst>
                                    </p:anim>
                                    <p:animEffect transition="in" filter="fade">
                                      <p:cBhvr>
                                        <p:cTn id="138" dur="500"/>
                                        <p:tgtEl>
                                          <p:spTgt spid="21"/>
                                        </p:tgtEl>
                                      </p:cBhvr>
                                    </p:animEffect>
                                  </p:childTnLst>
                                </p:cTn>
                              </p:par>
                            </p:childTnLst>
                          </p:cTn>
                        </p:par>
                        <p:par>
                          <p:cTn id="139" fill="hold">
                            <p:stCondLst>
                              <p:cond delay="12520"/>
                            </p:stCondLst>
                            <p:childTnLst>
                              <p:par>
                                <p:cTn id="140" presetID="31" presetClass="entr" presetSubtype="0" fill="hold" grpId="0" nodeType="afterEffect">
                                  <p:stCondLst>
                                    <p:cond delay="0"/>
                                  </p:stCondLst>
                                  <p:childTnLst>
                                    <p:set>
                                      <p:cBhvr>
                                        <p:cTn id="141" dur="1" fill="hold">
                                          <p:stCondLst>
                                            <p:cond delay="0"/>
                                          </p:stCondLst>
                                        </p:cTn>
                                        <p:tgtEl>
                                          <p:spTgt spid="41"/>
                                        </p:tgtEl>
                                        <p:attrNameLst>
                                          <p:attrName>style.visibility</p:attrName>
                                        </p:attrNameLst>
                                      </p:cBhvr>
                                      <p:to>
                                        <p:strVal val="visible"/>
                                      </p:to>
                                    </p:set>
                                    <p:anim calcmode="lin" valueType="num">
                                      <p:cBhvr>
                                        <p:cTn id="142" dur="400" fill="hold"/>
                                        <p:tgtEl>
                                          <p:spTgt spid="41"/>
                                        </p:tgtEl>
                                        <p:attrNameLst>
                                          <p:attrName>ppt_w</p:attrName>
                                        </p:attrNameLst>
                                      </p:cBhvr>
                                      <p:tavLst>
                                        <p:tav tm="0">
                                          <p:val>
                                            <p:fltVal val="0"/>
                                          </p:val>
                                        </p:tav>
                                        <p:tav tm="100000">
                                          <p:val>
                                            <p:strVal val="#ppt_w"/>
                                          </p:val>
                                        </p:tav>
                                      </p:tavLst>
                                    </p:anim>
                                    <p:anim calcmode="lin" valueType="num">
                                      <p:cBhvr>
                                        <p:cTn id="143" dur="400" fill="hold"/>
                                        <p:tgtEl>
                                          <p:spTgt spid="41"/>
                                        </p:tgtEl>
                                        <p:attrNameLst>
                                          <p:attrName>ppt_h</p:attrName>
                                        </p:attrNameLst>
                                      </p:cBhvr>
                                      <p:tavLst>
                                        <p:tav tm="0">
                                          <p:val>
                                            <p:fltVal val="0"/>
                                          </p:val>
                                        </p:tav>
                                        <p:tav tm="100000">
                                          <p:val>
                                            <p:strVal val="#ppt_h"/>
                                          </p:val>
                                        </p:tav>
                                      </p:tavLst>
                                    </p:anim>
                                    <p:anim calcmode="lin" valueType="num">
                                      <p:cBhvr>
                                        <p:cTn id="144" dur="400" fill="hold"/>
                                        <p:tgtEl>
                                          <p:spTgt spid="41"/>
                                        </p:tgtEl>
                                        <p:attrNameLst>
                                          <p:attrName>style.rotation</p:attrName>
                                        </p:attrNameLst>
                                      </p:cBhvr>
                                      <p:tavLst>
                                        <p:tav tm="0">
                                          <p:val>
                                            <p:fltVal val="90"/>
                                          </p:val>
                                        </p:tav>
                                        <p:tav tm="100000">
                                          <p:val>
                                            <p:fltVal val="0"/>
                                          </p:val>
                                        </p:tav>
                                      </p:tavLst>
                                    </p:anim>
                                    <p:animEffect transition="in" filter="fade">
                                      <p:cBhvr>
                                        <p:cTn id="145" dur="400"/>
                                        <p:tgtEl>
                                          <p:spTgt spid="41"/>
                                        </p:tgtEl>
                                      </p:cBhvr>
                                    </p:animEffect>
                                  </p:childTnLst>
                                </p:cTn>
                              </p:par>
                            </p:childTnLst>
                          </p:cTn>
                        </p:par>
                        <p:par>
                          <p:cTn id="146" fill="hold">
                            <p:stCondLst>
                              <p:cond delay="12920"/>
                            </p:stCondLst>
                            <p:childTnLst>
                              <p:par>
                                <p:cTn id="147" presetID="22" presetClass="entr" presetSubtype="8" fill="hold" grpId="0" nodeType="afterEffect">
                                  <p:stCondLst>
                                    <p:cond delay="0"/>
                                  </p:stCondLst>
                                  <p:childTnLst>
                                    <p:set>
                                      <p:cBhvr>
                                        <p:cTn id="148" dur="1" fill="hold">
                                          <p:stCondLst>
                                            <p:cond delay="0"/>
                                          </p:stCondLst>
                                        </p:cTn>
                                        <p:tgtEl>
                                          <p:spTgt spid="48"/>
                                        </p:tgtEl>
                                        <p:attrNameLst>
                                          <p:attrName>style.visibility</p:attrName>
                                        </p:attrNameLst>
                                      </p:cBhvr>
                                      <p:to>
                                        <p:strVal val="visible"/>
                                      </p:to>
                                    </p:set>
                                    <p:animEffect transition="in" filter="wipe(left)">
                                      <p:cBhvr>
                                        <p:cTn id="149"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0" grpId="0" animBg="1"/>
      <p:bldP spid="21" grpId="0" animBg="1"/>
      <p:bldP spid="22" grpId="0" animBg="1"/>
      <p:bldP spid="29" grpId="0" animBg="1"/>
      <p:bldP spid="30" grpId="0" animBg="1"/>
      <p:bldP spid="31" grpId="0" animBg="1"/>
      <p:bldP spid="32" grpId="0" animBg="1"/>
      <p:bldP spid="33" grpId="0" animBg="1"/>
      <p:bldP spid="34" grpId="0" animBg="1"/>
      <p:bldP spid="35" grpId="0" animBg="1"/>
      <p:bldP spid="36" grpId="0"/>
      <p:bldP spid="37" grpId="0"/>
      <p:bldP spid="38" grpId="0"/>
      <p:bldP spid="39" grpId="0"/>
      <p:bldP spid="40" grpId="0"/>
      <p:bldP spid="41" grpId="0"/>
      <p:bldP spid="42" grpId="0"/>
      <p:bldP spid="43" grpId="0"/>
      <p:bldP spid="44" grpId="0"/>
      <p:bldP spid="45" grpId="0"/>
      <p:bldP spid="46" grpId="0"/>
      <p:bldP spid="47" grpId="0"/>
      <p:bldP spid="4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3"/>
          <p:cNvSpPr txBox="1"/>
          <p:nvPr/>
        </p:nvSpPr>
        <p:spPr>
          <a:xfrm>
            <a:off x="2768970" y="248083"/>
            <a:ext cx="3777531"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zh-CN" altLang="en-US" sz="3600" kern="0" dirty="0" smtClean="0">
                <a:solidFill>
                  <a:srgbClr val="00C8D8"/>
                </a:solidFill>
                <a:latin typeface="微软雅黑" panose="020B0503020204020204" pitchFamily="34" charset="-122"/>
                <a:ea typeface="微软雅黑" panose="020B0503020204020204" pitchFamily="34" charset="-122"/>
              </a:rPr>
              <a:t>企业优势</a:t>
            </a:r>
            <a:endParaRPr lang="zh-CN" altLang="en-US" sz="3600" kern="0" dirty="0">
              <a:solidFill>
                <a:srgbClr val="00C8D8"/>
              </a:solidFill>
              <a:latin typeface="微软雅黑" panose="020B0503020204020204" pitchFamily="34" charset="-122"/>
              <a:ea typeface="微软雅黑" panose="020B0503020204020204" pitchFamily="34" charset="-122"/>
            </a:endParaRPr>
          </a:p>
        </p:txBody>
      </p:sp>
      <p:sp>
        <p:nvSpPr>
          <p:cNvPr id="23" name="矩形 22"/>
          <p:cNvSpPr/>
          <p:nvPr/>
        </p:nvSpPr>
        <p:spPr>
          <a:xfrm>
            <a:off x="-806824" y="847165"/>
            <a:ext cx="524436" cy="88750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矩形 23"/>
          <p:cNvSpPr/>
          <p:nvPr/>
        </p:nvSpPr>
        <p:spPr>
          <a:xfrm>
            <a:off x="-806824" y="1734671"/>
            <a:ext cx="524436" cy="887506"/>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 name="组合 1"/>
          <p:cNvGrpSpPr/>
          <p:nvPr/>
        </p:nvGrpSpPr>
        <p:grpSpPr>
          <a:xfrm>
            <a:off x="354482" y="190001"/>
            <a:ext cx="2228557" cy="763237"/>
            <a:chOff x="157476" y="152440"/>
            <a:chExt cx="2474408" cy="847436"/>
          </a:xfrm>
        </p:grpSpPr>
        <p:sp>
          <p:nvSpPr>
            <p:cNvPr id="25" name="Freeform 24"/>
            <p:cNvSpPr/>
            <p:nvPr/>
          </p:nvSpPr>
          <p:spPr>
            <a:xfrm>
              <a:off x="1332597" y="152440"/>
              <a:ext cx="1299287" cy="847436"/>
            </a:xfrm>
            <a:custGeom>
              <a:avLst/>
              <a:gdLst/>
              <a:ahLst/>
              <a:cxnLst>
                <a:cxn ang="0">
                  <a:pos x="448270" y="0"/>
                </a:cxn>
                <a:cxn ang="0">
                  <a:pos x="2349604" y="0"/>
                </a:cxn>
                <a:cxn ang="0">
                  <a:pos x="2374000" y="55145"/>
                </a:cxn>
                <a:cxn ang="0">
                  <a:pos x="1989769" y="1497335"/>
                </a:cxn>
                <a:cxn ang="0">
                  <a:pos x="1934879" y="1553246"/>
                </a:cxn>
                <a:cxn ang="0">
                  <a:pos x="33544" y="1553246"/>
                </a:cxn>
                <a:cxn ang="0">
                  <a:pos x="8386" y="1497335"/>
                </a:cxn>
                <a:cxn ang="0">
                  <a:pos x="393380" y="55145"/>
                </a:cxn>
                <a:cxn ang="0">
                  <a:pos x="448270" y="0"/>
                </a:cxn>
              </a:cxnLst>
              <a:rect l="0" t="0" r="0" b="0"/>
              <a:pathLst>
                <a:path w="3125" h="2028">
                  <a:moveTo>
                    <a:pt x="588" y="0"/>
                  </a:moveTo>
                  <a:lnTo>
                    <a:pt x="3082" y="0"/>
                  </a:lnTo>
                  <a:cubicBezTo>
                    <a:pt x="3110" y="0"/>
                    <a:pt x="3125" y="32"/>
                    <a:pt x="3114" y="72"/>
                  </a:cubicBezTo>
                  <a:lnTo>
                    <a:pt x="2610" y="1955"/>
                  </a:lnTo>
                  <a:cubicBezTo>
                    <a:pt x="2599" y="1995"/>
                    <a:pt x="2567" y="2028"/>
                    <a:pt x="2538" y="2028"/>
                  </a:cubicBezTo>
                  <a:lnTo>
                    <a:pt x="44" y="2028"/>
                  </a:lnTo>
                  <a:cubicBezTo>
                    <a:pt x="15" y="2028"/>
                    <a:pt x="0" y="1995"/>
                    <a:pt x="11" y="1955"/>
                  </a:cubicBezTo>
                  <a:lnTo>
                    <a:pt x="516" y="72"/>
                  </a:lnTo>
                  <a:cubicBezTo>
                    <a:pt x="527" y="32"/>
                    <a:pt x="559" y="0"/>
                    <a:pt x="588" y="0"/>
                  </a:cubicBez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26" name="Freeform 22"/>
            <p:cNvSpPr/>
            <p:nvPr/>
          </p:nvSpPr>
          <p:spPr>
            <a:xfrm>
              <a:off x="157476" y="152440"/>
              <a:ext cx="1298421" cy="846571"/>
            </a:xfrm>
            <a:custGeom>
              <a:avLst/>
              <a:gdLst/>
              <a:ahLst/>
              <a:cxnLst>
                <a:cxn ang="0">
                  <a:pos x="448114" y="0"/>
                </a:cxn>
                <a:cxn ang="0">
                  <a:pos x="2346501" y="0"/>
                </a:cxn>
                <a:cxn ang="0">
                  <a:pos x="2372412" y="56677"/>
                </a:cxn>
                <a:cxn ang="0">
                  <a:pos x="1988314" y="1496569"/>
                </a:cxn>
                <a:cxn ang="0">
                  <a:pos x="1932681" y="1553246"/>
                </a:cxn>
                <a:cxn ang="0">
                  <a:pos x="33532" y="1553246"/>
                </a:cxn>
                <a:cxn ang="0">
                  <a:pos x="8383" y="1496569"/>
                </a:cxn>
                <a:cxn ang="0">
                  <a:pos x="392481" y="56677"/>
                </a:cxn>
                <a:cxn ang="0">
                  <a:pos x="448114" y="0"/>
                </a:cxn>
              </a:cxnLst>
              <a:rect l="0" t="0" r="0" b="0"/>
              <a:pathLst>
                <a:path w="3124" h="2028">
                  <a:moveTo>
                    <a:pt x="588" y="0"/>
                  </a:moveTo>
                  <a:lnTo>
                    <a:pt x="3079" y="0"/>
                  </a:lnTo>
                  <a:cubicBezTo>
                    <a:pt x="3109" y="0"/>
                    <a:pt x="3124" y="33"/>
                    <a:pt x="3113" y="74"/>
                  </a:cubicBezTo>
                  <a:lnTo>
                    <a:pt x="2609" y="1954"/>
                  </a:lnTo>
                  <a:cubicBezTo>
                    <a:pt x="2598" y="1994"/>
                    <a:pt x="2565" y="2028"/>
                    <a:pt x="2536" y="2028"/>
                  </a:cubicBezTo>
                  <a:lnTo>
                    <a:pt x="44" y="2028"/>
                  </a:lnTo>
                  <a:cubicBezTo>
                    <a:pt x="15" y="2028"/>
                    <a:pt x="0" y="1994"/>
                    <a:pt x="11" y="1954"/>
                  </a:cubicBezTo>
                  <a:lnTo>
                    <a:pt x="515" y="74"/>
                  </a:lnTo>
                  <a:cubicBezTo>
                    <a:pt x="526" y="33"/>
                    <a:pt x="559" y="0"/>
                    <a:pt x="588" y="0"/>
                  </a:cubicBez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grpSp>
      <p:sp>
        <p:nvSpPr>
          <p:cNvPr id="27" name="Freeform 29"/>
          <p:cNvSpPr/>
          <p:nvPr/>
        </p:nvSpPr>
        <p:spPr>
          <a:xfrm>
            <a:off x="1749693" y="403409"/>
            <a:ext cx="441189" cy="335641"/>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FFFFFF"/>
          </a:solidFill>
          <a:ln w="9525">
            <a:noFill/>
          </a:ln>
        </p:spPr>
        <p:txBody>
          <a:bodyPr/>
          <a:lstStyle/>
          <a:p>
            <a:endParaRPr lang="zh-CN" altLang="en-US" sz="1799" dirty="0">
              <a:ea typeface="微软雅黑" panose="020B0503020204020204" pitchFamily="34" charset="-122"/>
            </a:endParaRPr>
          </a:p>
        </p:txBody>
      </p:sp>
      <p:sp>
        <p:nvSpPr>
          <p:cNvPr id="28" name="TextBox 23"/>
          <p:cNvSpPr txBox="1"/>
          <p:nvPr/>
        </p:nvSpPr>
        <p:spPr>
          <a:xfrm>
            <a:off x="488478" y="368127"/>
            <a:ext cx="1127219" cy="3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en-US" altLang="zh-CN" sz="1800" kern="0" dirty="0" smtClean="0">
                <a:solidFill>
                  <a:srgbClr val="FFFFFF"/>
                </a:solidFill>
                <a:latin typeface="微软雅黑" panose="020B0503020204020204" pitchFamily="34" charset="-122"/>
                <a:ea typeface="微软雅黑" panose="020B0503020204020204" pitchFamily="34" charset="-122"/>
              </a:rPr>
              <a:t>LOGO</a:t>
            </a:r>
            <a:endParaRPr lang="zh-CN" altLang="en-US" sz="1800" kern="0" dirty="0">
              <a:solidFill>
                <a:srgbClr val="FFFFFF"/>
              </a:solidFill>
              <a:latin typeface="微软雅黑" panose="020B0503020204020204" pitchFamily="34" charset="-122"/>
              <a:ea typeface="微软雅黑" panose="020B0503020204020204" pitchFamily="34" charset="-122"/>
            </a:endParaRPr>
          </a:p>
        </p:txBody>
      </p:sp>
      <p:sp>
        <p:nvSpPr>
          <p:cNvPr id="12" name="Freeform 28"/>
          <p:cNvSpPr/>
          <p:nvPr/>
        </p:nvSpPr>
        <p:spPr>
          <a:xfrm>
            <a:off x="5584865" y="529454"/>
            <a:ext cx="491880" cy="375265"/>
          </a:xfrm>
          <a:custGeom>
            <a:avLst/>
            <a:gdLst/>
            <a:ahLst/>
            <a:cxnLst>
              <a:cxn ang="0">
                <a:pos x="523584" y="195509"/>
              </a:cxn>
              <a:cxn ang="0">
                <a:pos x="468711" y="250712"/>
              </a:cxn>
              <a:cxn ang="0">
                <a:pos x="320857" y="399452"/>
              </a:cxn>
              <a:cxn ang="0">
                <a:pos x="210348" y="399452"/>
              </a:cxn>
              <a:cxn ang="0">
                <a:pos x="374206" y="234611"/>
              </a:cxn>
              <a:cxn ang="0">
                <a:pos x="0" y="234611"/>
              </a:cxn>
              <a:cxn ang="0">
                <a:pos x="0" y="156407"/>
              </a:cxn>
              <a:cxn ang="0">
                <a:pos x="374206" y="156407"/>
              </a:cxn>
              <a:cxn ang="0">
                <a:pos x="218732" y="0"/>
              </a:cxn>
              <a:cxn ang="0">
                <a:pos x="329241" y="0"/>
              </a:cxn>
              <a:cxn ang="0">
                <a:pos x="468711" y="140307"/>
              </a:cxn>
              <a:cxn ang="0">
                <a:pos x="523584" y="195509"/>
              </a:cxn>
            </a:cxnLst>
            <a:rect l="0" t="0" r="0" b="0"/>
            <a:pathLst>
              <a:path w="687" h="521">
                <a:moveTo>
                  <a:pt x="687" y="255"/>
                </a:moveTo>
                <a:lnTo>
                  <a:pt x="615" y="327"/>
                </a:lnTo>
                <a:lnTo>
                  <a:pt x="421" y="521"/>
                </a:lnTo>
                <a:lnTo>
                  <a:pt x="276" y="521"/>
                </a:lnTo>
                <a:lnTo>
                  <a:pt x="491" y="306"/>
                </a:lnTo>
                <a:lnTo>
                  <a:pt x="0" y="306"/>
                </a:lnTo>
                <a:lnTo>
                  <a:pt x="0" y="204"/>
                </a:lnTo>
                <a:lnTo>
                  <a:pt x="491" y="204"/>
                </a:lnTo>
                <a:lnTo>
                  <a:pt x="287" y="0"/>
                </a:lnTo>
                <a:lnTo>
                  <a:pt x="432" y="0"/>
                </a:lnTo>
                <a:lnTo>
                  <a:pt x="615" y="183"/>
                </a:lnTo>
                <a:lnTo>
                  <a:pt x="687" y="255"/>
                </a:ln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sp>
        <p:nvSpPr>
          <p:cNvPr id="13" name="Freeform 29"/>
          <p:cNvSpPr/>
          <p:nvPr/>
        </p:nvSpPr>
        <p:spPr>
          <a:xfrm>
            <a:off x="6222962" y="71945"/>
            <a:ext cx="624943" cy="475435"/>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pic>
        <p:nvPicPr>
          <p:cNvPr id="14" name="图片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49693" y="1734671"/>
            <a:ext cx="2679700" cy="3752850"/>
          </a:xfrm>
          <a:prstGeom prst="rect">
            <a:avLst/>
          </a:prstGeom>
          <a:ln>
            <a:solidFill>
              <a:schemeClr val="bg2">
                <a:lumMod val="60000"/>
                <a:lumOff val="40000"/>
              </a:schemeClr>
            </a:solidFill>
          </a:ln>
        </p:spPr>
      </p:pic>
      <p:pic>
        <p:nvPicPr>
          <p:cNvPr id="15" name="图片 1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13568" y="1729909"/>
            <a:ext cx="2589213" cy="3748088"/>
          </a:xfrm>
          <a:prstGeom prst="rect">
            <a:avLst/>
          </a:prstGeom>
          <a:ln>
            <a:solidFill>
              <a:schemeClr val="bg2">
                <a:lumMod val="60000"/>
                <a:lumOff val="40000"/>
              </a:schemeClr>
            </a:solidFill>
          </a:ln>
        </p:spPr>
      </p:pic>
      <p:pic>
        <p:nvPicPr>
          <p:cNvPr id="16" name="图片 1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837756" y="1733084"/>
            <a:ext cx="2617788" cy="3744913"/>
          </a:xfrm>
          <a:prstGeom prst="rect">
            <a:avLst/>
          </a:prstGeom>
          <a:ln>
            <a:solidFill>
              <a:schemeClr val="bg2">
                <a:lumMod val="60000"/>
                <a:lumOff val="40000"/>
              </a:schemeClr>
            </a:solidFill>
          </a:ln>
        </p:spPr>
      </p:pic>
      <p:sp>
        <p:nvSpPr>
          <p:cNvPr id="17" name="TextBox 132"/>
          <p:cNvSpPr txBox="1"/>
          <p:nvPr/>
        </p:nvSpPr>
        <p:spPr>
          <a:xfrm>
            <a:off x="1857116" y="5592296"/>
            <a:ext cx="2492990" cy="400110"/>
          </a:xfrm>
          <a:prstGeom prst="rect">
            <a:avLst/>
          </a:prstGeom>
          <a:solidFill>
            <a:srgbClr val="00C8D8"/>
          </a:solid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请输入您的专利名称</a:t>
            </a:r>
            <a:endPar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18" name="TextBox 133"/>
          <p:cNvSpPr txBox="1"/>
          <p:nvPr/>
        </p:nvSpPr>
        <p:spPr>
          <a:xfrm>
            <a:off x="4868823" y="5592296"/>
            <a:ext cx="2492990" cy="400110"/>
          </a:xfrm>
          <a:prstGeom prst="rect">
            <a:avLst/>
          </a:prstGeom>
          <a:solidFill>
            <a:srgbClr val="1F3240"/>
          </a:solid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请输入您的专利名称</a:t>
            </a:r>
            <a:endPar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19" name="TextBox 134"/>
          <p:cNvSpPr txBox="1"/>
          <p:nvPr/>
        </p:nvSpPr>
        <p:spPr>
          <a:xfrm>
            <a:off x="7924626" y="5592296"/>
            <a:ext cx="2492990" cy="400110"/>
          </a:xfrm>
          <a:prstGeom prst="rect">
            <a:avLst/>
          </a:prstGeom>
          <a:solidFill>
            <a:srgbClr val="00C8D8"/>
          </a:solid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请输入您的专利名称</a:t>
            </a:r>
            <a:endPar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6509070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5644">
        <p15:prstTrans prst="pageCurlDouble"/>
      </p:transition>
    </mc:Choice>
    <mc:Fallback>
      <p:transition spd="slow" advClick="0" advTm="564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10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20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childTnLst>
                          </p:cTn>
                        </p:par>
                        <p:par>
                          <p:cTn id="20" fill="hold">
                            <p:stCondLst>
                              <p:cond delay="1200"/>
                            </p:stCondLst>
                            <p:childTnLst>
                              <p:par>
                                <p:cTn id="21" presetID="22" presetClass="entr" presetSubtype="1"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up)">
                                      <p:cBhvr>
                                        <p:cTn id="23" dur="500"/>
                                        <p:tgtEl>
                                          <p:spTgt spid="17"/>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up)">
                                      <p:cBhvr>
                                        <p:cTn id="26" dur="500"/>
                                        <p:tgtEl>
                                          <p:spTgt spid="18"/>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up)">
                                      <p:cBhvr>
                                        <p:cTn id="2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3"/>
          <p:cNvSpPr txBox="1"/>
          <p:nvPr/>
        </p:nvSpPr>
        <p:spPr>
          <a:xfrm>
            <a:off x="2768970" y="248083"/>
            <a:ext cx="3777531"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zh-CN" altLang="en-US" sz="3600" kern="0" dirty="0" smtClean="0">
                <a:solidFill>
                  <a:srgbClr val="00C8D8"/>
                </a:solidFill>
                <a:latin typeface="微软雅黑" panose="020B0503020204020204" pitchFamily="34" charset="-122"/>
                <a:ea typeface="微软雅黑" panose="020B0503020204020204" pitchFamily="34" charset="-122"/>
              </a:rPr>
              <a:t>专业团队</a:t>
            </a:r>
            <a:endParaRPr lang="zh-CN" altLang="en-US" sz="3600" kern="0" dirty="0">
              <a:solidFill>
                <a:srgbClr val="00C8D8"/>
              </a:solidFill>
              <a:latin typeface="微软雅黑" panose="020B0503020204020204" pitchFamily="34" charset="-122"/>
              <a:ea typeface="微软雅黑" panose="020B0503020204020204" pitchFamily="34" charset="-122"/>
            </a:endParaRPr>
          </a:p>
        </p:txBody>
      </p:sp>
      <p:sp>
        <p:nvSpPr>
          <p:cNvPr id="23" name="矩形 22"/>
          <p:cNvSpPr/>
          <p:nvPr/>
        </p:nvSpPr>
        <p:spPr>
          <a:xfrm>
            <a:off x="-806824" y="847165"/>
            <a:ext cx="524436" cy="88750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矩形 23"/>
          <p:cNvSpPr/>
          <p:nvPr/>
        </p:nvSpPr>
        <p:spPr>
          <a:xfrm>
            <a:off x="-806824" y="1734671"/>
            <a:ext cx="524436" cy="887506"/>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 name="组合 1"/>
          <p:cNvGrpSpPr/>
          <p:nvPr/>
        </p:nvGrpSpPr>
        <p:grpSpPr>
          <a:xfrm>
            <a:off x="354482" y="190001"/>
            <a:ext cx="2228557" cy="763237"/>
            <a:chOff x="157476" y="152440"/>
            <a:chExt cx="2474408" cy="847436"/>
          </a:xfrm>
        </p:grpSpPr>
        <p:sp>
          <p:nvSpPr>
            <p:cNvPr id="25" name="Freeform 24"/>
            <p:cNvSpPr/>
            <p:nvPr/>
          </p:nvSpPr>
          <p:spPr>
            <a:xfrm>
              <a:off x="1332597" y="152440"/>
              <a:ext cx="1299287" cy="847436"/>
            </a:xfrm>
            <a:custGeom>
              <a:avLst/>
              <a:gdLst/>
              <a:ahLst/>
              <a:cxnLst>
                <a:cxn ang="0">
                  <a:pos x="448270" y="0"/>
                </a:cxn>
                <a:cxn ang="0">
                  <a:pos x="2349604" y="0"/>
                </a:cxn>
                <a:cxn ang="0">
                  <a:pos x="2374000" y="55145"/>
                </a:cxn>
                <a:cxn ang="0">
                  <a:pos x="1989769" y="1497335"/>
                </a:cxn>
                <a:cxn ang="0">
                  <a:pos x="1934879" y="1553246"/>
                </a:cxn>
                <a:cxn ang="0">
                  <a:pos x="33544" y="1553246"/>
                </a:cxn>
                <a:cxn ang="0">
                  <a:pos x="8386" y="1497335"/>
                </a:cxn>
                <a:cxn ang="0">
                  <a:pos x="393380" y="55145"/>
                </a:cxn>
                <a:cxn ang="0">
                  <a:pos x="448270" y="0"/>
                </a:cxn>
              </a:cxnLst>
              <a:rect l="0" t="0" r="0" b="0"/>
              <a:pathLst>
                <a:path w="3125" h="2028">
                  <a:moveTo>
                    <a:pt x="588" y="0"/>
                  </a:moveTo>
                  <a:lnTo>
                    <a:pt x="3082" y="0"/>
                  </a:lnTo>
                  <a:cubicBezTo>
                    <a:pt x="3110" y="0"/>
                    <a:pt x="3125" y="32"/>
                    <a:pt x="3114" y="72"/>
                  </a:cubicBezTo>
                  <a:lnTo>
                    <a:pt x="2610" y="1955"/>
                  </a:lnTo>
                  <a:cubicBezTo>
                    <a:pt x="2599" y="1995"/>
                    <a:pt x="2567" y="2028"/>
                    <a:pt x="2538" y="2028"/>
                  </a:cubicBezTo>
                  <a:lnTo>
                    <a:pt x="44" y="2028"/>
                  </a:lnTo>
                  <a:cubicBezTo>
                    <a:pt x="15" y="2028"/>
                    <a:pt x="0" y="1995"/>
                    <a:pt x="11" y="1955"/>
                  </a:cubicBezTo>
                  <a:lnTo>
                    <a:pt x="516" y="72"/>
                  </a:lnTo>
                  <a:cubicBezTo>
                    <a:pt x="527" y="32"/>
                    <a:pt x="559" y="0"/>
                    <a:pt x="588" y="0"/>
                  </a:cubicBez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26" name="Freeform 22"/>
            <p:cNvSpPr/>
            <p:nvPr/>
          </p:nvSpPr>
          <p:spPr>
            <a:xfrm>
              <a:off x="157476" y="152440"/>
              <a:ext cx="1298421" cy="846571"/>
            </a:xfrm>
            <a:custGeom>
              <a:avLst/>
              <a:gdLst/>
              <a:ahLst/>
              <a:cxnLst>
                <a:cxn ang="0">
                  <a:pos x="448114" y="0"/>
                </a:cxn>
                <a:cxn ang="0">
                  <a:pos x="2346501" y="0"/>
                </a:cxn>
                <a:cxn ang="0">
                  <a:pos x="2372412" y="56677"/>
                </a:cxn>
                <a:cxn ang="0">
                  <a:pos x="1988314" y="1496569"/>
                </a:cxn>
                <a:cxn ang="0">
                  <a:pos x="1932681" y="1553246"/>
                </a:cxn>
                <a:cxn ang="0">
                  <a:pos x="33532" y="1553246"/>
                </a:cxn>
                <a:cxn ang="0">
                  <a:pos x="8383" y="1496569"/>
                </a:cxn>
                <a:cxn ang="0">
                  <a:pos x="392481" y="56677"/>
                </a:cxn>
                <a:cxn ang="0">
                  <a:pos x="448114" y="0"/>
                </a:cxn>
              </a:cxnLst>
              <a:rect l="0" t="0" r="0" b="0"/>
              <a:pathLst>
                <a:path w="3124" h="2028">
                  <a:moveTo>
                    <a:pt x="588" y="0"/>
                  </a:moveTo>
                  <a:lnTo>
                    <a:pt x="3079" y="0"/>
                  </a:lnTo>
                  <a:cubicBezTo>
                    <a:pt x="3109" y="0"/>
                    <a:pt x="3124" y="33"/>
                    <a:pt x="3113" y="74"/>
                  </a:cubicBezTo>
                  <a:lnTo>
                    <a:pt x="2609" y="1954"/>
                  </a:lnTo>
                  <a:cubicBezTo>
                    <a:pt x="2598" y="1994"/>
                    <a:pt x="2565" y="2028"/>
                    <a:pt x="2536" y="2028"/>
                  </a:cubicBezTo>
                  <a:lnTo>
                    <a:pt x="44" y="2028"/>
                  </a:lnTo>
                  <a:cubicBezTo>
                    <a:pt x="15" y="2028"/>
                    <a:pt x="0" y="1994"/>
                    <a:pt x="11" y="1954"/>
                  </a:cubicBezTo>
                  <a:lnTo>
                    <a:pt x="515" y="74"/>
                  </a:lnTo>
                  <a:cubicBezTo>
                    <a:pt x="526" y="33"/>
                    <a:pt x="559" y="0"/>
                    <a:pt x="588" y="0"/>
                  </a:cubicBez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grpSp>
      <p:sp>
        <p:nvSpPr>
          <p:cNvPr id="27" name="Freeform 29"/>
          <p:cNvSpPr/>
          <p:nvPr/>
        </p:nvSpPr>
        <p:spPr>
          <a:xfrm>
            <a:off x="1749693" y="403409"/>
            <a:ext cx="441189" cy="335641"/>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FFFFFF"/>
          </a:solidFill>
          <a:ln w="9525">
            <a:noFill/>
          </a:ln>
        </p:spPr>
        <p:txBody>
          <a:bodyPr/>
          <a:lstStyle/>
          <a:p>
            <a:endParaRPr lang="zh-CN" altLang="en-US" sz="1799" dirty="0">
              <a:ea typeface="微软雅黑" panose="020B0503020204020204" pitchFamily="34" charset="-122"/>
            </a:endParaRPr>
          </a:p>
        </p:txBody>
      </p:sp>
      <p:sp>
        <p:nvSpPr>
          <p:cNvPr id="28" name="TextBox 23"/>
          <p:cNvSpPr txBox="1"/>
          <p:nvPr/>
        </p:nvSpPr>
        <p:spPr>
          <a:xfrm>
            <a:off x="488478" y="368127"/>
            <a:ext cx="1127219" cy="3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en-US" altLang="zh-CN" sz="1800" kern="0" dirty="0" smtClean="0">
                <a:solidFill>
                  <a:srgbClr val="FFFFFF"/>
                </a:solidFill>
                <a:latin typeface="微软雅黑" panose="020B0503020204020204" pitchFamily="34" charset="-122"/>
                <a:ea typeface="微软雅黑" panose="020B0503020204020204" pitchFamily="34" charset="-122"/>
              </a:rPr>
              <a:t>LOGO</a:t>
            </a:r>
            <a:endParaRPr lang="zh-CN" altLang="en-US" sz="1800" kern="0" dirty="0">
              <a:solidFill>
                <a:srgbClr val="FFFFFF"/>
              </a:solidFill>
              <a:latin typeface="微软雅黑" panose="020B0503020204020204" pitchFamily="34" charset="-122"/>
              <a:ea typeface="微软雅黑" panose="020B0503020204020204" pitchFamily="34" charset="-122"/>
            </a:endParaRPr>
          </a:p>
        </p:txBody>
      </p:sp>
      <p:sp>
        <p:nvSpPr>
          <p:cNvPr id="12" name="Freeform 28"/>
          <p:cNvSpPr/>
          <p:nvPr/>
        </p:nvSpPr>
        <p:spPr>
          <a:xfrm>
            <a:off x="5584865" y="529454"/>
            <a:ext cx="491880" cy="375265"/>
          </a:xfrm>
          <a:custGeom>
            <a:avLst/>
            <a:gdLst/>
            <a:ahLst/>
            <a:cxnLst>
              <a:cxn ang="0">
                <a:pos x="523584" y="195509"/>
              </a:cxn>
              <a:cxn ang="0">
                <a:pos x="468711" y="250712"/>
              </a:cxn>
              <a:cxn ang="0">
                <a:pos x="320857" y="399452"/>
              </a:cxn>
              <a:cxn ang="0">
                <a:pos x="210348" y="399452"/>
              </a:cxn>
              <a:cxn ang="0">
                <a:pos x="374206" y="234611"/>
              </a:cxn>
              <a:cxn ang="0">
                <a:pos x="0" y="234611"/>
              </a:cxn>
              <a:cxn ang="0">
                <a:pos x="0" y="156407"/>
              </a:cxn>
              <a:cxn ang="0">
                <a:pos x="374206" y="156407"/>
              </a:cxn>
              <a:cxn ang="0">
                <a:pos x="218732" y="0"/>
              </a:cxn>
              <a:cxn ang="0">
                <a:pos x="329241" y="0"/>
              </a:cxn>
              <a:cxn ang="0">
                <a:pos x="468711" y="140307"/>
              </a:cxn>
              <a:cxn ang="0">
                <a:pos x="523584" y="195509"/>
              </a:cxn>
            </a:cxnLst>
            <a:rect l="0" t="0" r="0" b="0"/>
            <a:pathLst>
              <a:path w="687" h="521">
                <a:moveTo>
                  <a:pt x="687" y="255"/>
                </a:moveTo>
                <a:lnTo>
                  <a:pt x="615" y="327"/>
                </a:lnTo>
                <a:lnTo>
                  <a:pt x="421" y="521"/>
                </a:lnTo>
                <a:lnTo>
                  <a:pt x="276" y="521"/>
                </a:lnTo>
                <a:lnTo>
                  <a:pt x="491" y="306"/>
                </a:lnTo>
                <a:lnTo>
                  <a:pt x="0" y="306"/>
                </a:lnTo>
                <a:lnTo>
                  <a:pt x="0" y="204"/>
                </a:lnTo>
                <a:lnTo>
                  <a:pt x="491" y="204"/>
                </a:lnTo>
                <a:lnTo>
                  <a:pt x="287" y="0"/>
                </a:lnTo>
                <a:lnTo>
                  <a:pt x="432" y="0"/>
                </a:lnTo>
                <a:lnTo>
                  <a:pt x="615" y="183"/>
                </a:lnTo>
                <a:lnTo>
                  <a:pt x="687" y="255"/>
                </a:ln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sp>
        <p:nvSpPr>
          <p:cNvPr id="13" name="Freeform 29"/>
          <p:cNvSpPr/>
          <p:nvPr/>
        </p:nvSpPr>
        <p:spPr>
          <a:xfrm>
            <a:off x="6222962" y="71945"/>
            <a:ext cx="624943" cy="475435"/>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14" name="TextBox 17"/>
          <p:cNvSpPr txBox="1"/>
          <p:nvPr/>
        </p:nvSpPr>
        <p:spPr>
          <a:xfrm>
            <a:off x="1027381" y="5720190"/>
            <a:ext cx="1806051" cy="738664"/>
          </a:xfrm>
          <a:prstGeom prst="rect">
            <a:avLst/>
          </a:prstGeom>
          <a:noFill/>
        </p:spPr>
        <p:txBody>
          <a:bodyPr wrap="square" lIns="0" tIns="0" rIns="0" bIns="0" rtlCol="0">
            <a:spAutoFit/>
          </a:bodyPr>
          <a:lstStyle/>
          <a:p>
            <a:pPr algn="just"/>
            <a:r>
              <a:rPr lang="zh-CN" altLang="en-US" sz="1600" dirty="0">
                <a:solidFill>
                  <a:schemeClr val="tx1">
                    <a:lumMod val="65000"/>
                    <a:lumOff val="35000"/>
                  </a:schemeClr>
                </a:solidFill>
                <a:latin typeface="微软雅黑" pitchFamily="34" charset="-122"/>
                <a:ea typeface="微软雅黑" pitchFamily="34" charset="-122"/>
              </a:rPr>
              <a:t>输入简要文字内容，输入简要文字内容输入简要文字内容</a:t>
            </a:r>
            <a:endParaRPr lang="en-US" altLang="zh-CN" sz="1600" dirty="0">
              <a:solidFill>
                <a:schemeClr val="tx1">
                  <a:lumMod val="65000"/>
                  <a:lumOff val="35000"/>
                </a:schemeClr>
              </a:solidFill>
              <a:latin typeface="微软雅黑" pitchFamily="34" charset="-122"/>
              <a:ea typeface="微软雅黑" pitchFamily="34" charset="-122"/>
            </a:endParaRPr>
          </a:p>
        </p:txBody>
      </p:sp>
      <p:grpSp>
        <p:nvGrpSpPr>
          <p:cNvPr id="15" name="组合 14"/>
          <p:cNvGrpSpPr/>
          <p:nvPr/>
        </p:nvGrpSpPr>
        <p:grpSpPr>
          <a:xfrm>
            <a:off x="762001" y="1737321"/>
            <a:ext cx="2336812" cy="2336695"/>
            <a:chOff x="666740" y="1614416"/>
            <a:chExt cx="2282516" cy="2575350"/>
          </a:xfrm>
          <a:effectLst/>
        </p:grpSpPr>
        <p:sp>
          <p:nvSpPr>
            <p:cNvPr id="16" name="Freeform 5"/>
            <p:cNvSpPr>
              <a:spLocks/>
            </p:cNvSpPr>
            <p:nvPr/>
          </p:nvSpPr>
          <p:spPr bwMode="auto">
            <a:xfrm rot="5400000">
              <a:off x="520323" y="1760833"/>
              <a:ext cx="2575350" cy="2282516"/>
            </a:xfrm>
            <a:prstGeom prst="ellipse">
              <a:avLst/>
            </a:prstGeom>
            <a:solidFill>
              <a:srgbClr val="1F3240"/>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7" name="Freeform 5"/>
            <p:cNvSpPr>
              <a:spLocks/>
            </p:cNvSpPr>
            <p:nvPr/>
          </p:nvSpPr>
          <p:spPr bwMode="auto">
            <a:xfrm rot="5400000">
              <a:off x="647919" y="1873921"/>
              <a:ext cx="2320158" cy="2056340"/>
            </a:xfrm>
            <a:prstGeom prst="ellipse">
              <a:avLst/>
            </a:prstGeom>
            <a:solidFill>
              <a:schemeClr val="bg1"/>
            </a:solidFill>
            <a:ln w="19050">
              <a:noFill/>
            </a:ln>
            <a:effec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18" name="任意多边形 206"/>
            <p:cNvSpPr/>
            <p:nvPr/>
          </p:nvSpPr>
          <p:spPr>
            <a:xfrm>
              <a:off x="978087" y="1972348"/>
              <a:ext cx="1659822" cy="1859488"/>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15875">
              <a:noFill/>
            </a:ln>
            <a:effectLst/>
          </p:spPr>
          <p:txBody>
            <a:bodyPr vert="horz" wrap="square" lIns="121920" tIns="60960" rIns="121920" bIns="60960" numCol="1" anchor="t" anchorCtr="0" compatLnSpc="1">
              <a:prstTxWarp prst="textNoShape">
                <a:avLst/>
              </a:prstTxWarp>
            </a:bodyPr>
            <a:lstStyle/>
            <a:p>
              <a:endParaRPr lang="zh-CN" altLang="en-US" sz="2400">
                <a:solidFill>
                  <a:prstClr val="black"/>
                </a:solidFill>
                <a:latin typeface="Calibri" pitchFamily="34" charset="0"/>
                <a:ea typeface="宋体" charset="-122"/>
              </a:endParaRPr>
            </a:p>
          </p:txBody>
        </p:sp>
      </p:grpSp>
      <p:sp>
        <p:nvSpPr>
          <p:cNvPr id="19" name="圆角矩形 18"/>
          <p:cNvSpPr/>
          <p:nvPr/>
        </p:nvSpPr>
        <p:spPr>
          <a:xfrm>
            <a:off x="1049381" y="4560104"/>
            <a:ext cx="1762052" cy="387100"/>
          </a:xfrm>
          <a:prstGeom prst="roundRect">
            <a:avLst>
              <a:gd name="adj" fmla="val 50000"/>
            </a:avLst>
          </a:prstGeom>
          <a:solidFill>
            <a:srgbClr val="1F3240"/>
          </a:solidFill>
          <a:ln w="19050">
            <a:noFill/>
          </a:ln>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0" name="TextBox 12"/>
          <p:cNvSpPr txBox="1"/>
          <p:nvPr/>
        </p:nvSpPr>
        <p:spPr>
          <a:xfrm>
            <a:off x="1545688" y="4599767"/>
            <a:ext cx="769441" cy="307777"/>
          </a:xfrm>
          <a:prstGeom prst="rect">
            <a:avLst/>
          </a:prstGeom>
          <a:noFill/>
        </p:spPr>
        <p:txBody>
          <a:bodyPr wrap="none" lIns="0" tIns="0" rIns="0" bIns="0" rtlCol="0">
            <a:spAutoFit/>
          </a:bodyPr>
          <a:lstStyle/>
          <a:p>
            <a:r>
              <a:rPr lang="zh-CN" altLang="en-US" sz="2000" b="1" dirty="0">
                <a:solidFill>
                  <a:schemeClr val="bg1"/>
                </a:solidFill>
                <a:latin typeface="微软雅黑" pitchFamily="34" charset="-122"/>
                <a:ea typeface="微软雅黑" pitchFamily="34" charset="-122"/>
              </a:rPr>
              <a:t>待用名</a:t>
            </a:r>
          </a:p>
        </p:txBody>
      </p:sp>
      <p:sp>
        <p:nvSpPr>
          <p:cNvPr id="21" name="TextBox 16"/>
          <p:cNvSpPr txBox="1"/>
          <p:nvPr/>
        </p:nvSpPr>
        <p:spPr>
          <a:xfrm>
            <a:off x="900540" y="5152587"/>
            <a:ext cx="2059733" cy="400277"/>
          </a:xfrm>
          <a:prstGeom prst="rect">
            <a:avLst/>
          </a:prstGeom>
          <a:noFill/>
        </p:spPr>
        <p:txBody>
          <a:bodyPr wrap="square" lIns="91603" tIns="45803" rIns="91603" bIns="45803" rtlCol="0">
            <a:spAutoFit/>
          </a:bodyPr>
          <a:lstStyle/>
          <a:p>
            <a:pPr algn="ctr"/>
            <a:r>
              <a:rPr lang="zh-CN" altLang="en-US" sz="2000" dirty="0">
                <a:solidFill>
                  <a:schemeClr val="tx1">
                    <a:lumMod val="65000"/>
                    <a:lumOff val="35000"/>
                  </a:schemeClr>
                </a:solidFill>
                <a:latin typeface="微软雅黑" pitchFamily="34" charset="-122"/>
                <a:ea typeface="微软雅黑" pitchFamily="34" charset="-122"/>
              </a:rPr>
              <a:t>主要职责</a:t>
            </a:r>
            <a:endParaRPr lang="en-US" altLang="zh-CN" sz="2000" dirty="0">
              <a:solidFill>
                <a:schemeClr val="tx1">
                  <a:lumMod val="65000"/>
                  <a:lumOff val="35000"/>
                </a:schemeClr>
              </a:solidFill>
              <a:latin typeface="微软雅黑" pitchFamily="34" charset="-122"/>
              <a:ea typeface="微软雅黑" pitchFamily="34" charset="-122"/>
            </a:endParaRPr>
          </a:p>
        </p:txBody>
      </p:sp>
      <p:sp>
        <p:nvSpPr>
          <p:cNvPr id="22" name="TextBox 17"/>
          <p:cNvSpPr txBox="1"/>
          <p:nvPr/>
        </p:nvSpPr>
        <p:spPr>
          <a:xfrm>
            <a:off x="3765497" y="5720190"/>
            <a:ext cx="1806051" cy="738664"/>
          </a:xfrm>
          <a:prstGeom prst="rect">
            <a:avLst/>
          </a:prstGeom>
          <a:noFill/>
        </p:spPr>
        <p:txBody>
          <a:bodyPr wrap="square" lIns="0" tIns="0" rIns="0" bIns="0" rtlCol="0">
            <a:spAutoFit/>
          </a:bodyPr>
          <a:lstStyle/>
          <a:p>
            <a:pPr algn="just"/>
            <a:r>
              <a:rPr lang="zh-CN" altLang="en-US" sz="1600" dirty="0">
                <a:solidFill>
                  <a:schemeClr val="tx1">
                    <a:lumMod val="65000"/>
                    <a:lumOff val="35000"/>
                  </a:schemeClr>
                </a:solidFill>
                <a:latin typeface="微软雅黑" pitchFamily="34" charset="-122"/>
                <a:ea typeface="微软雅黑" pitchFamily="34" charset="-122"/>
              </a:rPr>
              <a:t>输入简要文字内容，输入简要文字内容输入简要文字内容</a:t>
            </a:r>
            <a:endParaRPr lang="en-US" altLang="zh-CN" sz="1600" dirty="0">
              <a:solidFill>
                <a:schemeClr val="tx1">
                  <a:lumMod val="65000"/>
                  <a:lumOff val="35000"/>
                </a:schemeClr>
              </a:solidFill>
              <a:latin typeface="微软雅黑" pitchFamily="34" charset="-122"/>
              <a:ea typeface="微软雅黑" pitchFamily="34" charset="-122"/>
            </a:endParaRPr>
          </a:p>
        </p:txBody>
      </p:sp>
      <p:grpSp>
        <p:nvGrpSpPr>
          <p:cNvPr id="29" name="组合 28"/>
          <p:cNvGrpSpPr/>
          <p:nvPr/>
        </p:nvGrpSpPr>
        <p:grpSpPr>
          <a:xfrm>
            <a:off x="3539063" y="1737321"/>
            <a:ext cx="2336812" cy="2336695"/>
            <a:chOff x="3527265" y="1614416"/>
            <a:chExt cx="2282516" cy="2575350"/>
          </a:xfrm>
          <a:effectLst/>
        </p:grpSpPr>
        <p:sp>
          <p:nvSpPr>
            <p:cNvPr id="30" name="Freeform 5"/>
            <p:cNvSpPr>
              <a:spLocks/>
            </p:cNvSpPr>
            <p:nvPr/>
          </p:nvSpPr>
          <p:spPr bwMode="auto">
            <a:xfrm rot="5400000">
              <a:off x="3380848" y="1760833"/>
              <a:ext cx="2575350" cy="2282516"/>
            </a:xfrm>
            <a:prstGeom prst="ellipse">
              <a:avLst/>
            </a:prstGeom>
            <a:solidFill>
              <a:srgbClr val="00C8D8"/>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1" name="Freeform 5"/>
            <p:cNvSpPr>
              <a:spLocks/>
            </p:cNvSpPr>
            <p:nvPr/>
          </p:nvSpPr>
          <p:spPr bwMode="auto">
            <a:xfrm rot="5400000">
              <a:off x="3508444" y="1873921"/>
              <a:ext cx="2320158" cy="2056340"/>
            </a:xfrm>
            <a:prstGeom prst="ellipse">
              <a:avLst/>
            </a:prstGeom>
            <a:solidFill>
              <a:srgbClr val="FFFFFF"/>
            </a:solidFill>
            <a:ln w="19050">
              <a:noFill/>
            </a:ln>
            <a:effec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32" name="任意多边形 214"/>
            <p:cNvSpPr/>
            <p:nvPr/>
          </p:nvSpPr>
          <p:spPr>
            <a:xfrm>
              <a:off x="3838612" y="1972348"/>
              <a:ext cx="1659822" cy="1859488"/>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15875">
              <a:noFill/>
            </a:ln>
            <a:effectLst/>
          </p:spPr>
          <p:txBody>
            <a:bodyPr vert="horz" wrap="square" lIns="121920" tIns="60960" rIns="121920" bIns="60960" numCol="1" anchor="t" anchorCtr="0" compatLnSpc="1">
              <a:prstTxWarp prst="textNoShape">
                <a:avLst/>
              </a:prstTxWarp>
            </a:bodyPr>
            <a:lstStyle/>
            <a:p>
              <a:endParaRPr lang="zh-CN" altLang="en-US" sz="2400">
                <a:solidFill>
                  <a:prstClr val="black"/>
                </a:solidFill>
                <a:latin typeface="Calibri" pitchFamily="34" charset="0"/>
                <a:ea typeface="宋体" charset="-122"/>
              </a:endParaRPr>
            </a:p>
          </p:txBody>
        </p:sp>
      </p:grpSp>
      <p:sp>
        <p:nvSpPr>
          <p:cNvPr id="33" name="圆角矩形 32"/>
          <p:cNvSpPr/>
          <p:nvPr/>
        </p:nvSpPr>
        <p:spPr>
          <a:xfrm>
            <a:off x="3787498" y="4560104"/>
            <a:ext cx="1762052" cy="387100"/>
          </a:xfrm>
          <a:prstGeom prst="roundRect">
            <a:avLst>
              <a:gd name="adj" fmla="val 50000"/>
            </a:avLst>
          </a:prstGeom>
          <a:solidFill>
            <a:srgbClr val="00C8D8"/>
          </a:solidFill>
          <a:ln w="19050">
            <a:noFill/>
          </a:ln>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Calibri" pitchFamily="34" charset="0"/>
              <a:ea typeface="宋体" charset="-122"/>
            </a:endParaRPr>
          </a:p>
        </p:txBody>
      </p:sp>
      <p:sp>
        <p:nvSpPr>
          <p:cNvPr id="34" name="TextBox 12"/>
          <p:cNvSpPr txBox="1"/>
          <p:nvPr/>
        </p:nvSpPr>
        <p:spPr>
          <a:xfrm>
            <a:off x="4283805" y="4599767"/>
            <a:ext cx="769441" cy="307777"/>
          </a:xfrm>
          <a:prstGeom prst="rect">
            <a:avLst/>
          </a:prstGeom>
          <a:noFill/>
        </p:spPr>
        <p:txBody>
          <a:bodyPr wrap="none" lIns="0" tIns="0" rIns="0" bIns="0" rtlCol="0">
            <a:spAutoFit/>
          </a:bodyPr>
          <a:lstStyle/>
          <a:p>
            <a:r>
              <a:rPr lang="zh-CN" altLang="en-US" sz="2000" b="1" dirty="0">
                <a:solidFill>
                  <a:srgbClr val="FFFFFF"/>
                </a:solidFill>
                <a:latin typeface="微软雅黑" pitchFamily="34" charset="-122"/>
                <a:ea typeface="微软雅黑" pitchFamily="34" charset="-122"/>
              </a:rPr>
              <a:t>待用名</a:t>
            </a:r>
          </a:p>
        </p:txBody>
      </p:sp>
      <p:sp>
        <p:nvSpPr>
          <p:cNvPr id="35" name="TextBox 16"/>
          <p:cNvSpPr txBox="1"/>
          <p:nvPr/>
        </p:nvSpPr>
        <p:spPr>
          <a:xfrm>
            <a:off x="3638658" y="5152587"/>
            <a:ext cx="2059733" cy="400277"/>
          </a:xfrm>
          <a:prstGeom prst="rect">
            <a:avLst/>
          </a:prstGeom>
          <a:noFill/>
        </p:spPr>
        <p:txBody>
          <a:bodyPr wrap="square" lIns="91603" tIns="45803" rIns="91603" bIns="45803" rtlCol="0">
            <a:spAutoFit/>
          </a:bodyPr>
          <a:lstStyle/>
          <a:p>
            <a:pPr algn="ctr"/>
            <a:r>
              <a:rPr lang="zh-CN" altLang="en-US" sz="2000" dirty="0">
                <a:solidFill>
                  <a:schemeClr val="tx1">
                    <a:lumMod val="65000"/>
                    <a:lumOff val="35000"/>
                  </a:schemeClr>
                </a:solidFill>
                <a:latin typeface="微软雅黑" pitchFamily="34" charset="-122"/>
                <a:ea typeface="微软雅黑" pitchFamily="34" charset="-122"/>
              </a:rPr>
              <a:t>主要职责</a:t>
            </a:r>
            <a:endParaRPr lang="en-US" altLang="zh-CN" sz="2000" dirty="0">
              <a:solidFill>
                <a:schemeClr val="tx1">
                  <a:lumMod val="65000"/>
                  <a:lumOff val="35000"/>
                </a:schemeClr>
              </a:solidFill>
              <a:latin typeface="微软雅黑" pitchFamily="34" charset="-122"/>
              <a:ea typeface="微软雅黑" pitchFamily="34" charset="-122"/>
            </a:endParaRPr>
          </a:p>
        </p:txBody>
      </p:sp>
      <p:sp>
        <p:nvSpPr>
          <p:cNvPr id="36" name="TextBox 17"/>
          <p:cNvSpPr txBox="1"/>
          <p:nvPr/>
        </p:nvSpPr>
        <p:spPr>
          <a:xfrm>
            <a:off x="6626023" y="5720190"/>
            <a:ext cx="1806051" cy="738664"/>
          </a:xfrm>
          <a:prstGeom prst="rect">
            <a:avLst/>
          </a:prstGeom>
          <a:noFill/>
        </p:spPr>
        <p:txBody>
          <a:bodyPr wrap="square" lIns="0" tIns="0" rIns="0" bIns="0" rtlCol="0">
            <a:spAutoFit/>
          </a:bodyPr>
          <a:lstStyle/>
          <a:p>
            <a:pPr algn="just"/>
            <a:r>
              <a:rPr lang="zh-CN" altLang="en-US" sz="1600" dirty="0">
                <a:solidFill>
                  <a:schemeClr val="tx1">
                    <a:lumMod val="65000"/>
                    <a:lumOff val="35000"/>
                  </a:schemeClr>
                </a:solidFill>
                <a:latin typeface="微软雅黑" pitchFamily="34" charset="-122"/>
                <a:ea typeface="微软雅黑" pitchFamily="34" charset="-122"/>
              </a:rPr>
              <a:t>输入简要文字内容输入简要文字内容输入简要文字内容，</a:t>
            </a:r>
            <a:endParaRPr lang="en-US" altLang="zh-CN" sz="1600" dirty="0">
              <a:solidFill>
                <a:schemeClr val="tx1">
                  <a:lumMod val="65000"/>
                  <a:lumOff val="35000"/>
                </a:schemeClr>
              </a:solidFill>
              <a:latin typeface="微软雅黑" pitchFamily="34" charset="-122"/>
              <a:ea typeface="微软雅黑" pitchFamily="34" charset="-122"/>
            </a:endParaRPr>
          </a:p>
        </p:txBody>
      </p:sp>
      <p:grpSp>
        <p:nvGrpSpPr>
          <p:cNvPr id="37" name="组合 36"/>
          <p:cNvGrpSpPr/>
          <p:nvPr/>
        </p:nvGrpSpPr>
        <p:grpSpPr>
          <a:xfrm>
            <a:off x="6316127" y="1737321"/>
            <a:ext cx="2336812" cy="2336695"/>
            <a:chOff x="6387790" y="1614416"/>
            <a:chExt cx="2282516" cy="2575350"/>
          </a:xfrm>
          <a:effectLst/>
        </p:grpSpPr>
        <p:sp>
          <p:nvSpPr>
            <p:cNvPr id="38" name="Freeform 5"/>
            <p:cNvSpPr>
              <a:spLocks/>
            </p:cNvSpPr>
            <p:nvPr/>
          </p:nvSpPr>
          <p:spPr bwMode="auto">
            <a:xfrm rot="5400000">
              <a:off x="6241373" y="1760833"/>
              <a:ext cx="2575350" cy="2282516"/>
            </a:xfrm>
            <a:prstGeom prst="ellipse">
              <a:avLst/>
            </a:prstGeom>
            <a:solidFill>
              <a:srgbClr val="1F3240"/>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9" name="Freeform 5"/>
            <p:cNvSpPr>
              <a:spLocks/>
            </p:cNvSpPr>
            <p:nvPr/>
          </p:nvSpPr>
          <p:spPr bwMode="auto">
            <a:xfrm rot="5400000">
              <a:off x="6368969" y="1873921"/>
              <a:ext cx="2320158" cy="2056340"/>
            </a:xfrm>
            <a:prstGeom prst="ellipse">
              <a:avLst/>
            </a:prstGeom>
            <a:solidFill>
              <a:schemeClr val="bg1"/>
            </a:solidFill>
            <a:ln w="19050">
              <a:noFill/>
            </a:ln>
            <a:effec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40" name="任意多边形 222"/>
            <p:cNvSpPr/>
            <p:nvPr/>
          </p:nvSpPr>
          <p:spPr>
            <a:xfrm>
              <a:off x="6699137" y="1972348"/>
              <a:ext cx="1659822" cy="1859488"/>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w="15875">
              <a:noFill/>
            </a:ln>
            <a:effectLst/>
          </p:spPr>
          <p:txBody>
            <a:bodyPr vert="horz" wrap="square" lIns="121920" tIns="60960" rIns="121920" bIns="60960" numCol="1" anchor="t" anchorCtr="0" compatLnSpc="1">
              <a:prstTxWarp prst="textNoShape">
                <a:avLst/>
              </a:prstTxWarp>
            </a:bodyPr>
            <a:lstStyle/>
            <a:p>
              <a:endParaRPr lang="zh-CN" altLang="en-US" sz="2400">
                <a:solidFill>
                  <a:prstClr val="black"/>
                </a:solidFill>
                <a:latin typeface="Calibri" pitchFamily="34" charset="0"/>
                <a:ea typeface="宋体" charset="-122"/>
              </a:endParaRPr>
            </a:p>
          </p:txBody>
        </p:sp>
      </p:grpSp>
      <p:sp>
        <p:nvSpPr>
          <p:cNvPr id="41" name="圆角矩形 40"/>
          <p:cNvSpPr/>
          <p:nvPr/>
        </p:nvSpPr>
        <p:spPr>
          <a:xfrm>
            <a:off x="6648023" y="4560104"/>
            <a:ext cx="1762052" cy="387100"/>
          </a:xfrm>
          <a:prstGeom prst="roundRect">
            <a:avLst>
              <a:gd name="adj" fmla="val 50000"/>
            </a:avLst>
          </a:prstGeom>
          <a:solidFill>
            <a:srgbClr val="1F3240"/>
          </a:solidFill>
          <a:ln w="19050">
            <a:noFill/>
          </a:ln>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2" name="TextBox 12"/>
          <p:cNvSpPr txBox="1"/>
          <p:nvPr/>
        </p:nvSpPr>
        <p:spPr>
          <a:xfrm>
            <a:off x="7144329" y="4599767"/>
            <a:ext cx="769441" cy="307777"/>
          </a:xfrm>
          <a:prstGeom prst="rect">
            <a:avLst/>
          </a:prstGeom>
          <a:noFill/>
        </p:spPr>
        <p:txBody>
          <a:bodyPr wrap="none" lIns="0" tIns="0" rIns="0" bIns="0" rtlCol="0">
            <a:spAutoFit/>
          </a:bodyPr>
          <a:lstStyle/>
          <a:p>
            <a:r>
              <a:rPr lang="zh-CN" altLang="en-US" sz="2000" b="1" dirty="0">
                <a:solidFill>
                  <a:schemeClr val="bg1"/>
                </a:solidFill>
                <a:latin typeface="微软雅黑" pitchFamily="34" charset="-122"/>
                <a:ea typeface="微软雅黑" pitchFamily="34" charset="-122"/>
              </a:rPr>
              <a:t>待用名</a:t>
            </a:r>
          </a:p>
        </p:txBody>
      </p:sp>
      <p:sp>
        <p:nvSpPr>
          <p:cNvPr id="43" name="TextBox 16"/>
          <p:cNvSpPr txBox="1"/>
          <p:nvPr/>
        </p:nvSpPr>
        <p:spPr>
          <a:xfrm>
            <a:off x="6499183" y="5152587"/>
            <a:ext cx="2059733" cy="400277"/>
          </a:xfrm>
          <a:prstGeom prst="rect">
            <a:avLst/>
          </a:prstGeom>
          <a:noFill/>
        </p:spPr>
        <p:txBody>
          <a:bodyPr wrap="square" lIns="91603" tIns="45803" rIns="91603" bIns="45803" rtlCol="0">
            <a:spAutoFit/>
          </a:bodyPr>
          <a:lstStyle/>
          <a:p>
            <a:pPr algn="ctr"/>
            <a:r>
              <a:rPr lang="zh-CN" altLang="en-US" sz="2000" dirty="0">
                <a:solidFill>
                  <a:schemeClr val="tx1">
                    <a:lumMod val="65000"/>
                    <a:lumOff val="35000"/>
                  </a:schemeClr>
                </a:solidFill>
                <a:latin typeface="微软雅黑" pitchFamily="34" charset="-122"/>
                <a:ea typeface="微软雅黑" pitchFamily="34" charset="-122"/>
              </a:rPr>
              <a:t>主要职责</a:t>
            </a:r>
            <a:endParaRPr lang="en-US" altLang="zh-CN" sz="2000" dirty="0">
              <a:solidFill>
                <a:schemeClr val="tx1">
                  <a:lumMod val="65000"/>
                  <a:lumOff val="35000"/>
                </a:schemeClr>
              </a:solidFill>
              <a:latin typeface="微软雅黑" pitchFamily="34" charset="-122"/>
              <a:ea typeface="微软雅黑" pitchFamily="34" charset="-122"/>
            </a:endParaRPr>
          </a:p>
        </p:txBody>
      </p:sp>
      <p:sp>
        <p:nvSpPr>
          <p:cNvPr id="44" name="TextBox 17"/>
          <p:cNvSpPr txBox="1"/>
          <p:nvPr/>
        </p:nvSpPr>
        <p:spPr>
          <a:xfrm>
            <a:off x="9358569" y="5720190"/>
            <a:ext cx="1806051" cy="738664"/>
          </a:xfrm>
          <a:prstGeom prst="rect">
            <a:avLst/>
          </a:prstGeom>
          <a:noFill/>
        </p:spPr>
        <p:txBody>
          <a:bodyPr wrap="square" lIns="0" tIns="0" rIns="0" bIns="0" rtlCol="0">
            <a:spAutoFit/>
          </a:bodyPr>
          <a:lstStyle/>
          <a:p>
            <a:pPr algn="just"/>
            <a:r>
              <a:rPr lang="zh-CN" altLang="en-US" sz="1600" dirty="0">
                <a:solidFill>
                  <a:schemeClr val="tx1">
                    <a:lumMod val="65000"/>
                    <a:lumOff val="35000"/>
                  </a:schemeClr>
                </a:solidFill>
                <a:latin typeface="微软雅黑" pitchFamily="34" charset="-122"/>
                <a:ea typeface="微软雅黑" pitchFamily="34" charset="-122"/>
              </a:rPr>
              <a:t>输入简要文字内容，输入简要文字内容输入简要文字内容</a:t>
            </a:r>
            <a:endParaRPr lang="en-US" altLang="zh-CN" sz="1600" dirty="0">
              <a:solidFill>
                <a:schemeClr val="tx1">
                  <a:lumMod val="65000"/>
                  <a:lumOff val="35000"/>
                </a:schemeClr>
              </a:solidFill>
              <a:latin typeface="微软雅黑" pitchFamily="34" charset="-122"/>
              <a:ea typeface="微软雅黑" pitchFamily="34" charset="-122"/>
            </a:endParaRPr>
          </a:p>
        </p:txBody>
      </p:sp>
      <p:grpSp>
        <p:nvGrpSpPr>
          <p:cNvPr id="45" name="组合 44"/>
          <p:cNvGrpSpPr/>
          <p:nvPr/>
        </p:nvGrpSpPr>
        <p:grpSpPr>
          <a:xfrm>
            <a:off x="9093189" y="1737321"/>
            <a:ext cx="2336812" cy="2336695"/>
            <a:chOff x="9248314" y="1614416"/>
            <a:chExt cx="2282516" cy="2575350"/>
          </a:xfrm>
          <a:effectLst/>
        </p:grpSpPr>
        <p:sp>
          <p:nvSpPr>
            <p:cNvPr id="46" name="Freeform 5"/>
            <p:cNvSpPr>
              <a:spLocks/>
            </p:cNvSpPr>
            <p:nvPr/>
          </p:nvSpPr>
          <p:spPr bwMode="auto">
            <a:xfrm rot="5400000">
              <a:off x="9101897" y="1760833"/>
              <a:ext cx="2575350" cy="2282516"/>
            </a:xfrm>
            <a:prstGeom prst="ellipse">
              <a:avLst/>
            </a:prstGeom>
            <a:solidFill>
              <a:srgbClr val="00C8D8"/>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7" name="Freeform 5"/>
            <p:cNvSpPr>
              <a:spLocks/>
            </p:cNvSpPr>
            <p:nvPr/>
          </p:nvSpPr>
          <p:spPr bwMode="auto">
            <a:xfrm rot="5400000">
              <a:off x="9229493" y="1873921"/>
              <a:ext cx="2320158" cy="2056340"/>
            </a:xfrm>
            <a:prstGeom prst="ellipse">
              <a:avLst/>
            </a:prstGeom>
            <a:solidFill>
              <a:schemeClr val="bg1"/>
            </a:solidFill>
            <a:ln w="19050">
              <a:noFill/>
            </a:ln>
            <a:effec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48" name="任意多边形 230"/>
            <p:cNvSpPr/>
            <p:nvPr/>
          </p:nvSpPr>
          <p:spPr>
            <a:xfrm>
              <a:off x="9559661" y="1972348"/>
              <a:ext cx="1659822" cy="1859488"/>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w="15875">
              <a:noFill/>
            </a:ln>
            <a:effectLst/>
          </p:spPr>
          <p:txBody>
            <a:bodyPr vert="horz" wrap="square" lIns="121920" tIns="60960" rIns="121920" bIns="60960" numCol="1" anchor="t" anchorCtr="0" compatLnSpc="1">
              <a:prstTxWarp prst="textNoShape">
                <a:avLst/>
              </a:prstTxWarp>
            </a:bodyPr>
            <a:lstStyle/>
            <a:p>
              <a:endParaRPr lang="zh-CN" altLang="en-US" sz="2400">
                <a:solidFill>
                  <a:prstClr val="black"/>
                </a:solidFill>
                <a:latin typeface="Calibri" pitchFamily="34" charset="0"/>
                <a:ea typeface="宋体" charset="-122"/>
              </a:endParaRPr>
            </a:p>
          </p:txBody>
        </p:sp>
      </p:grpSp>
      <p:sp>
        <p:nvSpPr>
          <p:cNvPr id="49" name="圆角矩形 48"/>
          <p:cNvSpPr/>
          <p:nvPr/>
        </p:nvSpPr>
        <p:spPr>
          <a:xfrm>
            <a:off x="9380569" y="4560104"/>
            <a:ext cx="1762052" cy="387100"/>
          </a:xfrm>
          <a:prstGeom prst="roundRect">
            <a:avLst>
              <a:gd name="adj" fmla="val 50000"/>
            </a:avLst>
          </a:prstGeom>
          <a:solidFill>
            <a:srgbClr val="00C8D8"/>
          </a:solidFill>
          <a:ln w="19050">
            <a:noFill/>
          </a:ln>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0" name="TextBox 12"/>
          <p:cNvSpPr txBox="1"/>
          <p:nvPr/>
        </p:nvSpPr>
        <p:spPr>
          <a:xfrm>
            <a:off x="9876876" y="4599767"/>
            <a:ext cx="769441" cy="307777"/>
          </a:xfrm>
          <a:prstGeom prst="rect">
            <a:avLst/>
          </a:prstGeom>
          <a:noFill/>
        </p:spPr>
        <p:txBody>
          <a:bodyPr wrap="none" lIns="0" tIns="0" rIns="0" bIns="0" rtlCol="0">
            <a:spAutoFit/>
          </a:bodyPr>
          <a:lstStyle/>
          <a:p>
            <a:r>
              <a:rPr lang="zh-CN" altLang="en-US" sz="2000" b="1" dirty="0">
                <a:solidFill>
                  <a:srgbClr val="FFFFFF"/>
                </a:solidFill>
                <a:latin typeface="微软雅黑" pitchFamily="34" charset="-122"/>
                <a:ea typeface="微软雅黑" pitchFamily="34" charset="-122"/>
              </a:rPr>
              <a:t>待用名</a:t>
            </a:r>
          </a:p>
        </p:txBody>
      </p:sp>
      <p:sp>
        <p:nvSpPr>
          <p:cNvPr id="51" name="TextBox 16"/>
          <p:cNvSpPr txBox="1"/>
          <p:nvPr/>
        </p:nvSpPr>
        <p:spPr>
          <a:xfrm>
            <a:off x="9231728" y="5152589"/>
            <a:ext cx="2059733" cy="461832"/>
          </a:xfrm>
          <a:prstGeom prst="rect">
            <a:avLst/>
          </a:prstGeom>
          <a:noFill/>
        </p:spPr>
        <p:txBody>
          <a:bodyPr wrap="square" lIns="91603" tIns="45803" rIns="91603" bIns="45803" rtlCol="0">
            <a:spAutoFit/>
          </a:bodyPr>
          <a:lstStyle/>
          <a:p>
            <a:pPr algn="ctr"/>
            <a:r>
              <a:rPr lang="zh-CN" altLang="en-US" sz="2400" dirty="0">
                <a:solidFill>
                  <a:schemeClr val="tx1">
                    <a:lumMod val="65000"/>
                    <a:lumOff val="35000"/>
                  </a:schemeClr>
                </a:solidFill>
                <a:latin typeface="微软雅黑" pitchFamily="34" charset="-122"/>
                <a:ea typeface="微软雅黑" pitchFamily="34" charset="-122"/>
              </a:rPr>
              <a:t>主要职责</a:t>
            </a:r>
            <a:endParaRPr lang="en-US" altLang="zh-CN" sz="2400"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24014032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5644">
        <p15:prstTrans prst="pageCurlDouble"/>
      </p:transition>
    </mc:Choice>
    <mc:Fallback>
      <p:transition spd="slow" advClick="0" advTm="564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anim calcmode="lin" valueType="num">
                                      <p:cBhvr>
                                        <p:cTn id="10" dur="500" fill="hold"/>
                                        <p:tgtEl>
                                          <p:spTgt spid="15"/>
                                        </p:tgtEl>
                                        <p:attrNameLst>
                                          <p:attrName>ppt_x</p:attrName>
                                        </p:attrNameLst>
                                      </p:cBhvr>
                                      <p:tavLst>
                                        <p:tav tm="0">
                                          <p:val>
                                            <p:fltVal val="0.5"/>
                                          </p:val>
                                        </p:tav>
                                        <p:tav tm="100000">
                                          <p:val>
                                            <p:strVal val="#ppt_x"/>
                                          </p:val>
                                        </p:tav>
                                      </p:tavLst>
                                    </p:anim>
                                    <p:anim calcmode="lin" valueType="num">
                                      <p:cBhvr>
                                        <p:cTn id="11" dur="500" fill="hold"/>
                                        <p:tgtEl>
                                          <p:spTgt spid="15"/>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300"/>
                                  </p:stCondLst>
                                  <p:childTnLst>
                                    <p:set>
                                      <p:cBhvr>
                                        <p:cTn id="13" dur="1" fill="hold">
                                          <p:stCondLst>
                                            <p:cond delay="0"/>
                                          </p:stCondLst>
                                        </p:cTn>
                                        <p:tgtEl>
                                          <p:spTgt spid="29"/>
                                        </p:tgtEl>
                                        <p:attrNameLst>
                                          <p:attrName>style.visibility</p:attrName>
                                        </p:attrNameLst>
                                      </p:cBhvr>
                                      <p:to>
                                        <p:strVal val="visible"/>
                                      </p:to>
                                    </p:set>
                                    <p:anim calcmode="lin" valueType="num">
                                      <p:cBhvr>
                                        <p:cTn id="14" dur="500" fill="hold"/>
                                        <p:tgtEl>
                                          <p:spTgt spid="29"/>
                                        </p:tgtEl>
                                        <p:attrNameLst>
                                          <p:attrName>ppt_w</p:attrName>
                                        </p:attrNameLst>
                                      </p:cBhvr>
                                      <p:tavLst>
                                        <p:tav tm="0">
                                          <p:val>
                                            <p:fltVal val="0"/>
                                          </p:val>
                                        </p:tav>
                                        <p:tav tm="100000">
                                          <p:val>
                                            <p:strVal val="#ppt_w"/>
                                          </p:val>
                                        </p:tav>
                                      </p:tavLst>
                                    </p:anim>
                                    <p:anim calcmode="lin" valueType="num">
                                      <p:cBhvr>
                                        <p:cTn id="15" dur="500" fill="hold"/>
                                        <p:tgtEl>
                                          <p:spTgt spid="29"/>
                                        </p:tgtEl>
                                        <p:attrNameLst>
                                          <p:attrName>ppt_h</p:attrName>
                                        </p:attrNameLst>
                                      </p:cBhvr>
                                      <p:tavLst>
                                        <p:tav tm="0">
                                          <p:val>
                                            <p:fltVal val="0"/>
                                          </p:val>
                                        </p:tav>
                                        <p:tav tm="100000">
                                          <p:val>
                                            <p:strVal val="#ppt_h"/>
                                          </p:val>
                                        </p:tav>
                                      </p:tavLst>
                                    </p:anim>
                                    <p:animEffect transition="in" filter="fade">
                                      <p:cBhvr>
                                        <p:cTn id="16" dur="500"/>
                                        <p:tgtEl>
                                          <p:spTgt spid="29"/>
                                        </p:tgtEl>
                                      </p:cBhvr>
                                    </p:animEffect>
                                    <p:anim calcmode="lin" valueType="num">
                                      <p:cBhvr>
                                        <p:cTn id="17" dur="500" fill="hold"/>
                                        <p:tgtEl>
                                          <p:spTgt spid="29"/>
                                        </p:tgtEl>
                                        <p:attrNameLst>
                                          <p:attrName>ppt_x</p:attrName>
                                        </p:attrNameLst>
                                      </p:cBhvr>
                                      <p:tavLst>
                                        <p:tav tm="0">
                                          <p:val>
                                            <p:fltVal val="0.5"/>
                                          </p:val>
                                        </p:tav>
                                        <p:tav tm="100000">
                                          <p:val>
                                            <p:strVal val="#ppt_x"/>
                                          </p:val>
                                        </p:tav>
                                      </p:tavLst>
                                    </p:anim>
                                    <p:anim calcmode="lin" valueType="num">
                                      <p:cBhvr>
                                        <p:cTn id="18" dur="500" fill="hold"/>
                                        <p:tgtEl>
                                          <p:spTgt spid="29"/>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600"/>
                                  </p:stCondLst>
                                  <p:childTnLst>
                                    <p:set>
                                      <p:cBhvr>
                                        <p:cTn id="20" dur="1" fill="hold">
                                          <p:stCondLst>
                                            <p:cond delay="0"/>
                                          </p:stCondLst>
                                        </p:cTn>
                                        <p:tgtEl>
                                          <p:spTgt spid="37"/>
                                        </p:tgtEl>
                                        <p:attrNameLst>
                                          <p:attrName>style.visibility</p:attrName>
                                        </p:attrNameLst>
                                      </p:cBhvr>
                                      <p:to>
                                        <p:strVal val="visible"/>
                                      </p:to>
                                    </p:set>
                                    <p:anim calcmode="lin" valueType="num">
                                      <p:cBhvr>
                                        <p:cTn id="21" dur="500" fill="hold"/>
                                        <p:tgtEl>
                                          <p:spTgt spid="37"/>
                                        </p:tgtEl>
                                        <p:attrNameLst>
                                          <p:attrName>ppt_w</p:attrName>
                                        </p:attrNameLst>
                                      </p:cBhvr>
                                      <p:tavLst>
                                        <p:tav tm="0">
                                          <p:val>
                                            <p:fltVal val="0"/>
                                          </p:val>
                                        </p:tav>
                                        <p:tav tm="100000">
                                          <p:val>
                                            <p:strVal val="#ppt_w"/>
                                          </p:val>
                                        </p:tav>
                                      </p:tavLst>
                                    </p:anim>
                                    <p:anim calcmode="lin" valueType="num">
                                      <p:cBhvr>
                                        <p:cTn id="22" dur="500" fill="hold"/>
                                        <p:tgtEl>
                                          <p:spTgt spid="37"/>
                                        </p:tgtEl>
                                        <p:attrNameLst>
                                          <p:attrName>ppt_h</p:attrName>
                                        </p:attrNameLst>
                                      </p:cBhvr>
                                      <p:tavLst>
                                        <p:tav tm="0">
                                          <p:val>
                                            <p:fltVal val="0"/>
                                          </p:val>
                                        </p:tav>
                                        <p:tav tm="100000">
                                          <p:val>
                                            <p:strVal val="#ppt_h"/>
                                          </p:val>
                                        </p:tav>
                                      </p:tavLst>
                                    </p:anim>
                                    <p:animEffect transition="in" filter="fade">
                                      <p:cBhvr>
                                        <p:cTn id="23" dur="500"/>
                                        <p:tgtEl>
                                          <p:spTgt spid="37"/>
                                        </p:tgtEl>
                                      </p:cBhvr>
                                    </p:animEffect>
                                    <p:anim calcmode="lin" valueType="num">
                                      <p:cBhvr>
                                        <p:cTn id="24" dur="500" fill="hold"/>
                                        <p:tgtEl>
                                          <p:spTgt spid="37"/>
                                        </p:tgtEl>
                                        <p:attrNameLst>
                                          <p:attrName>ppt_x</p:attrName>
                                        </p:attrNameLst>
                                      </p:cBhvr>
                                      <p:tavLst>
                                        <p:tav tm="0">
                                          <p:val>
                                            <p:fltVal val="0.5"/>
                                          </p:val>
                                        </p:tav>
                                        <p:tav tm="100000">
                                          <p:val>
                                            <p:strVal val="#ppt_x"/>
                                          </p:val>
                                        </p:tav>
                                      </p:tavLst>
                                    </p:anim>
                                    <p:anim calcmode="lin" valueType="num">
                                      <p:cBhvr>
                                        <p:cTn id="25" dur="500" fill="hold"/>
                                        <p:tgtEl>
                                          <p:spTgt spid="37"/>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900"/>
                                  </p:stCondLst>
                                  <p:childTnLst>
                                    <p:set>
                                      <p:cBhvr>
                                        <p:cTn id="27" dur="1" fill="hold">
                                          <p:stCondLst>
                                            <p:cond delay="0"/>
                                          </p:stCondLst>
                                        </p:cTn>
                                        <p:tgtEl>
                                          <p:spTgt spid="45"/>
                                        </p:tgtEl>
                                        <p:attrNameLst>
                                          <p:attrName>style.visibility</p:attrName>
                                        </p:attrNameLst>
                                      </p:cBhvr>
                                      <p:to>
                                        <p:strVal val="visible"/>
                                      </p:to>
                                    </p:set>
                                    <p:anim calcmode="lin" valueType="num">
                                      <p:cBhvr>
                                        <p:cTn id="28" dur="500" fill="hold"/>
                                        <p:tgtEl>
                                          <p:spTgt spid="45"/>
                                        </p:tgtEl>
                                        <p:attrNameLst>
                                          <p:attrName>ppt_w</p:attrName>
                                        </p:attrNameLst>
                                      </p:cBhvr>
                                      <p:tavLst>
                                        <p:tav tm="0">
                                          <p:val>
                                            <p:fltVal val="0"/>
                                          </p:val>
                                        </p:tav>
                                        <p:tav tm="100000">
                                          <p:val>
                                            <p:strVal val="#ppt_w"/>
                                          </p:val>
                                        </p:tav>
                                      </p:tavLst>
                                    </p:anim>
                                    <p:anim calcmode="lin" valueType="num">
                                      <p:cBhvr>
                                        <p:cTn id="29" dur="500" fill="hold"/>
                                        <p:tgtEl>
                                          <p:spTgt spid="45"/>
                                        </p:tgtEl>
                                        <p:attrNameLst>
                                          <p:attrName>ppt_h</p:attrName>
                                        </p:attrNameLst>
                                      </p:cBhvr>
                                      <p:tavLst>
                                        <p:tav tm="0">
                                          <p:val>
                                            <p:fltVal val="0"/>
                                          </p:val>
                                        </p:tav>
                                        <p:tav tm="100000">
                                          <p:val>
                                            <p:strVal val="#ppt_h"/>
                                          </p:val>
                                        </p:tav>
                                      </p:tavLst>
                                    </p:anim>
                                    <p:animEffect transition="in" filter="fade">
                                      <p:cBhvr>
                                        <p:cTn id="30" dur="500"/>
                                        <p:tgtEl>
                                          <p:spTgt spid="45"/>
                                        </p:tgtEl>
                                      </p:cBhvr>
                                    </p:animEffect>
                                    <p:anim calcmode="lin" valueType="num">
                                      <p:cBhvr>
                                        <p:cTn id="31" dur="500" fill="hold"/>
                                        <p:tgtEl>
                                          <p:spTgt spid="45"/>
                                        </p:tgtEl>
                                        <p:attrNameLst>
                                          <p:attrName>ppt_x</p:attrName>
                                        </p:attrNameLst>
                                      </p:cBhvr>
                                      <p:tavLst>
                                        <p:tav tm="0">
                                          <p:val>
                                            <p:fltVal val="0.5"/>
                                          </p:val>
                                        </p:tav>
                                        <p:tav tm="100000">
                                          <p:val>
                                            <p:strVal val="#ppt_x"/>
                                          </p:val>
                                        </p:tav>
                                      </p:tavLst>
                                    </p:anim>
                                    <p:anim calcmode="lin" valueType="num">
                                      <p:cBhvr>
                                        <p:cTn id="32" dur="500" fill="hold"/>
                                        <p:tgtEl>
                                          <p:spTgt spid="45"/>
                                        </p:tgtEl>
                                        <p:attrNameLst>
                                          <p:attrName>ppt_y</p:attrName>
                                        </p:attrNameLst>
                                      </p:cBhvr>
                                      <p:tavLst>
                                        <p:tav tm="0">
                                          <p:val>
                                            <p:fltVal val="0.5"/>
                                          </p:val>
                                        </p:tav>
                                        <p:tav tm="100000">
                                          <p:val>
                                            <p:strVal val="#ppt_y"/>
                                          </p:val>
                                        </p:tav>
                                      </p:tavLst>
                                    </p:anim>
                                  </p:childTnLst>
                                </p:cTn>
                              </p:par>
                            </p:childTnLst>
                          </p:cTn>
                        </p:par>
                        <p:par>
                          <p:cTn id="33" fill="hold">
                            <p:stCondLst>
                              <p:cond delay="1400"/>
                            </p:stCondLst>
                            <p:childTnLst>
                              <p:par>
                                <p:cTn id="34" presetID="16" presetClass="entr" presetSubtype="21"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barn(inVertical)">
                                      <p:cBhvr>
                                        <p:cTn id="36" dur="500"/>
                                        <p:tgtEl>
                                          <p:spTgt spid="14"/>
                                        </p:tgtEl>
                                      </p:cBhvr>
                                    </p:animEffect>
                                  </p:childTnLst>
                                </p:cTn>
                              </p:par>
                              <p:par>
                                <p:cTn id="37" presetID="16" presetClass="entr" presetSubtype="21"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barn(inVertical)">
                                      <p:cBhvr>
                                        <p:cTn id="39" dur="500"/>
                                        <p:tgtEl>
                                          <p:spTgt spid="19"/>
                                        </p:tgtEl>
                                      </p:cBhvr>
                                    </p:animEffect>
                                  </p:childTnLst>
                                </p:cTn>
                              </p:par>
                              <p:par>
                                <p:cTn id="40" presetID="16" presetClass="entr" presetSubtype="21"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barn(inVertical)">
                                      <p:cBhvr>
                                        <p:cTn id="42" dur="500"/>
                                        <p:tgtEl>
                                          <p:spTgt spid="20"/>
                                        </p:tgtEl>
                                      </p:cBhvr>
                                    </p:animEffect>
                                  </p:childTnLst>
                                </p:cTn>
                              </p:par>
                              <p:par>
                                <p:cTn id="43" presetID="16" presetClass="entr" presetSubtype="21"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barn(inVertical)">
                                      <p:cBhvr>
                                        <p:cTn id="45" dur="500"/>
                                        <p:tgtEl>
                                          <p:spTgt spid="21"/>
                                        </p:tgtEl>
                                      </p:cBhvr>
                                    </p:animEffect>
                                  </p:childTnLst>
                                </p:cTn>
                              </p:par>
                              <p:par>
                                <p:cTn id="46" presetID="16" presetClass="entr" presetSubtype="21" fill="hold" grpId="0" nodeType="withEffect">
                                  <p:stCondLst>
                                    <p:cond delay="300"/>
                                  </p:stCondLst>
                                  <p:childTnLst>
                                    <p:set>
                                      <p:cBhvr>
                                        <p:cTn id="47" dur="1" fill="hold">
                                          <p:stCondLst>
                                            <p:cond delay="0"/>
                                          </p:stCondLst>
                                        </p:cTn>
                                        <p:tgtEl>
                                          <p:spTgt spid="22"/>
                                        </p:tgtEl>
                                        <p:attrNameLst>
                                          <p:attrName>style.visibility</p:attrName>
                                        </p:attrNameLst>
                                      </p:cBhvr>
                                      <p:to>
                                        <p:strVal val="visible"/>
                                      </p:to>
                                    </p:set>
                                    <p:animEffect transition="in" filter="barn(inVertical)">
                                      <p:cBhvr>
                                        <p:cTn id="48" dur="500"/>
                                        <p:tgtEl>
                                          <p:spTgt spid="22"/>
                                        </p:tgtEl>
                                      </p:cBhvr>
                                    </p:animEffect>
                                  </p:childTnLst>
                                </p:cTn>
                              </p:par>
                              <p:par>
                                <p:cTn id="49" presetID="16" presetClass="entr" presetSubtype="21" fill="hold" grpId="0" nodeType="withEffect">
                                  <p:stCondLst>
                                    <p:cond delay="300"/>
                                  </p:stCondLst>
                                  <p:childTnLst>
                                    <p:set>
                                      <p:cBhvr>
                                        <p:cTn id="50" dur="1" fill="hold">
                                          <p:stCondLst>
                                            <p:cond delay="0"/>
                                          </p:stCondLst>
                                        </p:cTn>
                                        <p:tgtEl>
                                          <p:spTgt spid="33"/>
                                        </p:tgtEl>
                                        <p:attrNameLst>
                                          <p:attrName>style.visibility</p:attrName>
                                        </p:attrNameLst>
                                      </p:cBhvr>
                                      <p:to>
                                        <p:strVal val="visible"/>
                                      </p:to>
                                    </p:set>
                                    <p:animEffect transition="in" filter="barn(inVertical)">
                                      <p:cBhvr>
                                        <p:cTn id="51" dur="500"/>
                                        <p:tgtEl>
                                          <p:spTgt spid="33"/>
                                        </p:tgtEl>
                                      </p:cBhvr>
                                    </p:animEffect>
                                  </p:childTnLst>
                                </p:cTn>
                              </p:par>
                              <p:par>
                                <p:cTn id="52" presetID="16" presetClass="entr" presetSubtype="21" fill="hold" grpId="0" nodeType="withEffect">
                                  <p:stCondLst>
                                    <p:cond delay="300"/>
                                  </p:stCondLst>
                                  <p:childTnLst>
                                    <p:set>
                                      <p:cBhvr>
                                        <p:cTn id="53" dur="1" fill="hold">
                                          <p:stCondLst>
                                            <p:cond delay="0"/>
                                          </p:stCondLst>
                                        </p:cTn>
                                        <p:tgtEl>
                                          <p:spTgt spid="34"/>
                                        </p:tgtEl>
                                        <p:attrNameLst>
                                          <p:attrName>style.visibility</p:attrName>
                                        </p:attrNameLst>
                                      </p:cBhvr>
                                      <p:to>
                                        <p:strVal val="visible"/>
                                      </p:to>
                                    </p:set>
                                    <p:animEffect transition="in" filter="barn(inVertical)">
                                      <p:cBhvr>
                                        <p:cTn id="54" dur="500"/>
                                        <p:tgtEl>
                                          <p:spTgt spid="34"/>
                                        </p:tgtEl>
                                      </p:cBhvr>
                                    </p:animEffect>
                                  </p:childTnLst>
                                </p:cTn>
                              </p:par>
                              <p:par>
                                <p:cTn id="55" presetID="16" presetClass="entr" presetSubtype="21" fill="hold" grpId="0" nodeType="withEffect">
                                  <p:stCondLst>
                                    <p:cond delay="300"/>
                                  </p:stCondLst>
                                  <p:childTnLst>
                                    <p:set>
                                      <p:cBhvr>
                                        <p:cTn id="56" dur="1" fill="hold">
                                          <p:stCondLst>
                                            <p:cond delay="0"/>
                                          </p:stCondLst>
                                        </p:cTn>
                                        <p:tgtEl>
                                          <p:spTgt spid="35"/>
                                        </p:tgtEl>
                                        <p:attrNameLst>
                                          <p:attrName>style.visibility</p:attrName>
                                        </p:attrNameLst>
                                      </p:cBhvr>
                                      <p:to>
                                        <p:strVal val="visible"/>
                                      </p:to>
                                    </p:set>
                                    <p:animEffect transition="in" filter="barn(inVertical)">
                                      <p:cBhvr>
                                        <p:cTn id="57" dur="500"/>
                                        <p:tgtEl>
                                          <p:spTgt spid="35"/>
                                        </p:tgtEl>
                                      </p:cBhvr>
                                    </p:animEffect>
                                  </p:childTnLst>
                                </p:cTn>
                              </p:par>
                              <p:par>
                                <p:cTn id="58" presetID="16" presetClass="entr" presetSubtype="21" fill="hold" grpId="0" nodeType="withEffect">
                                  <p:stCondLst>
                                    <p:cond delay="600"/>
                                  </p:stCondLst>
                                  <p:childTnLst>
                                    <p:set>
                                      <p:cBhvr>
                                        <p:cTn id="59" dur="1" fill="hold">
                                          <p:stCondLst>
                                            <p:cond delay="0"/>
                                          </p:stCondLst>
                                        </p:cTn>
                                        <p:tgtEl>
                                          <p:spTgt spid="36"/>
                                        </p:tgtEl>
                                        <p:attrNameLst>
                                          <p:attrName>style.visibility</p:attrName>
                                        </p:attrNameLst>
                                      </p:cBhvr>
                                      <p:to>
                                        <p:strVal val="visible"/>
                                      </p:to>
                                    </p:set>
                                    <p:animEffect transition="in" filter="barn(inVertical)">
                                      <p:cBhvr>
                                        <p:cTn id="60" dur="500"/>
                                        <p:tgtEl>
                                          <p:spTgt spid="36"/>
                                        </p:tgtEl>
                                      </p:cBhvr>
                                    </p:animEffect>
                                  </p:childTnLst>
                                </p:cTn>
                              </p:par>
                              <p:par>
                                <p:cTn id="61" presetID="16" presetClass="entr" presetSubtype="21" fill="hold" grpId="0" nodeType="withEffect">
                                  <p:stCondLst>
                                    <p:cond delay="600"/>
                                  </p:stCondLst>
                                  <p:childTnLst>
                                    <p:set>
                                      <p:cBhvr>
                                        <p:cTn id="62" dur="1" fill="hold">
                                          <p:stCondLst>
                                            <p:cond delay="0"/>
                                          </p:stCondLst>
                                        </p:cTn>
                                        <p:tgtEl>
                                          <p:spTgt spid="41"/>
                                        </p:tgtEl>
                                        <p:attrNameLst>
                                          <p:attrName>style.visibility</p:attrName>
                                        </p:attrNameLst>
                                      </p:cBhvr>
                                      <p:to>
                                        <p:strVal val="visible"/>
                                      </p:to>
                                    </p:set>
                                    <p:animEffect transition="in" filter="barn(inVertical)">
                                      <p:cBhvr>
                                        <p:cTn id="63" dur="500"/>
                                        <p:tgtEl>
                                          <p:spTgt spid="41"/>
                                        </p:tgtEl>
                                      </p:cBhvr>
                                    </p:animEffect>
                                  </p:childTnLst>
                                </p:cTn>
                              </p:par>
                              <p:par>
                                <p:cTn id="64" presetID="16" presetClass="entr" presetSubtype="21" fill="hold" grpId="0" nodeType="withEffect">
                                  <p:stCondLst>
                                    <p:cond delay="600"/>
                                  </p:stCondLst>
                                  <p:childTnLst>
                                    <p:set>
                                      <p:cBhvr>
                                        <p:cTn id="65" dur="1" fill="hold">
                                          <p:stCondLst>
                                            <p:cond delay="0"/>
                                          </p:stCondLst>
                                        </p:cTn>
                                        <p:tgtEl>
                                          <p:spTgt spid="42"/>
                                        </p:tgtEl>
                                        <p:attrNameLst>
                                          <p:attrName>style.visibility</p:attrName>
                                        </p:attrNameLst>
                                      </p:cBhvr>
                                      <p:to>
                                        <p:strVal val="visible"/>
                                      </p:to>
                                    </p:set>
                                    <p:animEffect transition="in" filter="barn(inVertical)">
                                      <p:cBhvr>
                                        <p:cTn id="66" dur="500"/>
                                        <p:tgtEl>
                                          <p:spTgt spid="42"/>
                                        </p:tgtEl>
                                      </p:cBhvr>
                                    </p:animEffect>
                                  </p:childTnLst>
                                </p:cTn>
                              </p:par>
                              <p:par>
                                <p:cTn id="67" presetID="16" presetClass="entr" presetSubtype="21" fill="hold" grpId="0" nodeType="withEffect">
                                  <p:stCondLst>
                                    <p:cond delay="600"/>
                                  </p:stCondLst>
                                  <p:childTnLst>
                                    <p:set>
                                      <p:cBhvr>
                                        <p:cTn id="68" dur="1" fill="hold">
                                          <p:stCondLst>
                                            <p:cond delay="0"/>
                                          </p:stCondLst>
                                        </p:cTn>
                                        <p:tgtEl>
                                          <p:spTgt spid="43"/>
                                        </p:tgtEl>
                                        <p:attrNameLst>
                                          <p:attrName>style.visibility</p:attrName>
                                        </p:attrNameLst>
                                      </p:cBhvr>
                                      <p:to>
                                        <p:strVal val="visible"/>
                                      </p:to>
                                    </p:set>
                                    <p:animEffect transition="in" filter="barn(inVertical)">
                                      <p:cBhvr>
                                        <p:cTn id="69" dur="500"/>
                                        <p:tgtEl>
                                          <p:spTgt spid="43"/>
                                        </p:tgtEl>
                                      </p:cBhvr>
                                    </p:animEffect>
                                  </p:childTnLst>
                                </p:cTn>
                              </p:par>
                              <p:par>
                                <p:cTn id="70" presetID="16" presetClass="entr" presetSubtype="21" fill="hold" grpId="0" nodeType="withEffect">
                                  <p:stCondLst>
                                    <p:cond delay="900"/>
                                  </p:stCondLst>
                                  <p:childTnLst>
                                    <p:set>
                                      <p:cBhvr>
                                        <p:cTn id="71" dur="1" fill="hold">
                                          <p:stCondLst>
                                            <p:cond delay="0"/>
                                          </p:stCondLst>
                                        </p:cTn>
                                        <p:tgtEl>
                                          <p:spTgt spid="44"/>
                                        </p:tgtEl>
                                        <p:attrNameLst>
                                          <p:attrName>style.visibility</p:attrName>
                                        </p:attrNameLst>
                                      </p:cBhvr>
                                      <p:to>
                                        <p:strVal val="visible"/>
                                      </p:to>
                                    </p:set>
                                    <p:animEffect transition="in" filter="barn(inVertical)">
                                      <p:cBhvr>
                                        <p:cTn id="72" dur="500"/>
                                        <p:tgtEl>
                                          <p:spTgt spid="44"/>
                                        </p:tgtEl>
                                      </p:cBhvr>
                                    </p:animEffect>
                                  </p:childTnLst>
                                </p:cTn>
                              </p:par>
                              <p:par>
                                <p:cTn id="73" presetID="16" presetClass="entr" presetSubtype="21" fill="hold" grpId="0" nodeType="withEffect">
                                  <p:stCondLst>
                                    <p:cond delay="900"/>
                                  </p:stCondLst>
                                  <p:childTnLst>
                                    <p:set>
                                      <p:cBhvr>
                                        <p:cTn id="74" dur="1" fill="hold">
                                          <p:stCondLst>
                                            <p:cond delay="0"/>
                                          </p:stCondLst>
                                        </p:cTn>
                                        <p:tgtEl>
                                          <p:spTgt spid="49"/>
                                        </p:tgtEl>
                                        <p:attrNameLst>
                                          <p:attrName>style.visibility</p:attrName>
                                        </p:attrNameLst>
                                      </p:cBhvr>
                                      <p:to>
                                        <p:strVal val="visible"/>
                                      </p:to>
                                    </p:set>
                                    <p:animEffect transition="in" filter="barn(inVertical)">
                                      <p:cBhvr>
                                        <p:cTn id="75" dur="500"/>
                                        <p:tgtEl>
                                          <p:spTgt spid="49"/>
                                        </p:tgtEl>
                                      </p:cBhvr>
                                    </p:animEffect>
                                  </p:childTnLst>
                                </p:cTn>
                              </p:par>
                              <p:par>
                                <p:cTn id="76" presetID="16" presetClass="entr" presetSubtype="21" fill="hold" grpId="0" nodeType="withEffect">
                                  <p:stCondLst>
                                    <p:cond delay="900"/>
                                  </p:stCondLst>
                                  <p:childTnLst>
                                    <p:set>
                                      <p:cBhvr>
                                        <p:cTn id="77" dur="1" fill="hold">
                                          <p:stCondLst>
                                            <p:cond delay="0"/>
                                          </p:stCondLst>
                                        </p:cTn>
                                        <p:tgtEl>
                                          <p:spTgt spid="50"/>
                                        </p:tgtEl>
                                        <p:attrNameLst>
                                          <p:attrName>style.visibility</p:attrName>
                                        </p:attrNameLst>
                                      </p:cBhvr>
                                      <p:to>
                                        <p:strVal val="visible"/>
                                      </p:to>
                                    </p:set>
                                    <p:animEffect transition="in" filter="barn(inVertical)">
                                      <p:cBhvr>
                                        <p:cTn id="78" dur="500"/>
                                        <p:tgtEl>
                                          <p:spTgt spid="50"/>
                                        </p:tgtEl>
                                      </p:cBhvr>
                                    </p:animEffect>
                                  </p:childTnLst>
                                </p:cTn>
                              </p:par>
                              <p:par>
                                <p:cTn id="79" presetID="16" presetClass="entr" presetSubtype="21" fill="hold" grpId="0" nodeType="withEffect">
                                  <p:stCondLst>
                                    <p:cond delay="900"/>
                                  </p:stCondLst>
                                  <p:childTnLst>
                                    <p:set>
                                      <p:cBhvr>
                                        <p:cTn id="80" dur="1" fill="hold">
                                          <p:stCondLst>
                                            <p:cond delay="0"/>
                                          </p:stCondLst>
                                        </p:cTn>
                                        <p:tgtEl>
                                          <p:spTgt spid="51"/>
                                        </p:tgtEl>
                                        <p:attrNameLst>
                                          <p:attrName>style.visibility</p:attrName>
                                        </p:attrNameLst>
                                      </p:cBhvr>
                                      <p:to>
                                        <p:strVal val="visible"/>
                                      </p:to>
                                    </p:set>
                                    <p:animEffect transition="in" filter="barn(inVertical)">
                                      <p:cBhvr>
                                        <p:cTn id="81"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9" grpId="0" animBg="1"/>
      <p:bldP spid="20" grpId="0"/>
      <p:bldP spid="21" grpId="0"/>
      <p:bldP spid="22" grpId="0"/>
      <p:bldP spid="33" grpId="0" animBg="1"/>
      <p:bldP spid="34" grpId="0"/>
      <p:bldP spid="35" grpId="0"/>
      <p:bldP spid="36" grpId="0"/>
      <p:bldP spid="41" grpId="0" animBg="1"/>
      <p:bldP spid="42" grpId="0"/>
      <p:bldP spid="43" grpId="0"/>
      <p:bldP spid="44" grpId="0"/>
      <p:bldP spid="49" grpId="0" animBg="1"/>
      <p:bldP spid="50" grpId="0"/>
      <p:bldP spid="5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3"/>
          <p:cNvSpPr txBox="1"/>
          <p:nvPr/>
        </p:nvSpPr>
        <p:spPr>
          <a:xfrm>
            <a:off x="2768970" y="248083"/>
            <a:ext cx="3777531"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zh-CN" altLang="en-US" sz="3600" kern="0" dirty="0">
                <a:solidFill>
                  <a:srgbClr val="00C8D8"/>
                </a:solidFill>
                <a:latin typeface="微软雅黑" panose="020B0503020204020204" pitchFamily="34" charset="-122"/>
                <a:ea typeface="微软雅黑" panose="020B0503020204020204" pitchFamily="34" charset="-122"/>
              </a:rPr>
              <a:t>企业荣誉</a:t>
            </a:r>
          </a:p>
        </p:txBody>
      </p:sp>
      <p:sp>
        <p:nvSpPr>
          <p:cNvPr id="23" name="矩形 22"/>
          <p:cNvSpPr/>
          <p:nvPr/>
        </p:nvSpPr>
        <p:spPr>
          <a:xfrm>
            <a:off x="-806824" y="847165"/>
            <a:ext cx="524436" cy="88750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矩形 23"/>
          <p:cNvSpPr/>
          <p:nvPr/>
        </p:nvSpPr>
        <p:spPr>
          <a:xfrm>
            <a:off x="-806824" y="1734671"/>
            <a:ext cx="524436" cy="887506"/>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 name="组合 1"/>
          <p:cNvGrpSpPr/>
          <p:nvPr/>
        </p:nvGrpSpPr>
        <p:grpSpPr>
          <a:xfrm>
            <a:off x="354482" y="190001"/>
            <a:ext cx="2228557" cy="763237"/>
            <a:chOff x="157476" y="152440"/>
            <a:chExt cx="2474408" cy="847436"/>
          </a:xfrm>
        </p:grpSpPr>
        <p:sp>
          <p:nvSpPr>
            <p:cNvPr id="25" name="Freeform 24"/>
            <p:cNvSpPr/>
            <p:nvPr/>
          </p:nvSpPr>
          <p:spPr>
            <a:xfrm>
              <a:off x="1332597" y="152440"/>
              <a:ext cx="1299287" cy="847436"/>
            </a:xfrm>
            <a:custGeom>
              <a:avLst/>
              <a:gdLst/>
              <a:ahLst/>
              <a:cxnLst>
                <a:cxn ang="0">
                  <a:pos x="448270" y="0"/>
                </a:cxn>
                <a:cxn ang="0">
                  <a:pos x="2349604" y="0"/>
                </a:cxn>
                <a:cxn ang="0">
                  <a:pos x="2374000" y="55145"/>
                </a:cxn>
                <a:cxn ang="0">
                  <a:pos x="1989769" y="1497335"/>
                </a:cxn>
                <a:cxn ang="0">
                  <a:pos x="1934879" y="1553246"/>
                </a:cxn>
                <a:cxn ang="0">
                  <a:pos x="33544" y="1553246"/>
                </a:cxn>
                <a:cxn ang="0">
                  <a:pos x="8386" y="1497335"/>
                </a:cxn>
                <a:cxn ang="0">
                  <a:pos x="393380" y="55145"/>
                </a:cxn>
                <a:cxn ang="0">
                  <a:pos x="448270" y="0"/>
                </a:cxn>
              </a:cxnLst>
              <a:rect l="0" t="0" r="0" b="0"/>
              <a:pathLst>
                <a:path w="3125" h="2028">
                  <a:moveTo>
                    <a:pt x="588" y="0"/>
                  </a:moveTo>
                  <a:lnTo>
                    <a:pt x="3082" y="0"/>
                  </a:lnTo>
                  <a:cubicBezTo>
                    <a:pt x="3110" y="0"/>
                    <a:pt x="3125" y="32"/>
                    <a:pt x="3114" y="72"/>
                  </a:cubicBezTo>
                  <a:lnTo>
                    <a:pt x="2610" y="1955"/>
                  </a:lnTo>
                  <a:cubicBezTo>
                    <a:pt x="2599" y="1995"/>
                    <a:pt x="2567" y="2028"/>
                    <a:pt x="2538" y="2028"/>
                  </a:cubicBezTo>
                  <a:lnTo>
                    <a:pt x="44" y="2028"/>
                  </a:lnTo>
                  <a:cubicBezTo>
                    <a:pt x="15" y="2028"/>
                    <a:pt x="0" y="1995"/>
                    <a:pt x="11" y="1955"/>
                  </a:cubicBezTo>
                  <a:lnTo>
                    <a:pt x="516" y="72"/>
                  </a:lnTo>
                  <a:cubicBezTo>
                    <a:pt x="527" y="32"/>
                    <a:pt x="559" y="0"/>
                    <a:pt x="588" y="0"/>
                  </a:cubicBez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26" name="Freeform 22"/>
            <p:cNvSpPr/>
            <p:nvPr/>
          </p:nvSpPr>
          <p:spPr>
            <a:xfrm>
              <a:off x="157476" y="152440"/>
              <a:ext cx="1298421" cy="846571"/>
            </a:xfrm>
            <a:custGeom>
              <a:avLst/>
              <a:gdLst/>
              <a:ahLst/>
              <a:cxnLst>
                <a:cxn ang="0">
                  <a:pos x="448114" y="0"/>
                </a:cxn>
                <a:cxn ang="0">
                  <a:pos x="2346501" y="0"/>
                </a:cxn>
                <a:cxn ang="0">
                  <a:pos x="2372412" y="56677"/>
                </a:cxn>
                <a:cxn ang="0">
                  <a:pos x="1988314" y="1496569"/>
                </a:cxn>
                <a:cxn ang="0">
                  <a:pos x="1932681" y="1553246"/>
                </a:cxn>
                <a:cxn ang="0">
                  <a:pos x="33532" y="1553246"/>
                </a:cxn>
                <a:cxn ang="0">
                  <a:pos x="8383" y="1496569"/>
                </a:cxn>
                <a:cxn ang="0">
                  <a:pos x="392481" y="56677"/>
                </a:cxn>
                <a:cxn ang="0">
                  <a:pos x="448114" y="0"/>
                </a:cxn>
              </a:cxnLst>
              <a:rect l="0" t="0" r="0" b="0"/>
              <a:pathLst>
                <a:path w="3124" h="2028">
                  <a:moveTo>
                    <a:pt x="588" y="0"/>
                  </a:moveTo>
                  <a:lnTo>
                    <a:pt x="3079" y="0"/>
                  </a:lnTo>
                  <a:cubicBezTo>
                    <a:pt x="3109" y="0"/>
                    <a:pt x="3124" y="33"/>
                    <a:pt x="3113" y="74"/>
                  </a:cubicBezTo>
                  <a:lnTo>
                    <a:pt x="2609" y="1954"/>
                  </a:lnTo>
                  <a:cubicBezTo>
                    <a:pt x="2598" y="1994"/>
                    <a:pt x="2565" y="2028"/>
                    <a:pt x="2536" y="2028"/>
                  </a:cubicBezTo>
                  <a:lnTo>
                    <a:pt x="44" y="2028"/>
                  </a:lnTo>
                  <a:cubicBezTo>
                    <a:pt x="15" y="2028"/>
                    <a:pt x="0" y="1994"/>
                    <a:pt x="11" y="1954"/>
                  </a:cubicBezTo>
                  <a:lnTo>
                    <a:pt x="515" y="74"/>
                  </a:lnTo>
                  <a:cubicBezTo>
                    <a:pt x="526" y="33"/>
                    <a:pt x="559" y="0"/>
                    <a:pt x="588" y="0"/>
                  </a:cubicBez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grpSp>
      <p:sp>
        <p:nvSpPr>
          <p:cNvPr id="27" name="Freeform 29"/>
          <p:cNvSpPr/>
          <p:nvPr/>
        </p:nvSpPr>
        <p:spPr>
          <a:xfrm>
            <a:off x="1749693" y="403409"/>
            <a:ext cx="441189" cy="335641"/>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FFFFFF"/>
          </a:solidFill>
          <a:ln w="9525">
            <a:noFill/>
          </a:ln>
        </p:spPr>
        <p:txBody>
          <a:bodyPr/>
          <a:lstStyle/>
          <a:p>
            <a:endParaRPr lang="zh-CN" altLang="en-US" sz="1799" dirty="0">
              <a:ea typeface="微软雅黑" panose="020B0503020204020204" pitchFamily="34" charset="-122"/>
            </a:endParaRPr>
          </a:p>
        </p:txBody>
      </p:sp>
      <p:sp>
        <p:nvSpPr>
          <p:cNvPr id="28" name="TextBox 23"/>
          <p:cNvSpPr txBox="1"/>
          <p:nvPr/>
        </p:nvSpPr>
        <p:spPr>
          <a:xfrm>
            <a:off x="488478" y="368127"/>
            <a:ext cx="1127219" cy="3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en-US" altLang="zh-CN" sz="1800" kern="0" dirty="0" smtClean="0">
                <a:solidFill>
                  <a:srgbClr val="FFFFFF"/>
                </a:solidFill>
                <a:latin typeface="微软雅黑" panose="020B0503020204020204" pitchFamily="34" charset="-122"/>
                <a:ea typeface="微软雅黑" panose="020B0503020204020204" pitchFamily="34" charset="-122"/>
              </a:rPr>
              <a:t>LOGO</a:t>
            </a:r>
            <a:endParaRPr lang="zh-CN" altLang="en-US" sz="1800" kern="0" dirty="0">
              <a:solidFill>
                <a:srgbClr val="FFFFFF"/>
              </a:solidFill>
              <a:latin typeface="微软雅黑" panose="020B0503020204020204" pitchFamily="34" charset="-122"/>
              <a:ea typeface="微软雅黑" panose="020B0503020204020204" pitchFamily="34" charset="-122"/>
            </a:endParaRPr>
          </a:p>
        </p:txBody>
      </p:sp>
      <p:sp>
        <p:nvSpPr>
          <p:cNvPr id="12" name="Freeform 28"/>
          <p:cNvSpPr/>
          <p:nvPr/>
        </p:nvSpPr>
        <p:spPr>
          <a:xfrm>
            <a:off x="5584865" y="529454"/>
            <a:ext cx="491880" cy="375265"/>
          </a:xfrm>
          <a:custGeom>
            <a:avLst/>
            <a:gdLst/>
            <a:ahLst/>
            <a:cxnLst>
              <a:cxn ang="0">
                <a:pos x="523584" y="195509"/>
              </a:cxn>
              <a:cxn ang="0">
                <a:pos x="468711" y="250712"/>
              </a:cxn>
              <a:cxn ang="0">
                <a:pos x="320857" y="399452"/>
              </a:cxn>
              <a:cxn ang="0">
                <a:pos x="210348" y="399452"/>
              </a:cxn>
              <a:cxn ang="0">
                <a:pos x="374206" y="234611"/>
              </a:cxn>
              <a:cxn ang="0">
                <a:pos x="0" y="234611"/>
              </a:cxn>
              <a:cxn ang="0">
                <a:pos x="0" y="156407"/>
              </a:cxn>
              <a:cxn ang="0">
                <a:pos x="374206" y="156407"/>
              </a:cxn>
              <a:cxn ang="0">
                <a:pos x="218732" y="0"/>
              </a:cxn>
              <a:cxn ang="0">
                <a:pos x="329241" y="0"/>
              </a:cxn>
              <a:cxn ang="0">
                <a:pos x="468711" y="140307"/>
              </a:cxn>
              <a:cxn ang="0">
                <a:pos x="523584" y="195509"/>
              </a:cxn>
            </a:cxnLst>
            <a:rect l="0" t="0" r="0" b="0"/>
            <a:pathLst>
              <a:path w="687" h="521">
                <a:moveTo>
                  <a:pt x="687" y="255"/>
                </a:moveTo>
                <a:lnTo>
                  <a:pt x="615" y="327"/>
                </a:lnTo>
                <a:lnTo>
                  <a:pt x="421" y="521"/>
                </a:lnTo>
                <a:lnTo>
                  <a:pt x="276" y="521"/>
                </a:lnTo>
                <a:lnTo>
                  <a:pt x="491" y="306"/>
                </a:lnTo>
                <a:lnTo>
                  <a:pt x="0" y="306"/>
                </a:lnTo>
                <a:lnTo>
                  <a:pt x="0" y="204"/>
                </a:lnTo>
                <a:lnTo>
                  <a:pt x="491" y="204"/>
                </a:lnTo>
                <a:lnTo>
                  <a:pt x="287" y="0"/>
                </a:lnTo>
                <a:lnTo>
                  <a:pt x="432" y="0"/>
                </a:lnTo>
                <a:lnTo>
                  <a:pt x="615" y="183"/>
                </a:lnTo>
                <a:lnTo>
                  <a:pt x="687" y="255"/>
                </a:ln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sp>
        <p:nvSpPr>
          <p:cNvPr id="13" name="Freeform 29"/>
          <p:cNvSpPr/>
          <p:nvPr/>
        </p:nvSpPr>
        <p:spPr>
          <a:xfrm>
            <a:off x="6222962" y="71945"/>
            <a:ext cx="624943" cy="475435"/>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19" name="Freeform 5"/>
          <p:cNvSpPr>
            <a:spLocks/>
          </p:cNvSpPr>
          <p:nvPr/>
        </p:nvSpPr>
        <p:spPr bwMode="auto">
          <a:xfrm rot="5400000">
            <a:off x="1034051" y="1701661"/>
            <a:ext cx="3600000" cy="3600000"/>
          </a:xfrm>
          <a:prstGeom prst="ellipse">
            <a:avLst/>
          </a:prstGeom>
          <a:solidFill>
            <a:srgbClr val="00C8D8"/>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20" name="Freeform 5"/>
          <p:cNvSpPr>
            <a:spLocks/>
          </p:cNvSpPr>
          <p:nvPr/>
        </p:nvSpPr>
        <p:spPr bwMode="auto">
          <a:xfrm rot="5400000">
            <a:off x="1212413" y="1880023"/>
            <a:ext cx="3243276" cy="3243276"/>
          </a:xfrm>
          <a:prstGeom prst="ellipse">
            <a:avLst/>
          </a:prstGeom>
          <a:solidFill>
            <a:schemeClr val="bg1"/>
          </a:solidFill>
          <a:ln w="31750">
            <a:noFill/>
          </a:ln>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1" name="椭圆 20"/>
          <p:cNvSpPr/>
          <p:nvPr/>
        </p:nvSpPr>
        <p:spPr>
          <a:xfrm>
            <a:off x="1525109" y="2202003"/>
            <a:ext cx="2617883" cy="2599319"/>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15875">
            <a:noFill/>
          </a:ln>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Calibri" pitchFamily="34" charset="0"/>
              <a:ea typeface="宋体" charset="-122"/>
            </a:endParaRPr>
          </a:p>
        </p:txBody>
      </p:sp>
      <p:sp>
        <p:nvSpPr>
          <p:cNvPr id="22" name="圆角矩形 21"/>
          <p:cNvSpPr/>
          <p:nvPr/>
        </p:nvSpPr>
        <p:spPr>
          <a:xfrm>
            <a:off x="1583371" y="5521697"/>
            <a:ext cx="2534400" cy="462819"/>
          </a:xfrm>
          <a:prstGeom prst="roundRect">
            <a:avLst>
              <a:gd name="adj" fmla="val 50000"/>
            </a:avLst>
          </a:prstGeom>
          <a:solidFill>
            <a:srgbClr val="1F3240"/>
          </a:solidFill>
          <a:ln w="19050">
            <a:noFill/>
          </a:ln>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Calibri" pitchFamily="34" charset="0"/>
              <a:ea typeface="宋体" charset="-122"/>
            </a:endParaRPr>
          </a:p>
        </p:txBody>
      </p:sp>
      <p:sp>
        <p:nvSpPr>
          <p:cNvPr id="29" name="TextBox 12"/>
          <p:cNvSpPr txBox="1"/>
          <p:nvPr/>
        </p:nvSpPr>
        <p:spPr>
          <a:xfrm>
            <a:off x="2388905" y="5568441"/>
            <a:ext cx="923330" cy="369332"/>
          </a:xfrm>
          <a:prstGeom prst="rect">
            <a:avLst/>
          </a:prstGeom>
          <a:noFill/>
        </p:spPr>
        <p:txBody>
          <a:bodyPr wrap="none" lIns="0" tIns="0" rIns="0" bIns="0" rtlCol="0">
            <a:spAutoFit/>
          </a:bodyPr>
          <a:lstStyle/>
          <a:p>
            <a:r>
              <a:rPr lang="zh-CN" altLang="en-US" sz="2400" b="1" dirty="0">
                <a:solidFill>
                  <a:srgbClr val="FFFFFF"/>
                </a:solidFill>
                <a:latin typeface="微软雅黑" pitchFamily="34" charset="-122"/>
                <a:ea typeface="微软雅黑" pitchFamily="34" charset="-122"/>
              </a:rPr>
              <a:t>待用名</a:t>
            </a:r>
          </a:p>
        </p:txBody>
      </p:sp>
      <p:sp>
        <p:nvSpPr>
          <p:cNvPr id="30" name="TextBox 16"/>
          <p:cNvSpPr txBox="1"/>
          <p:nvPr/>
        </p:nvSpPr>
        <p:spPr>
          <a:xfrm>
            <a:off x="1820704" y="6060092"/>
            <a:ext cx="2059733" cy="626045"/>
          </a:xfrm>
          <a:prstGeom prst="rect">
            <a:avLst/>
          </a:prstGeom>
          <a:noFill/>
        </p:spPr>
        <p:txBody>
          <a:bodyPr wrap="square" lIns="91603" tIns="45803" rIns="91603" bIns="45803" rtlCol="0">
            <a:spAutoFit/>
          </a:bodyPr>
          <a:lstStyle/>
          <a:p>
            <a:pPr algn="ctr"/>
            <a:r>
              <a:rPr lang="zh-CN" altLang="en-US" sz="2000" dirty="0">
                <a:solidFill>
                  <a:schemeClr val="tx1">
                    <a:lumMod val="65000"/>
                    <a:lumOff val="35000"/>
                  </a:schemeClr>
                </a:solidFill>
                <a:latin typeface="微软雅黑" pitchFamily="34" charset="-122"/>
                <a:ea typeface="微软雅黑" pitchFamily="34" charset="-122"/>
              </a:rPr>
              <a:t>输入职务名称</a:t>
            </a:r>
            <a:endParaRPr lang="en-US" altLang="zh-CN" sz="2000" dirty="0">
              <a:solidFill>
                <a:schemeClr val="tx1">
                  <a:lumMod val="65000"/>
                  <a:lumOff val="35000"/>
                </a:schemeClr>
              </a:solidFill>
              <a:latin typeface="微软雅黑" pitchFamily="34" charset="-122"/>
              <a:ea typeface="微软雅黑" pitchFamily="34" charset="-122"/>
            </a:endParaRPr>
          </a:p>
          <a:p>
            <a:pPr algn="ctr"/>
            <a:r>
              <a:rPr lang="zh-CN" altLang="en-US" sz="1467" dirty="0">
                <a:solidFill>
                  <a:schemeClr val="tx1">
                    <a:lumMod val="65000"/>
                    <a:lumOff val="35000"/>
                  </a:schemeClr>
                </a:solidFill>
                <a:latin typeface="微软雅黑" pitchFamily="34" charset="-122"/>
                <a:ea typeface="微软雅黑" pitchFamily="34" charset="-122"/>
              </a:rPr>
              <a:t>活动负责人</a:t>
            </a:r>
            <a:endParaRPr lang="en-US" altLang="zh-CN" sz="1467" dirty="0">
              <a:solidFill>
                <a:schemeClr val="tx1">
                  <a:lumMod val="65000"/>
                  <a:lumOff val="35000"/>
                </a:schemeClr>
              </a:solidFill>
              <a:latin typeface="微软雅黑" pitchFamily="34" charset="-122"/>
              <a:ea typeface="微软雅黑" pitchFamily="34" charset="-122"/>
            </a:endParaRPr>
          </a:p>
        </p:txBody>
      </p:sp>
      <p:sp>
        <p:nvSpPr>
          <p:cNvPr id="52" name="Freeform 5"/>
          <p:cNvSpPr>
            <a:spLocks noChangeAspect="1"/>
          </p:cNvSpPr>
          <p:nvPr/>
        </p:nvSpPr>
        <p:spPr>
          <a:xfrm>
            <a:off x="5973557" y="2117351"/>
            <a:ext cx="1004888" cy="1008063"/>
          </a:xfrm>
          <a:custGeom>
            <a:avLst/>
            <a:gdLst/>
            <a:ahLst/>
            <a:cxnLst>
              <a:cxn ang="0">
                <a:pos x="170490" y="802968"/>
              </a:cxn>
              <a:cxn ang="0">
                <a:pos x="205671" y="149935"/>
              </a:cxn>
              <a:cxn ang="0">
                <a:pos x="694589" y="68645"/>
              </a:cxn>
              <a:cxn ang="0">
                <a:pos x="960698" y="82194"/>
              </a:cxn>
              <a:cxn ang="0">
                <a:pos x="957090" y="364000"/>
              </a:cxn>
              <a:cxn ang="0">
                <a:pos x="822682" y="837290"/>
              </a:cxn>
              <a:cxn ang="0">
                <a:pos x="170490" y="802968"/>
              </a:cxn>
            </a:cxnLst>
            <a:rect l="0" t="0" r="0" b="0"/>
            <a:pathLst>
              <a:path w="1114" h="1116">
                <a:moveTo>
                  <a:pt x="189" y="889"/>
                </a:moveTo>
                <a:cubicBezTo>
                  <a:pt x="0" y="679"/>
                  <a:pt x="17" y="355"/>
                  <a:pt x="228" y="166"/>
                </a:cubicBezTo>
                <a:cubicBezTo>
                  <a:pt x="380" y="29"/>
                  <a:pt x="593" y="0"/>
                  <a:pt x="770" y="76"/>
                </a:cubicBezTo>
                <a:cubicBezTo>
                  <a:pt x="837" y="104"/>
                  <a:pt x="998" y="91"/>
                  <a:pt x="1065" y="91"/>
                </a:cubicBezTo>
                <a:cubicBezTo>
                  <a:pt x="1056" y="194"/>
                  <a:pt x="1040" y="332"/>
                  <a:pt x="1061" y="403"/>
                </a:cubicBezTo>
                <a:cubicBezTo>
                  <a:pt x="1114" y="586"/>
                  <a:pt x="1063" y="791"/>
                  <a:pt x="912" y="927"/>
                </a:cubicBezTo>
                <a:cubicBezTo>
                  <a:pt x="702" y="1116"/>
                  <a:pt x="378" y="1099"/>
                  <a:pt x="189" y="889"/>
                </a:cubicBezTo>
                <a:close/>
              </a:path>
            </a:pathLst>
          </a:custGeom>
          <a:solidFill>
            <a:srgbClr val="1F3240"/>
          </a:solidFill>
          <a:ln w="9525">
            <a:noFill/>
          </a:ln>
        </p:spPr>
        <p:txBody>
          <a:bodyPr/>
          <a:lstStyle/>
          <a:p>
            <a:endParaRPr lang="zh-CN" altLang="en-US"/>
          </a:p>
        </p:txBody>
      </p:sp>
      <p:cxnSp>
        <p:nvCxnSpPr>
          <p:cNvPr id="53" name="直接连接符 52"/>
          <p:cNvCxnSpPr/>
          <p:nvPr/>
        </p:nvCxnSpPr>
        <p:spPr>
          <a:xfrm>
            <a:off x="7124495" y="2117351"/>
            <a:ext cx="0" cy="931863"/>
          </a:xfrm>
          <a:prstGeom prst="line">
            <a:avLst/>
          </a:prstGeom>
          <a:ln w="9525" cap="flat" cmpd="sng">
            <a:solidFill>
              <a:srgbClr val="1F3240"/>
            </a:solidFill>
            <a:prstDash val="solid"/>
            <a:headEnd type="none" w="med" len="med"/>
            <a:tailEnd type="none" w="med" len="med"/>
          </a:ln>
        </p:spPr>
      </p:cxnSp>
      <p:sp>
        <p:nvSpPr>
          <p:cNvPr id="54" name="TextBox 51"/>
          <p:cNvSpPr txBox="1"/>
          <p:nvPr/>
        </p:nvSpPr>
        <p:spPr>
          <a:xfrm>
            <a:off x="6076745" y="2268164"/>
            <a:ext cx="854075" cy="70802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000" b="0" i="0" u="none" strike="noStrike" kern="1200" cap="none" spc="0" normalizeH="0" baseline="0" noProof="0" dirty="0" smtClean="0">
                <a:ln>
                  <a:noFill/>
                </a:ln>
                <a:solidFill>
                  <a:srgbClr val="F8F8F8"/>
                </a:solidFill>
                <a:effectLst/>
                <a:uLnTx/>
                <a:uFillTx/>
                <a:latin typeface="微软雅黑" panose="020B0503020204020204" pitchFamily="34" charset="-122"/>
                <a:ea typeface="微软雅黑" panose="020B0503020204020204" pitchFamily="34" charset="-122"/>
              </a:rPr>
              <a:t>技术团队</a:t>
            </a:r>
            <a:endParaRPr kumimoji="0" lang="zh-CN" altLang="en-US" sz="20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endParaRPr>
          </a:p>
        </p:txBody>
      </p:sp>
      <p:sp>
        <p:nvSpPr>
          <p:cNvPr id="55" name="Freeform 5"/>
          <p:cNvSpPr>
            <a:spLocks noChangeAspect="1"/>
          </p:cNvSpPr>
          <p:nvPr/>
        </p:nvSpPr>
        <p:spPr>
          <a:xfrm>
            <a:off x="5973557" y="3330201"/>
            <a:ext cx="1004888" cy="1008063"/>
          </a:xfrm>
          <a:custGeom>
            <a:avLst/>
            <a:gdLst/>
            <a:ahLst/>
            <a:cxnLst>
              <a:cxn ang="0">
                <a:pos x="170490" y="802968"/>
              </a:cxn>
              <a:cxn ang="0">
                <a:pos x="205671" y="149935"/>
              </a:cxn>
              <a:cxn ang="0">
                <a:pos x="694589" y="68645"/>
              </a:cxn>
              <a:cxn ang="0">
                <a:pos x="960698" y="82194"/>
              </a:cxn>
              <a:cxn ang="0">
                <a:pos x="957090" y="364000"/>
              </a:cxn>
              <a:cxn ang="0">
                <a:pos x="822682" y="837290"/>
              </a:cxn>
              <a:cxn ang="0">
                <a:pos x="170490" y="802968"/>
              </a:cxn>
            </a:cxnLst>
            <a:rect l="0" t="0" r="0" b="0"/>
            <a:pathLst>
              <a:path w="1114" h="1116">
                <a:moveTo>
                  <a:pt x="189" y="889"/>
                </a:moveTo>
                <a:cubicBezTo>
                  <a:pt x="0" y="679"/>
                  <a:pt x="17" y="355"/>
                  <a:pt x="228" y="166"/>
                </a:cubicBezTo>
                <a:cubicBezTo>
                  <a:pt x="380" y="29"/>
                  <a:pt x="593" y="0"/>
                  <a:pt x="770" y="76"/>
                </a:cubicBezTo>
                <a:cubicBezTo>
                  <a:pt x="837" y="104"/>
                  <a:pt x="998" y="91"/>
                  <a:pt x="1065" y="91"/>
                </a:cubicBezTo>
                <a:cubicBezTo>
                  <a:pt x="1056" y="194"/>
                  <a:pt x="1040" y="332"/>
                  <a:pt x="1061" y="403"/>
                </a:cubicBezTo>
                <a:cubicBezTo>
                  <a:pt x="1114" y="586"/>
                  <a:pt x="1063" y="791"/>
                  <a:pt x="912" y="927"/>
                </a:cubicBezTo>
                <a:cubicBezTo>
                  <a:pt x="702" y="1116"/>
                  <a:pt x="378" y="1099"/>
                  <a:pt x="189" y="889"/>
                </a:cubicBezTo>
                <a:close/>
              </a:path>
            </a:pathLst>
          </a:custGeom>
          <a:solidFill>
            <a:srgbClr val="00C8D8"/>
          </a:solidFill>
          <a:ln w="9525">
            <a:noFill/>
          </a:ln>
        </p:spPr>
        <p:txBody>
          <a:bodyPr/>
          <a:lstStyle/>
          <a:p>
            <a:endParaRPr lang="zh-CN" altLang="en-US"/>
          </a:p>
        </p:txBody>
      </p:sp>
      <p:cxnSp>
        <p:nvCxnSpPr>
          <p:cNvPr id="56" name="直接连接符 55"/>
          <p:cNvCxnSpPr/>
          <p:nvPr/>
        </p:nvCxnSpPr>
        <p:spPr>
          <a:xfrm>
            <a:off x="7124495" y="3317501"/>
            <a:ext cx="0" cy="944563"/>
          </a:xfrm>
          <a:prstGeom prst="line">
            <a:avLst/>
          </a:prstGeom>
          <a:ln w="9525" cap="flat" cmpd="sng">
            <a:solidFill>
              <a:srgbClr val="00C8D8"/>
            </a:solidFill>
            <a:prstDash val="solid"/>
            <a:headEnd type="none" w="med" len="med"/>
            <a:tailEnd type="none" w="med" len="med"/>
          </a:ln>
        </p:spPr>
      </p:cxnSp>
      <p:sp>
        <p:nvSpPr>
          <p:cNvPr id="57" name="TextBox 60"/>
          <p:cNvSpPr txBox="1"/>
          <p:nvPr/>
        </p:nvSpPr>
        <p:spPr>
          <a:xfrm>
            <a:off x="6076745" y="3481014"/>
            <a:ext cx="854075" cy="70802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000" b="0" i="0" u="none" strike="noStrike" kern="1200" cap="none" spc="0" normalizeH="0" baseline="0" noProof="0" dirty="0" smtClean="0">
                <a:ln>
                  <a:noFill/>
                </a:ln>
                <a:solidFill>
                  <a:srgbClr val="F8F8F8"/>
                </a:solidFill>
                <a:effectLst/>
                <a:uLnTx/>
                <a:uFillTx/>
                <a:latin typeface="微软雅黑" panose="020B0503020204020204" pitchFamily="34" charset="-122"/>
                <a:ea typeface="微软雅黑" panose="020B0503020204020204" pitchFamily="34" charset="-122"/>
              </a:rPr>
              <a:t>销售团队</a:t>
            </a:r>
            <a:endParaRPr kumimoji="0" lang="zh-CN" altLang="en-US" sz="20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endParaRPr>
          </a:p>
        </p:txBody>
      </p:sp>
      <p:sp>
        <p:nvSpPr>
          <p:cNvPr id="58" name="Freeform 5"/>
          <p:cNvSpPr>
            <a:spLocks noChangeAspect="1"/>
          </p:cNvSpPr>
          <p:nvPr/>
        </p:nvSpPr>
        <p:spPr>
          <a:xfrm>
            <a:off x="5973557" y="4747839"/>
            <a:ext cx="1004888" cy="1008062"/>
          </a:xfrm>
          <a:custGeom>
            <a:avLst/>
            <a:gdLst/>
            <a:ahLst/>
            <a:cxnLst>
              <a:cxn ang="0">
                <a:pos x="170490" y="802968"/>
              </a:cxn>
              <a:cxn ang="0">
                <a:pos x="205671" y="149935"/>
              </a:cxn>
              <a:cxn ang="0">
                <a:pos x="694589" y="68645"/>
              </a:cxn>
              <a:cxn ang="0">
                <a:pos x="960698" y="82194"/>
              </a:cxn>
              <a:cxn ang="0">
                <a:pos x="957090" y="364000"/>
              </a:cxn>
              <a:cxn ang="0">
                <a:pos x="822682" y="837290"/>
              </a:cxn>
              <a:cxn ang="0">
                <a:pos x="170490" y="802968"/>
              </a:cxn>
            </a:cxnLst>
            <a:rect l="0" t="0" r="0" b="0"/>
            <a:pathLst>
              <a:path w="1114" h="1116">
                <a:moveTo>
                  <a:pt x="189" y="889"/>
                </a:moveTo>
                <a:cubicBezTo>
                  <a:pt x="0" y="679"/>
                  <a:pt x="17" y="355"/>
                  <a:pt x="228" y="166"/>
                </a:cubicBezTo>
                <a:cubicBezTo>
                  <a:pt x="380" y="29"/>
                  <a:pt x="593" y="0"/>
                  <a:pt x="770" y="76"/>
                </a:cubicBezTo>
                <a:cubicBezTo>
                  <a:pt x="837" y="104"/>
                  <a:pt x="998" y="91"/>
                  <a:pt x="1065" y="91"/>
                </a:cubicBezTo>
                <a:cubicBezTo>
                  <a:pt x="1056" y="194"/>
                  <a:pt x="1040" y="332"/>
                  <a:pt x="1061" y="403"/>
                </a:cubicBezTo>
                <a:cubicBezTo>
                  <a:pt x="1114" y="586"/>
                  <a:pt x="1063" y="791"/>
                  <a:pt x="912" y="927"/>
                </a:cubicBezTo>
                <a:cubicBezTo>
                  <a:pt x="702" y="1116"/>
                  <a:pt x="378" y="1099"/>
                  <a:pt x="189" y="889"/>
                </a:cubicBezTo>
                <a:close/>
              </a:path>
            </a:pathLst>
          </a:custGeom>
          <a:solidFill>
            <a:srgbClr val="1F3240"/>
          </a:solidFill>
          <a:ln w="9525">
            <a:noFill/>
          </a:ln>
        </p:spPr>
        <p:txBody>
          <a:bodyPr/>
          <a:lstStyle/>
          <a:p>
            <a:endParaRPr lang="zh-CN" altLang="en-US"/>
          </a:p>
        </p:txBody>
      </p:sp>
      <p:cxnSp>
        <p:nvCxnSpPr>
          <p:cNvPr id="59" name="直接连接符 58"/>
          <p:cNvCxnSpPr/>
          <p:nvPr/>
        </p:nvCxnSpPr>
        <p:spPr>
          <a:xfrm>
            <a:off x="7124495" y="4646239"/>
            <a:ext cx="0" cy="1168400"/>
          </a:xfrm>
          <a:prstGeom prst="line">
            <a:avLst/>
          </a:prstGeom>
          <a:ln w="9525" cap="flat" cmpd="sng">
            <a:solidFill>
              <a:srgbClr val="1F3240"/>
            </a:solidFill>
            <a:prstDash val="solid"/>
            <a:headEnd type="none" w="med" len="med"/>
            <a:tailEnd type="none" w="med" len="med"/>
          </a:ln>
        </p:spPr>
      </p:cxnSp>
      <p:sp>
        <p:nvSpPr>
          <p:cNvPr id="60" name="TextBox 63"/>
          <p:cNvSpPr txBox="1"/>
          <p:nvPr/>
        </p:nvSpPr>
        <p:spPr>
          <a:xfrm>
            <a:off x="6076745" y="4897064"/>
            <a:ext cx="854075" cy="70802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000" b="0" i="0" u="none" strike="noStrike" kern="1200" cap="none" spc="0" normalizeH="0" baseline="0" noProof="0" dirty="0" smtClean="0">
                <a:ln>
                  <a:noFill/>
                </a:ln>
                <a:solidFill>
                  <a:srgbClr val="F8F8F8"/>
                </a:solidFill>
                <a:effectLst/>
                <a:uLnTx/>
                <a:uFillTx/>
                <a:latin typeface="微软雅黑" panose="020B0503020204020204" pitchFamily="34" charset="-122"/>
                <a:ea typeface="微软雅黑" panose="020B0503020204020204" pitchFamily="34" charset="-122"/>
              </a:rPr>
              <a:t>顾问团队</a:t>
            </a:r>
            <a:endParaRPr kumimoji="0" lang="zh-CN" altLang="en-US" sz="20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endParaRPr>
          </a:p>
        </p:txBody>
      </p:sp>
      <p:sp>
        <p:nvSpPr>
          <p:cNvPr id="61" name="TextBox 64"/>
          <p:cNvSpPr txBox="1"/>
          <p:nvPr/>
        </p:nvSpPr>
        <p:spPr>
          <a:xfrm>
            <a:off x="7248320" y="2206251"/>
            <a:ext cx="3216275" cy="708025"/>
          </a:xfrm>
          <a:prstGeom prst="rect">
            <a:avLst/>
          </a:prstGeom>
          <a:noFill/>
          <a:ln w="9525">
            <a:noFill/>
          </a:ln>
        </p:spPr>
        <p:txBody>
          <a:bodyPr>
            <a:spAutoFit/>
          </a:bodyPr>
          <a:lstStyle/>
          <a:p>
            <a:pPr lvl="0" algn="just" eaLnBrk="1" hangingPunct="1"/>
            <a:r>
              <a:rPr lang="en-US" altLang="zh-CN" sz="2000" dirty="0">
                <a:solidFill>
                  <a:srgbClr val="1F3240"/>
                </a:solidFill>
                <a:latin typeface="微软雅黑" panose="020B0503020204020204" pitchFamily="34" charset="-122"/>
                <a:ea typeface="微软雅黑" panose="020B0503020204020204" pitchFamily="34" charset="-122"/>
              </a:rPr>
              <a:t>10</a:t>
            </a:r>
            <a:r>
              <a:rPr lang="zh-CN" altLang="en-US" sz="2000" dirty="0">
                <a:solidFill>
                  <a:srgbClr val="1F3240"/>
                </a:solidFill>
                <a:latin typeface="微软雅黑" panose="020B0503020204020204" pitchFamily="34" charset="-122"/>
                <a:ea typeface="微软雅黑" panose="020B0503020204020204" pitchFamily="34" charset="-122"/>
              </a:rPr>
              <a:t>位研发专家、</a:t>
            </a:r>
            <a:r>
              <a:rPr lang="en-US" altLang="zh-CN" sz="2000" dirty="0">
                <a:solidFill>
                  <a:srgbClr val="1F3240"/>
                </a:solidFill>
                <a:latin typeface="微软雅黑" panose="020B0503020204020204" pitchFamily="34" charset="-122"/>
                <a:ea typeface="微软雅黑" panose="020B0503020204020204" pitchFamily="34" charset="-122"/>
              </a:rPr>
              <a:t>15</a:t>
            </a:r>
            <a:r>
              <a:rPr lang="zh-CN" altLang="en-US" sz="2000" dirty="0">
                <a:solidFill>
                  <a:srgbClr val="1F3240"/>
                </a:solidFill>
                <a:latin typeface="微软雅黑" panose="020B0503020204020204" pitchFamily="34" charset="-122"/>
                <a:ea typeface="微软雅黑" panose="020B0503020204020204" pitchFamily="34" charset="-122"/>
              </a:rPr>
              <a:t>位产品经理、</a:t>
            </a:r>
            <a:r>
              <a:rPr lang="en-US" altLang="zh-CN" sz="2000" dirty="0">
                <a:solidFill>
                  <a:srgbClr val="1F3240"/>
                </a:solidFill>
                <a:latin typeface="微软雅黑" panose="020B0503020204020204" pitchFamily="34" charset="-122"/>
                <a:ea typeface="微软雅黑" panose="020B0503020204020204" pitchFamily="34" charset="-122"/>
              </a:rPr>
              <a:t>50</a:t>
            </a:r>
            <a:r>
              <a:rPr lang="zh-CN" altLang="en-US" sz="2000" dirty="0">
                <a:solidFill>
                  <a:srgbClr val="1F3240"/>
                </a:solidFill>
                <a:latin typeface="微软雅黑" panose="020B0503020204020204" pitchFamily="34" charset="-122"/>
                <a:ea typeface="微软雅黑" panose="020B0503020204020204" pitchFamily="34" charset="-122"/>
              </a:rPr>
              <a:t>位工程师</a:t>
            </a:r>
          </a:p>
        </p:txBody>
      </p:sp>
      <p:sp>
        <p:nvSpPr>
          <p:cNvPr id="62" name="TextBox 65"/>
          <p:cNvSpPr txBox="1"/>
          <p:nvPr/>
        </p:nvSpPr>
        <p:spPr>
          <a:xfrm>
            <a:off x="7248320" y="3374651"/>
            <a:ext cx="3216275" cy="708025"/>
          </a:xfrm>
          <a:prstGeom prst="rect">
            <a:avLst/>
          </a:prstGeom>
          <a:noFill/>
          <a:ln w="9525">
            <a:noFill/>
          </a:ln>
        </p:spPr>
        <p:txBody>
          <a:bodyPr>
            <a:spAutoFit/>
          </a:bodyPr>
          <a:lstStyle/>
          <a:p>
            <a:pPr lvl="0" algn="just" eaLnBrk="1" hangingPunct="1"/>
            <a:r>
              <a:rPr lang="en-US" altLang="zh-CN" sz="2000" dirty="0">
                <a:solidFill>
                  <a:srgbClr val="00C8D8"/>
                </a:solidFill>
                <a:latin typeface="微软雅黑" panose="020B0503020204020204" pitchFamily="34" charset="-122"/>
                <a:ea typeface="微软雅黑" panose="020B0503020204020204" pitchFamily="34" charset="-122"/>
              </a:rPr>
              <a:t>20</a:t>
            </a:r>
            <a:r>
              <a:rPr lang="zh-CN" altLang="en-US" sz="2000" dirty="0">
                <a:solidFill>
                  <a:srgbClr val="00C8D8"/>
                </a:solidFill>
                <a:latin typeface="微软雅黑" panose="020B0503020204020204" pitchFamily="34" charset="-122"/>
                <a:ea typeface="微软雅黑" panose="020B0503020204020204" pitchFamily="34" charset="-122"/>
              </a:rPr>
              <a:t>位销售精英、</a:t>
            </a:r>
            <a:r>
              <a:rPr lang="en-US" altLang="zh-CN" sz="2000" dirty="0">
                <a:solidFill>
                  <a:srgbClr val="00C8D8"/>
                </a:solidFill>
                <a:latin typeface="微软雅黑" panose="020B0503020204020204" pitchFamily="34" charset="-122"/>
                <a:ea typeface="微软雅黑" panose="020B0503020204020204" pitchFamily="34" charset="-122"/>
              </a:rPr>
              <a:t>10</a:t>
            </a:r>
            <a:r>
              <a:rPr lang="zh-CN" altLang="en-US" sz="2000" dirty="0">
                <a:solidFill>
                  <a:srgbClr val="00C8D8"/>
                </a:solidFill>
                <a:latin typeface="微软雅黑" panose="020B0503020204020204" pitchFamily="34" charset="-122"/>
                <a:ea typeface="微软雅黑" panose="020B0503020204020204" pitchFamily="34" charset="-122"/>
              </a:rPr>
              <a:t>位售后专员</a:t>
            </a:r>
          </a:p>
        </p:txBody>
      </p:sp>
      <p:sp>
        <p:nvSpPr>
          <p:cNvPr id="63" name="TextBox 69"/>
          <p:cNvSpPr txBox="1"/>
          <p:nvPr/>
        </p:nvSpPr>
        <p:spPr>
          <a:xfrm>
            <a:off x="7248320" y="4722439"/>
            <a:ext cx="3216275" cy="1016000"/>
          </a:xfrm>
          <a:prstGeom prst="rect">
            <a:avLst/>
          </a:prstGeom>
          <a:noFill/>
          <a:ln w="9525">
            <a:noFill/>
          </a:ln>
        </p:spPr>
        <p:txBody>
          <a:bodyPr>
            <a:spAutoFit/>
          </a:bodyPr>
          <a:lstStyle/>
          <a:p>
            <a:pPr lvl="0" algn="just" eaLnBrk="1" hangingPunct="1"/>
            <a:r>
              <a:rPr lang="en-US" altLang="zh-CN" sz="2000" dirty="0">
                <a:solidFill>
                  <a:srgbClr val="1F3240"/>
                </a:solidFill>
                <a:latin typeface="微软雅黑" panose="020B0503020204020204" pitchFamily="34" charset="-122"/>
                <a:ea typeface="微软雅黑" panose="020B0503020204020204" pitchFamily="34" charset="-122"/>
              </a:rPr>
              <a:t>6</a:t>
            </a:r>
            <a:r>
              <a:rPr lang="zh-CN" altLang="en-US" sz="2000" dirty="0">
                <a:solidFill>
                  <a:srgbClr val="1F3240"/>
                </a:solidFill>
                <a:latin typeface="微软雅黑" panose="020B0503020204020204" pitchFamily="34" charset="-122"/>
                <a:ea typeface="微软雅黑" panose="020B0503020204020204" pitchFamily="34" charset="-122"/>
              </a:rPr>
              <a:t>位实点高手组成的专属成本核算特工队，为用户提供经营咨询服务！</a:t>
            </a:r>
          </a:p>
        </p:txBody>
      </p:sp>
    </p:spTree>
    <p:extLst>
      <p:ext uri="{BB962C8B-B14F-4D97-AF65-F5344CB8AC3E}">
        <p14:creationId xmlns:p14="http://schemas.microsoft.com/office/powerpoint/2010/main" val="130630196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5644">
        <p15:prstTrans prst="pageCurlDouble"/>
      </p:transition>
    </mc:Choice>
    <mc:Fallback>
      <p:transition spd="slow" advClick="0" advTm="564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Effect transition="in" filter="fade">
                                      <p:cBhvr>
                                        <p:cTn id="14" dur="500"/>
                                        <p:tgtEl>
                                          <p:spTgt spid="20"/>
                                        </p:tgtEl>
                                      </p:cBhvr>
                                    </p:animEffect>
                                  </p:childTnLst>
                                </p:cTn>
                              </p:par>
                              <p:par>
                                <p:cTn id="15" presetID="53" presetClass="entr" presetSubtype="16" fill="hold" grpId="0" nodeType="withEffect">
                                  <p:stCondLst>
                                    <p:cond delay="40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childTnLst>
                          </p:cTn>
                        </p:par>
                        <p:par>
                          <p:cTn id="20" fill="hold">
                            <p:stCondLst>
                              <p:cond delay="900"/>
                            </p:stCondLst>
                            <p:childTnLst>
                              <p:par>
                                <p:cTn id="21" presetID="16" presetClass="entr" presetSubtype="2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barn(inVertical)">
                                      <p:cBhvr>
                                        <p:cTn id="23" dur="500"/>
                                        <p:tgtEl>
                                          <p:spTgt spid="22"/>
                                        </p:tgtEl>
                                      </p:cBhvr>
                                    </p:animEffect>
                                  </p:childTnLst>
                                </p:cTn>
                              </p:par>
                              <p:par>
                                <p:cTn id="24" presetID="16" presetClass="entr" presetSubtype="21"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barn(inVertical)">
                                      <p:cBhvr>
                                        <p:cTn id="26" dur="500"/>
                                        <p:tgtEl>
                                          <p:spTgt spid="29"/>
                                        </p:tgtEl>
                                      </p:cBhvr>
                                    </p:animEffect>
                                  </p:childTnLst>
                                </p:cTn>
                              </p:par>
                              <p:par>
                                <p:cTn id="27" presetID="16" presetClass="entr" presetSubtype="21"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barn(inVertical)">
                                      <p:cBhvr>
                                        <p:cTn id="29" dur="500"/>
                                        <p:tgtEl>
                                          <p:spTgt spid="30"/>
                                        </p:tgtEl>
                                      </p:cBhvr>
                                    </p:animEffect>
                                  </p:childTnLst>
                                </p:cTn>
                              </p:par>
                            </p:childTnLst>
                          </p:cTn>
                        </p:par>
                        <p:par>
                          <p:cTn id="30" fill="hold">
                            <p:stCondLst>
                              <p:cond delay="1400"/>
                            </p:stCondLst>
                            <p:childTnLst>
                              <p:par>
                                <p:cTn id="31" presetID="31" presetClass="entr" presetSubtype="0" fill="hold" nodeType="afterEffect">
                                  <p:stCondLst>
                                    <p:cond delay="0"/>
                                  </p:stCondLst>
                                  <p:childTnLst>
                                    <p:set>
                                      <p:cBhvr>
                                        <p:cTn id="32" dur="1" fill="hold">
                                          <p:stCondLst>
                                            <p:cond delay="0"/>
                                          </p:stCondLst>
                                        </p:cTn>
                                        <p:tgtEl>
                                          <p:spTgt spid="52"/>
                                        </p:tgtEl>
                                        <p:attrNameLst>
                                          <p:attrName>style.visibility</p:attrName>
                                        </p:attrNameLst>
                                      </p:cBhvr>
                                      <p:to>
                                        <p:strVal val="visible"/>
                                      </p:to>
                                    </p:set>
                                    <p:anim calcmode="lin" valueType="num">
                                      <p:cBhvr>
                                        <p:cTn id="33" dur="400" fill="hold"/>
                                        <p:tgtEl>
                                          <p:spTgt spid="52"/>
                                        </p:tgtEl>
                                        <p:attrNameLst>
                                          <p:attrName>ppt_w</p:attrName>
                                        </p:attrNameLst>
                                      </p:cBhvr>
                                      <p:tavLst>
                                        <p:tav tm="0">
                                          <p:val>
                                            <p:fltVal val="0"/>
                                          </p:val>
                                        </p:tav>
                                        <p:tav tm="100000">
                                          <p:val>
                                            <p:strVal val="#ppt_w"/>
                                          </p:val>
                                        </p:tav>
                                      </p:tavLst>
                                    </p:anim>
                                    <p:anim calcmode="lin" valueType="num">
                                      <p:cBhvr>
                                        <p:cTn id="34" dur="400" fill="hold"/>
                                        <p:tgtEl>
                                          <p:spTgt spid="52"/>
                                        </p:tgtEl>
                                        <p:attrNameLst>
                                          <p:attrName>ppt_h</p:attrName>
                                        </p:attrNameLst>
                                      </p:cBhvr>
                                      <p:tavLst>
                                        <p:tav tm="0">
                                          <p:val>
                                            <p:fltVal val="0"/>
                                          </p:val>
                                        </p:tav>
                                        <p:tav tm="100000">
                                          <p:val>
                                            <p:strVal val="#ppt_h"/>
                                          </p:val>
                                        </p:tav>
                                      </p:tavLst>
                                    </p:anim>
                                    <p:anim calcmode="lin" valueType="num">
                                      <p:cBhvr>
                                        <p:cTn id="35" dur="400" fill="hold"/>
                                        <p:tgtEl>
                                          <p:spTgt spid="52"/>
                                        </p:tgtEl>
                                        <p:attrNameLst>
                                          <p:attrName>style.rotation</p:attrName>
                                        </p:attrNameLst>
                                      </p:cBhvr>
                                      <p:tavLst>
                                        <p:tav tm="0">
                                          <p:val>
                                            <p:fltVal val="90"/>
                                          </p:val>
                                        </p:tav>
                                        <p:tav tm="100000">
                                          <p:val>
                                            <p:fltVal val="0"/>
                                          </p:val>
                                        </p:tav>
                                      </p:tavLst>
                                    </p:anim>
                                    <p:animEffect transition="in" filter="fade">
                                      <p:cBhvr>
                                        <p:cTn id="36" dur="400"/>
                                        <p:tgtEl>
                                          <p:spTgt spid="52"/>
                                        </p:tgtEl>
                                      </p:cBhvr>
                                    </p:animEffect>
                                  </p:childTnLst>
                                </p:cTn>
                              </p:par>
                            </p:childTnLst>
                          </p:cTn>
                        </p:par>
                        <p:par>
                          <p:cTn id="37" fill="hold">
                            <p:stCondLst>
                              <p:cond delay="1800"/>
                            </p:stCondLst>
                            <p:childTnLst>
                              <p:par>
                                <p:cTn id="38" presetID="53" presetClass="entr" presetSubtype="16" fill="hold" grpId="0" nodeType="afterEffect">
                                  <p:stCondLst>
                                    <p:cond delay="0"/>
                                  </p:stCondLst>
                                  <p:childTnLst>
                                    <p:set>
                                      <p:cBhvr>
                                        <p:cTn id="39" dur="1" fill="hold">
                                          <p:stCondLst>
                                            <p:cond delay="0"/>
                                          </p:stCondLst>
                                        </p:cTn>
                                        <p:tgtEl>
                                          <p:spTgt spid="54"/>
                                        </p:tgtEl>
                                        <p:attrNameLst>
                                          <p:attrName>style.visibility</p:attrName>
                                        </p:attrNameLst>
                                      </p:cBhvr>
                                      <p:to>
                                        <p:strVal val="visible"/>
                                      </p:to>
                                    </p:set>
                                    <p:anim calcmode="lin" valueType="num">
                                      <p:cBhvr>
                                        <p:cTn id="40" dur="500" fill="hold"/>
                                        <p:tgtEl>
                                          <p:spTgt spid="54"/>
                                        </p:tgtEl>
                                        <p:attrNameLst>
                                          <p:attrName>ppt_w</p:attrName>
                                        </p:attrNameLst>
                                      </p:cBhvr>
                                      <p:tavLst>
                                        <p:tav tm="0">
                                          <p:val>
                                            <p:fltVal val="0"/>
                                          </p:val>
                                        </p:tav>
                                        <p:tav tm="100000">
                                          <p:val>
                                            <p:strVal val="#ppt_w"/>
                                          </p:val>
                                        </p:tav>
                                      </p:tavLst>
                                    </p:anim>
                                    <p:anim calcmode="lin" valueType="num">
                                      <p:cBhvr>
                                        <p:cTn id="41" dur="500" fill="hold"/>
                                        <p:tgtEl>
                                          <p:spTgt spid="54"/>
                                        </p:tgtEl>
                                        <p:attrNameLst>
                                          <p:attrName>ppt_h</p:attrName>
                                        </p:attrNameLst>
                                      </p:cBhvr>
                                      <p:tavLst>
                                        <p:tav tm="0">
                                          <p:val>
                                            <p:fltVal val="0"/>
                                          </p:val>
                                        </p:tav>
                                        <p:tav tm="100000">
                                          <p:val>
                                            <p:strVal val="#ppt_h"/>
                                          </p:val>
                                        </p:tav>
                                      </p:tavLst>
                                    </p:anim>
                                    <p:animEffect transition="in" filter="fade">
                                      <p:cBhvr>
                                        <p:cTn id="42" dur="500"/>
                                        <p:tgtEl>
                                          <p:spTgt spid="54"/>
                                        </p:tgtEl>
                                      </p:cBhvr>
                                    </p:animEffect>
                                  </p:childTnLst>
                                </p:cTn>
                              </p:par>
                            </p:childTnLst>
                          </p:cTn>
                        </p:par>
                        <p:par>
                          <p:cTn id="43" fill="hold">
                            <p:stCondLst>
                              <p:cond delay="2300"/>
                            </p:stCondLst>
                            <p:childTnLst>
                              <p:par>
                                <p:cTn id="44" presetID="16" presetClass="entr" presetSubtype="42" fill="hold" nodeType="afterEffect">
                                  <p:stCondLst>
                                    <p:cond delay="0"/>
                                  </p:stCondLst>
                                  <p:childTnLst>
                                    <p:set>
                                      <p:cBhvr>
                                        <p:cTn id="45" dur="1" fill="hold">
                                          <p:stCondLst>
                                            <p:cond delay="0"/>
                                          </p:stCondLst>
                                        </p:cTn>
                                        <p:tgtEl>
                                          <p:spTgt spid="53"/>
                                        </p:tgtEl>
                                        <p:attrNameLst>
                                          <p:attrName>style.visibility</p:attrName>
                                        </p:attrNameLst>
                                      </p:cBhvr>
                                      <p:to>
                                        <p:strVal val="visible"/>
                                      </p:to>
                                    </p:set>
                                    <p:animEffect transition="in" filter="barn(outHorizontal)">
                                      <p:cBhvr>
                                        <p:cTn id="46" dur="500"/>
                                        <p:tgtEl>
                                          <p:spTgt spid="53"/>
                                        </p:tgtEl>
                                      </p:cBhvr>
                                    </p:animEffect>
                                  </p:childTnLst>
                                </p:cTn>
                              </p:par>
                            </p:childTnLst>
                          </p:cTn>
                        </p:par>
                        <p:par>
                          <p:cTn id="47" fill="hold">
                            <p:stCondLst>
                              <p:cond delay="2800"/>
                            </p:stCondLst>
                            <p:childTnLst>
                              <p:par>
                                <p:cTn id="48" presetID="22" presetClass="entr" presetSubtype="8" fill="hold" grpId="0" nodeType="afterEffect">
                                  <p:stCondLst>
                                    <p:cond delay="0"/>
                                  </p:stCondLst>
                                  <p:childTnLst>
                                    <p:set>
                                      <p:cBhvr>
                                        <p:cTn id="49" dur="1" fill="hold">
                                          <p:stCondLst>
                                            <p:cond delay="0"/>
                                          </p:stCondLst>
                                        </p:cTn>
                                        <p:tgtEl>
                                          <p:spTgt spid="61"/>
                                        </p:tgtEl>
                                        <p:attrNameLst>
                                          <p:attrName>style.visibility</p:attrName>
                                        </p:attrNameLst>
                                      </p:cBhvr>
                                      <p:to>
                                        <p:strVal val="visible"/>
                                      </p:to>
                                    </p:set>
                                    <p:animEffect transition="in" filter="wipe(left)">
                                      <p:cBhvr>
                                        <p:cTn id="50" dur="400"/>
                                        <p:tgtEl>
                                          <p:spTgt spid="61"/>
                                        </p:tgtEl>
                                      </p:cBhvr>
                                    </p:animEffect>
                                  </p:childTnLst>
                                </p:cTn>
                              </p:par>
                            </p:childTnLst>
                          </p:cTn>
                        </p:par>
                        <p:par>
                          <p:cTn id="51" fill="hold">
                            <p:stCondLst>
                              <p:cond delay="3200"/>
                            </p:stCondLst>
                            <p:childTnLst>
                              <p:par>
                                <p:cTn id="52" presetID="31" presetClass="entr" presetSubtype="0" fill="hold" nodeType="afterEffect">
                                  <p:stCondLst>
                                    <p:cond delay="0"/>
                                  </p:stCondLst>
                                  <p:childTnLst>
                                    <p:set>
                                      <p:cBhvr>
                                        <p:cTn id="53" dur="1" fill="hold">
                                          <p:stCondLst>
                                            <p:cond delay="0"/>
                                          </p:stCondLst>
                                        </p:cTn>
                                        <p:tgtEl>
                                          <p:spTgt spid="55"/>
                                        </p:tgtEl>
                                        <p:attrNameLst>
                                          <p:attrName>style.visibility</p:attrName>
                                        </p:attrNameLst>
                                      </p:cBhvr>
                                      <p:to>
                                        <p:strVal val="visible"/>
                                      </p:to>
                                    </p:set>
                                    <p:anim calcmode="lin" valueType="num">
                                      <p:cBhvr>
                                        <p:cTn id="54" dur="400" fill="hold"/>
                                        <p:tgtEl>
                                          <p:spTgt spid="55"/>
                                        </p:tgtEl>
                                        <p:attrNameLst>
                                          <p:attrName>ppt_w</p:attrName>
                                        </p:attrNameLst>
                                      </p:cBhvr>
                                      <p:tavLst>
                                        <p:tav tm="0">
                                          <p:val>
                                            <p:fltVal val="0"/>
                                          </p:val>
                                        </p:tav>
                                        <p:tav tm="100000">
                                          <p:val>
                                            <p:strVal val="#ppt_w"/>
                                          </p:val>
                                        </p:tav>
                                      </p:tavLst>
                                    </p:anim>
                                    <p:anim calcmode="lin" valueType="num">
                                      <p:cBhvr>
                                        <p:cTn id="55" dur="400" fill="hold"/>
                                        <p:tgtEl>
                                          <p:spTgt spid="55"/>
                                        </p:tgtEl>
                                        <p:attrNameLst>
                                          <p:attrName>ppt_h</p:attrName>
                                        </p:attrNameLst>
                                      </p:cBhvr>
                                      <p:tavLst>
                                        <p:tav tm="0">
                                          <p:val>
                                            <p:fltVal val="0"/>
                                          </p:val>
                                        </p:tav>
                                        <p:tav tm="100000">
                                          <p:val>
                                            <p:strVal val="#ppt_h"/>
                                          </p:val>
                                        </p:tav>
                                      </p:tavLst>
                                    </p:anim>
                                    <p:anim calcmode="lin" valueType="num">
                                      <p:cBhvr>
                                        <p:cTn id="56" dur="400" fill="hold"/>
                                        <p:tgtEl>
                                          <p:spTgt spid="55"/>
                                        </p:tgtEl>
                                        <p:attrNameLst>
                                          <p:attrName>style.rotation</p:attrName>
                                        </p:attrNameLst>
                                      </p:cBhvr>
                                      <p:tavLst>
                                        <p:tav tm="0">
                                          <p:val>
                                            <p:fltVal val="90"/>
                                          </p:val>
                                        </p:tav>
                                        <p:tav tm="100000">
                                          <p:val>
                                            <p:fltVal val="0"/>
                                          </p:val>
                                        </p:tav>
                                      </p:tavLst>
                                    </p:anim>
                                    <p:animEffect transition="in" filter="fade">
                                      <p:cBhvr>
                                        <p:cTn id="57" dur="400"/>
                                        <p:tgtEl>
                                          <p:spTgt spid="55"/>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57"/>
                                        </p:tgtEl>
                                        <p:attrNameLst>
                                          <p:attrName>style.visibility</p:attrName>
                                        </p:attrNameLst>
                                      </p:cBhvr>
                                      <p:to>
                                        <p:strVal val="visible"/>
                                      </p:to>
                                    </p:set>
                                    <p:anim calcmode="lin" valueType="num">
                                      <p:cBhvr>
                                        <p:cTn id="60" dur="500" fill="hold"/>
                                        <p:tgtEl>
                                          <p:spTgt spid="57"/>
                                        </p:tgtEl>
                                        <p:attrNameLst>
                                          <p:attrName>ppt_w</p:attrName>
                                        </p:attrNameLst>
                                      </p:cBhvr>
                                      <p:tavLst>
                                        <p:tav tm="0">
                                          <p:val>
                                            <p:fltVal val="0"/>
                                          </p:val>
                                        </p:tav>
                                        <p:tav tm="100000">
                                          <p:val>
                                            <p:strVal val="#ppt_w"/>
                                          </p:val>
                                        </p:tav>
                                      </p:tavLst>
                                    </p:anim>
                                    <p:anim calcmode="lin" valueType="num">
                                      <p:cBhvr>
                                        <p:cTn id="61" dur="500" fill="hold"/>
                                        <p:tgtEl>
                                          <p:spTgt spid="57"/>
                                        </p:tgtEl>
                                        <p:attrNameLst>
                                          <p:attrName>ppt_h</p:attrName>
                                        </p:attrNameLst>
                                      </p:cBhvr>
                                      <p:tavLst>
                                        <p:tav tm="0">
                                          <p:val>
                                            <p:fltVal val="0"/>
                                          </p:val>
                                        </p:tav>
                                        <p:tav tm="100000">
                                          <p:val>
                                            <p:strVal val="#ppt_h"/>
                                          </p:val>
                                        </p:tav>
                                      </p:tavLst>
                                    </p:anim>
                                    <p:animEffect transition="in" filter="fade">
                                      <p:cBhvr>
                                        <p:cTn id="62" dur="500"/>
                                        <p:tgtEl>
                                          <p:spTgt spid="57"/>
                                        </p:tgtEl>
                                      </p:cBhvr>
                                    </p:animEffect>
                                  </p:childTnLst>
                                </p:cTn>
                              </p:par>
                            </p:childTnLst>
                          </p:cTn>
                        </p:par>
                        <p:par>
                          <p:cTn id="63" fill="hold">
                            <p:stCondLst>
                              <p:cond delay="3700"/>
                            </p:stCondLst>
                            <p:childTnLst>
                              <p:par>
                                <p:cTn id="64" presetID="16" presetClass="entr" presetSubtype="42" fill="hold" nodeType="afterEffect">
                                  <p:stCondLst>
                                    <p:cond delay="0"/>
                                  </p:stCondLst>
                                  <p:childTnLst>
                                    <p:set>
                                      <p:cBhvr>
                                        <p:cTn id="65" dur="1" fill="hold">
                                          <p:stCondLst>
                                            <p:cond delay="0"/>
                                          </p:stCondLst>
                                        </p:cTn>
                                        <p:tgtEl>
                                          <p:spTgt spid="56"/>
                                        </p:tgtEl>
                                        <p:attrNameLst>
                                          <p:attrName>style.visibility</p:attrName>
                                        </p:attrNameLst>
                                      </p:cBhvr>
                                      <p:to>
                                        <p:strVal val="visible"/>
                                      </p:to>
                                    </p:set>
                                    <p:animEffect transition="in" filter="barn(outHorizontal)">
                                      <p:cBhvr>
                                        <p:cTn id="66" dur="500"/>
                                        <p:tgtEl>
                                          <p:spTgt spid="56"/>
                                        </p:tgtEl>
                                      </p:cBhvr>
                                    </p:animEffect>
                                  </p:childTnLst>
                                </p:cTn>
                              </p:par>
                            </p:childTnLst>
                          </p:cTn>
                        </p:par>
                        <p:par>
                          <p:cTn id="67" fill="hold">
                            <p:stCondLst>
                              <p:cond delay="4200"/>
                            </p:stCondLst>
                            <p:childTnLst>
                              <p:par>
                                <p:cTn id="68" presetID="22" presetClass="entr" presetSubtype="8" fill="hold" grpId="0" nodeType="afterEffect">
                                  <p:stCondLst>
                                    <p:cond delay="0"/>
                                  </p:stCondLst>
                                  <p:childTnLst>
                                    <p:set>
                                      <p:cBhvr>
                                        <p:cTn id="69" dur="1" fill="hold">
                                          <p:stCondLst>
                                            <p:cond delay="0"/>
                                          </p:stCondLst>
                                        </p:cTn>
                                        <p:tgtEl>
                                          <p:spTgt spid="62"/>
                                        </p:tgtEl>
                                        <p:attrNameLst>
                                          <p:attrName>style.visibility</p:attrName>
                                        </p:attrNameLst>
                                      </p:cBhvr>
                                      <p:to>
                                        <p:strVal val="visible"/>
                                      </p:to>
                                    </p:set>
                                    <p:animEffect transition="in" filter="wipe(left)">
                                      <p:cBhvr>
                                        <p:cTn id="70" dur="400"/>
                                        <p:tgtEl>
                                          <p:spTgt spid="62"/>
                                        </p:tgtEl>
                                      </p:cBhvr>
                                    </p:animEffect>
                                  </p:childTnLst>
                                </p:cTn>
                              </p:par>
                            </p:childTnLst>
                          </p:cTn>
                        </p:par>
                        <p:par>
                          <p:cTn id="71" fill="hold">
                            <p:stCondLst>
                              <p:cond delay="4600"/>
                            </p:stCondLst>
                            <p:childTnLst>
                              <p:par>
                                <p:cTn id="72" presetID="31" presetClass="entr" presetSubtype="0" fill="hold" nodeType="afterEffect">
                                  <p:stCondLst>
                                    <p:cond delay="0"/>
                                  </p:stCondLst>
                                  <p:childTnLst>
                                    <p:set>
                                      <p:cBhvr>
                                        <p:cTn id="73" dur="1" fill="hold">
                                          <p:stCondLst>
                                            <p:cond delay="0"/>
                                          </p:stCondLst>
                                        </p:cTn>
                                        <p:tgtEl>
                                          <p:spTgt spid="58"/>
                                        </p:tgtEl>
                                        <p:attrNameLst>
                                          <p:attrName>style.visibility</p:attrName>
                                        </p:attrNameLst>
                                      </p:cBhvr>
                                      <p:to>
                                        <p:strVal val="visible"/>
                                      </p:to>
                                    </p:set>
                                    <p:anim calcmode="lin" valueType="num">
                                      <p:cBhvr>
                                        <p:cTn id="74" dur="400" fill="hold"/>
                                        <p:tgtEl>
                                          <p:spTgt spid="58"/>
                                        </p:tgtEl>
                                        <p:attrNameLst>
                                          <p:attrName>ppt_w</p:attrName>
                                        </p:attrNameLst>
                                      </p:cBhvr>
                                      <p:tavLst>
                                        <p:tav tm="0">
                                          <p:val>
                                            <p:fltVal val="0"/>
                                          </p:val>
                                        </p:tav>
                                        <p:tav tm="100000">
                                          <p:val>
                                            <p:strVal val="#ppt_w"/>
                                          </p:val>
                                        </p:tav>
                                      </p:tavLst>
                                    </p:anim>
                                    <p:anim calcmode="lin" valueType="num">
                                      <p:cBhvr>
                                        <p:cTn id="75" dur="400" fill="hold"/>
                                        <p:tgtEl>
                                          <p:spTgt spid="58"/>
                                        </p:tgtEl>
                                        <p:attrNameLst>
                                          <p:attrName>ppt_h</p:attrName>
                                        </p:attrNameLst>
                                      </p:cBhvr>
                                      <p:tavLst>
                                        <p:tav tm="0">
                                          <p:val>
                                            <p:fltVal val="0"/>
                                          </p:val>
                                        </p:tav>
                                        <p:tav tm="100000">
                                          <p:val>
                                            <p:strVal val="#ppt_h"/>
                                          </p:val>
                                        </p:tav>
                                      </p:tavLst>
                                    </p:anim>
                                    <p:anim calcmode="lin" valueType="num">
                                      <p:cBhvr>
                                        <p:cTn id="76" dur="400" fill="hold"/>
                                        <p:tgtEl>
                                          <p:spTgt spid="58"/>
                                        </p:tgtEl>
                                        <p:attrNameLst>
                                          <p:attrName>style.rotation</p:attrName>
                                        </p:attrNameLst>
                                      </p:cBhvr>
                                      <p:tavLst>
                                        <p:tav tm="0">
                                          <p:val>
                                            <p:fltVal val="90"/>
                                          </p:val>
                                        </p:tav>
                                        <p:tav tm="100000">
                                          <p:val>
                                            <p:fltVal val="0"/>
                                          </p:val>
                                        </p:tav>
                                      </p:tavLst>
                                    </p:anim>
                                    <p:animEffect transition="in" filter="fade">
                                      <p:cBhvr>
                                        <p:cTn id="77" dur="400"/>
                                        <p:tgtEl>
                                          <p:spTgt spid="58"/>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60"/>
                                        </p:tgtEl>
                                        <p:attrNameLst>
                                          <p:attrName>style.visibility</p:attrName>
                                        </p:attrNameLst>
                                      </p:cBhvr>
                                      <p:to>
                                        <p:strVal val="visible"/>
                                      </p:to>
                                    </p:set>
                                    <p:anim calcmode="lin" valueType="num">
                                      <p:cBhvr>
                                        <p:cTn id="80" dur="500" fill="hold"/>
                                        <p:tgtEl>
                                          <p:spTgt spid="60"/>
                                        </p:tgtEl>
                                        <p:attrNameLst>
                                          <p:attrName>ppt_w</p:attrName>
                                        </p:attrNameLst>
                                      </p:cBhvr>
                                      <p:tavLst>
                                        <p:tav tm="0">
                                          <p:val>
                                            <p:fltVal val="0"/>
                                          </p:val>
                                        </p:tav>
                                        <p:tav tm="100000">
                                          <p:val>
                                            <p:strVal val="#ppt_w"/>
                                          </p:val>
                                        </p:tav>
                                      </p:tavLst>
                                    </p:anim>
                                    <p:anim calcmode="lin" valueType="num">
                                      <p:cBhvr>
                                        <p:cTn id="81" dur="500" fill="hold"/>
                                        <p:tgtEl>
                                          <p:spTgt spid="60"/>
                                        </p:tgtEl>
                                        <p:attrNameLst>
                                          <p:attrName>ppt_h</p:attrName>
                                        </p:attrNameLst>
                                      </p:cBhvr>
                                      <p:tavLst>
                                        <p:tav tm="0">
                                          <p:val>
                                            <p:fltVal val="0"/>
                                          </p:val>
                                        </p:tav>
                                        <p:tav tm="100000">
                                          <p:val>
                                            <p:strVal val="#ppt_h"/>
                                          </p:val>
                                        </p:tav>
                                      </p:tavLst>
                                    </p:anim>
                                    <p:animEffect transition="in" filter="fade">
                                      <p:cBhvr>
                                        <p:cTn id="82" dur="500"/>
                                        <p:tgtEl>
                                          <p:spTgt spid="60"/>
                                        </p:tgtEl>
                                      </p:cBhvr>
                                    </p:animEffect>
                                  </p:childTnLst>
                                </p:cTn>
                              </p:par>
                            </p:childTnLst>
                          </p:cTn>
                        </p:par>
                        <p:par>
                          <p:cTn id="83" fill="hold">
                            <p:stCondLst>
                              <p:cond delay="5100"/>
                            </p:stCondLst>
                            <p:childTnLst>
                              <p:par>
                                <p:cTn id="84" presetID="16" presetClass="entr" presetSubtype="42" fill="hold" nodeType="afterEffect">
                                  <p:stCondLst>
                                    <p:cond delay="0"/>
                                  </p:stCondLst>
                                  <p:childTnLst>
                                    <p:set>
                                      <p:cBhvr>
                                        <p:cTn id="85" dur="1" fill="hold">
                                          <p:stCondLst>
                                            <p:cond delay="0"/>
                                          </p:stCondLst>
                                        </p:cTn>
                                        <p:tgtEl>
                                          <p:spTgt spid="59"/>
                                        </p:tgtEl>
                                        <p:attrNameLst>
                                          <p:attrName>style.visibility</p:attrName>
                                        </p:attrNameLst>
                                      </p:cBhvr>
                                      <p:to>
                                        <p:strVal val="visible"/>
                                      </p:to>
                                    </p:set>
                                    <p:animEffect transition="in" filter="barn(outHorizontal)">
                                      <p:cBhvr>
                                        <p:cTn id="86" dur="500"/>
                                        <p:tgtEl>
                                          <p:spTgt spid="59"/>
                                        </p:tgtEl>
                                      </p:cBhvr>
                                    </p:animEffect>
                                  </p:childTnLst>
                                </p:cTn>
                              </p:par>
                            </p:childTnLst>
                          </p:cTn>
                        </p:par>
                        <p:par>
                          <p:cTn id="87" fill="hold">
                            <p:stCondLst>
                              <p:cond delay="5600"/>
                            </p:stCondLst>
                            <p:childTnLst>
                              <p:par>
                                <p:cTn id="88" presetID="22" presetClass="entr" presetSubtype="8" fill="hold" grpId="0" nodeType="afterEffect">
                                  <p:stCondLst>
                                    <p:cond delay="0"/>
                                  </p:stCondLst>
                                  <p:childTnLst>
                                    <p:set>
                                      <p:cBhvr>
                                        <p:cTn id="89" dur="1" fill="hold">
                                          <p:stCondLst>
                                            <p:cond delay="0"/>
                                          </p:stCondLst>
                                        </p:cTn>
                                        <p:tgtEl>
                                          <p:spTgt spid="63"/>
                                        </p:tgtEl>
                                        <p:attrNameLst>
                                          <p:attrName>style.visibility</p:attrName>
                                        </p:attrNameLst>
                                      </p:cBhvr>
                                      <p:to>
                                        <p:strVal val="visible"/>
                                      </p:to>
                                    </p:set>
                                    <p:animEffect transition="in" filter="wipe(left)">
                                      <p:cBhvr>
                                        <p:cTn id="90" dur="4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9" grpId="0"/>
      <p:bldP spid="30" grpId="0"/>
      <p:bldP spid="54" grpId="0"/>
      <p:bldP spid="57" grpId="0"/>
      <p:bldP spid="60" grpId="0"/>
      <p:bldP spid="61" grpId="0"/>
      <p:bldP spid="62" grpId="0"/>
      <p:bldP spid="6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descr="e7d195523061f1c0deeec63e560781cfd59afb0ea006f2a87ABB68BF51EA6619813959095094C18C62A12F549504892A4AAA8C1554C6663626E05CA27F281A14E6983772AFC3FB97135759321DEA3D703E9D8D869A2273EE9477143BE8480365BCBE2D24A02EAB7E6C95ABAFF4E43DB12B859CC73C0CD52B12CC59CA45669975474AFB4EC1F7920016A2E4929EE3CC36"/>
          <p:cNvSpPr/>
          <p:nvPr/>
        </p:nvSpPr>
        <p:spPr>
          <a:xfrm rot="2700000">
            <a:off x="2246716" y="-2634023"/>
            <a:ext cx="1482521" cy="1071752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descr="e7d195523061f1c0deeec63e560781cfd59afb0ea006f2a87ABB68BF51EA6619813959095094C18C62A12F549504892A4AAA8C1554C6663626E05CA27F281A14E6983772AFC3FB97135759321DEA3D703E9D8D869A2273EE9477143BE8480365BCBE2D24A02EAB7E6C95ABAFF4E43DB12B859CC73C0CD52B12CC59CA45669975474AFB4EC1F7920016A2E4929EE3CC36"/>
          <p:cNvSpPr/>
          <p:nvPr/>
        </p:nvSpPr>
        <p:spPr>
          <a:xfrm>
            <a:off x="10918247" y="4410432"/>
            <a:ext cx="1273753" cy="1560877"/>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descr="e7d195523061f1c0deeec63e560781cfd59afb0ea006f2a87ABB68BF51EA6619813959095094C18C62A12F549504892A4AAA8C1554C6663626E05CA27F281A14E6983772AFC3FB97135759321DEA3D703E9D8D869A2273EE9477143BE8480365BCBE2D24A02EAB7E6C95ABAFF4E43DB12B859CC73C0CD52B12CC59CA45669975474AFB4EC1F7920016A2E4929EE3CC36"/>
          <p:cNvGrpSpPr/>
          <p:nvPr/>
        </p:nvGrpSpPr>
        <p:grpSpPr>
          <a:xfrm>
            <a:off x="3344792" y="708892"/>
            <a:ext cx="7886301" cy="3379841"/>
            <a:chOff x="3344792" y="708892"/>
            <a:chExt cx="7886301" cy="3379841"/>
          </a:xfrm>
        </p:grpSpPr>
        <p:pic>
          <p:nvPicPr>
            <p:cNvPr id="33" name="图片 3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344792" y="708892"/>
              <a:ext cx="7886301" cy="3379841"/>
            </a:xfrm>
            <a:custGeom>
              <a:avLst/>
              <a:gdLst>
                <a:gd name="connsiteX0" fmla="*/ 6628627 w 7733398"/>
                <a:gd name="connsiteY0" fmla="*/ 0 h 3314314"/>
                <a:gd name="connsiteX1" fmla="*/ 7733398 w 7733398"/>
                <a:gd name="connsiteY1" fmla="*/ 1104771 h 3314314"/>
                <a:gd name="connsiteX2" fmla="*/ 6628628 w 7733398"/>
                <a:gd name="connsiteY2" fmla="*/ 2209543 h 3314314"/>
                <a:gd name="connsiteX3" fmla="*/ 6628626 w 7733398"/>
                <a:gd name="connsiteY3" fmla="*/ 2209541 h 3314314"/>
                <a:gd name="connsiteX4" fmla="*/ 5523854 w 7733398"/>
                <a:gd name="connsiteY4" fmla="*/ 3314312 h 3314314"/>
                <a:gd name="connsiteX5" fmla="*/ 4419086 w 7733398"/>
                <a:gd name="connsiteY5" fmla="*/ 2209543 h 3314314"/>
                <a:gd name="connsiteX6" fmla="*/ 4419085 w 7733398"/>
                <a:gd name="connsiteY6" fmla="*/ 2209544 h 3314314"/>
                <a:gd name="connsiteX7" fmla="*/ 4419084 w 7733398"/>
                <a:gd name="connsiteY7" fmla="*/ 2209543 h 3314314"/>
                <a:gd name="connsiteX8" fmla="*/ 3314313 w 7733398"/>
                <a:gd name="connsiteY8" fmla="*/ 3314314 h 3314314"/>
                <a:gd name="connsiteX9" fmla="*/ 2209543 w 7733398"/>
                <a:gd name="connsiteY9" fmla="*/ 2209544 h 3314314"/>
                <a:gd name="connsiteX10" fmla="*/ 2209542 w 7733398"/>
                <a:gd name="connsiteY10" fmla="*/ 2209544 h 3314314"/>
                <a:gd name="connsiteX11" fmla="*/ 2209542 w 7733398"/>
                <a:gd name="connsiteY11" fmla="*/ 2209544 h 3314314"/>
                <a:gd name="connsiteX12" fmla="*/ 1104771 w 7733398"/>
                <a:gd name="connsiteY12" fmla="*/ 3314314 h 3314314"/>
                <a:gd name="connsiteX13" fmla="*/ 0 w 7733398"/>
                <a:gd name="connsiteY13" fmla="*/ 2209544 h 3314314"/>
                <a:gd name="connsiteX14" fmla="*/ 0 w 7733398"/>
                <a:gd name="connsiteY14" fmla="*/ 2209544 h 3314314"/>
                <a:gd name="connsiteX15" fmla="*/ 1104771 w 7733398"/>
                <a:gd name="connsiteY15" fmla="*/ 1104773 h 3314314"/>
                <a:gd name="connsiteX16" fmla="*/ 1104772 w 7733398"/>
                <a:gd name="connsiteY16" fmla="*/ 1104773 h 3314314"/>
                <a:gd name="connsiteX17" fmla="*/ 2209542 w 7733398"/>
                <a:gd name="connsiteY17" fmla="*/ 2 h 3314314"/>
                <a:gd name="connsiteX18" fmla="*/ 3314313 w 7733398"/>
                <a:gd name="connsiteY18" fmla="*/ 1104773 h 3314314"/>
                <a:gd name="connsiteX19" fmla="*/ 3314313 w 7733398"/>
                <a:gd name="connsiteY19" fmla="*/ 1104772 h 3314314"/>
                <a:gd name="connsiteX20" fmla="*/ 3314314 w 7733398"/>
                <a:gd name="connsiteY20" fmla="*/ 1104773 h 3314314"/>
                <a:gd name="connsiteX21" fmla="*/ 4419085 w 7733398"/>
                <a:gd name="connsiteY21" fmla="*/ 2 h 3314314"/>
                <a:gd name="connsiteX22" fmla="*/ 5523855 w 7733398"/>
                <a:gd name="connsiteY22" fmla="*/ 1104770 h 3314314"/>
                <a:gd name="connsiteX23" fmla="*/ 5523856 w 7733398"/>
                <a:gd name="connsiteY23" fmla="*/ 1104771 h 3314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733398" h="3314314">
                  <a:moveTo>
                    <a:pt x="6628627" y="0"/>
                  </a:moveTo>
                  <a:lnTo>
                    <a:pt x="7733398" y="1104771"/>
                  </a:lnTo>
                  <a:lnTo>
                    <a:pt x="6628628" y="2209543"/>
                  </a:lnTo>
                  <a:lnTo>
                    <a:pt x="6628626" y="2209541"/>
                  </a:lnTo>
                  <a:lnTo>
                    <a:pt x="5523854" y="3314312"/>
                  </a:lnTo>
                  <a:lnTo>
                    <a:pt x="4419086" y="2209543"/>
                  </a:lnTo>
                  <a:lnTo>
                    <a:pt x="4419085" y="2209544"/>
                  </a:lnTo>
                  <a:lnTo>
                    <a:pt x="4419084" y="2209543"/>
                  </a:lnTo>
                  <a:lnTo>
                    <a:pt x="3314313" y="3314314"/>
                  </a:lnTo>
                  <a:lnTo>
                    <a:pt x="2209543" y="2209544"/>
                  </a:lnTo>
                  <a:lnTo>
                    <a:pt x="2209542" y="2209544"/>
                  </a:lnTo>
                  <a:lnTo>
                    <a:pt x="2209542" y="2209544"/>
                  </a:lnTo>
                  <a:lnTo>
                    <a:pt x="1104771" y="3314314"/>
                  </a:lnTo>
                  <a:lnTo>
                    <a:pt x="0" y="2209544"/>
                  </a:lnTo>
                  <a:lnTo>
                    <a:pt x="0" y="2209544"/>
                  </a:lnTo>
                  <a:lnTo>
                    <a:pt x="1104771" y="1104773"/>
                  </a:lnTo>
                  <a:lnTo>
                    <a:pt x="1104772" y="1104773"/>
                  </a:lnTo>
                  <a:lnTo>
                    <a:pt x="2209542" y="2"/>
                  </a:lnTo>
                  <a:lnTo>
                    <a:pt x="3314313" y="1104773"/>
                  </a:lnTo>
                  <a:lnTo>
                    <a:pt x="3314313" y="1104772"/>
                  </a:lnTo>
                  <a:lnTo>
                    <a:pt x="3314314" y="1104773"/>
                  </a:lnTo>
                  <a:lnTo>
                    <a:pt x="4419085" y="2"/>
                  </a:lnTo>
                  <a:lnTo>
                    <a:pt x="5523855" y="1104770"/>
                  </a:lnTo>
                  <a:lnTo>
                    <a:pt x="5523856" y="1104771"/>
                  </a:lnTo>
                  <a:close/>
                </a:path>
              </a:pathLst>
            </a:custGeom>
          </p:spPr>
        </p:pic>
        <p:grpSp>
          <p:nvGrpSpPr>
            <p:cNvPr id="34" name="组合 33"/>
            <p:cNvGrpSpPr/>
            <p:nvPr/>
          </p:nvGrpSpPr>
          <p:grpSpPr>
            <a:xfrm>
              <a:off x="3674770" y="1038870"/>
              <a:ext cx="7226345" cy="2719888"/>
              <a:chOff x="3633205" y="1038870"/>
              <a:chExt cx="7226345" cy="2719888"/>
            </a:xfrm>
            <a:noFill/>
          </p:grpSpPr>
          <p:sp>
            <p:nvSpPr>
              <p:cNvPr id="35" name="矩形 34"/>
              <p:cNvSpPr/>
              <p:nvPr/>
            </p:nvSpPr>
            <p:spPr>
              <a:xfrm rot="18900000" flipH="1">
                <a:off x="4759820" y="1038872"/>
                <a:ext cx="1593273" cy="1593273"/>
              </a:xfrm>
              <a:prstGeom prst="rect">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rot="18900000" flipH="1">
                <a:off x="3633205" y="2165485"/>
                <a:ext cx="1593273" cy="1593273"/>
              </a:xfrm>
              <a:prstGeom prst="rect">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rot="18900000" flipH="1">
                <a:off x="7013049" y="1038871"/>
                <a:ext cx="1593273" cy="1593273"/>
              </a:xfrm>
              <a:prstGeom prst="rect">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rot="18900000" flipH="1">
                <a:off x="5886434" y="2165484"/>
                <a:ext cx="1593273" cy="1593273"/>
              </a:xfrm>
              <a:prstGeom prst="rect">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rot="18900000" flipH="1">
                <a:off x="9266277" y="1038870"/>
                <a:ext cx="1593273" cy="1593273"/>
              </a:xfrm>
              <a:prstGeom prst="rect">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rot="18900000" flipH="1">
                <a:off x="8139662" y="2165483"/>
                <a:ext cx="1593273" cy="1593273"/>
              </a:xfrm>
              <a:prstGeom prst="rect">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1" name="文本框 40" descr="e7d195523061f1c0deeec63e560781cfd59afb0ea006f2a87ABB68BF51EA6619813959095094C18C62A12F549504892A4AAA8C1554C6663626E05CA27F281A14E6983772AFC3FB97135759321DEA3D703E9D8D869A2273EE9477143BE8480365BCBE2D24A02EAB7E6C95ABAFF4E43DB12B859CC73C0CD52B12CC59CA45669975474AFB4EC1F7920016A2E4929EE3CC36"/>
          <p:cNvSpPr txBox="1"/>
          <p:nvPr/>
        </p:nvSpPr>
        <p:spPr>
          <a:xfrm rot="18900000" flipH="1">
            <a:off x="167693" y="941195"/>
            <a:ext cx="3549370" cy="1631216"/>
          </a:xfrm>
          <a:prstGeom prst="rect">
            <a:avLst/>
          </a:prstGeom>
          <a:noFill/>
        </p:spPr>
        <p:txBody>
          <a:bodyPr wrap="none" rtlCol="0">
            <a:spAutoFit/>
          </a:bodyPr>
          <a:lstStyle/>
          <a:p>
            <a:r>
              <a:rPr lang="en-US" altLang="zh-CN" sz="8000" b="1" dirty="0" smtClean="0">
                <a:solidFill>
                  <a:srgbClr val="1F3240"/>
                </a:solidFill>
                <a:latin typeface="Agency FB" panose="020B0503020202020204" pitchFamily="34" charset="0"/>
                <a:ea typeface="微软雅黑" panose="020B0503020204020204" pitchFamily="34" charset="-122"/>
                <a:cs typeface="Aharoni" panose="02010803020104030203" pitchFamily="2" charset="-79"/>
              </a:rPr>
              <a:t>PART   04</a:t>
            </a:r>
            <a:endParaRPr lang="zh-CN" altLang="en-US" sz="8000" b="1" dirty="0" smtClean="0">
              <a:solidFill>
                <a:srgbClr val="1F3240"/>
              </a:solidFill>
              <a:latin typeface="Agency FB" panose="020B0503020202020204" pitchFamily="34" charset="0"/>
              <a:ea typeface="微软雅黑" panose="020B0503020204020204" pitchFamily="34" charset="-122"/>
              <a:cs typeface="Aharoni" panose="02010803020104030203" pitchFamily="2" charset="-79"/>
            </a:endParaRPr>
          </a:p>
          <a:p>
            <a:endParaRPr lang="zh-CN" altLang="en-US" sz="2000" dirty="0">
              <a:solidFill>
                <a:srgbClr val="1F3240"/>
              </a:solidFill>
              <a:latin typeface="Gulim" panose="020B0600000101010101" pitchFamily="34" charset="-127"/>
              <a:ea typeface="Gulim" panose="020B0600000101010101" pitchFamily="34" charset="-127"/>
            </a:endParaRPr>
          </a:p>
        </p:txBody>
      </p:sp>
      <p:sp>
        <p:nvSpPr>
          <p:cNvPr id="42" name="文本框 41"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4683098" y="4708253"/>
            <a:ext cx="4294765" cy="1323439"/>
          </a:xfrm>
          <a:prstGeom prst="rect">
            <a:avLst/>
          </a:prstGeom>
          <a:noFill/>
        </p:spPr>
        <p:txBody>
          <a:bodyPr wrap="none" rtlCol="0">
            <a:spAutoFit/>
          </a:bodyPr>
          <a:lstStyle/>
          <a:p>
            <a:r>
              <a:rPr lang="zh-CN" altLang="en-US" sz="8000" dirty="0">
                <a:solidFill>
                  <a:srgbClr val="124062"/>
                </a:solidFill>
                <a:latin typeface="华文宋体" panose="02010600040101010101" pitchFamily="2" charset="-122"/>
                <a:ea typeface="华文宋体" panose="02010600040101010101" pitchFamily="2" charset="-122"/>
                <a:cs typeface="Kartika" panose="02020503030404060203" pitchFamily="18" charset="0"/>
              </a:rPr>
              <a:t>发展</a:t>
            </a:r>
            <a:r>
              <a:rPr lang="zh-CN" altLang="en-US" sz="8000" dirty="0" smtClean="0">
                <a:solidFill>
                  <a:srgbClr val="124062"/>
                </a:solidFill>
                <a:latin typeface="华文宋体" panose="02010600040101010101" pitchFamily="2" charset="-122"/>
                <a:ea typeface="华文宋体" panose="02010600040101010101" pitchFamily="2" charset="-122"/>
                <a:cs typeface="Kartika" panose="02020503030404060203" pitchFamily="18" charset="0"/>
              </a:rPr>
              <a:t>规划</a:t>
            </a:r>
            <a:endParaRPr lang="zh-CN" altLang="en-US" sz="8000" dirty="0">
              <a:solidFill>
                <a:srgbClr val="124062"/>
              </a:solidFill>
              <a:latin typeface="华文宋体" panose="02010600040101010101" pitchFamily="2" charset="-122"/>
              <a:ea typeface="华文宋体" panose="02010600040101010101" pitchFamily="2" charset="-122"/>
              <a:cs typeface="Kartika" panose="02020503030404060203" pitchFamily="18" charset="0"/>
            </a:endParaRPr>
          </a:p>
        </p:txBody>
      </p:sp>
      <p:sp>
        <p:nvSpPr>
          <p:cNvPr id="19" name="矩形 18"/>
          <p:cNvSpPr/>
          <p:nvPr/>
        </p:nvSpPr>
        <p:spPr>
          <a:xfrm>
            <a:off x="-806824" y="847165"/>
            <a:ext cx="524436" cy="88750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0" name="矩形 19"/>
          <p:cNvSpPr/>
          <p:nvPr/>
        </p:nvSpPr>
        <p:spPr>
          <a:xfrm>
            <a:off x="-806824" y="1734671"/>
            <a:ext cx="524436" cy="887506"/>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Tree>
    <p:extLst>
      <p:ext uri="{BB962C8B-B14F-4D97-AF65-F5344CB8AC3E}">
        <p14:creationId xmlns:p14="http://schemas.microsoft.com/office/powerpoint/2010/main" val="302323782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strips(downLeft)">
                                      <p:cBhvr>
                                        <p:cTn id="7" dur="1000"/>
                                        <p:tgtEl>
                                          <p:spTgt spid="30"/>
                                        </p:tgtEl>
                                      </p:cBhvr>
                                    </p:animEffect>
                                  </p:childTnLst>
                                </p:cTn>
                              </p:par>
                            </p:childTnLst>
                          </p:cTn>
                        </p:par>
                        <p:par>
                          <p:cTn id="8" fill="hold">
                            <p:stCondLst>
                              <p:cond delay="1000"/>
                            </p:stCondLst>
                            <p:childTnLst>
                              <p:par>
                                <p:cTn id="9" presetID="2" presetClass="entr" presetSubtype="2"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1+#ppt_w/2"/>
                                          </p:val>
                                        </p:tav>
                                        <p:tav tm="100000">
                                          <p:val>
                                            <p:strVal val="#ppt_x"/>
                                          </p:val>
                                        </p:tav>
                                      </p:tavLst>
                                    </p:anim>
                                    <p:anim calcmode="lin" valueType="num">
                                      <p:cBhvr additive="base">
                                        <p:cTn id="12" dur="500" fill="hold"/>
                                        <p:tgtEl>
                                          <p:spTgt spid="31"/>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3" presetClass="entr" presetSubtype="32" fill="hold" nodeType="afterEffect">
                                  <p:stCondLst>
                                    <p:cond delay="0"/>
                                  </p:stCondLst>
                                  <p:childTnLst>
                                    <p:set>
                                      <p:cBhvr>
                                        <p:cTn id="15" dur="1" fill="hold">
                                          <p:stCondLst>
                                            <p:cond delay="0"/>
                                          </p:stCondLst>
                                        </p:cTn>
                                        <p:tgtEl>
                                          <p:spTgt spid="32"/>
                                        </p:tgtEl>
                                        <p:attrNameLst>
                                          <p:attrName>style.visibility</p:attrName>
                                        </p:attrNameLst>
                                      </p:cBhvr>
                                      <p:to>
                                        <p:strVal val="visible"/>
                                      </p:to>
                                    </p:set>
                                    <p:anim calcmode="lin" valueType="num">
                                      <p:cBhvr>
                                        <p:cTn id="16" dur="750" fill="hold"/>
                                        <p:tgtEl>
                                          <p:spTgt spid="32"/>
                                        </p:tgtEl>
                                        <p:attrNameLst>
                                          <p:attrName>ppt_w</p:attrName>
                                        </p:attrNameLst>
                                      </p:cBhvr>
                                      <p:tavLst>
                                        <p:tav tm="0">
                                          <p:val>
                                            <p:strVal val="4*#ppt_w"/>
                                          </p:val>
                                        </p:tav>
                                        <p:tav tm="100000">
                                          <p:val>
                                            <p:strVal val="#ppt_w"/>
                                          </p:val>
                                        </p:tav>
                                      </p:tavLst>
                                    </p:anim>
                                    <p:anim calcmode="lin" valueType="num">
                                      <p:cBhvr>
                                        <p:cTn id="17" dur="750" fill="hold"/>
                                        <p:tgtEl>
                                          <p:spTgt spid="32"/>
                                        </p:tgtEl>
                                        <p:attrNameLst>
                                          <p:attrName>ppt_h</p:attrName>
                                        </p:attrNameLst>
                                      </p:cBhvr>
                                      <p:tavLst>
                                        <p:tav tm="0">
                                          <p:val>
                                            <p:strVal val="4*#ppt_h"/>
                                          </p:val>
                                        </p:tav>
                                        <p:tav tm="100000">
                                          <p:val>
                                            <p:strVal val="#ppt_h"/>
                                          </p:val>
                                        </p:tav>
                                      </p:tavLst>
                                    </p:anim>
                                  </p:childTnLst>
                                </p:cTn>
                              </p:par>
                            </p:childTnLst>
                          </p:cTn>
                        </p:par>
                        <p:par>
                          <p:cTn id="18" fill="hold">
                            <p:stCondLst>
                              <p:cond delay="2250"/>
                            </p:stCondLst>
                            <p:childTnLst>
                              <p:par>
                                <p:cTn id="19" presetID="26" presetClass="emph" presetSubtype="0" fill="hold" nodeType="afterEffect">
                                  <p:stCondLst>
                                    <p:cond delay="0"/>
                                  </p:stCondLst>
                                  <p:childTnLst>
                                    <p:animEffect transition="out" filter="fade">
                                      <p:cBhvr>
                                        <p:cTn id="20" dur="500" tmFilter="0, 0; .2, .5; .8, .5; 1, 0"/>
                                        <p:tgtEl>
                                          <p:spTgt spid="32"/>
                                        </p:tgtEl>
                                      </p:cBhvr>
                                    </p:animEffect>
                                    <p:animScale>
                                      <p:cBhvr>
                                        <p:cTn id="21" dur="250" autoRev="1" fill="hold"/>
                                        <p:tgtEl>
                                          <p:spTgt spid="32"/>
                                        </p:tgtEl>
                                      </p:cBhvr>
                                      <p:by x="105000" y="105000"/>
                                    </p:animScale>
                                  </p:childTnLst>
                                </p:cTn>
                              </p:par>
                            </p:childTnLst>
                          </p:cTn>
                        </p:par>
                        <p:par>
                          <p:cTn id="22" fill="hold">
                            <p:stCondLst>
                              <p:cond delay="2750"/>
                            </p:stCondLst>
                            <p:childTnLst>
                              <p:par>
                                <p:cTn id="23" presetID="30" presetClass="entr" presetSubtype="0" fill="hold" grpId="0" nodeType="after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fade">
                                      <p:cBhvr>
                                        <p:cTn id="25" dur="800" decel="100000"/>
                                        <p:tgtEl>
                                          <p:spTgt spid="41"/>
                                        </p:tgtEl>
                                      </p:cBhvr>
                                    </p:animEffect>
                                    <p:anim calcmode="lin" valueType="num">
                                      <p:cBhvr>
                                        <p:cTn id="26" dur="800" decel="100000" fill="hold"/>
                                        <p:tgtEl>
                                          <p:spTgt spid="41"/>
                                        </p:tgtEl>
                                        <p:attrNameLst>
                                          <p:attrName>style.rotation</p:attrName>
                                        </p:attrNameLst>
                                      </p:cBhvr>
                                      <p:tavLst>
                                        <p:tav tm="0">
                                          <p:val>
                                            <p:fltVal val="-90"/>
                                          </p:val>
                                        </p:tav>
                                        <p:tav tm="100000">
                                          <p:val>
                                            <p:fltVal val="0"/>
                                          </p:val>
                                        </p:tav>
                                      </p:tavLst>
                                    </p:anim>
                                    <p:anim calcmode="lin" valueType="num">
                                      <p:cBhvr>
                                        <p:cTn id="27" dur="800" decel="100000" fill="hold"/>
                                        <p:tgtEl>
                                          <p:spTgt spid="41"/>
                                        </p:tgtEl>
                                        <p:attrNameLst>
                                          <p:attrName>ppt_x</p:attrName>
                                        </p:attrNameLst>
                                      </p:cBhvr>
                                      <p:tavLst>
                                        <p:tav tm="0">
                                          <p:val>
                                            <p:strVal val="#ppt_x+0.4"/>
                                          </p:val>
                                        </p:tav>
                                        <p:tav tm="100000">
                                          <p:val>
                                            <p:strVal val="#ppt_x-0.05"/>
                                          </p:val>
                                        </p:tav>
                                      </p:tavLst>
                                    </p:anim>
                                    <p:anim calcmode="lin" valueType="num">
                                      <p:cBhvr>
                                        <p:cTn id="28" dur="800" decel="100000" fill="hold"/>
                                        <p:tgtEl>
                                          <p:spTgt spid="41"/>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41"/>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41"/>
                                        </p:tgtEl>
                                        <p:attrNameLst>
                                          <p:attrName>ppt_y</p:attrName>
                                        </p:attrNameLst>
                                      </p:cBhvr>
                                      <p:tavLst>
                                        <p:tav tm="0">
                                          <p:val>
                                            <p:strVal val="#ppt_y+0.1"/>
                                          </p:val>
                                        </p:tav>
                                        <p:tav tm="100000">
                                          <p:val>
                                            <p:strVal val="#ppt_y"/>
                                          </p:val>
                                        </p:tav>
                                      </p:tavLst>
                                    </p:anim>
                                  </p:childTnLst>
                                </p:cTn>
                              </p:par>
                            </p:childTnLst>
                          </p:cTn>
                        </p:par>
                        <p:par>
                          <p:cTn id="31" fill="hold">
                            <p:stCondLst>
                              <p:cond delay="3750"/>
                            </p:stCondLst>
                            <p:childTnLst>
                              <p:par>
                                <p:cTn id="32" presetID="50" presetClass="entr" presetSubtype="0" decel="100000"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p:cTn id="34" dur="1000" fill="hold"/>
                                        <p:tgtEl>
                                          <p:spTgt spid="42"/>
                                        </p:tgtEl>
                                        <p:attrNameLst>
                                          <p:attrName>ppt_w</p:attrName>
                                        </p:attrNameLst>
                                      </p:cBhvr>
                                      <p:tavLst>
                                        <p:tav tm="0">
                                          <p:val>
                                            <p:strVal val="#ppt_w+.3"/>
                                          </p:val>
                                        </p:tav>
                                        <p:tav tm="100000">
                                          <p:val>
                                            <p:strVal val="#ppt_w"/>
                                          </p:val>
                                        </p:tav>
                                      </p:tavLst>
                                    </p:anim>
                                    <p:anim calcmode="lin" valueType="num">
                                      <p:cBhvr>
                                        <p:cTn id="35" dur="1000" fill="hold"/>
                                        <p:tgtEl>
                                          <p:spTgt spid="42"/>
                                        </p:tgtEl>
                                        <p:attrNameLst>
                                          <p:attrName>ppt_h</p:attrName>
                                        </p:attrNameLst>
                                      </p:cBhvr>
                                      <p:tavLst>
                                        <p:tav tm="0">
                                          <p:val>
                                            <p:strVal val="#ppt_h"/>
                                          </p:val>
                                        </p:tav>
                                        <p:tav tm="100000">
                                          <p:val>
                                            <p:strVal val="#ppt_h"/>
                                          </p:val>
                                        </p:tav>
                                      </p:tavLst>
                                    </p:anim>
                                    <p:animEffect transition="in" filter="fade">
                                      <p:cBhvr>
                                        <p:cTn id="36" dur="1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41" grpId="0"/>
      <p:bldP spid="4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3"/>
          <p:cNvSpPr txBox="1"/>
          <p:nvPr/>
        </p:nvSpPr>
        <p:spPr>
          <a:xfrm>
            <a:off x="2768970" y="248083"/>
            <a:ext cx="3777531"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zh-CN" altLang="en-US" sz="3600" kern="0" dirty="0" smtClean="0">
                <a:solidFill>
                  <a:srgbClr val="00C8D8"/>
                </a:solidFill>
                <a:latin typeface="微软雅黑" panose="020B0503020204020204" pitchFamily="34" charset="-122"/>
                <a:ea typeface="微软雅黑" panose="020B0503020204020204" pitchFamily="34" charset="-122"/>
              </a:rPr>
              <a:t>研发计划</a:t>
            </a:r>
            <a:endParaRPr lang="zh-CN" altLang="en-US" sz="3600" kern="0" dirty="0">
              <a:solidFill>
                <a:srgbClr val="00C8D8"/>
              </a:solidFill>
              <a:latin typeface="微软雅黑" panose="020B0503020204020204" pitchFamily="34" charset="-122"/>
              <a:ea typeface="微软雅黑" panose="020B0503020204020204" pitchFamily="34" charset="-122"/>
            </a:endParaRPr>
          </a:p>
        </p:txBody>
      </p:sp>
      <p:sp>
        <p:nvSpPr>
          <p:cNvPr id="23" name="矩形 22"/>
          <p:cNvSpPr/>
          <p:nvPr/>
        </p:nvSpPr>
        <p:spPr>
          <a:xfrm>
            <a:off x="-806824" y="847165"/>
            <a:ext cx="524436" cy="88750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矩形 23"/>
          <p:cNvSpPr/>
          <p:nvPr/>
        </p:nvSpPr>
        <p:spPr>
          <a:xfrm>
            <a:off x="-806824" y="1734671"/>
            <a:ext cx="524436" cy="887506"/>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 name="组合 1"/>
          <p:cNvGrpSpPr/>
          <p:nvPr/>
        </p:nvGrpSpPr>
        <p:grpSpPr>
          <a:xfrm>
            <a:off x="354482" y="190001"/>
            <a:ext cx="2228557" cy="763237"/>
            <a:chOff x="157476" y="152440"/>
            <a:chExt cx="2474408" cy="847436"/>
          </a:xfrm>
        </p:grpSpPr>
        <p:sp>
          <p:nvSpPr>
            <p:cNvPr id="25" name="Freeform 24"/>
            <p:cNvSpPr/>
            <p:nvPr/>
          </p:nvSpPr>
          <p:spPr>
            <a:xfrm>
              <a:off x="1332597" y="152440"/>
              <a:ext cx="1299287" cy="847436"/>
            </a:xfrm>
            <a:custGeom>
              <a:avLst/>
              <a:gdLst/>
              <a:ahLst/>
              <a:cxnLst>
                <a:cxn ang="0">
                  <a:pos x="448270" y="0"/>
                </a:cxn>
                <a:cxn ang="0">
                  <a:pos x="2349604" y="0"/>
                </a:cxn>
                <a:cxn ang="0">
                  <a:pos x="2374000" y="55145"/>
                </a:cxn>
                <a:cxn ang="0">
                  <a:pos x="1989769" y="1497335"/>
                </a:cxn>
                <a:cxn ang="0">
                  <a:pos x="1934879" y="1553246"/>
                </a:cxn>
                <a:cxn ang="0">
                  <a:pos x="33544" y="1553246"/>
                </a:cxn>
                <a:cxn ang="0">
                  <a:pos x="8386" y="1497335"/>
                </a:cxn>
                <a:cxn ang="0">
                  <a:pos x="393380" y="55145"/>
                </a:cxn>
                <a:cxn ang="0">
                  <a:pos x="448270" y="0"/>
                </a:cxn>
              </a:cxnLst>
              <a:rect l="0" t="0" r="0" b="0"/>
              <a:pathLst>
                <a:path w="3125" h="2028">
                  <a:moveTo>
                    <a:pt x="588" y="0"/>
                  </a:moveTo>
                  <a:lnTo>
                    <a:pt x="3082" y="0"/>
                  </a:lnTo>
                  <a:cubicBezTo>
                    <a:pt x="3110" y="0"/>
                    <a:pt x="3125" y="32"/>
                    <a:pt x="3114" y="72"/>
                  </a:cubicBezTo>
                  <a:lnTo>
                    <a:pt x="2610" y="1955"/>
                  </a:lnTo>
                  <a:cubicBezTo>
                    <a:pt x="2599" y="1995"/>
                    <a:pt x="2567" y="2028"/>
                    <a:pt x="2538" y="2028"/>
                  </a:cubicBezTo>
                  <a:lnTo>
                    <a:pt x="44" y="2028"/>
                  </a:lnTo>
                  <a:cubicBezTo>
                    <a:pt x="15" y="2028"/>
                    <a:pt x="0" y="1995"/>
                    <a:pt x="11" y="1955"/>
                  </a:cubicBezTo>
                  <a:lnTo>
                    <a:pt x="516" y="72"/>
                  </a:lnTo>
                  <a:cubicBezTo>
                    <a:pt x="527" y="32"/>
                    <a:pt x="559" y="0"/>
                    <a:pt x="588" y="0"/>
                  </a:cubicBez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26" name="Freeform 22"/>
            <p:cNvSpPr/>
            <p:nvPr/>
          </p:nvSpPr>
          <p:spPr>
            <a:xfrm>
              <a:off x="157476" y="152440"/>
              <a:ext cx="1298421" cy="846571"/>
            </a:xfrm>
            <a:custGeom>
              <a:avLst/>
              <a:gdLst/>
              <a:ahLst/>
              <a:cxnLst>
                <a:cxn ang="0">
                  <a:pos x="448114" y="0"/>
                </a:cxn>
                <a:cxn ang="0">
                  <a:pos x="2346501" y="0"/>
                </a:cxn>
                <a:cxn ang="0">
                  <a:pos x="2372412" y="56677"/>
                </a:cxn>
                <a:cxn ang="0">
                  <a:pos x="1988314" y="1496569"/>
                </a:cxn>
                <a:cxn ang="0">
                  <a:pos x="1932681" y="1553246"/>
                </a:cxn>
                <a:cxn ang="0">
                  <a:pos x="33532" y="1553246"/>
                </a:cxn>
                <a:cxn ang="0">
                  <a:pos x="8383" y="1496569"/>
                </a:cxn>
                <a:cxn ang="0">
                  <a:pos x="392481" y="56677"/>
                </a:cxn>
                <a:cxn ang="0">
                  <a:pos x="448114" y="0"/>
                </a:cxn>
              </a:cxnLst>
              <a:rect l="0" t="0" r="0" b="0"/>
              <a:pathLst>
                <a:path w="3124" h="2028">
                  <a:moveTo>
                    <a:pt x="588" y="0"/>
                  </a:moveTo>
                  <a:lnTo>
                    <a:pt x="3079" y="0"/>
                  </a:lnTo>
                  <a:cubicBezTo>
                    <a:pt x="3109" y="0"/>
                    <a:pt x="3124" y="33"/>
                    <a:pt x="3113" y="74"/>
                  </a:cubicBezTo>
                  <a:lnTo>
                    <a:pt x="2609" y="1954"/>
                  </a:lnTo>
                  <a:cubicBezTo>
                    <a:pt x="2598" y="1994"/>
                    <a:pt x="2565" y="2028"/>
                    <a:pt x="2536" y="2028"/>
                  </a:cubicBezTo>
                  <a:lnTo>
                    <a:pt x="44" y="2028"/>
                  </a:lnTo>
                  <a:cubicBezTo>
                    <a:pt x="15" y="2028"/>
                    <a:pt x="0" y="1994"/>
                    <a:pt x="11" y="1954"/>
                  </a:cubicBezTo>
                  <a:lnTo>
                    <a:pt x="515" y="74"/>
                  </a:lnTo>
                  <a:cubicBezTo>
                    <a:pt x="526" y="33"/>
                    <a:pt x="559" y="0"/>
                    <a:pt x="588" y="0"/>
                  </a:cubicBez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grpSp>
      <p:sp>
        <p:nvSpPr>
          <p:cNvPr id="27" name="Freeform 29"/>
          <p:cNvSpPr/>
          <p:nvPr/>
        </p:nvSpPr>
        <p:spPr>
          <a:xfrm>
            <a:off x="1749693" y="403409"/>
            <a:ext cx="441189" cy="335641"/>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FFFFFF"/>
          </a:solidFill>
          <a:ln w="9525">
            <a:noFill/>
          </a:ln>
        </p:spPr>
        <p:txBody>
          <a:bodyPr/>
          <a:lstStyle/>
          <a:p>
            <a:endParaRPr lang="zh-CN" altLang="en-US" sz="1799" dirty="0">
              <a:ea typeface="微软雅黑" panose="020B0503020204020204" pitchFamily="34" charset="-122"/>
            </a:endParaRPr>
          </a:p>
        </p:txBody>
      </p:sp>
      <p:sp>
        <p:nvSpPr>
          <p:cNvPr id="28" name="TextBox 23"/>
          <p:cNvSpPr txBox="1"/>
          <p:nvPr/>
        </p:nvSpPr>
        <p:spPr>
          <a:xfrm>
            <a:off x="488478" y="368127"/>
            <a:ext cx="1127219" cy="3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en-US" altLang="zh-CN" sz="1800" kern="0" dirty="0" smtClean="0">
                <a:solidFill>
                  <a:srgbClr val="FFFFFF"/>
                </a:solidFill>
                <a:latin typeface="微软雅黑" panose="020B0503020204020204" pitchFamily="34" charset="-122"/>
                <a:ea typeface="微软雅黑" panose="020B0503020204020204" pitchFamily="34" charset="-122"/>
              </a:rPr>
              <a:t>LOGO</a:t>
            </a:r>
            <a:endParaRPr lang="zh-CN" altLang="en-US" sz="1800" kern="0" dirty="0">
              <a:solidFill>
                <a:srgbClr val="FFFFFF"/>
              </a:solidFill>
              <a:latin typeface="微软雅黑" panose="020B0503020204020204" pitchFamily="34" charset="-122"/>
              <a:ea typeface="微软雅黑" panose="020B0503020204020204" pitchFamily="34" charset="-122"/>
            </a:endParaRPr>
          </a:p>
        </p:txBody>
      </p:sp>
      <p:sp>
        <p:nvSpPr>
          <p:cNvPr id="12" name="Freeform 28"/>
          <p:cNvSpPr/>
          <p:nvPr/>
        </p:nvSpPr>
        <p:spPr>
          <a:xfrm>
            <a:off x="5584865" y="529454"/>
            <a:ext cx="491880" cy="375265"/>
          </a:xfrm>
          <a:custGeom>
            <a:avLst/>
            <a:gdLst/>
            <a:ahLst/>
            <a:cxnLst>
              <a:cxn ang="0">
                <a:pos x="523584" y="195509"/>
              </a:cxn>
              <a:cxn ang="0">
                <a:pos x="468711" y="250712"/>
              </a:cxn>
              <a:cxn ang="0">
                <a:pos x="320857" y="399452"/>
              </a:cxn>
              <a:cxn ang="0">
                <a:pos x="210348" y="399452"/>
              </a:cxn>
              <a:cxn ang="0">
                <a:pos x="374206" y="234611"/>
              </a:cxn>
              <a:cxn ang="0">
                <a:pos x="0" y="234611"/>
              </a:cxn>
              <a:cxn ang="0">
                <a:pos x="0" y="156407"/>
              </a:cxn>
              <a:cxn ang="0">
                <a:pos x="374206" y="156407"/>
              </a:cxn>
              <a:cxn ang="0">
                <a:pos x="218732" y="0"/>
              </a:cxn>
              <a:cxn ang="0">
                <a:pos x="329241" y="0"/>
              </a:cxn>
              <a:cxn ang="0">
                <a:pos x="468711" y="140307"/>
              </a:cxn>
              <a:cxn ang="0">
                <a:pos x="523584" y="195509"/>
              </a:cxn>
            </a:cxnLst>
            <a:rect l="0" t="0" r="0" b="0"/>
            <a:pathLst>
              <a:path w="687" h="521">
                <a:moveTo>
                  <a:pt x="687" y="255"/>
                </a:moveTo>
                <a:lnTo>
                  <a:pt x="615" y="327"/>
                </a:lnTo>
                <a:lnTo>
                  <a:pt x="421" y="521"/>
                </a:lnTo>
                <a:lnTo>
                  <a:pt x="276" y="521"/>
                </a:lnTo>
                <a:lnTo>
                  <a:pt x="491" y="306"/>
                </a:lnTo>
                <a:lnTo>
                  <a:pt x="0" y="306"/>
                </a:lnTo>
                <a:lnTo>
                  <a:pt x="0" y="204"/>
                </a:lnTo>
                <a:lnTo>
                  <a:pt x="491" y="204"/>
                </a:lnTo>
                <a:lnTo>
                  <a:pt x="287" y="0"/>
                </a:lnTo>
                <a:lnTo>
                  <a:pt x="432" y="0"/>
                </a:lnTo>
                <a:lnTo>
                  <a:pt x="615" y="183"/>
                </a:lnTo>
                <a:lnTo>
                  <a:pt x="687" y="255"/>
                </a:ln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sp>
        <p:nvSpPr>
          <p:cNvPr id="13" name="Freeform 29"/>
          <p:cNvSpPr/>
          <p:nvPr/>
        </p:nvSpPr>
        <p:spPr>
          <a:xfrm>
            <a:off x="6222962" y="71945"/>
            <a:ext cx="624943" cy="475435"/>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31" name="TextBox 24"/>
          <p:cNvSpPr txBox="1"/>
          <p:nvPr/>
        </p:nvSpPr>
        <p:spPr>
          <a:xfrm>
            <a:off x="1904186" y="4919660"/>
            <a:ext cx="8383631" cy="1384995"/>
          </a:xfrm>
          <a:prstGeom prst="rect">
            <a:avLst/>
          </a:prstGeom>
          <a:noFill/>
        </p:spPr>
        <p:txBody>
          <a:bodyPr wrap="square" lIns="0" tIns="0" rIns="0" bIns="0" rtlCol="0">
            <a:spAutoFit/>
          </a:bodyPr>
          <a:lstStyle/>
          <a:p>
            <a:pPr algn="just">
              <a:lnSpc>
                <a:spcPct val="150000"/>
              </a:lnSpc>
            </a:pPr>
            <a:r>
              <a:rPr lang="zh-CN" altLang="en-US" sz="2000" dirty="0">
                <a:latin typeface="微软雅黑 Light" pitchFamily="34" charset="-122"/>
                <a:ea typeface="微软雅黑 Light" pitchFamily="34" charset="-122"/>
              </a:rPr>
              <a:t>点击输入简要文字内容，文字内容需概括精炼，不用多余的文字修饰，言简意赅的说明分项内容。点击输入简要文字内容，文字内容需概括精炼，言简意赅的说明分项内容</a:t>
            </a:r>
            <a:r>
              <a:rPr lang="en-US" altLang="zh-CN" sz="2000" dirty="0">
                <a:latin typeface="微软雅黑 Light" pitchFamily="34" charset="-122"/>
                <a:ea typeface="微软雅黑 Light" pitchFamily="34" charset="-122"/>
              </a:rPr>
              <a:t>……</a:t>
            </a:r>
          </a:p>
        </p:txBody>
      </p:sp>
      <p:sp>
        <p:nvSpPr>
          <p:cNvPr id="32" name="矩形 31"/>
          <p:cNvSpPr/>
          <p:nvPr/>
        </p:nvSpPr>
        <p:spPr>
          <a:xfrm>
            <a:off x="1096644" y="4676053"/>
            <a:ext cx="9998712" cy="1872208"/>
          </a:xfrm>
          <a:prstGeom prst="rect">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33" name="矩形 32"/>
          <p:cNvSpPr/>
          <p:nvPr/>
        </p:nvSpPr>
        <p:spPr>
          <a:xfrm>
            <a:off x="1023621" y="4906861"/>
            <a:ext cx="140655" cy="143755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34" name="矩形 33"/>
          <p:cNvSpPr/>
          <p:nvPr/>
        </p:nvSpPr>
        <p:spPr>
          <a:xfrm>
            <a:off x="11018521" y="4906861"/>
            <a:ext cx="140655" cy="143755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grpSp>
        <p:nvGrpSpPr>
          <p:cNvPr id="35" name="组合 34"/>
          <p:cNvGrpSpPr/>
          <p:nvPr/>
        </p:nvGrpSpPr>
        <p:grpSpPr>
          <a:xfrm>
            <a:off x="920204" y="2168478"/>
            <a:ext cx="2527408" cy="2278744"/>
            <a:chOff x="920204" y="1521455"/>
            <a:chExt cx="2527408" cy="2278744"/>
          </a:xfrm>
        </p:grpSpPr>
        <p:sp>
          <p:nvSpPr>
            <p:cNvPr id="36" name="Freeform 5"/>
            <p:cNvSpPr>
              <a:spLocks/>
            </p:cNvSpPr>
            <p:nvPr/>
          </p:nvSpPr>
          <p:spPr bwMode="auto">
            <a:xfrm>
              <a:off x="920204" y="1521455"/>
              <a:ext cx="2527408" cy="227874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1F324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2400"/>
            </a:p>
          </p:txBody>
        </p:sp>
        <p:sp>
          <p:nvSpPr>
            <p:cNvPr id="37" name="TextBox 3"/>
            <p:cNvSpPr txBox="1"/>
            <p:nvPr/>
          </p:nvSpPr>
          <p:spPr>
            <a:xfrm>
              <a:off x="1426859" y="2045274"/>
              <a:ext cx="1514099" cy="1231106"/>
            </a:xfrm>
            <a:prstGeom prst="rect">
              <a:avLst/>
            </a:prstGeom>
            <a:noFill/>
          </p:spPr>
          <p:txBody>
            <a:bodyPr wrap="square" lIns="0" tIns="0" rIns="0" bIns="0" rtlCol="0">
              <a:spAutoFit/>
            </a:bodyPr>
            <a:lstStyle/>
            <a:p>
              <a:pPr algn="ctr"/>
              <a:r>
                <a:rPr lang="zh-CN" altLang="en-US" sz="4000" b="1" dirty="0" smtClean="0">
                  <a:solidFill>
                    <a:schemeClr val="bg1"/>
                  </a:solidFill>
                  <a:latin typeface="微软雅黑" pitchFamily="34" charset="-122"/>
                  <a:ea typeface="微软雅黑" pitchFamily="34" charset="-122"/>
                </a:rPr>
                <a:t>输入标题</a:t>
              </a:r>
              <a:endParaRPr lang="zh-CN" altLang="en-US" sz="4000" b="1" dirty="0">
                <a:solidFill>
                  <a:schemeClr val="bg1"/>
                </a:solidFill>
                <a:latin typeface="微软雅黑" pitchFamily="34" charset="-122"/>
                <a:ea typeface="微软雅黑" pitchFamily="34" charset="-122"/>
              </a:endParaRPr>
            </a:p>
          </p:txBody>
        </p:sp>
      </p:grpSp>
      <p:grpSp>
        <p:nvGrpSpPr>
          <p:cNvPr id="38" name="组合 37"/>
          <p:cNvGrpSpPr/>
          <p:nvPr/>
        </p:nvGrpSpPr>
        <p:grpSpPr>
          <a:xfrm>
            <a:off x="8785696" y="2168478"/>
            <a:ext cx="2527408" cy="2278745"/>
            <a:chOff x="8785696" y="1521455"/>
            <a:chExt cx="2527408" cy="2278744"/>
          </a:xfrm>
        </p:grpSpPr>
        <p:sp>
          <p:nvSpPr>
            <p:cNvPr id="39" name="Freeform 5"/>
            <p:cNvSpPr>
              <a:spLocks/>
            </p:cNvSpPr>
            <p:nvPr/>
          </p:nvSpPr>
          <p:spPr bwMode="auto">
            <a:xfrm>
              <a:off x="8785696" y="1521455"/>
              <a:ext cx="2527408" cy="227874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C8D8"/>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2400"/>
            </a:p>
          </p:txBody>
        </p:sp>
        <p:sp>
          <p:nvSpPr>
            <p:cNvPr id="40" name="TextBox 3"/>
            <p:cNvSpPr txBox="1"/>
            <p:nvPr/>
          </p:nvSpPr>
          <p:spPr>
            <a:xfrm>
              <a:off x="9375296" y="2045274"/>
              <a:ext cx="1348208" cy="1231106"/>
            </a:xfrm>
            <a:prstGeom prst="rect">
              <a:avLst/>
            </a:prstGeom>
            <a:noFill/>
          </p:spPr>
          <p:txBody>
            <a:bodyPr wrap="square" lIns="0" tIns="0" rIns="0" bIns="0" rtlCol="0">
              <a:spAutoFit/>
            </a:bodyPr>
            <a:lstStyle/>
            <a:p>
              <a:pPr algn="ctr"/>
              <a:r>
                <a:rPr lang="zh-CN" altLang="en-US" sz="4000" b="1" dirty="0" smtClean="0">
                  <a:solidFill>
                    <a:srgbClr val="FFFFFF"/>
                  </a:solidFill>
                  <a:latin typeface="微软雅黑" pitchFamily="34" charset="-122"/>
                  <a:ea typeface="微软雅黑" pitchFamily="34" charset="-122"/>
                </a:rPr>
                <a:t>输入标题</a:t>
              </a:r>
              <a:endParaRPr lang="zh-CN" altLang="en-US" sz="4000" b="1" dirty="0">
                <a:solidFill>
                  <a:srgbClr val="FFFFFF"/>
                </a:solidFill>
                <a:latin typeface="微软雅黑" pitchFamily="34" charset="-122"/>
                <a:ea typeface="微软雅黑" pitchFamily="34" charset="-122"/>
              </a:endParaRPr>
            </a:p>
          </p:txBody>
        </p:sp>
      </p:grpSp>
      <p:grpSp>
        <p:nvGrpSpPr>
          <p:cNvPr id="41" name="组合 40"/>
          <p:cNvGrpSpPr/>
          <p:nvPr/>
        </p:nvGrpSpPr>
        <p:grpSpPr>
          <a:xfrm>
            <a:off x="3549337" y="2168478"/>
            <a:ext cx="2527408" cy="2278744"/>
            <a:chOff x="3542035" y="1521455"/>
            <a:chExt cx="2527408" cy="2278744"/>
          </a:xfrm>
        </p:grpSpPr>
        <p:sp>
          <p:nvSpPr>
            <p:cNvPr id="42" name="Freeform 5"/>
            <p:cNvSpPr>
              <a:spLocks/>
            </p:cNvSpPr>
            <p:nvPr/>
          </p:nvSpPr>
          <p:spPr bwMode="auto">
            <a:xfrm>
              <a:off x="3542035" y="1521455"/>
              <a:ext cx="2527408" cy="227874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C8D8"/>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2400"/>
            </a:p>
          </p:txBody>
        </p:sp>
        <p:sp>
          <p:nvSpPr>
            <p:cNvPr id="43" name="TextBox 3"/>
            <p:cNvSpPr txBox="1"/>
            <p:nvPr/>
          </p:nvSpPr>
          <p:spPr>
            <a:xfrm>
              <a:off x="4064600" y="2045274"/>
              <a:ext cx="1482279" cy="1231106"/>
            </a:xfrm>
            <a:prstGeom prst="rect">
              <a:avLst/>
            </a:prstGeom>
            <a:noFill/>
          </p:spPr>
          <p:txBody>
            <a:bodyPr wrap="square" lIns="0" tIns="0" rIns="0" bIns="0" rtlCol="0">
              <a:spAutoFit/>
            </a:bodyPr>
            <a:lstStyle/>
            <a:p>
              <a:pPr algn="ctr"/>
              <a:r>
                <a:rPr lang="zh-CN" altLang="en-US" sz="4000" b="1" dirty="0" smtClean="0">
                  <a:solidFill>
                    <a:srgbClr val="FFFFFF"/>
                  </a:solidFill>
                  <a:latin typeface="微软雅黑" pitchFamily="34" charset="-122"/>
                  <a:ea typeface="微软雅黑" pitchFamily="34" charset="-122"/>
                </a:rPr>
                <a:t>输入标题</a:t>
              </a:r>
              <a:endParaRPr lang="zh-CN" altLang="en-US" sz="4000" b="1" dirty="0">
                <a:solidFill>
                  <a:srgbClr val="FFFFFF"/>
                </a:solidFill>
                <a:latin typeface="微软雅黑" pitchFamily="34" charset="-122"/>
                <a:ea typeface="微软雅黑" pitchFamily="34" charset="-122"/>
              </a:endParaRPr>
            </a:p>
          </p:txBody>
        </p:sp>
      </p:grpSp>
      <p:grpSp>
        <p:nvGrpSpPr>
          <p:cNvPr id="44" name="组合 43"/>
          <p:cNvGrpSpPr/>
          <p:nvPr/>
        </p:nvGrpSpPr>
        <p:grpSpPr>
          <a:xfrm>
            <a:off x="6163867" y="2168478"/>
            <a:ext cx="2527408" cy="2278745"/>
            <a:chOff x="6163866" y="1521455"/>
            <a:chExt cx="2527408" cy="2278744"/>
          </a:xfrm>
        </p:grpSpPr>
        <p:sp>
          <p:nvSpPr>
            <p:cNvPr id="45" name="Freeform 5"/>
            <p:cNvSpPr>
              <a:spLocks/>
            </p:cNvSpPr>
            <p:nvPr/>
          </p:nvSpPr>
          <p:spPr bwMode="auto">
            <a:xfrm>
              <a:off x="6163866" y="1521455"/>
              <a:ext cx="2527408" cy="227874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1F324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2400"/>
            </a:p>
          </p:txBody>
        </p:sp>
        <p:sp>
          <p:nvSpPr>
            <p:cNvPr id="46" name="TextBox 3"/>
            <p:cNvSpPr txBox="1"/>
            <p:nvPr/>
          </p:nvSpPr>
          <p:spPr>
            <a:xfrm>
              <a:off x="6772073" y="2045274"/>
              <a:ext cx="1310997" cy="1231106"/>
            </a:xfrm>
            <a:prstGeom prst="rect">
              <a:avLst/>
            </a:prstGeom>
            <a:noFill/>
          </p:spPr>
          <p:txBody>
            <a:bodyPr wrap="square" lIns="0" tIns="0" rIns="0" bIns="0" rtlCol="0">
              <a:spAutoFit/>
            </a:bodyPr>
            <a:lstStyle/>
            <a:p>
              <a:pPr algn="ctr"/>
              <a:r>
                <a:rPr lang="zh-CN" altLang="en-US" sz="4000" b="1" dirty="0" smtClean="0">
                  <a:solidFill>
                    <a:schemeClr val="bg1"/>
                  </a:solidFill>
                  <a:latin typeface="微软雅黑" pitchFamily="34" charset="-122"/>
                  <a:ea typeface="微软雅黑" pitchFamily="34" charset="-122"/>
                </a:rPr>
                <a:t>输入标题</a:t>
              </a:r>
              <a:endParaRPr lang="zh-CN" altLang="en-US" sz="4000" b="1" dirty="0">
                <a:solidFill>
                  <a:schemeClr val="bg1"/>
                </a:solidFill>
                <a:latin typeface="微软雅黑" pitchFamily="34" charset="-122"/>
                <a:ea typeface="微软雅黑" pitchFamily="34" charset="-122"/>
              </a:endParaRPr>
            </a:p>
          </p:txBody>
        </p:sp>
      </p:grpSp>
      <p:sp>
        <p:nvSpPr>
          <p:cNvPr id="47" name="Freeform 5"/>
          <p:cNvSpPr>
            <a:spLocks/>
          </p:cNvSpPr>
          <p:nvPr/>
        </p:nvSpPr>
        <p:spPr bwMode="auto">
          <a:xfrm>
            <a:off x="1026939" y="2264712"/>
            <a:ext cx="2313940" cy="208627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12700">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400"/>
          </a:p>
        </p:txBody>
      </p:sp>
      <p:sp>
        <p:nvSpPr>
          <p:cNvPr id="48" name="Freeform 5"/>
          <p:cNvSpPr>
            <a:spLocks/>
          </p:cNvSpPr>
          <p:nvPr/>
        </p:nvSpPr>
        <p:spPr bwMode="auto">
          <a:xfrm>
            <a:off x="3648770" y="2264712"/>
            <a:ext cx="2313940" cy="208627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12700">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400"/>
          </a:p>
        </p:txBody>
      </p:sp>
      <p:sp>
        <p:nvSpPr>
          <p:cNvPr id="49" name="Freeform 5"/>
          <p:cNvSpPr>
            <a:spLocks/>
          </p:cNvSpPr>
          <p:nvPr/>
        </p:nvSpPr>
        <p:spPr bwMode="auto">
          <a:xfrm>
            <a:off x="6270601" y="2264712"/>
            <a:ext cx="2313940" cy="208627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12700">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400"/>
          </a:p>
        </p:txBody>
      </p:sp>
      <p:sp>
        <p:nvSpPr>
          <p:cNvPr id="50" name="Freeform 5"/>
          <p:cNvSpPr>
            <a:spLocks/>
          </p:cNvSpPr>
          <p:nvPr/>
        </p:nvSpPr>
        <p:spPr bwMode="auto">
          <a:xfrm>
            <a:off x="8892431" y="2264712"/>
            <a:ext cx="2313940" cy="208627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12700">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400"/>
          </a:p>
        </p:txBody>
      </p:sp>
      <p:grpSp>
        <p:nvGrpSpPr>
          <p:cNvPr id="51" name="组合 50"/>
          <p:cNvGrpSpPr/>
          <p:nvPr/>
        </p:nvGrpSpPr>
        <p:grpSpPr>
          <a:xfrm>
            <a:off x="3046617" y="3223372"/>
            <a:ext cx="874116" cy="168955"/>
            <a:chOff x="3005398" y="2593891"/>
            <a:chExt cx="817496" cy="158010"/>
          </a:xfrm>
        </p:grpSpPr>
        <p:grpSp>
          <p:nvGrpSpPr>
            <p:cNvPr id="64" name="组合 63"/>
            <p:cNvGrpSpPr/>
            <p:nvPr/>
          </p:nvGrpSpPr>
          <p:grpSpPr>
            <a:xfrm rot="5400000">
              <a:off x="3005399" y="2593890"/>
              <a:ext cx="158010" cy="158012"/>
              <a:chOff x="4486616" y="3001075"/>
              <a:chExt cx="274695" cy="274699"/>
            </a:xfrm>
          </p:grpSpPr>
          <p:sp>
            <p:nvSpPr>
              <p:cNvPr id="71" name="椭圆 70"/>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72" name="椭圆 71"/>
              <p:cNvSpPr/>
              <p:nvPr/>
            </p:nvSpPr>
            <p:spPr>
              <a:xfrm rot="16200000">
                <a:off x="4511585" y="3026055"/>
                <a:ext cx="224753" cy="224751"/>
              </a:xfrm>
              <a:prstGeom prst="ellipse">
                <a:avLst/>
              </a:prstGeom>
              <a:solidFill>
                <a:schemeClr val="tx1">
                  <a:lumMod val="85000"/>
                  <a:lumOff val="1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65" name="组合 64"/>
            <p:cNvGrpSpPr/>
            <p:nvPr/>
          </p:nvGrpSpPr>
          <p:grpSpPr>
            <a:xfrm rot="5400000">
              <a:off x="3664883" y="2593890"/>
              <a:ext cx="158010" cy="158012"/>
              <a:chOff x="4486616" y="3001075"/>
              <a:chExt cx="274695" cy="274699"/>
            </a:xfrm>
          </p:grpSpPr>
          <p:sp>
            <p:nvSpPr>
              <p:cNvPr id="69" name="椭圆 68"/>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70" name="椭圆 69"/>
              <p:cNvSpPr/>
              <p:nvPr/>
            </p:nvSpPr>
            <p:spPr>
              <a:xfrm rot="16200000">
                <a:off x="4511585" y="3026055"/>
                <a:ext cx="224753" cy="224751"/>
              </a:xfrm>
              <a:prstGeom prst="ellipse">
                <a:avLst/>
              </a:prstGeom>
              <a:solidFill>
                <a:schemeClr val="accent1">
                  <a:lumMod val="50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66" name="组合 65"/>
            <p:cNvGrpSpPr/>
            <p:nvPr/>
          </p:nvGrpSpPr>
          <p:grpSpPr>
            <a:xfrm rot="16200000">
              <a:off x="3384091" y="2354714"/>
              <a:ext cx="67821" cy="636364"/>
              <a:chOff x="1235365" y="2098390"/>
              <a:chExt cx="67821" cy="384317"/>
            </a:xfrm>
          </p:grpSpPr>
          <p:sp>
            <p:nvSpPr>
              <p:cNvPr id="67" name="圆角矩形 66"/>
              <p:cNvSpPr/>
              <p:nvPr/>
            </p:nvSpPr>
            <p:spPr>
              <a:xfrm rot="10800000">
                <a:off x="1274386" y="2098391"/>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68" name="圆角矩形 67"/>
              <p:cNvSpPr/>
              <p:nvPr/>
            </p:nvSpPr>
            <p:spPr>
              <a:xfrm rot="10800000">
                <a:off x="1235365" y="2098390"/>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grpSp>
        <p:nvGrpSpPr>
          <p:cNvPr id="73" name="组合 72"/>
          <p:cNvGrpSpPr/>
          <p:nvPr/>
        </p:nvGrpSpPr>
        <p:grpSpPr>
          <a:xfrm>
            <a:off x="5674723" y="3223372"/>
            <a:ext cx="874116" cy="168955"/>
            <a:chOff x="3005398" y="2593891"/>
            <a:chExt cx="817496" cy="158010"/>
          </a:xfrm>
        </p:grpSpPr>
        <p:grpSp>
          <p:nvGrpSpPr>
            <p:cNvPr id="74" name="组合 73"/>
            <p:cNvGrpSpPr/>
            <p:nvPr/>
          </p:nvGrpSpPr>
          <p:grpSpPr>
            <a:xfrm rot="5400000">
              <a:off x="3005399" y="2593890"/>
              <a:ext cx="158010" cy="158012"/>
              <a:chOff x="4486616" y="3001075"/>
              <a:chExt cx="274695" cy="274699"/>
            </a:xfrm>
          </p:grpSpPr>
          <p:sp>
            <p:nvSpPr>
              <p:cNvPr id="81" name="椭圆 80"/>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82" name="椭圆 81"/>
              <p:cNvSpPr/>
              <p:nvPr/>
            </p:nvSpPr>
            <p:spPr>
              <a:xfrm rot="16200000">
                <a:off x="4511585" y="3026055"/>
                <a:ext cx="224753" cy="224751"/>
              </a:xfrm>
              <a:prstGeom prst="ellipse">
                <a:avLst/>
              </a:prstGeom>
              <a:solidFill>
                <a:schemeClr val="accent1">
                  <a:lumMod val="50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75" name="组合 74"/>
            <p:cNvGrpSpPr/>
            <p:nvPr/>
          </p:nvGrpSpPr>
          <p:grpSpPr>
            <a:xfrm rot="5400000">
              <a:off x="3664883" y="2593890"/>
              <a:ext cx="158010" cy="158012"/>
              <a:chOff x="4486616" y="3001075"/>
              <a:chExt cx="274695" cy="274699"/>
            </a:xfrm>
          </p:grpSpPr>
          <p:sp>
            <p:nvSpPr>
              <p:cNvPr id="79" name="椭圆 78"/>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80" name="椭圆 79"/>
              <p:cNvSpPr/>
              <p:nvPr/>
            </p:nvSpPr>
            <p:spPr>
              <a:xfrm rot="16200000">
                <a:off x="4511585" y="3026055"/>
                <a:ext cx="224753" cy="224751"/>
              </a:xfrm>
              <a:prstGeom prst="ellipse">
                <a:avLst/>
              </a:prstGeom>
              <a:solidFill>
                <a:schemeClr val="tx1">
                  <a:lumMod val="85000"/>
                  <a:lumOff val="1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76" name="组合 75"/>
            <p:cNvGrpSpPr/>
            <p:nvPr/>
          </p:nvGrpSpPr>
          <p:grpSpPr>
            <a:xfrm rot="16200000">
              <a:off x="3384091" y="2354714"/>
              <a:ext cx="67821" cy="636364"/>
              <a:chOff x="1235365" y="2098390"/>
              <a:chExt cx="67821" cy="384317"/>
            </a:xfrm>
          </p:grpSpPr>
          <p:sp>
            <p:nvSpPr>
              <p:cNvPr id="77" name="圆角矩形 76"/>
              <p:cNvSpPr/>
              <p:nvPr/>
            </p:nvSpPr>
            <p:spPr>
              <a:xfrm rot="10800000">
                <a:off x="1274386" y="2098391"/>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78" name="圆角矩形 77"/>
              <p:cNvSpPr/>
              <p:nvPr/>
            </p:nvSpPr>
            <p:spPr>
              <a:xfrm rot="10800000">
                <a:off x="1235365" y="2098390"/>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grpSp>
        <p:nvGrpSpPr>
          <p:cNvPr id="83" name="组合 82"/>
          <p:cNvGrpSpPr/>
          <p:nvPr/>
        </p:nvGrpSpPr>
        <p:grpSpPr>
          <a:xfrm>
            <a:off x="8288895" y="3223372"/>
            <a:ext cx="874116" cy="168955"/>
            <a:chOff x="3005398" y="2593891"/>
            <a:chExt cx="817496" cy="158010"/>
          </a:xfrm>
        </p:grpSpPr>
        <p:grpSp>
          <p:nvGrpSpPr>
            <p:cNvPr id="84" name="组合 83"/>
            <p:cNvGrpSpPr/>
            <p:nvPr/>
          </p:nvGrpSpPr>
          <p:grpSpPr>
            <a:xfrm rot="5400000">
              <a:off x="3005399" y="2593890"/>
              <a:ext cx="158010" cy="158012"/>
              <a:chOff x="4486616" y="3001075"/>
              <a:chExt cx="274695" cy="274699"/>
            </a:xfrm>
          </p:grpSpPr>
          <p:sp>
            <p:nvSpPr>
              <p:cNvPr id="91" name="椭圆 90"/>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92" name="椭圆 91"/>
              <p:cNvSpPr/>
              <p:nvPr/>
            </p:nvSpPr>
            <p:spPr>
              <a:xfrm rot="16200000">
                <a:off x="4511585" y="3026055"/>
                <a:ext cx="224753" cy="224751"/>
              </a:xfrm>
              <a:prstGeom prst="ellipse">
                <a:avLst/>
              </a:prstGeom>
              <a:solidFill>
                <a:schemeClr val="tx1">
                  <a:lumMod val="85000"/>
                  <a:lumOff val="1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85" name="组合 84"/>
            <p:cNvGrpSpPr/>
            <p:nvPr/>
          </p:nvGrpSpPr>
          <p:grpSpPr>
            <a:xfrm rot="5400000">
              <a:off x="3664883" y="2593890"/>
              <a:ext cx="158010" cy="158012"/>
              <a:chOff x="4486616" y="3001075"/>
              <a:chExt cx="274695" cy="274699"/>
            </a:xfrm>
          </p:grpSpPr>
          <p:sp>
            <p:nvSpPr>
              <p:cNvPr id="89" name="椭圆 88"/>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90" name="椭圆 89"/>
              <p:cNvSpPr/>
              <p:nvPr/>
            </p:nvSpPr>
            <p:spPr>
              <a:xfrm rot="16200000">
                <a:off x="4511585" y="3026055"/>
                <a:ext cx="224753" cy="224751"/>
              </a:xfrm>
              <a:prstGeom prst="ellipse">
                <a:avLst/>
              </a:prstGeom>
              <a:solidFill>
                <a:schemeClr val="accent1">
                  <a:lumMod val="50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86" name="组合 85"/>
            <p:cNvGrpSpPr/>
            <p:nvPr/>
          </p:nvGrpSpPr>
          <p:grpSpPr>
            <a:xfrm rot="16200000">
              <a:off x="3384091" y="2354714"/>
              <a:ext cx="67821" cy="636364"/>
              <a:chOff x="1235365" y="2098390"/>
              <a:chExt cx="67821" cy="384317"/>
            </a:xfrm>
          </p:grpSpPr>
          <p:sp>
            <p:nvSpPr>
              <p:cNvPr id="87" name="圆角矩形 86"/>
              <p:cNvSpPr/>
              <p:nvPr/>
            </p:nvSpPr>
            <p:spPr>
              <a:xfrm rot="10800000">
                <a:off x="1274386" y="2098391"/>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88" name="圆角矩形 87"/>
              <p:cNvSpPr/>
              <p:nvPr/>
            </p:nvSpPr>
            <p:spPr>
              <a:xfrm rot="10800000">
                <a:off x="1235365" y="2098390"/>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spTree>
    <p:extLst>
      <p:ext uri="{BB962C8B-B14F-4D97-AF65-F5344CB8AC3E}">
        <p14:creationId xmlns:p14="http://schemas.microsoft.com/office/powerpoint/2010/main" val="10776283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5644">
        <p15:prstTrans prst="pageCurlDouble"/>
      </p:transition>
    </mc:Choice>
    <mc:Fallback>
      <p:transition spd="slow" advClick="0" advTm="564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anim calcmode="lin" valueType="num">
                                      <p:cBhvr>
                                        <p:cTn id="10" dur="500" fill="hold"/>
                                        <p:tgtEl>
                                          <p:spTgt spid="41"/>
                                        </p:tgtEl>
                                        <p:attrNameLst>
                                          <p:attrName>ppt_x</p:attrName>
                                        </p:attrNameLst>
                                      </p:cBhvr>
                                      <p:tavLst>
                                        <p:tav tm="0">
                                          <p:val>
                                            <p:fltVal val="0.5"/>
                                          </p:val>
                                        </p:tav>
                                        <p:tav tm="100000">
                                          <p:val>
                                            <p:strVal val="#ppt_x"/>
                                          </p:val>
                                        </p:tav>
                                      </p:tavLst>
                                    </p:anim>
                                    <p:anim calcmode="lin" valueType="num">
                                      <p:cBhvr>
                                        <p:cTn id="11" dur="500" fill="hold"/>
                                        <p:tgtEl>
                                          <p:spTgt spid="41"/>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48"/>
                                        </p:tgtEl>
                                        <p:attrNameLst>
                                          <p:attrName>style.visibility</p:attrName>
                                        </p:attrNameLst>
                                      </p:cBhvr>
                                      <p:to>
                                        <p:strVal val="visible"/>
                                      </p:to>
                                    </p:set>
                                    <p:anim calcmode="lin" valueType="num">
                                      <p:cBhvr>
                                        <p:cTn id="14" dur="500" fill="hold"/>
                                        <p:tgtEl>
                                          <p:spTgt spid="48"/>
                                        </p:tgtEl>
                                        <p:attrNameLst>
                                          <p:attrName>ppt_w</p:attrName>
                                        </p:attrNameLst>
                                      </p:cBhvr>
                                      <p:tavLst>
                                        <p:tav tm="0">
                                          <p:val>
                                            <p:fltVal val="0"/>
                                          </p:val>
                                        </p:tav>
                                        <p:tav tm="100000">
                                          <p:val>
                                            <p:strVal val="#ppt_w"/>
                                          </p:val>
                                        </p:tav>
                                      </p:tavLst>
                                    </p:anim>
                                    <p:anim calcmode="lin" valueType="num">
                                      <p:cBhvr>
                                        <p:cTn id="15" dur="500" fill="hold"/>
                                        <p:tgtEl>
                                          <p:spTgt spid="48"/>
                                        </p:tgtEl>
                                        <p:attrNameLst>
                                          <p:attrName>ppt_h</p:attrName>
                                        </p:attrNameLst>
                                      </p:cBhvr>
                                      <p:tavLst>
                                        <p:tav tm="0">
                                          <p:val>
                                            <p:fltVal val="0"/>
                                          </p:val>
                                        </p:tav>
                                        <p:tav tm="100000">
                                          <p:val>
                                            <p:strVal val="#ppt_h"/>
                                          </p:val>
                                        </p:tav>
                                      </p:tavLst>
                                    </p:anim>
                                    <p:animEffect transition="in" filter="fade">
                                      <p:cBhvr>
                                        <p:cTn id="16" dur="500"/>
                                        <p:tgtEl>
                                          <p:spTgt spid="48"/>
                                        </p:tgtEl>
                                      </p:cBhvr>
                                    </p:animEffect>
                                    <p:anim calcmode="lin" valueType="num">
                                      <p:cBhvr>
                                        <p:cTn id="17" dur="500" fill="hold"/>
                                        <p:tgtEl>
                                          <p:spTgt spid="48"/>
                                        </p:tgtEl>
                                        <p:attrNameLst>
                                          <p:attrName>ppt_x</p:attrName>
                                        </p:attrNameLst>
                                      </p:cBhvr>
                                      <p:tavLst>
                                        <p:tav tm="0">
                                          <p:val>
                                            <p:fltVal val="0.5"/>
                                          </p:val>
                                        </p:tav>
                                        <p:tav tm="100000">
                                          <p:val>
                                            <p:strVal val="#ppt_x"/>
                                          </p:val>
                                        </p:tav>
                                      </p:tavLst>
                                    </p:anim>
                                    <p:anim calcmode="lin" valueType="num">
                                      <p:cBhvr>
                                        <p:cTn id="18" dur="500" fill="hold"/>
                                        <p:tgtEl>
                                          <p:spTgt spid="48"/>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200"/>
                                  </p:stCondLst>
                                  <p:childTnLst>
                                    <p:set>
                                      <p:cBhvr>
                                        <p:cTn id="20" dur="1" fill="hold">
                                          <p:stCondLst>
                                            <p:cond delay="0"/>
                                          </p:stCondLst>
                                        </p:cTn>
                                        <p:tgtEl>
                                          <p:spTgt spid="44"/>
                                        </p:tgtEl>
                                        <p:attrNameLst>
                                          <p:attrName>style.visibility</p:attrName>
                                        </p:attrNameLst>
                                      </p:cBhvr>
                                      <p:to>
                                        <p:strVal val="visible"/>
                                      </p:to>
                                    </p:set>
                                    <p:anim calcmode="lin" valueType="num">
                                      <p:cBhvr>
                                        <p:cTn id="21" dur="500" fill="hold"/>
                                        <p:tgtEl>
                                          <p:spTgt spid="44"/>
                                        </p:tgtEl>
                                        <p:attrNameLst>
                                          <p:attrName>ppt_w</p:attrName>
                                        </p:attrNameLst>
                                      </p:cBhvr>
                                      <p:tavLst>
                                        <p:tav tm="0">
                                          <p:val>
                                            <p:fltVal val="0"/>
                                          </p:val>
                                        </p:tav>
                                        <p:tav tm="100000">
                                          <p:val>
                                            <p:strVal val="#ppt_w"/>
                                          </p:val>
                                        </p:tav>
                                      </p:tavLst>
                                    </p:anim>
                                    <p:anim calcmode="lin" valueType="num">
                                      <p:cBhvr>
                                        <p:cTn id="22" dur="500" fill="hold"/>
                                        <p:tgtEl>
                                          <p:spTgt spid="44"/>
                                        </p:tgtEl>
                                        <p:attrNameLst>
                                          <p:attrName>ppt_h</p:attrName>
                                        </p:attrNameLst>
                                      </p:cBhvr>
                                      <p:tavLst>
                                        <p:tav tm="0">
                                          <p:val>
                                            <p:fltVal val="0"/>
                                          </p:val>
                                        </p:tav>
                                        <p:tav tm="100000">
                                          <p:val>
                                            <p:strVal val="#ppt_h"/>
                                          </p:val>
                                        </p:tav>
                                      </p:tavLst>
                                    </p:anim>
                                    <p:animEffect transition="in" filter="fade">
                                      <p:cBhvr>
                                        <p:cTn id="23" dur="500"/>
                                        <p:tgtEl>
                                          <p:spTgt spid="44"/>
                                        </p:tgtEl>
                                      </p:cBhvr>
                                    </p:animEffect>
                                    <p:anim calcmode="lin" valueType="num">
                                      <p:cBhvr>
                                        <p:cTn id="24" dur="500" fill="hold"/>
                                        <p:tgtEl>
                                          <p:spTgt spid="44"/>
                                        </p:tgtEl>
                                        <p:attrNameLst>
                                          <p:attrName>ppt_x</p:attrName>
                                        </p:attrNameLst>
                                      </p:cBhvr>
                                      <p:tavLst>
                                        <p:tav tm="0">
                                          <p:val>
                                            <p:fltVal val="0.5"/>
                                          </p:val>
                                        </p:tav>
                                        <p:tav tm="100000">
                                          <p:val>
                                            <p:strVal val="#ppt_x"/>
                                          </p:val>
                                        </p:tav>
                                      </p:tavLst>
                                    </p:anim>
                                    <p:anim calcmode="lin" valueType="num">
                                      <p:cBhvr>
                                        <p:cTn id="25" dur="500" fill="hold"/>
                                        <p:tgtEl>
                                          <p:spTgt spid="44"/>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200"/>
                                  </p:stCondLst>
                                  <p:childTnLst>
                                    <p:set>
                                      <p:cBhvr>
                                        <p:cTn id="27" dur="1" fill="hold">
                                          <p:stCondLst>
                                            <p:cond delay="0"/>
                                          </p:stCondLst>
                                        </p:cTn>
                                        <p:tgtEl>
                                          <p:spTgt spid="49"/>
                                        </p:tgtEl>
                                        <p:attrNameLst>
                                          <p:attrName>style.visibility</p:attrName>
                                        </p:attrNameLst>
                                      </p:cBhvr>
                                      <p:to>
                                        <p:strVal val="visible"/>
                                      </p:to>
                                    </p:set>
                                    <p:anim calcmode="lin" valueType="num">
                                      <p:cBhvr>
                                        <p:cTn id="28" dur="500" fill="hold"/>
                                        <p:tgtEl>
                                          <p:spTgt spid="49"/>
                                        </p:tgtEl>
                                        <p:attrNameLst>
                                          <p:attrName>ppt_w</p:attrName>
                                        </p:attrNameLst>
                                      </p:cBhvr>
                                      <p:tavLst>
                                        <p:tav tm="0">
                                          <p:val>
                                            <p:fltVal val="0"/>
                                          </p:val>
                                        </p:tav>
                                        <p:tav tm="100000">
                                          <p:val>
                                            <p:strVal val="#ppt_w"/>
                                          </p:val>
                                        </p:tav>
                                      </p:tavLst>
                                    </p:anim>
                                    <p:anim calcmode="lin" valueType="num">
                                      <p:cBhvr>
                                        <p:cTn id="29" dur="500" fill="hold"/>
                                        <p:tgtEl>
                                          <p:spTgt spid="49"/>
                                        </p:tgtEl>
                                        <p:attrNameLst>
                                          <p:attrName>ppt_h</p:attrName>
                                        </p:attrNameLst>
                                      </p:cBhvr>
                                      <p:tavLst>
                                        <p:tav tm="0">
                                          <p:val>
                                            <p:fltVal val="0"/>
                                          </p:val>
                                        </p:tav>
                                        <p:tav tm="100000">
                                          <p:val>
                                            <p:strVal val="#ppt_h"/>
                                          </p:val>
                                        </p:tav>
                                      </p:tavLst>
                                    </p:anim>
                                    <p:animEffect transition="in" filter="fade">
                                      <p:cBhvr>
                                        <p:cTn id="30" dur="500"/>
                                        <p:tgtEl>
                                          <p:spTgt spid="49"/>
                                        </p:tgtEl>
                                      </p:cBhvr>
                                    </p:animEffect>
                                    <p:anim calcmode="lin" valueType="num">
                                      <p:cBhvr>
                                        <p:cTn id="31" dur="500" fill="hold"/>
                                        <p:tgtEl>
                                          <p:spTgt spid="49"/>
                                        </p:tgtEl>
                                        <p:attrNameLst>
                                          <p:attrName>ppt_x</p:attrName>
                                        </p:attrNameLst>
                                      </p:cBhvr>
                                      <p:tavLst>
                                        <p:tav tm="0">
                                          <p:val>
                                            <p:fltVal val="0.5"/>
                                          </p:val>
                                        </p:tav>
                                        <p:tav tm="100000">
                                          <p:val>
                                            <p:strVal val="#ppt_x"/>
                                          </p:val>
                                        </p:tav>
                                      </p:tavLst>
                                    </p:anim>
                                    <p:anim calcmode="lin" valueType="num">
                                      <p:cBhvr>
                                        <p:cTn id="32" dur="500" fill="hold"/>
                                        <p:tgtEl>
                                          <p:spTgt spid="49"/>
                                        </p:tgtEl>
                                        <p:attrNameLst>
                                          <p:attrName>ppt_y</p:attrName>
                                        </p:attrNameLst>
                                      </p:cBhvr>
                                      <p:tavLst>
                                        <p:tav tm="0">
                                          <p:val>
                                            <p:fltVal val="0.5"/>
                                          </p:val>
                                        </p:tav>
                                        <p:tav tm="100000">
                                          <p:val>
                                            <p:strVal val="#ppt_y"/>
                                          </p:val>
                                        </p:tav>
                                      </p:tavLst>
                                    </p:anim>
                                  </p:childTnLst>
                                </p:cTn>
                              </p:par>
                              <p:par>
                                <p:cTn id="33" presetID="53" presetClass="entr" presetSubtype="528" fill="hold" nodeType="withEffect">
                                  <p:stCondLst>
                                    <p:cond delay="400"/>
                                  </p:stCondLst>
                                  <p:childTnLst>
                                    <p:set>
                                      <p:cBhvr>
                                        <p:cTn id="34" dur="1" fill="hold">
                                          <p:stCondLst>
                                            <p:cond delay="0"/>
                                          </p:stCondLst>
                                        </p:cTn>
                                        <p:tgtEl>
                                          <p:spTgt spid="35"/>
                                        </p:tgtEl>
                                        <p:attrNameLst>
                                          <p:attrName>style.visibility</p:attrName>
                                        </p:attrNameLst>
                                      </p:cBhvr>
                                      <p:to>
                                        <p:strVal val="visible"/>
                                      </p:to>
                                    </p:set>
                                    <p:anim calcmode="lin" valueType="num">
                                      <p:cBhvr>
                                        <p:cTn id="35" dur="500" fill="hold"/>
                                        <p:tgtEl>
                                          <p:spTgt spid="35"/>
                                        </p:tgtEl>
                                        <p:attrNameLst>
                                          <p:attrName>ppt_w</p:attrName>
                                        </p:attrNameLst>
                                      </p:cBhvr>
                                      <p:tavLst>
                                        <p:tav tm="0">
                                          <p:val>
                                            <p:fltVal val="0"/>
                                          </p:val>
                                        </p:tav>
                                        <p:tav tm="100000">
                                          <p:val>
                                            <p:strVal val="#ppt_w"/>
                                          </p:val>
                                        </p:tav>
                                      </p:tavLst>
                                    </p:anim>
                                    <p:anim calcmode="lin" valueType="num">
                                      <p:cBhvr>
                                        <p:cTn id="36" dur="500" fill="hold"/>
                                        <p:tgtEl>
                                          <p:spTgt spid="35"/>
                                        </p:tgtEl>
                                        <p:attrNameLst>
                                          <p:attrName>ppt_h</p:attrName>
                                        </p:attrNameLst>
                                      </p:cBhvr>
                                      <p:tavLst>
                                        <p:tav tm="0">
                                          <p:val>
                                            <p:fltVal val="0"/>
                                          </p:val>
                                        </p:tav>
                                        <p:tav tm="100000">
                                          <p:val>
                                            <p:strVal val="#ppt_h"/>
                                          </p:val>
                                        </p:tav>
                                      </p:tavLst>
                                    </p:anim>
                                    <p:animEffect transition="in" filter="fade">
                                      <p:cBhvr>
                                        <p:cTn id="37" dur="500"/>
                                        <p:tgtEl>
                                          <p:spTgt spid="35"/>
                                        </p:tgtEl>
                                      </p:cBhvr>
                                    </p:animEffect>
                                    <p:anim calcmode="lin" valueType="num">
                                      <p:cBhvr>
                                        <p:cTn id="38" dur="500" fill="hold"/>
                                        <p:tgtEl>
                                          <p:spTgt spid="35"/>
                                        </p:tgtEl>
                                        <p:attrNameLst>
                                          <p:attrName>ppt_x</p:attrName>
                                        </p:attrNameLst>
                                      </p:cBhvr>
                                      <p:tavLst>
                                        <p:tav tm="0">
                                          <p:val>
                                            <p:fltVal val="0.5"/>
                                          </p:val>
                                        </p:tav>
                                        <p:tav tm="100000">
                                          <p:val>
                                            <p:strVal val="#ppt_x"/>
                                          </p:val>
                                        </p:tav>
                                      </p:tavLst>
                                    </p:anim>
                                    <p:anim calcmode="lin" valueType="num">
                                      <p:cBhvr>
                                        <p:cTn id="39" dur="500" fill="hold"/>
                                        <p:tgtEl>
                                          <p:spTgt spid="35"/>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400"/>
                                  </p:stCondLst>
                                  <p:childTnLst>
                                    <p:set>
                                      <p:cBhvr>
                                        <p:cTn id="41" dur="1" fill="hold">
                                          <p:stCondLst>
                                            <p:cond delay="0"/>
                                          </p:stCondLst>
                                        </p:cTn>
                                        <p:tgtEl>
                                          <p:spTgt spid="47"/>
                                        </p:tgtEl>
                                        <p:attrNameLst>
                                          <p:attrName>style.visibility</p:attrName>
                                        </p:attrNameLst>
                                      </p:cBhvr>
                                      <p:to>
                                        <p:strVal val="visible"/>
                                      </p:to>
                                    </p:set>
                                    <p:anim calcmode="lin" valueType="num">
                                      <p:cBhvr>
                                        <p:cTn id="42" dur="500" fill="hold"/>
                                        <p:tgtEl>
                                          <p:spTgt spid="47"/>
                                        </p:tgtEl>
                                        <p:attrNameLst>
                                          <p:attrName>ppt_w</p:attrName>
                                        </p:attrNameLst>
                                      </p:cBhvr>
                                      <p:tavLst>
                                        <p:tav tm="0">
                                          <p:val>
                                            <p:fltVal val="0"/>
                                          </p:val>
                                        </p:tav>
                                        <p:tav tm="100000">
                                          <p:val>
                                            <p:strVal val="#ppt_w"/>
                                          </p:val>
                                        </p:tav>
                                      </p:tavLst>
                                    </p:anim>
                                    <p:anim calcmode="lin" valueType="num">
                                      <p:cBhvr>
                                        <p:cTn id="43" dur="500" fill="hold"/>
                                        <p:tgtEl>
                                          <p:spTgt spid="47"/>
                                        </p:tgtEl>
                                        <p:attrNameLst>
                                          <p:attrName>ppt_h</p:attrName>
                                        </p:attrNameLst>
                                      </p:cBhvr>
                                      <p:tavLst>
                                        <p:tav tm="0">
                                          <p:val>
                                            <p:fltVal val="0"/>
                                          </p:val>
                                        </p:tav>
                                        <p:tav tm="100000">
                                          <p:val>
                                            <p:strVal val="#ppt_h"/>
                                          </p:val>
                                        </p:tav>
                                      </p:tavLst>
                                    </p:anim>
                                    <p:animEffect transition="in" filter="fade">
                                      <p:cBhvr>
                                        <p:cTn id="44" dur="500"/>
                                        <p:tgtEl>
                                          <p:spTgt spid="47"/>
                                        </p:tgtEl>
                                      </p:cBhvr>
                                    </p:animEffect>
                                    <p:anim calcmode="lin" valueType="num">
                                      <p:cBhvr>
                                        <p:cTn id="45" dur="500" fill="hold"/>
                                        <p:tgtEl>
                                          <p:spTgt spid="47"/>
                                        </p:tgtEl>
                                        <p:attrNameLst>
                                          <p:attrName>ppt_x</p:attrName>
                                        </p:attrNameLst>
                                      </p:cBhvr>
                                      <p:tavLst>
                                        <p:tav tm="0">
                                          <p:val>
                                            <p:fltVal val="0.5"/>
                                          </p:val>
                                        </p:tav>
                                        <p:tav tm="100000">
                                          <p:val>
                                            <p:strVal val="#ppt_x"/>
                                          </p:val>
                                        </p:tav>
                                      </p:tavLst>
                                    </p:anim>
                                    <p:anim calcmode="lin" valueType="num">
                                      <p:cBhvr>
                                        <p:cTn id="46" dur="500" fill="hold"/>
                                        <p:tgtEl>
                                          <p:spTgt spid="47"/>
                                        </p:tgtEl>
                                        <p:attrNameLst>
                                          <p:attrName>ppt_y</p:attrName>
                                        </p:attrNameLst>
                                      </p:cBhvr>
                                      <p:tavLst>
                                        <p:tav tm="0">
                                          <p:val>
                                            <p:fltVal val="0.5"/>
                                          </p:val>
                                        </p:tav>
                                        <p:tav tm="100000">
                                          <p:val>
                                            <p:strVal val="#ppt_y"/>
                                          </p:val>
                                        </p:tav>
                                      </p:tavLst>
                                    </p:anim>
                                  </p:childTnLst>
                                </p:cTn>
                              </p:par>
                              <p:par>
                                <p:cTn id="47" presetID="53" presetClass="entr" presetSubtype="528" fill="hold" nodeType="withEffect">
                                  <p:stCondLst>
                                    <p:cond delay="60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fltVal val="0"/>
                                          </p:val>
                                        </p:tav>
                                        <p:tav tm="100000">
                                          <p:val>
                                            <p:strVal val="#ppt_h"/>
                                          </p:val>
                                        </p:tav>
                                      </p:tavLst>
                                    </p:anim>
                                    <p:animEffect transition="in" filter="fade">
                                      <p:cBhvr>
                                        <p:cTn id="51" dur="500"/>
                                        <p:tgtEl>
                                          <p:spTgt spid="38"/>
                                        </p:tgtEl>
                                      </p:cBhvr>
                                    </p:animEffect>
                                    <p:anim calcmode="lin" valueType="num">
                                      <p:cBhvr>
                                        <p:cTn id="52" dur="500" fill="hold"/>
                                        <p:tgtEl>
                                          <p:spTgt spid="38"/>
                                        </p:tgtEl>
                                        <p:attrNameLst>
                                          <p:attrName>ppt_x</p:attrName>
                                        </p:attrNameLst>
                                      </p:cBhvr>
                                      <p:tavLst>
                                        <p:tav tm="0">
                                          <p:val>
                                            <p:fltVal val="0.5"/>
                                          </p:val>
                                        </p:tav>
                                        <p:tav tm="100000">
                                          <p:val>
                                            <p:strVal val="#ppt_x"/>
                                          </p:val>
                                        </p:tav>
                                      </p:tavLst>
                                    </p:anim>
                                    <p:anim calcmode="lin" valueType="num">
                                      <p:cBhvr>
                                        <p:cTn id="53" dur="500" fill="hold"/>
                                        <p:tgtEl>
                                          <p:spTgt spid="38"/>
                                        </p:tgtEl>
                                        <p:attrNameLst>
                                          <p:attrName>ppt_y</p:attrName>
                                        </p:attrNameLst>
                                      </p:cBhvr>
                                      <p:tavLst>
                                        <p:tav tm="0">
                                          <p:val>
                                            <p:fltVal val="0.5"/>
                                          </p:val>
                                        </p:tav>
                                        <p:tav tm="100000">
                                          <p:val>
                                            <p:strVal val="#ppt_y"/>
                                          </p:val>
                                        </p:tav>
                                      </p:tavLst>
                                    </p:anim>
                                  </p:childTnLst>
                                </p:cTn>
                              </p:par>
                              <p:par>
                                <p:cTn id="54" presetID="53" presetClass="entr" presetSubtype="528" fill="hold" grpId="0" nodeType="withEffect">
                                  <p:stCondLst>
                                    <p:cond delay="600"/>
                                  </p:stCondLst>
                                  <p:childTnLst>
                                    <p:set>
                                      <p:cBhvr>
                                        <p:cTn id="55" dur="1" fill="hold">
                                          <p:stCondLst>
                                            <p:cond delay="0"/>
                                          </p:stCondLst>
                                        </p:cTn>
                                        <p:tgtEl>
                                          <p:spTgt spid="50"/>
                                        </p:tgtEl>
                                        <p:attrNameLst>
                                          <p:attrName>style.visibility</p:attrName>
                                        </p:attrNameLst>
                                      </p:cBhvr>
                                      <p:to>
                                        <p:strVal val="visible"/>
                                      </p:to>
                                    </p:set>
                                    <p:anim calcmode="lin" valueType="num">
                                      <p:cBhvr>
                                        <p:cTn id="56" dur="500" fill="hold"/>
                                        <p:tgtEl>
                                          <p:spTgt spid="50"/>
                                        </p:tgtEl>
                                        <p:attrNameLst>
                                          <p:attrName>ppt_w</p:attrName>
                                        </p:attrNameLst>
                                      </p:cBhvr>
                                      <p:tavLst>
                                        <p:tav tm="0">
                                          <p:val>
                                            <p:fltVal val="0"/>
                                          </p:val>
                                        </p:tav>
                                        <p:tav tm="100000">
                                          <p:val>
                                            <p:strVal val="#ppt_w"/>
                                          </p:val>
                                        </p:tav>
                                      </p:tavLst>
                                    </p:anim>
                                    <p:anim calcmode="lin" valueType="num">
                                      <p:cBhvr>
                                        <p:cTn id="57" dur="500" fill="hold"/>
                                        <p:tgtEl>
                                          <p:spTgt spid="50"/>
                                        </p:tgtEl>
                                        <p:attrNameLst>
                                          <p:attrName>ppt_h</p:attrName>
                                        </p:attrNameLst>
                                      </p:cBhvr>
                                      <p:tavLst>
                                        <p:tav tm="0">
                                          <p:val>
                                            <p:fltVal val="0"/>
                                          </p:val>
                                        </p:tav>
                                        <p:tav tm="100000">
                                          <p:val>
                                            <p:strVal val="#ppt_h"/>
                                          </p:val>
                                        </p:tav>
                                      </p:tavLst>
                                    </p:anim>
                                    <p:animEffect transition="in" filter="fade">
                                      <p:cBhvr>
                                        <p:cTn id="58" dur="500"/>
                                        <p:tgtEl>
                                          <p:spTgt spid="50"/>
                                        </p:tgtEl>
                                      </p:cBhvr>
                                    </p:animEffect>
                                    <p:anim calcmode="lin" valueType="num">
                                      <p:cBhvr>
                                        <p:cTn id="59" dur="500" fill="hold"/>
                                        <p:tgtEl>
                                          <p:spTgt spid="50"/>
                                        </p:tgtEl>
                                        <p:attrNameLst>
                                          <p:attrName>ppt_x</p:attrName>
                                        </p:attrNameLst>
                                      </p:cBhvr>
                                      <p:tavLst>
                                        <p:tav tm="0">
                                          <p:val>
                                            <p:fltVal val="0.5"/>
                                          </p:val>
                                        </p:tav>
                                        <p:tav tm="100000">
                                          <p:val>
                                            <p:strVal val="#ppt_x"/>
                                          </p:val>
                                        </p:tav>
                                      </p:tavLst>
                                    </p:anim>
                                    <p:anim calcmode="lin" valueType="num">
                                      <p:cBhvr>
                                        <p:cTn id="60" dur="500" fill="hold"/>
                                        <p:tgtEl>
                                          <p:spTgt spid="50"/>
                                        </p:tgtEl>
                                        <p:attrNameLst>
                                          <p:attrName>ppt_y</p:attrName>
                                        </p:attrNameLst>
                                      </p:cBhvr>
                                      <p:tavLst>
                                        <p:tav tm="0">
                                          <p:val>
                                            <p:fltVal val="0.5"/>
                                          </p:val>
                                        </p:tav>
                                        <p:tav tm="100000">
                                          <p:val>
                                            <p:strVal val="#ppt_y"/>
                                          </p:val>
                                        </p:tav>
                                      </p:tavLst>
                                    </p:anim>
                                  </p:childTnLst>
                                </p:cTn>
                              </p:par>
                            </p:childTnLst>
                          </p:cTn>
                        </p:par>
                        <p:par>
                          <p:cTn id="61" fill="hold">
                            <p:stCondLst>
                              <p:cond delay="1100"/>
                            </p:stCondLst>
                            <p:childTnLst>
                              <p:par>
                                <p:cTn id="62" presetID="16" presetClass="entr" presetSubtype="21" fill="hold" nodeType="afterEffect">
                                  <p:stCondLst>
                                    <p:cond delay="0"/>
                                  </p:stCondLst>
                                  <p:childTnLst>
                                    <p:set>
                                      <p:cBhvr>
                                        <p:cTn id="63" dur="1" fill="hold">
                                          <p:stCondLst>
                                            <p:cond delay="0"/>
                                          </p:stCondLst>
                                        </p:cTn>
                                        <p:tgtEl>
                                          <p:spTgt spid="51"/>
                                        </p:tgtEl>
                                        <p:attrNameLst>
                                          <p:attrName>style.visibility</p:attrName>
                                        </p:attrNameLst>
                                      </p:cBhvr>
                                      <p:to>
                                        <p:strVal val="visible"/>
                                      </p:to>
                                    </p:set>
                                    <p:animEffect transition="in" filter="barn(inVertical)">
                                      <p:cBhvr>
                                        <p:cTn id="64" dur="500"/>
                                        <p:tgtEl>
                                          <p:spTgt spid="51"/>
                                        </p:tgtEl>
                                      </p:cBhvr>
                                    </p:animEffect>
                                  </p:childTnLst>
                                </p:cTn>
                              </p:par>
                              <p:par>
                                <p:cTn id="65" presetID="16" presetClass="entr" presetSubtype="21" fill="hold" nodeType="withEffect">
                                  <p:stCondLst>
                                    <p:cond delay="350"/>
                                  </p:stCondLst>
                                  <p:childTnLst>
                                    <p:set>
                                      <p:cBhvr>
                                        <p:cTn id="66" dur="1" fill="hold">
                                          <p:stCondLst>
                                            <p:cond delay="0"/>
                                          </p:stCondLst>
                                        </p:cTn>
                                        <p:tgtEl>
                                          <p:spTgt spid="73"/>
                                        </p:tgtEl>
                                        <p:attrNameLst>
                                          <p:attrName>style.visibility</p:attrName>
                                        </p:attrNameLst>
                                      </p:cBhvr>
                                      <p:to>
                                        <p:strVal val="visible"/>
                                      </p:to>
                                    </p:set>
                                    <p:animEffect transition="in" filter="barn(inVertical)">
                                      <p:cBhvr>
                                        <p:cTn id="67" dur="500"/>
                                        <p:tgtEl>
                                          <p:spTgt spid="73"/>
                                        </p:tgtEl>
                                      </p:cBhvr>
                                    </p:animEffect>
                                  </p:childTnLst>
                                </p:cTn>
                              </p:par>
                              <p:par>
                                <p:cTn id="68" presetID="16" presetClass="entr" presetSubtype="21" fill="hold" nodeType="withEffect">
                                  <p:stCondLst>
                                    <p:cond delay="700"/>
                                  </p:stCondLst>
                                  <p:childTnLst>
                                    <p:set>
                                      <p:cBhvr>
                                        <p:cTn id="69" dur="1" fill="hold">
                                          <p:stCondLst>
                                            <p:cond delay="0"/>
                                          </p:stCondLst>
                                        </p:cTn>
                                        <p:tgtEl>
                                          <p:spTgt spid="83"/>
                                        </p:tgtEl>
                                        <p:attrNameLst>
                                          <p:attrName>style.visibility</p:attrName>
                                        </p:attrNameLst>
                                      </p:cBhvr>
                                      <p:to>
                                        <p:strVal val="visible"/>
                                      </p:to>
                                    </p:set>
                                    <p:animEffect transition="in" filter="barn(inVertical)">
                                      <p:cBhvr>
                                        <p:cTn id="70" dur="500"/>
                                        <p:tgtEl>
                                          <p:spTgt spid="83"/>
                                        </p:tgtEl>
                                      </p:cBhvr>
                                    </p:animEffect>
                                  </p:childTnLst>
                                </p:cTn>
                              </p:par>
                            </p:childTnLst>
                          </p:cTn>
                        </p:par>
                        <p:par>
                          <p:cTn id="71" fill="hold">
                            <p:stCondLst>
                              <p:cond delay="2300"/>
                            </p:stCondLst>
                            <p:childTnLst>
                              <p:par>
                                <p:cTn id="72" presetID="16" presetClass="entr" presetSubtype="21" fill="hold" grpId="0" nodeType="after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barn(inVertical)">
                                      <p:cBhvr>
                                        <p:cTn id="74" dur="500"/>
                                        <p:tgtEl>
                                          <p:spTgt spid="32"/>
                                        </p:tgtEl>
                                      </p:cBhvr>
                                    </p:animEffect>
                                  </p:childTnLst>
                                </p:cTn>
                              </p:par>
                            </p:childTnLst>
                          </p:cTn>
                        </p:par>
                        <p:par>
                          <p:cTn id="75" fill="hold">
                            <p:stCondLst>
                              <p:cond delay="2800"/>
                            </p:stCondLst>
                            <p:childTnLst>
                              <p:par>
                                <p:cTn id="76" presetID="16" presetClass="entr" presetSubtype="42" fill="hold" grpId="0" nodeType="afterEffect">
                                  <p:stCondLst>
                                    <p:cond delay="0"/>
                                  </p:stCondLst>
                                  <p:childTnLst>
                                    <p:set>
                                      <p:cBhvr>
                                        <p:cTn id="77" dur="1" fill="hold">
                                          <p:stCondLst>
                                            <p:cond delay="0"/>
                                          </p:stCondLst>
                                        </p:cTn>
                                        <p:tgtEl>
                                          <p:spTgt spid="34"/>
                                        </p:tgtEl>
                                        <p:attrNameLst>
                                          <p:attrName>style.visibility</p:attrName>
                                        </p:attrNameLst>
                                      </p:cBhvr>
                                      <p:to>
                                        <p:strVal val="visible"/>
                                      </p:to>
                                    </p:set>
                                    <p:animEffect transition="in" filter="barn(outHorizontal)">
                                      <p:cBhvr>
                                        <p:cTn id="78" dur="500"/>
                                        <p:tgtEl>
                                          <p:spTgt spid="34"/>
                                        </p:tgtEl>
                                      </p:cBhvr>
                                    </p:animEffect>
                                  </p:childTnLst>
                                </p:cTn>
                              </p:par>
                              <p:par>
                                <p:cTn id="79" presetID="16" presetClass="entr" presetSubtype="42" fill="hold" grpId="0" nodeType="withEffect">
                                  <p:stCondLst>
                                    <p:cond delay="0"/>
                                  </p:stCondLst>
                                  <p:childTnLst>
                                    <p:set>
                                      <p:cBhvr>
                                        <p:cTn id="80" dur="1" fill="hold">
                                          <p:stCondLst>
                                            <p:cond delay="0"/>
                                          </p:stCondLst>
                                        </p:cTn>
                                        <p:tgtEl>
                                          <p:spTgt spid="33"/>
                                        </p:tgtEl>
                                        <p:attrNameLst>
                                          <p:attrName>style.visibility</p:attrName>
                                        </p:attrNameLst>
                                      </p:cBhvr>
                                      <p:to>
                                        <p:strVal val="visible"/>
                                      </p:to>
                                    </p:set>
                                    <p:animEffect transition="in" filter="barn(outHorizontal)">
                                      <p:cBhvr>
                                        <p:cTn id="81" dur="500"/>
                                        <p:tgtEl>
                                          <p:spTgt spid="33"/>
                                        </p:tgtEl>
                                      </p:cBhvr>
                                    </p:animEffect>
                                  </p:childTnLst>
                                </p:cTn>
                              </p:par>
                            </p:childTnLst>
                          </p:cTn>
                        </p:par>
                        <p:par>
                          <p:cTn id="82" fill="hold">
                            <p:stCondLst>
                              <p:cond delay="3300"/>
                            </p:stCondLst>
                            <p:childTnLst>
                              <p:par>
                                <p:cTn id="83" presetID="16" presetClass="entr" presetSubtype="21"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Effect transition="in" filter="barn(inVertical)">
                                      <p:cBhvr>
                                        <p:cTn id="8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animBg="1"/>
      <p:bldP spid="33" grpId="0" animBg="1"/>
      <p:bldP spid="34" grpId="0" animBg="1"/>
      <p:bldP spid="47" grpId="0" animBg="1"/>
      <p:bldP spid="48" grpId="0" animBg="1"/>
      <p:bldP spid="49" grpId="0" animBg="1"/>
      <p:bldP spid="5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3"/>
          <p:cNvSpPr txBox="1"/>
          <p:nvPr/>
        </p:nvSpPr>
        <p:spPr>
          <a:xfrm>
            <a:off x="2768970" y="248083"/>
            <a:ext cx="3777531"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zh-CN" altLang="en-US" sz="3600" kern="0" dirty="0" smtClean="0">
                <a:solidFill>
                  <a:srgbClr val="00C8D8"/>
                </a:solidFill>
                <a:latin typeface="微软雅黑" panose="020B0503020204020204" pitchFamily="34" charset="-122"/>
                <a:ea typeface="微软雅黑" panose="020B0503020204020204" pitchFamily="34" charset="-122"/>
              </a:rPr>
              <a:t>推广计划</a:t>
            </a:r>
            <a:endParaRPr lang="zh-CN" altLang="en-US" sz="3600" kern="0" dirty="0">
              <a:solidFill>
                <a:srgbClr val="00C8D8"/>
              </a:solidFill>
              <a:latin typeface="微软雅黑" panose="020B0503020204020204" pitchFamily="34" charset="-122"/>
              <a:ea typeface="微软雅黑" panose="020B0503020204020204" pitchFamily="34" charset="-122"/>
            </a:endParaRPr>
          </a:p>
        </p:txBody>
      </p:sp>
      <p:sp>
        <p:nvSpPr>
          <p:cNvPr id="23" name="矩形 22"/>
          <p:cNvSpPr/>
          <p:nvPr/>
        </p:nvSpPr>
        <p:spPr>
          <a:xfrm>
            <a:off x="-806824" y="847165"/>
            <a:ext cx="524436" cy="88750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矩形 23"/>
          <p:cNvSpPr/>
          <p:nvPr/>
        </p:nvSpPr>
        <p:spPr>
          <a:xfrm>
            <a:off x="-806824" y="1734671"/>
            <a:ext cx="524436" cy="887506"/>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 name="组合 1"/>
          <p:cNvGrpSpPr/>
          <p:nvPr/>
        </p:nvGrpSpPr>
        <p:grpSpPr>
          <a:xfrm>
            <a:off x="354482" y="190001"/>
            <a:ext cx="2228557" cy="763237"/>
            <a:chOff x="157476" y="152440"/>
            <a:chExt cx="2474408" cy="847436"/>
          </a:xfrm>
        </p:grpSpPr>
        <p:sp>
          <p:nvSpPr>
            <p:cNvPr id="25" name="Freeform 24"/>
            <p:cNvSpPr/>
            <p:nvPr/>
          </p:nvSpPr>
          <p:spPr>
            <a:xfrm>
              <a:off x="1332597" y="152440"/>
              <a:ext cx="1299287" cy="847436"/>
            </a:xfrm>
            <a:custGeom>
              <a:avLst/>
              <a:gdLst/>
              <a:ahLst/>
              <a:cxnLst>
                <a:cxn ang="0">
                  <a:pos x="448270" y="0"/>
                </a:cxn>
                <a:cxn ang="0">
                  <a:pos x="2349604" y="0"/>
                </a:cxn>
                <a:cxn ang="0">
                  <a:pos x="2374000" y="55145"/>
                </a:cxn>
                <a:cxn ang="0">
                  <a:pos x="1989769" y="1497335"/>
                </a:cxn>
                <a:cxn ang="0">
                  <a:pos x="1934879" y="1553246"/>
                </a:cxn>
                <a:cxn ang="0">
                  <a:pos x="33544" y="1553246"/>
                </a:cxn>
                <a:cxn ang="0">
                  <a:pos x="8386" y="1497335"/>
                </a:cxn>
                <a:cxn ang="0">
                  <a:pos x="393380" y="55145"/>
                </a:cxn>
                <a:cxn ang="0">
                  <a:pos x="448270" y="0"/>
                </a:cxn>
              </a:cxnLst>
              <a:rect l="0" t="0" r="0" b="0"/>
              <a:pathLst>
                <a:path w="3125" h="2028">
                  <a:moveTo>
                    <a:pt x="588" y="0"/>
                  </a:moveTo>
                  <a:lnTo>
                    <a:pt x="3082" y="0"/>
                  </a:lnTo>
                  <a:cubicBezTo>
                    <a:pt x="3110" y="0"/>
                    <a:pt x="3125" y="32"/>
                    <a:pt x="3114" y="72"/>
                  </a:cubicBezTo>
                  <a:lnTo>
                    <a:pt x="2610" y="1955"/>
                  </a:lnTo>
                  <a:cubicBezTo>
                    <a:pt x="2599" y="1995"/>
                    <a:pt x="2567" y="2028"/>
                    <a:pt x="2538" y="2028"/>
                  </a:cubicBezTo>
                  <a:lnTo>
                    <a:pt x="44" y="2028"/>
                  </a:lnTo>
                  <a:cubicBezTo>
                    <a:pt x="15" y="2028"/>
                    <a:pt x="0" y="1995"/>
                    <a:pt x="11" y="1955"/>
                  </a:cubicBezTo>
                  <a:lnTo>
                    <a:pt x="516" y="72"/>
                  </a:lnTo>
                  <a:cubicBezTo>
                    <a:pt x="527" y="32"/>
                    <a:pt x="559" y="0"/>
                    <a:pt x="588" y="0"/>
                  </a:cubicBez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26" name="Freeform 22"/>
            <p:cNvSpPr/>
            <p:nvPr/>
          </p:nvSpPr>
          <p:spPr>
            <a:xfrm>
              <a:off x="157476" y="152440"/>
              <a:ext cx="1298421" cy="846571"/>
            </a:xfrm>
            <a:custGeom>
              <a:avLst/>
              <a:gdLst/>
              <a:ahLst/>
              <a:cxnLst>
                <a:cxn ang="0">
                  <a:pos x="448114" y="0"/>
                </a:cxn>
                <a:cxn ang="0">
                  <a:pos x="2346501" y="0"/>
                </a:cxn>
                <a:cxn ang="0">
                  <a:pos x="2372412" y="56677"/>
                </a:cxn>
                <a:cxn ang="0">
                  <a:pos x="1988314" y="1496569"/>
                </a:cxn>
                <a:cxn ang="0">
                  <a:pos x="1932681" y="1553246"/>
                </a:cxn>
                <a:cxn ang="0">
                  <a:pos x="33532" y="1553246"/>
                </a:cxn>
                <a:cxn ang="0">
                  <a:pos x="8383" y="1496569"/>
                </a:cxn>
                <a:cxn ang="0">
                  <a:pos x="392481" y="56677"/>
                </a:cxn>
                <a:cxn ang="0">
                  <a:pos x="448114" y="0"/>
                </a:cxn>
              </a:cxnLst>
              <a:rect l="0" t="0" r="0" b="0"/>
              <a:pathLst>
                <a:path w="3124" h="2028">
                  <a:moveTo>
                    <a:pt x="588" y="0"/>
                  </a:moveTo>
                  <a:lnTo>
                    <a:pt x="3079" y="0"/>
                  </a:lnTo>
                  <a:cubicBezTo>
                    <a:pt x="3109" y="0"/>
                    <a:pt x="3124" y="33"/>
                    <a:pt x="3113" y="74"/>
                  </a:cubicBezTo>
                  <a:lnTo>
                    <a:pt x="2609" y="1954"/>
                  </a:lnTo>
                  <a:cubicBezTo>
                    <a:pt x="2598" y="1994"/>
                    <a:pt x="2565" y="2028"/>
                    <a:pt x="2536" y="2028"/>
                  </a:cubicBezTo>
                  <a:lnTo>
                    <a:pt x="44" y="2028"/>
                  </a:lnTo>
                  <a:cubicBezTo>
                    <a:pt x="15" y="2028"/>
                    <a:pt x="0" y="1994"/>
                    <a:pt x="11" y="1954"/>
                  </a:cubicBezTo>
                  <a:lnTo>
                    <a:pt x="515" y="74"/>
                  </a:lnTo>
                  <a:cubicBezTo>
                    <a:pt x="526" y="33"/>
                    <a:pt x="559" y="0"/>
                    <a:pt x="588" y="0"/>
                  </a:cubicBez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grpSp>
      <p:sp>
        <p:nvSpPr>
          <p:cNvPr id="27" name="Freeform 29"/>
          <p:cNvSpPr/>
          <p:nvPr/>
        </p:nvSpPr>
        <p:spPr>
          <a:xfrm>
            <a:off x="1749693" y="403409"/>
            <a:ext cx="441189" cy="335641"/>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FFFFFF"/>
          </a:solidFill>
          <a:ln w="9525">
            <a:noFill/>
          </a:ln>
        </p:spPr>
        <p:txBody>
          <a:bodyPr/>
          <a:lstStyle/>
          <a:p>
            <a:endParaRPr lang="zh-CN" altLang="en-US" sz="1799" dirty="0">
              <a:ea typeface="微软雅黑" panose="020B0503020204020204" pitchFamily="34" charset="-122"/>
            </a:endParaRPr>
          </a:p>
        </p:txBody>
      </p:sp>
      <p:sp>
        <p:nvSpPr>
          <p:cNvPr id="28" name="TextBox 23"/>
          <p:cNvSpPr txBox="1"/>
          <p:nvPr/>
        </p:nvSpPr>
        <p:spPr>
          <a:xfrm>
            <a:off x="488478" y="368127"/>
            <a:ext cx="1127219" cy="3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en-US" altLang="zh-CN" sz="1800" kern="0" dirty="0" smtClean="0">
                <a:solidFill>
                  <a:srgbClr val="FFFFFF"/>
                </a:solidFill>
                <a:latin typeface="微软雅黑" panose="020B0503020204020204" pitchFamily="34" charset="-122"/>
                <a:ea typeface="微软雅黑" panose="020B0503020204020204" pitchFamily="34" charset="-122"/>
              </a:rPr>
              <a:t>LOGO</a:t>
            </a:r>
            <a:endParaRPr lang="zh-CN" altLang="en-US" sz="1800" kern="0" dirty="0">
              <a:solidFill>
                <a:srgbClr val="FFFFFF"/>
              </a:solidFill>
              <a:latin typeface="微软雅黑" panose="020B0503020204020204" pitchFamily="34" charset="-122"/>
              <a:ea typeface="微软雅黑" panose="020B0503020204020204" pitchFamily="34" charset="-122"/>
            </a:endParaRPr>
          </a:p>
        </p:txBody>
      </p:sp>
      <p:sp>
        <p:nvSpPr>
          <p:cNvPr id="12" name="Freeform 28"/>
          <p:cNvSpPr/>
          <p:nvPr/>
        </p:nvSpPr>
        <p:spPr>
          <a:xfrm>
            <a:off x="5584865" y="529454"/>
            <a:ext cx="491880" cy="375265"/>
          </a:xfrm>
          <a:custGeom>
            <a:avLst/>
            <a:gdLst/>
            <a:ahLst/>
            <a:cxnLst>
              <a:cxn ang="0">
                <a:pos x="523584" y="195509"/>
              </a:cxn>
              <a:cxn ang="0">
                <a:pos x="468711" y="250712"/>
              </a:cxn>
              <a:cxn ang="0">
                <a:pos x="320857" y="399452"/>
              </a:cxn>
              <a:cxn ang="0">
                <a:pos x="210348" y="399452"/>
              </a:cxn>
              <a:cxn ang="0">
                <a:pos x="374206" y="234611"/>
              </a:cxn>
              <a:cxn ang="0">
                <a:pos x="0" y="234611"/>
              </a:cxn>
              <a:cxn ang="0">
                <a:pos x="0" y="156407"/>
              </a:cxn>
              <a:cxn ang="0">
                <a:pos x="374206" y="156407"/>
              </a:cxn>
              <a:cxn ang="0">
                <a:pos x="218732" y="0"/>
              </a:cxn>
              <a:cxn ang="0">
                <a:pos x="329241" y="0"/>
              </a:cxn>
              <a:cxn ang="0">
                <a:pos x="468711" y="140307"/>
              </a:cxn>
              <a:cxn ang="0">
                <a:pos x="523584" y="195509"/>
              </a:cxn>
            </a:cxnLst>
            <a:rect l="0" t="0" r="0" b="0"/>
            <a:pathLst>
              <a:path w="687" h="521">
                <a:moveTo>
                  <a:pt x="687" y="255"/>
                </a:moveTo>
                <a:lnTo>
                  <a:pt x="615" y="327"/>
                </a:lnTo>
                <a:lnTo>
                  <a:pt x="421" y="521"/>
                </a:lnTo>
                <a:lnTo>
                  <a:pt x="276" y="521"/>
                </a:lnTo>
                <a:lnTo>
                  <a:pt x="491" y="306"/>
                </a:lnTo>
                <a:lnTo>
                  <a:pt x="0" y="306"/>
                </a:lnTo>
                <a:lnTo>
                  <a:pt x="0" y="204"/>
                </a:lnTo>
                <a:lnTo>
                  <a:pt x="491" y="204"/>
                </a:lnTo>
                <a:lnTo>
                  <a:pt x="287" y="0"/>
                </a:lnTo>
                <a:lnTo>
                  <a:pt x="432" y="0"/>
                </a:lnTo>
                <a:lnTo>
                  <a:pt x="615" y="183"/>
                </a:lnTo>
                <a:lnTo>
                  <a:pt x="687" y="255"/>
                </a:ln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sp>
        <p:nvSpPr>
          <p:cNvPr id="13" name="Freeform 29"/>
          <p:cNvSpPr/>
          <p:nvPr/>
        </p:nvSpPr>
        <p:spPr>
          <a:xfrm>
            <a:off x="6222962" y="71945"/>
            <a:ext cx="624943" cy="475435"/>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14" name="圆角矩形 13"/>
          <p:cNvSpPr/>
          <p:nvPr/>
        </p:nvSpPr>
        <p:spPr bwMode="auto">
          <a:xfrm>
            <a:off x="691667" y="5504856"/>
            <a:ext cx="10862195" cy="1039407"/>
          </a:xfrm>
          <a:prstGeom prst="roundRect">
            <a:avLst>
              <a:gd name="adj" fmla="val 6633"/>
            </a:avLst>
          </a:prstGeom>
          <a:solidFill>
            <a:srgbClr val="1F3240"/>
          </a:solidFill>
          <a:ln w="19050" cap="flat" cmpd="sng" algn="ctr">
            <a:noFill/>
            <a:prstDash val="dash"/>
            <a:round/>
            <a:headEnd type="none" w="med" len="med"/>
            <a:tailEnd type="none" w="med" len="med"/>
          </a:ln>
          <a:effectLst/>
        </p:spPr>
        <p:txBody>
          <a:bodyPr vert="horz" wrap="square" lIns="91404" tIns="45702" rIns="91404" bIns="45702" numCol="1" rtlCol="0" anchor="t" anchorCtr="0" compatLnSpc="1"/>
          <a:lstStyle/>
          <a:p>
            <a:pPr defTabSz="914034" fontAlgn="base">
              <a:spcBef>
                <a:spcPct val="0"/>
              </a:spcBef>
              <a:spcAft>
                <a:spcPct val="0"/>
              </a:spcAft>
              <a:defRPr/>
            </a:pPr>
            <a:endParaRPr lang="zh-CN" altLang="en-US" sz="1799" dirty="0">
              <a:solidFill>
                <a:srgbClr val="C00000"/>
              </a:solidFill>
              <a:latin typeface="微软雅黑" panose="020B0503020204020204" pitchFamily="34" charset="-122"/>
              <a:ea typeface="微软雅黑" panose="020B0503020204020204" pitchFamily="34" charset="-122"/>
            </a:endParaRPr>
          </a:p>
        </p:txBody>
      </p:sp>
      <p:sp>
        <p:nvSpPr>
          <p:cNvPr id="15" name="下箭头 14"/>
          <p:cNvSpPr/>
          <p:nvPr/>
        </p:nvSpPr>
        <p:spPr>
          <a:xfrm>
            <a:off x="4243105" y="3808482"/>
            <a:ext cx="3667279" cy="1583706"/>
          </a:xfrm>
          <a:prstGeom prst="downArrow">
            <a:avLst>
              <a:gd name="adj1" fmla="val 50000"/>
              <a:gd name="adj2" fmla="val 50000"/>
            </a:avLst>
          </a:prstGeom>
          <a:solidFill>
            <a:srgbClr val="00C8D8"/>
          </a:solidFill>
          <a:ln w="9525" cap="flat" cmpd="sng">
            <a:noFill/>
            <a:prstDash val="solid"/>
            <a:round/>
            <a:headEnd type="none" w="med" len="med"/>
            <a:tailEnd type="none" w="med" len="med"/>
          </a:ln>
        </p:spPr>
        <p:txBody>
          <a:bodyPr anchor="t"/>
          <a:lstStyle/>
          <a:p>
            <a:pPr lvl="0"/>
            <a:endParaRPr lang="zh-CN" altLang="en-US" sz="1799" dirty="0">
              <a:solidFill>
                <a:srgbClr val="C00000"/>
              </a:solidFill>
              <a:latin typeface="微软雅黑" panose="020B0503020204020204" pitchFamily="34" charset="-122"/>
              <a:ea typeface="微软雅黑" panose="020B0503020204020204" pitchFamily="34" charset="-122"/>
            </a:endParaRPr>
          </a:p>
        </p:txBody>
      </p:sp>
      <p:sp>
        <p:nvSpPr>
          <p:cNvPr id="16" name="TextBox 8"/>
          <p:cNvSpPr txBox="1"/>
          <p:nvPr/>
        </p:nvSpPr>
        <p:spPr>
          <a:xfrm>
            <a:off x="3774975" y="5639741"/>
            <a:ext cx="4595605" cy="769636"/>
          </a:xfrm>
          <a:prstGeom prst="rect">
            <a:avLst/>
          </a:prstGeom>
          <a:noFill/>
          <a:ln w="9525">
            <a:noFill/>
          </a:ln>
        </p:spPr>
        <p:txBody>
          <a:bodyPr anchor="t">
            <a:spAutoFit/>
          </a:bodyPr>
          <a:lstStyle/>
          <a:p>
            <a:pPr lvl="0" algn="ctr"/>
            <a:r>
              <a:rPr lang="zh-CN" altLang="en-US" sz="4398" b="1" dirty="0" smtClean="0">
                <a:solidFill>
                  <a:srgbClr val="FFFFFF"/>
                </a:solidFill>
                <a:latin typeface="微软雅黑" panose="020B0503020204020204" pitchFamily="34" charset="-122"/>
                <a:ea typeface="微软雅黑" panose="020B0503020204020204" pitchFamily="34" charset="-122"/>
              </a:rPr>
              <a:t>中高端会所</a:t>
            </a:r>
            <a:endParaRPr lang="zh-CN" altLang="en-US" sz="4398" b="1" dirty="0">
              <a:solidFill>
                <a:srgbClr val="FFFFFF"/>
              </a:solidFill>
              <a:latin typeface="微软雅黑" panose="020B0503020204020204" pitchFamily="34" charset="-122"/>
              <a:ea typeface="微软雅黑" panose="020B0503020204020204" pitchFamily="34" charset="-122"/>
            </a:endParaRPr>
          </a:p>
        </p:txBody>
      </p:sp>
      <p:sp>
        <p:nvSpPr>
          <p:cNvPr id="17" name="圆角矩形 16"/>
          <p:cNvSpPr/>
          <p:nvPr/>
        </p:nvSpPr>
        <p:spPr bwMode="auto">
          <a:xfrm>
            <a:off x="921765" y="1523374"/>
            <a:ext cx="3115046" cy="1964558"/>
          </a:xfrm>
          <a:prstGeom prst="roundRect">
            <a:avLst>
              <a:gd name="adj" fmla="val 2523"/>
            </a:avLst>
          </a:prstGeom>
          <a:solidFill>
            <a:srgbClr val="00C8D8"/>
          </a:solidFill>
          <a:ln w="9525" cap="flat" cmpd="sng" algn="ctr">
            <a:solidFill>
              <a:schemeClr val="accent1">
                <a:lumMod val="40000"/>
                <a:lumOff val="60000"/>
              </a:schemeClr>
            </a:solidFill>
            <a:prstDash val="solid"/>
            <a:round/>
            <a:headEnd type="none" w="med" len="med"/>
            <a:tailEnd type="none" w="med" len="med"/>
          </a:ln>
          <a:effectLst/>
        </p:spPr>
        <p:txBody>
          <a:bodyPr vert="horz" wrap="square" lIns="91404" tIns="45702" rIns="91404" bIns="45702" numCol="1" rtlCol="0" anchor="t" anchorCtr="0" compatLnSpc="1"/>
          <a:lstStyle/>
          <a:p>
            <a:pPr defTabSz="914034" fontAlgn="base">
              <a:spcBef>
                <a:spcPct val="0"/>
              </a:spcBef>
              <a:spcAft>
                <a:spcPct val="0"/>
              </a:spcAft>
              <a:defRPr/>
            </a:pPr>
            <a:endParaRPr lang="zh-CN" altLang="en-US" sz="1799" dirty="0">
              <a:solidFill>
                <a:srgbClr val="C00000"/>
              </a:solidFill>
              <a:latin typeface="微软雅黑" panose="020B0503020204020204" pitchFamily="34" charset="-122"/>
              <a:ea typeface="微软雅黑" panose="020B0503020204020204" pitchFamily="34" charset="-122"/>
            </a:endParaRPr>
          </a:p>
        </p:txBody>
      </p:sp>
      <p:sp>
        <p:nvSpPr>
          <p:cNvPr id="18" name="矩形 17"/>
          <p:cNvSpPr/>
          <p:nvPr/>
        </p:nvSpPr>
        <p:spPr>
          <a:xfrm>
            <a:off x="1048715" y="1670953"/>
            <a:ext cx="2843689" cy="1569148"/>
          </a:xfrm>
          <a:prstGeom prst="rect">
            <a:avLst/>
          </a:prstGeom>
          <a:noFill/>
          <a:ln w="9525">
            <a:noFill/>
          </a:ln>
        </p:spPr>
        <p:txBody>
          <a:bodyPr anchor="t">
            <a:spAutoFit/>
          </a:bodyPr>
          <a:lstStyle/>
          <a:p>
            <a:pPr lvl="0" algn="just"/>
            <a:r>
              <a:rPr lang="zh-CN" altLang="en-US" sz="2399" dirty="0">
                <a:solidFill>
                  <a:srgbClr val="FFFFFF"/>
                </a:solidFill>
                <a:latin typeface="微软雅黑" panose="020B0503020204020204" pitchFamily="34" charset="-122"/>
                <a:ea typeface="微软雅黑" panose="020B0503020204020204" pitchFamily="34" charset="-122"/>
              </a:rPr>
              <a:t>中</a:t>
            </a:r>
            <a:r>
              <a:rPr lang="zh-CN" altLang="en-US" sz="2399" dirty="0" smtClean="0">
                <a:solidFill>
                  <a:srgbClr val="FFFFFF"/>
                </a:solidFill>
                <a:latin typeface="微软雅黑" panose="020B0503020204020204" pitchFamily="34" charset="-122"/>
                <a:ea typeface="微软雅黑" panose="020B0503020204020204" pitchFamily="34" charset="-122"/>
              </a:rPr>
              <a:t>低端会所竞争</a:t>
            </a:r>
            <a:r>
              <a:rPr lang="zh-CN" altLang="en-US" sz="2399" dirty="0">
                <a:solidFill>
                  <a:srgbClr val="FFFFFF"/>
                </a:solidFill>
                <a:latin typeface="微软雅黑" panose="020B0503020204020204" pitchFamily="34" charset="-122"/>
                <a:ea typeface="微软雅黑" panose="020B0503020204020204" pitchFamily="34" charset="-122"/>
              </a:rPr>
              <a:t>异常激烈，市场秩序混乱。而</a:t>
            </a:r>
            <a:r>
              <a:rPr lang="zh-CN" altLang="en-US" sz="2399" dirty="0" smtClean="0">
                <a:solidFill>
                  <a:srgbClr val="FFFFFF"/>
                </a:solidFill>
                <a:latin typeface="微软雅黑" panose="020B0503020204020204" pitchFamily="34" charset="-122"/>
                <a:ea typeface="微软雅黑" panose="020B0503020204020204" pitchFamily="34" charset="-122"/>
              </a:rPr>
              <a:t>高端会所竞争</a:t>
            </a:r>
            <a:r>
              <a:rPr lang="zh-CN" altLang="en-US" sz="2399" dirty="0">
                <a:solidFill>
                  <a:srgbClr val="FFFFFF"/>
                </a:solidFill>
                <a:latin typeface="微软雅黑" panose="020B0503020204020204" pitchFamily="34" charset="-122"/>
                <a:ea typeface="微软雅黑" panose="020B0503020204020204" pitchFamily="34" charset="-122"/>
              </a:rPr>
              <a:t>小。</a:t>
            </a:r>
          </a:p>
        </p:txBody>
      </p:sp>
      <p:sp>
        <p:nvSpPr>
          <p:cNvPr id="19" name="圆角矩形 18"/>
          <p:cNvSpPr/>
          <p:nvPr/>
        </p:nvSpPr>
        <p:spPr bwMode="auto">
          <a:xfrm>
            <a:off x="4393858" y="1523374"/>
            <a:ext cx="3365773" cy="1964558"/>
          </a:xfrm>
          <a:prstGeom prst="roundRect">
            <a:avLst>
              <a:gd name="adj" fmla="val 2523"/>
            </a:avLst>
          </a:prstGeom>
          <a:solidFill>
            <a:srgbClr val="1F3240"/>
          </a:solidFill>
          <a:ln w="9525" cap="flat" cmpd="sng" algn="ctr">
            <a:solidFill>
              <a:schemeClr val="accent1">
                <a:lumMod val="40000"/>
                <a:lumOff val="60000"/>
              </a:schemeClr>
            </a:solidFill>
            <a:prstDash val="solid"/>
            <a:round/>
            <a:headEnd type="none" w="med" len="med"/>
            <a:tailEnd type="none" w="med" len="med"/>
          </a:ln>
          <a:effectLst/>
        </p:spPr>
        <p:txBody>
          <a:bodyPr vert="horz" wrap="square" lIns="91404" tIns="45702" rIns="91404" bIns="45702" numCol="1" rtlCol="0" anchor="t" anchorCtr="0" compatLnSpc="1"/>
          <a:lstStyle/>
          <a:p>
            <a:pPr defTabSz="914034" fontAlgn="base">
              <a:spcBef>
                <a:spcPct val="0"/>
              </a:spcBef>
              <a:spcAft>
                <a:spcPct val="0"/>
              </a:spcAft>
              <a:defRPr/>
            </a:pPr>
            <a:endParaRPr lang="zh-CN" altLang="en-US" sz="1799" dirty="0">
              <a:solidFill>
                <a:srgbClr val="C00000"/>
              </a:solidFill>
              <a:latin typeface="微软雅黑" panose="020B0503020204020204" pitchFamily="34" charset="-122"/>
              <a:ea typeface="微软雅黑" panose="020B0503020204020204" pitchFamily="34" charset="-122"/>
            </a:endParaRPr>
          </a:p>
        </p:txBody>
      </p:sp>
      <p:sp>
        <p:nvSpPr>
          <p:cNvPr id="20" name="矩形 19"/>
          <p:cNvSpPr/>
          <p:nvPr/>
        </p:nvSpPr>
        <p:spPr>
          <a:xfrm>
            <a:off x="4509701" y="1670953"/>
            <a:ext cx="3146783" cy="1569425"/>
          </a:xfrm>
          <a:prstGeom prst="rect">
            <a:avLst/>
          </a:prstGeom>
          <a:noFill/>
          <a:ln w="9525">
            <a:noFill/>
          </a:ln>
        </p:spPr>
        <p:txBody>
          <a:bodyPr anchor="t">
            <a:spAutoFit/>
          </a:bodyPr>
          <a:lstStyle/>
          <a:p>
            <a:pPr lvl="0" algn="just"/>
            <a:r>
              <a:rPr lang="zh-CN" altLang="en-US" sz="2399" dirty="0">
                <a:solidFill>
                  <a:srgbClr val="FFFFFF"/>
                </a:solidFill>
                <a:latin typeface="微软雅黑" panose="020B0503020204020204" pitchFamily="34" charset="-122"/>
                <a:ea typeface="微软雅黑" panose="020B0503020204020204" pitchFamily="34" charset="-122"/>
              </a:rPr>
              <a:t>目前某某还没有能从理念、技术、服务、规模上满足高端客户的企业出现。</a:t>
            </a:r>
          </a:p>
        </p:txBody>
      </p:sp>
      <p:sp>
        <p:nvSpPr>
          <p:cNvPr id="21" name="圆角矩形 20"/>
          <p:cNvSpPr/>
          <p:nvPr/>
        </p:nvSpPr>
        <p:spPr bwMode="auto">
          <a:xfrm>
            <a:off x="8048444" y="1523374"/>
            <a:ext cx="3113459" cy="1964558"/>
          </a:xfrm>
          <a:prstGeom prst="roundRect">
            <a:avLst>
              <a:gd name="adj" fmla="val 2523"/>
            </a:avLst>
          </a:prstGeom>
          <a:solidFill>
            <a:srgbClr val="00C8D8"/>
          </a:solidFill>
          <a:ln w="9525" cap="flat" cmpd="sng" algn="ctr">
            <a:solidFill>
              <a:schemeClr val="accent1">
                <a:lumMod val="40000"/>
                <a:lumOff val="60000"/>
              </a:schemeClr>
            </a:solidFill>
            <a:prstDash val="solid"/>
            <a:round/>
            <a:headEnd type="none" w="med" len="med"/>
            <a:tailEnd type="none" w="med" len="med"/>
          </a:ln>
          <a:effectLst/>
        </p:spPr>
        <p:txBody>
          <a:bodyPr vert="horz" wrap="square" lIns="91404" tIns="45702" rIns="91404" bIns="45702" numCol="1" rtlCol="0" anchor="t" anchorCtr="0" compatLnSpc="1"/>
          <a:lstStyle/>
          <a:p>
            <a:pPr defTabSz="914034" fontAlgn="base">
              <a:spcBef>
                <a:spcPct val="0"/>
              </a:spcBef>
              <a:spcAft>
                <a:spcPct val="0"/>
              </a:spcAft>
              <a:defRPr/>
            </a:pPr>
            <a:endParaRPr lang="zh-CN" altLang="en-US" sz="1799" dirty="0">
              <a:solidFill>
                <a:srgbClr val="C00000"/>
              </a:solidFill>
              <a:latin typeface="微软雅黑" panose="020B0503020204020204" pitchFamily="34" charset="-122"/>
              <a:ea typeface="微软雅黑" panose="020B0503020204020204" pitchFamily="34" charset="-122"/>
            </a:endParaRPr>
          </a:p>
        </p:txBody>
      </p:sp>
      <p:sp>
        <p:nvSpPr>
          <p:cNvPr id="22" name="矩形 21"/>
          <p:cNvSpPr/>
          <p:nvPr/>
        </p:nvSpPr>
        <p:spPr>
          <a:xfrm>
            <a:off x="8175394" y="1670953"/>
            <a:ext cx="2843689" cy="1199681"/>
          </a:xfrm>
          <a:prstGeom prst="rect">
            <a:avLst/>
          </a:prstGeom>
          <a:noFill/>
          <a:ln w="9525">
            <a:noFill/>
          </a:ln>
        </p:spPr>
        <p:txBody>
          <a:bodyPr anchor="t">
            <a:spAutoFit/>
          </a:bodyPr>
          <a:lstStyle/>
          <a:p>
            <a:pPr lvl="0" algn="just"/>
            <a:r>
              <a:rPr lang="zh-CN" altLang="en-US" sz="2399" dirty="0">
                <a:solidFill>
                  <a:srgbClr val="FFFFFF"/>
                </a:solidFill>
                <a:latin typeface="微软雅黑" panose="020B0503020204020204" pitchFamily="34" charset="-122"/>
                <a:ea typeface="微软雅黑" panose="020B0503020204020204" pitchFamily="34" charset="-122"/>
              </a:rPr>
              <a:t>某某</a:t>
            </a:r>
            <a:r>
              <a:rPr lang="zh-CN" altLang="en-US" sz="2399" dirty="0" smtClean="0">
                <a:solidFill>
                  <a:srgbClr val="FFFFFF"/>
                </a:solidFill>
                <a:latin typeface="微软雅黑" panose="020B0503020204020204" pitchFamily="34" charset="-122"/>
                <a:ea typeface="微软雅黑" panose="020B0503020204020204" pitchFamily="34" charset="-122"/>
              </a:rPr>
              <a:t>本地会所有</a:t>
            </a:r>
            <a:r>
              <a:rPr lang="zh-CN" altLang="en-US" sz="2399" dirty="0">
                <a:solidFill>
                  <a:srgbClr val="FFFFFF"/>
                </a:solidFill>
                <a:latin typeface="微软雅黑" panose="020B0503020204020204" pitchFamily="34" charset="-122"/>
                <a:ea typeface="微软雅黑" panose="020B0503020204020204" pitchFamily="34" charset="-122"/>
              </a:rPr>
              <a:t>现实维护需求，目前流向深圳。</a:t>
            </a:r>
          </a:p>
        </p:txBody>
      </p:sp>
      <p:sp>
        <p:nvSpPr>
          <p:cNvPr id="29" name="圆角矩形 28"/>
          <p:cNvSpPr/>
          <p:nvPr/>
        </p:nvSpPr>
        <p:spPr>
          <a:xfrm>
            <a:off x="691668" y="1290102"/>
            <a:ext cx="10862194" cy="2446969"/>
          </a:xfrm>
          <a:prstGeom prst="roundRect">
            <a:avLst>
              <a:gd name="adj" fmla="val 6634"/>
            </a:avLst>
          </a:prstGeom>
          <a:noFill/>
          <a:ln w="19050" cap="flat" cmpd="sng">
            <a:solidFill>
              <a:schemeClr val="tx1"/>
            </a:solidFill>
            <a:prstDash val="dash"/>
            <a:round/>
            <a:headEnd type="none" w="med" len="med"/>
            <a:tailEnd type="none" w="med" len="med"/>
          </a:ln>
        </p:spPr>
        <p:txBody>
          <a:bodyPr anchor="t"/>
          <a:lstStyle/>
          <a:p>
            <a:pPr lvl="0"/>
            <a:endParaRPr lang="zh-CN" altLang="en-US" sz="1799" dirty="0">
              <a:solidFill>
                <a:srgbClr val="C00000"/>
              </a:solidFill>
              <a:latin typeface="微软雅黑" panose="020B0503020204020204" pitchFamily="34" charset="-122"/>
              <a:ea typeface="微软雅黑" panose="020B0503020204020204" pitchFamily="34" charset="-122"/>
            </a:endParaRPr>
          </a:p>
        </p:txBody>
      </p:sp>
      <p:sp>
        <p:nvSpPr>
          <p:cNvPr id="30" name="矩形 29"/>
          <p:cNvSpPr/>
          <p:nvPr/>
        </p:nvSpPr>
        <p:spPr>
          <a:xfrm>
            <a:off x="5471350" y="3852914"/>
            <a:ext cx="1223484" cy="1199681"/>
          </a:xfrm>
          <a:prstGeom prst="rect">
            <a:avLst/>
          </a:prstGeom>
          <a:noFill/>
          <a:ln w="9525">
            <a:noFill/>
          </a:ln>
        </p:spPr>
        <p:txBody>
          <a:bodyPr anchor="t">
            <a:spAutoFit/>
          </a:bodyPr>
          <a:lstStyle/>
          <a:p>
            <a:pPr lvl="0" algn="ctr"/>
            <a:r>
              <a:rPr lang="zh-CN" altLang="en-US" sz="3599" b="1" dirty="0">
                <a:solidFill>
                  <a:srgbClr val="FFFFFF"/>
                </a:solidFill>
                <a:latin typeface="微软雅黑" panose="020B0503020204020204" pitchFamily="34" charset="-122"/>
                <a:ea typeface="微软雅黑" panose="020B0503020204020204" pitchFamily="34" charset="-122"/>
              </a:rPr>
              <a:t>市场定位</a:t>
            </a:r>
          </a:p>
        </p:txBody>
      </p:sp>
    </p:spTree>
    <p:extLst>
      <p:ext uri="{BB962C8B-B14F-4D97-AF65-F5344CB8AC3E}">
        <p14:creationId xmlns:p14="http://schemas.microsoft.com/office/powerpoint/2010/main" val="102638441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5644">
        <p15:prstTrans prst="pageCurlDouble"/>
      </p:transition>
    </mc:Choice>
    <mc:Fallback>
      <p:transition spd="slow" advClick="0" advTm="564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anim calcmode="lin" valueType="num">
                                      <p:cBhvr>
                                        <p:cTn id="8" dur="500" fill="hold"/>
                                        <p:tgtEl>
                                          <p:spTgt spid="17"/>
                                        </p:tgtEl>
                                        <p:attrNameLst>
                                          <p:attrName>ppt_x</p:attrName>
                                        </p:attrNameLst>
                                      </p:cBhvr>
                                      <p:tavLst>
                                        <p:tav tm="0">
                                          <p:val>
                                            <p:strVal val="#ppt_x"/>
                                          </p:val>
                                        </p:tav>
                                        <p:tav tm="100000">
                                          <p:val>
                                            <p:strVal val="#ppt_x"/>
                                          </p:val>
                                        </p:tav>
                                      </p:tavLst>
                                    </p:anim>
                                    <p:anim calcmode="lin" valueType="num">
                                      <p:cBhvr>
                                        <p:cTn id="9" dur="500" fill="hold"/>
                                        <p:tgtEl>
                                          <p:spTgt spid="1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0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anim calcmode="lin" valueType="num">
                                      <p:cBhvr>
                                        <p:cTn id="13" dur="500" fill="hold"/>
                                        <p:tgtEl>
                                          <p:spTgt spid="19"/>
                                        </p:tgtEl>
                                        <p:attrNameLst>
                                          <p:attrName>ppt_x</p:attrName>
                                        </p:attrNameLst>
                                      </p:cBhvr>
                                      <p:tavLst>
                                        <p:tav tm="0">
                                          <p:val>
                                            <p:strVal val="#ppt_x"/>
                                          </p:val>
                                        </p:tav>
                                        <p:tav tm="100000">
                                          <p:val>
                                            <p:strVal val="#ppt_x"/>
                                          </p:val>
                                        </p:tav>
                                      </p:tavLst>
                                    </p:anim>
                                    <p:anim calcmode="lin" valueType="num">
                                      <p:cBhvr>
                                        <p:cTn id="14" dur="500" fill="hold"/>
                                        <p:tgtEl>
                                          <p:spTgt spid="1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0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anim calcmode="lin" valueType="num">
                                      <p:cBhvr>
                                        <p:cTn id="18" dur="500" fill="hold"/>
                                        <p:tgtEl>
                                          <p:spTgt spid="21"/>
                                        </p:tgtEl>
                                        <p:attrNameLst>
                                          <p:attrName>ppt_x</p:attrName>
                                        </p:attrNameLst>
                                      </p:cBhvr>
                                      <p:tavLst>
                                        <p:tav tm="0">
                                          <p:val>
                                            <p:strVal val="#ppt_x"/>
                                          </p:val>
                                        </p:tav>
                                        <p:tav tm="100000">
                                          <p:val>
                                            <p:strVal val="#ppt_x"/>
                                          </p:val>
                                        </p:tav>
                                      </p:tavLst>
                                    </p:anim>
                                    <p:anim calcmode="lin" valueType="num">
                                      <p:cBhvr>
                                        <p:cTn id="19" dur="500" fill="hold"/>
                                        <p:tgtEl>
                                          <p:spTgt spid="21"/>
                                        </p:tgtEl>
                                        <p:attrNameLst>
                                          <p:attrName>ppt_y</p:attrName>
                                        </p:attrNameLst>
                                      </p:cBhvr>
                                      <p:tavLst>
                                        <p:tav tm="0">
                                          <p:val>
                                            <p:strVal val="#ppt_y+.1"/>
                                          </p:val>
                                        </p:tav>
                                        <p:tav tm="100000">
                                          <p:val>
                                            <p:strVal val="#ppt_y"/>
                                          </p:val>
                                        </p:tav>
                                      </p:tavLst>
                                    </p:anim>
                                  </p:childTnLst>
                                </p:cTn>
                              </p:par>
                            </p:childTnLst>
                          </p:cTn>
                        </p:par>
                        <p:par>
                          <p:cTn id="20" fill="hold">
                            <p:stCondLst>
                              <p:cond delay="700"/>
                            </p:stCondLst>
                            <p:childTnLst>
                              <p:par>
                                <p:cTn id="21" presetID="22" presetClass="entr" presetSubtype="1"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500"/>
                                        <p:tgtEl>
                                          <p:spTgt spid="18"/>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wipe(up)">
                                      <p:cBhvr>
                                        <p:cTn id="26" dur="500"/>
                                        <p:tgtEl>
                                          <p:spTgt spid="20"/>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wipe(up)">
                                      <p:cBhvr>
                                        <p:cTn id="29" dur="500"/>
                                        <p:tgtEl>
                                          <p:spTgt spid="22"/>
                                        </p:tgtEl>
                                      </p:cBhvr>
                                    </p:animEffect>
                                  </p:childTnLst>
                                </p:cTn>
                              </p:par>
                            </p:childTnLst>
                          </p:cTn>
                        </p:par>
                        <p:par>
                          <p:cTn id="30" fill="hold">
                            <p:stCondLst>
                              <p:cond delay="1200"/>
                            </p:stCondLst>
                            <p:childTnLst>
                              <p:par>
                                <p:cTn id="31" presetID="21" presetClass="entr" presetSubtype="1"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wheel(1)">
                                      <p:cBhvr>
                                        <p:cTn id="33" dur="2000"/>
                                        <p:tgtEl>
                                          <p:spTgt spid="29"/>
                                        </p:tgtEl>
                                      </p:cBhvr>
                                    </p:animEffect>
                                  </p:childTnLst>
                                </p:cTn>
                              </p:par>
                            </p:childTnLst>
                          </p:cTn>
                        </p:par>
                        <p:par>
                          <p:cTn id="34" fill="hold">
                            <p:stCondLst>
                              <p:cond delay="3200"/>
                            </p:stCondLst>
                            <p:childTnLst>
                              <p:par>
                                <p:cTn id="35" presetID="22" presetClass="entr" presetSubtype="1"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500"/>
                                        <p:tgtEl>
                                          <p:spTgt spid="15"/>
                                        </p:tgtEl>
                                      </p:cBhvr>
                                    </p:animEffect>
                                  </p:childTnLst>
                                </p:cTn>
                              </p:par>
                            </p:childTnLst>
                          </p:cTn>
                        </p:par>
                        <p:par>
                          <p:cTn id="38" fill="hold">
                            <p:stCondLst>
                              <p:cond delay="3700"/>
                            </p:stCondLst>
                            <p:childTnLst>
                              <p:par>
                                <p:cTn id="39" presetID="31" presetClass="entr" presetSubtype="0"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 calcmode="lin" valueType="num">
                                      <p:cBhvr>
                                        <p:cTn id="41" dur="400" fill="hold"/>
                                        <p:tgtEl>
                                          <p:spTgt spid="30"/>
                                        </p:tgtEl>
                                        <p:attrNameLst>
                                          <p:attrName>ppt_w</p:attrName>
                                        </p:attrNameLst>
                                      </p:cBhvr>
                                      <p:tavLst>
                                        <p:tav tm="0">
                                          <p:val>
                                            <p:fltVal val="0"/>
                                          </p:val>
                                        </p:tav>
                                        <p:tav tm="100000">
                                          <p:val>
                                            <p:strVal val="#ppt_w"/>
                                          </p:val>
                                        </p:tav>
                                      </p:tavLst>
                                    </p:anim>
                                    <p:anim calcmode="lin" valueType="num">
                                      <p:cBhvr>
                                        <p:cTn id="42" dur="400" fill="hold"/>
                                        <p:tgtEl>
                                          <p:spTgt spid="30"/>
                                        </p:tgtEl>
                                        <p:attrNameLst>
                                          <p:attrName>ppt_h</p:attrName>
                                        </p:attrNameLst>
                                      </p:cBhvr>
                                      <p:tavLst>
                                        <p:tav tm="0">
                                          <p:val>
                                            <p:fltVal val="0"/>
                                          </p:val>
                                        </p:tav>
                                        <p:tav tm="100000">
                                          <p:val>
                                            <p:strVal val="#ppt_h"/>
                                          </p:val>
                                        </p:tav>
                                      </p:tavLst>
                                    </p:anim>
                                    <p:anim calcmode="lin" valueType="num">
                                      <p:cBhvr>
                                        <p:cTn id="43" dur="400" fill="hold"/>
                                        <p:tgtEl>
                                          <p:spTgt spid="30"/>
                                        </p:tgtEl>
                                        <p:attrNameLst>
                                          <p:attrName>style.rotation</p:attrName>
                                        </p:attrNameLst>
                                      </p:cBhvr>
                                      <p:tavLst>
                                        <p:tav tm="0">
                                          <p:val>
                                            <p:fltVal val="90"/>
                                          </p:val>
                                        </p:tav>
                                        <p:tav tm="100000">
                                          <p:val>
                                            <p:fltVal val="0"/>
                                          </p:val>
                                        </p:tav>
                                      </p:tavLst>
                                    </p:anim>
                                    <p:animEffect transition="in" filter="fade">
                                      <p:cBhvr>
                                        <p:cTn id="44" dur="400"/>
                                        <p:tgtEl>
                                          <p:spTgt spid="30"/>
                                        </p:tgtEl>
                                      </p:cBhvr>
                                    </p:animEffect>
                                  </p:childTnLst>
                                </p:cTn>
                              </p:par>
                            </p:childTnLst>
                          </p:cTn>
                        </p:par>
                        <p:par>
                          <p:cTn id="45" fill="hold">
                            <p:stCondLst>
                              <p:cond delay="4100"/>
                            </p:stCondLst>
                            <p:childTnLst>
                              <p:par>
                                <p:cTn id="46" presetID="16" presetClass="entr" presetSubtype="21"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barn(inVertical)">
                                      <p:cBhvr>
                                        <p:cTn id="48" dur="500"/>
                                        <p:tgtEl>
                                          <p:spTgt spid="14"/>
                                        </p:tgtEl>
                                      </p:cBhvr>
                                    </p:animEffect>
                                  </p:childTnLst>
                                </p:cTn>
                              </p:par>
                            </p:childTnLst>
                          </p:cTn>
                        </p:par>
                        <p:par>
                          <p:cTn id="49" fill="hold">
                            <p:stCondLst>
                              <p:cond delay="4600"/>
                            </p:stCondLst>
                            <p:childTnLst>
                              <p:par>
                                <p:cTn id="50" presetID="31" presetClass="entr" presetSubtype="0"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p:cTn id="52" dur="500" fill="hold"/>
                                        <p:tgtEl>
                                          <p:spTgt spid="16"/>
                                        </p:tgtEl>
                                        <p:attrNameLst>
                                          <p:attrName>ppt_w</p:attrName>
                                        </p:attrNameLst>
                                      </p:cBhvr>
                                      <p:tavLst>
                                        <p:tav tm="0">
                                          <p:val>
                                            <p:fltVal val="0"/>
                                          </p:val>
                                        </p:tav>
                                        <p:tav tm="100000">
                                          <p:val>
                                            <p:strVal val="#ppt_w"/>
                                          </p:val>
                                        </p:tav>
                                      </p:tavLst>
                                    </p:anim>
                                    <p:anim calcmode="lin" valueType="num">
                                      <p:cBhvr>
                                        <p:cTn id="53" dur="500" fill="hold"/>
                                        <p:tgtEl>
                                          <p:spTgt spid="16"/>
                                        </p:tgtEl>
                                        <p:attrNameLst>
                                          <p:attrName>ppt_h</p:attrName>
                                        </p:attrNameLst>
                                      </p:cBhvr>
                                      <p:tavLst>
                                        <p:tav tm="0">
                                          <p:val>
                                            <p:fltVal val="0"/>
                                          </p:val>
                                        </p:tav>
                                        <p:tav tm="100000">
                                          <p:val>
                                            <p:strVal val="#ppt_h"/>
                                          </p:val>
                                        </p:tav>
                                      </p:tavLst>
                                    </p:anim>
                                    <p:anim calcmode="lin" valueType="num">
                                      <p:cBhvr>
                                        <p:cTn id="54" dur="500" fill="hold"/>
                                        <p:tgtEl>
                                          <p:spTgt spid="16"/>
                                        </p:tgtEl>
                                        <p:attrNameLst>
                                          <p:attrName>style.rotation</p:attrName>
                                        </p:attrNameLst>
                                      </p:cBhvr>
                                      <p:tavLst>
                                        <p:tav tm="0">
                                          <p:val>
                                            <p:fltVal val="90"/>
                                          </p:val>
                                        </p:tav>
                                        <p:tav tm="100000">
                                          <p:val>
                                            <p:fltVal val="0"/>
                                          </p:val>
                                        </p:tav>
                                      </p:tavLst>
                                    </p:anim>
                                    <p:animEffect transition="in" filter="fade">
                                      <p:cBhvr>
                                        <p:cTn id="55" dur="500"/>
                                        <p:tgtEl>
                                          <p:spTgt spid="16"/>
                                        </p:tgtEl>
                                      </p:cBhvr>
                                    </p:animEffect>
                                  </p:childTnLst>
                                </p:cTn>
                              </p:par>
                              <p:par>
                                <p:cTn id="56" presetID="8" presetClass="emph" presetSubtype="0" fill="hold" grpId="1" nodeType="withEffect">
                                  <p:stCondLst>
                                    <p:cond delay="0"/>
                                  </p:stCondLst>
                                  <p:childTnLst>
                                    <p:animRot by="21600000">
                                      <p:cBhvr>
                                        <p:cTn id="57" dur="500" fill="hold"/>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p:bldP spid="16" grpId="1"/>
      <p:bldP spid="17" grpId="0" animBg="1"/>
      <p:bldP spid="18" grpId="0"/>
      <p:bldP spid="19" grpId="0" animBg="1"/>
      <p:bldP spid="20" grpId="0"/>
      <p:bldP spid="21" grpId="0" animBg="1"/>
      <p:bldP spid="22" grpId="0"/>
      <p:bldP spid="29" grpId="0" animBg="1"/>
      <p:bldP spid="3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3"/>
          <p:cNvSpPr txBox="1"/>
          <p:nvPr/>
        </p:nvSpPr>
        <p:spPr>
          <a:xfrm>
            <a:off x="2768970" y="248083"/>
            <a:ext cx="3777531"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zh-CN" altLang="en-US" sz="3600" kern="0" dirty="0" smtClean="0">
                <a:solidFill>
                  <a:srgbClr val="00C8D8"/>
                </a:solidFill>
                <a:latin typeface="微软雅黑" panose="020B0503020204020204" pitchFamily="34" charset="-122"/>
                <a:ea typeface="微软雅黑" panose="020B0503020204020204" pitchFamily="34" charset="-122"/>
              </a:rPr>
              <a:t>产品定位</a:t>
            </a:r>
            <a:endParaRPr lang="zh-CN" altLang="en-US" sz="3600" kern="0" dirty="0">
              <a:solidFill>
                <a:srgbClr val="00C8D8"/>
              </a:solidFill>
              <a:latin typeface="微软雅黑" panose="020B0503020204020204" pitchFamily="34" charset="-122"/>
              <a:ea typeface="微软雅黑" panose="020B0503020204020204" pitchFamily="34" charset="-122"/>
            </a:endParaRPr>
          </a:p>
        </p:txBody>
      </p:sp>
      <p:sp>
        <p:nvSpPr>
          <p:cNvPr id="23" name="矩形 22"/>
          <p:cNvSpPr/>
          <p:nvPr/>
        </p:nvSpPr>
        <p:spPr>
          <a:xfrm>
            <a:off x="-806824" y="847165"/>
            <a:ext cx="524436" cy="88750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矩形 23"/>
          <p:cNvSpPr/>
          <p:nvPr/>
        </p:nvSpPr>
        <p:spPr>
          <a:xfrm>
            <a:off x="-806824" y="1734671"/>
            <a:ext cx="524436" cy="887506"/>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 name="组合 1"/>
          <p:cNvGrpSpPr/>
          <p:nvPr/>
        </p:nvGrpSpPr>
        <p:grpSpPr>
          <a:xfrm>
            <a:off x="354482" y="190001"/>
            <a:ext cx="2228557" cy="763237"/>
            <a:chOff x="157476" y="152440"/>
            <a:chExt cx="2474408" cy="847436"/>
          </a:xfrm>
        </p:grpSpPr>
        <p:sp>
          <p:nvSpPr>
            <p:cNvPr id="25" name="Freeform 24"/>
            <p:cNvSpPr/>
            <p:nvPr/>
          </p:nvSpPr>
          <p:spPr>
            <a:xfrm>
              <a:off x="1332597" y="152440"/>
              <a:ext cx="1299287" cy="847436"/>
            </a:xfrm>
            <a:custGeom>
              <a:avLst/>
              <a:gdLst/>
              <a:ahLst/>
              <a:cxnLst>
                <a:cxn ang="0">
                  <a:pos x="448270" y="0"/>
                </a:cxn>
                <a:cxn ang="0">
                  <a:pos x="2349604" y="0"/>
                </a:cxn>
                <a:cxn ang="0">
                  <a:pos x="2374000" y="55145"/>
                </a:cxn>
                <a:cxn ang="0">
                  <a:pos x="1989769" y="1497335"/>
                </a:cxn>
                <a:cxn ang="0">
                  <a:pos x="1934879" y="1553246"/>
                </a:cxn>
                <a:cxn ang="0">
                  <a:pos x="33544" y="1553246"/>
                </a:cxn>
                <a:cxn ang="0">
                  <a:pos x="8386" y="1497335"/>
                </a:cxn>
                <a:cxn ang="0">
                  <a:pos x="393380" y="55145"/>
                </a:cxn>
                <a:cxn ang="0">
                  <a:pos x="448270" y="0"/>
                </a:cxn>
              </a:cxnLst>
              <a:rect l="0" t="0" r="0" b="0"/>
              <a:pathLst>
                <a:path w="3125" h="2028">
                  <a:moveTo>
                    <a:pt x="588" y="0"/>
                  </a:moveTo>
                  <a:lnTo>
                    <a:pt x="3082" y="0"/>
                  </a:lnTo>
                  <a:cubicBezTo>
                    <a:pt x="3110" y="0"/>
                    <a:pt x="3125" y="32"/>
                    <a:pt x="3114" y="72"/>
                  </a:cubicBezTo>
                  <a:lnTo>
                    <a:pt x="2610" y="1955"/>
                  </a:lnTo>
                  <a:cubicBezTo>
                    <a:pt x="2599" y="1995"/>
                    <a:pt x="2567" y="2028"/>
                    <a:pt x="2538" y="2028"/>
                  </a:cubicBezTo>
                  <a:lnTo>
                    <a:pt x="44" y="2028"/>
                  </a:lnTo>
                  <a:cubicBezTo>
                    <a:pt x="15" y="2028"/>
                    <a:pt x="0" y="1995"/>
                    <a:pt x="11" y="1955"/>
                  </a:cubicBezTo>
                  <a:lnTo>
                    <a:pt x="516" y="72"/>
                  </a:lnTo>
                  <a:cubicBezTo>
                    <a:pt x="527" y="32"/>
                    <a:pt x="559" y="0"/>
                    <a:pt x="588" y="0"/>
                  </a:cubicBez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26" name="Freeform 22"/>
            <p:cNvSpPr/>
            <p:nvPr/>
          </p:nvSpPr>
          <p:spPr>
            <a:xfrm>
              <a:off x="157476" y="152440"/>
              <a:ext cx="1298421" cy="846571"/>
            </a:xfrm>
            <a:custGeom>
              <a:avLst/>
              <a:gdLst/>
              <a:ahLst/>
              <a:cxnLst>
                <a:cxn ang="0">
                  <a:pos x="448114" y="0"/>
                </a:cxn>
                <a:cxn ang="0">
                  <a:pos x="2346501" y="0"/>
                </a:cxn>
                <a:cxn ang="0">
                  <a:pos x="2372412" y="56677"/>
                </a:cxn>
                <a:cxn ang="0">
                  <a:pos x="1988314" y="1496569"/>
                </a:cxn>
                <a:cxn ang="0">
                  <a:pos x="1932681" y="1553246"/>
                </a:cxn>
                <a:cxn ang="0">
                  <a:pos x="33532" y="1553246"/>
                </a:cxn>
                <a:cxn ang="0">
                  <a:pos x="8383" y="1496569"/>
                </a:cxn>
                <a:cxn ang="0">
                  <a:pos x="392481" y="56677"/>
                </a:cxn>
                <a:cxn ang="0">
                  <a:pos x="448114" y="0"/>
                </a:cxn>
              </a:cxnLst>
              <a:rect l="0" t="0" r="0" b="0"/>
              <a:pathLst>
                <a:path w="3124" h="2028">
                  <a:moveTo>
                    <a:pt x="588" y="0"/>
                  </a:moveTo>
                  <a:lnTo>
                    <a:pt x="3079" y="0"/>
                  </a:lnTo>
                  <a:cubicBezTo>
                    <a:pt x="3109" y="0"/>
                    <a:pt x="3124" y="33"/>
                    <a:pt x="3113" y="74"/>
                  </a:cubicBezTo>
                  <a:lnTo>
                    <a:pt x="2609" y="1954"/>
                  </a:lnTo>
                  <a:cubicBezTo>
                    <a:pt x="2598" y="1994"/>
                    <a:pt x="2565" y="2028"/>
                    <a:pt x="2536" y="2028"/>
                  </a:cubicBezTo>
                  <a:lnTo>
                    <a:pt x="44" y="2028"/>
                  </a:lnTo>
                  <a:cubicBezTo>
                    <a:pt x="15" y="2028"/>
                    <a:pt x="0" y="1994"/>
                    <a:pt x="11" y="1954"/>
                  </a:cubicBezTo>
                  <a:lnTo>
                    <a:pt x="515" y="74"/>
                  </a:lnTo>
                  <a:cubicBezTo>
                    <a:pt x="526" y="33"/>
                    <a:pt x="559" y="0"/>
                    <a:pt x="588" y="0"/>
                  </a:cubicBez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grpSp>
      <p:sp>
        <p:nvSpPr>
          <p:cNvPr id="27" name="Freeform 29"/>
          <p:cNvSpPr/>
          <p:nvPr/>
        </p:nvSpPr>
        <p:spPr>
          <a:xfrm>
            <a:off x="1749693" y="403409"/>
            <a:ext cx="441189" cy="335641"/>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FFFFFF"/>
          </a:solidFill>
          <a:ln w="9525">
            <a:noFill/>
          </a:ln>
        </p:spPr>
        <p:txBody>
          <a:bodyPr/>
          <a:lstStyle/>
          <a:p>
            <a:endParaRPr lang="zh-CN" altLang="en-US" sz="1799" dirty="0">
              <a:ea typeface="微软雅黑" panose="020B0503020204020204" pitchFamily="34" charset="-122"/>
            </a:endParaRPr>
          </a:p>
        </p:txBody>
      </p:sp>
      <p:sp>
        <p:nvSpPr>
          <p:cNvPr id="28" name="TextBox 23"/>
          <p:cNvSpPr txBox="1"/>
          <p:nvPr/>
        </p:nvSpPr>
        <p:spPr>
          <a:xfrm>
            <a:off x="488478" y="368127"/>
            <a:ext cx="1127219" cy="3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en-US" altLang="zh-CN" sz="1800" kern="0" dirty="0" smtClean="0">
                <a:solidFill>
                  <a:srgbClr val="FFFFFF"/>
                </a:solidFill>
                <a:latin typeface="微软雅黑" panose="020B0503020204020204" pitchFamily="34" charset="-122"/>
                <a:ea typeface="微软雅黑" panose="020B0503020204020204" pitchFamily="34" charset="-122"/>
              </a:rPr>
              <a:t>LOGO</a:t>
            </a:r>
            <a:endParaRPr lang="zh-CN" altLang="en-US" sz="1800" kern="0" dirty="0">
              <a:solidFill>
                <a:srgbClr val="FFFFFF"/>
              </a:solidFill>
              <a:latin typeface="微软雅黑" panose="020B0503020204020204" pitchFamily="34" charset="-122"/>
              <a:ea typeface="微软雅黑" panose="020B0503020204020204" pitchFamily="34" charset="-122"/>
            </a:endParaRPr>
          </a:p>
        </p:txBody>
      </p:sp>
      <p:sp>
        <p:nvSpPr>
          <p:cNvPr id="12" name="Freeform 28"/>
          <p:cNvSpPr/>
          <p:nvPr/>
        </p:nvSpPr>
        <p:spPr>
          <a:xfrm>
            <a:off x="5584865" y="529454"/>
            <a:ext cx="491880" cy="375265"/>
          </a:xfrm>
          <a:custGeom>
            <a:avLst/>
            <a:gdLst/>
            <a:ahLst/>
            <a:cxnLst>
              <a:cxn ang="0">
                <a:pos x="523584" y="195509"/>
              </a:cxn>
              <a:cxn ang="0">
                <a:pos x="468711" y="250712"/>
              </a:cxn>
              <a:cxn ang="0">
                <a:pos x="320857" y="399452"/>
              </a:cxn>
              <a:cxn ang="0">
                <a:pos x="210348" y="399452"/>
              </a:cxn>
              <a:cxn ang="0">
                <a:pos x="374206" y="234611"/>
              </a:cxn>
              <a:cxn ang="0">
                <a:pos x="0" y="234611"/>
              </a:cxn>
              <a:cxn ang="0">
                <a:pos x="0" y="156407"/>
              </a:cxn>
              <a:cxn ang="0">
                <a:pos x="374206" y="156407"/>
              </a:cxn>
              <a:cxn ang="0">
                <a:pos x="218732" y="0"/>
              </a:cxn>
              <a:cxn ang="0">
                <a:pos x="329241" y="0"/>
              </a:cxn>
              <a:cxn ang="0">
                <a:pos x="468711" y="140307"/>
              </a:cxn>
              <a:cxn ang="0">
                <a:pos x="523584" y="195509"/>
              </a:cxn>
            </a:cxnLst>
            <a:rect l="0" t="0" r="0" b="0"/>
            <a:pathLst>
              <a:path w="687" h="521">
                <a:moveTo>
                  <a:pt x="687" y="255"/>
                </a:moveTo>
                <a:lnTo>
                  <a:pt x="615" y="327"/>
                </a:lnTo>
                <a:lnTo>
                  <a:pt x="421" y="521"/>
                </a:lnTo>
                <a:lnTo>
                  <a:pt x="276" y="521"/>
                </a:lnTo>
                <a:lnTo>
                  <a:pt x="491" y="306"/>
                </a:lnTo>
                <a:lnTo>
                  <a:pt x="0" y="306"/>
                </a:lnTo>
                <a:lnTo>
                  <a:pt x="0" y="204"/>
                </a:lnTo>
                <a:lnTo>
                  <a:pt x="491" y="204"/>
                </a:lnTo>
                <a:lnTo>
                  <a:pt x="287" y="0"/>
                </a:lnTo>
                <a:lnTo>
                  <a:pt x="432" y="0"/>
                </a:lnTo>
                <a:lnTo>
                  <a:pt x="615" y="183"/>
                </a:lnTo>
                <a:lnTo>
                  <a:pt x="687" y="255"/>
                </a:ln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sp>
        <p:nvSpPr>
          <p:cNvPr id="13" name="Freeform 29"/>
          <p:cNvSpPr/>
          <p:nvPr/>
        </p:nvSpPr>
        <p:spPr>
          <a:xfrm>
            <a:off x="6222962" y="71945"/>
            <a:ext cx="624943" cy="475435"/>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grpSp>
        <p:nvGrpSpPr>
          <p:cNvPr id="14" name="Group 4"/>
          <p:cNvGrpSpPr>
            <a:grpSpLocks noChangeAspect="1"/>
          </p:cNvGrpSpPr>
          <p:nvPr/>
        </p:nvGrpSpPr>
        <p:grpSpPr>
          <a:xfrm>
            <a:off x="5126855" y="1233830"/>
            <a:ext cx="2135941" cy="2951597"/>
            <a:chOff x="3116" y="561"/>
            <a:chExt cx="1450" cy="2004"/>
          </a:xfrm>
        </p:grpSpPr>
        <p:sp>
          <p:nvSpPr>
            <p:cNvPr id="15" name="Freeform 5"/>
            <p:cNvSpPr/>
            <p:nvPr/>
          </p:nvSpPr>
          <p:spPr>
            <a:xfrm>
              <a:off x="3116" y="561"/>
              <a:ext cx="1450" cy="2004"/>
            </a:xfrm>
            <a:custGeom>
              <a:avLst/>
              <a:gdLst/>
              <a:ahLst/>
              <a:cxnLst>
                <a:cxn ang="0">
                  <a:pos x="725" y="0"/>
                </a:cxn>
                <a:cxn ang="0">
                  <a:pos x="1450" y="724"/>
                </a:cxn>
                <a:cxn ang="0">
                  <a:pos x="725" y="2004"/>
                </a:cxn>
                <a:cxn ang="0">
                  <a:pos x="0" y="724"/>
                </a:cxn>
                <a:cxn ang="0">
                  <a:pos x="725" y="0"/>
                </a:cxn>
              </a:cxnLst>
              <a:rect l="0" t="0" r="0" b="0"/>
              <a:pathLst>
                <a:path w="3670" h="5076">
                  <a:moveTo>
                    <a:pt x="1835" y="0"/>
                  </a:moveTo>
                  <a:cubicBezTo>
                    <a:pt x="2848" y="0"/>
                    <a:pt x="3670" y="822"/>
                    <a:pt x="3670" y="1835"/>
                  </a:cubicBezTo>
                  <a:cubicBezTo>
                    <a:pt x="3670" y="2848"/>
                    <a:pt x="2344" y="5076"/>
                    <a:pt x="1835" y="5076"/>
                  </a:cubicBezTo>
                  <a:cubicBezTo>
                    <a:pt x="1326" y="5076"/>
                    <a:pt x="0" y="2848"/>
                    <a:pt x="0" y="1835"/>
                  </a:cubicBezTo>
                  <a:cubicBezTo>
                    <a:pt x="0" y="822"/>
                    <a:pt x="822" y="0"/>
                    <a:pt x="1835" y="0"/>
                  </a:cubicBez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sp>
          <p:nvSpPr>
            <p:cNvPr id="16" name="Oval 6"/>
            <p:cNvSpPr/>
            <p:nvPr/>
          </p:nvSpPr>
          <p:spPr>
            <a:xfrm>
              <a:off x="3225" y="670"/>
              <a:ext cx="1232" cy="1231"/>
            </a:xfrm>
            <a:prstGeom prst="ellipse">
              <a:avLst/>
            </a:prstGeom>
            <a:solidFill>
              <a:srgbClr val="FFFFFF"/>
            </a:solidFill>
            <a:ln w="9525">
              <a:noFill/>
            </a:ln>
          </p:spPr>
          <p:txBody>
            <a:bodyPr anchor="t"/>
            <a:lstStyle/>
            <a:p>
              <a:pPr lvl="0"/>
              <a:endParaRPr lang="zh-CN" altLang="en-US" sz="1799" dirty="0">
                <a:solidFill>
                  <a:schemeClr val="accent1"/>
                </a:solidFill>
                <a:latin typeface="微软雅黑" panose="020B0503020204020204" pitchFamily="34" charset="-122"/>
                <a:ea typeface="微软雅黑" panose="020B0503020204020204" pitchFamily="34" charset="-122"/>
              </a:endParaRPr>
            </a:p>
          </p:txBody>
        </p:sp>
      </p:grpSp>
      <p:sp>
        <p:nvSpPr>
          <p:cNvPr id="17" name="矩形 16"/>
          <p:cNvSpPr/>
          <p:nvPr/>
        </p:nvSpPr>
        <p:spPr>
          <a:xfrm>
            <a:off x="5582290" y="1668635"/>
            <a:ext cx="1225071" cy="1201268"/>
          </a:xfrm>
          <a:prstGeom prst="rect">
            <a:avLst/>
          </a:prstGeom>
          <a:noFill/>
          <a:ln w="9525">
            <a:noFill/>
          </a:ln>
        </p:spPr>
        <p:txBody>
          <a:bodyPr anchor="t">
            <a:spAutoFit/>
          </a:bodyPr>
          <a:lstStyle/>
          <a:p>
            <a:pPr lvl="0" algn="ctr"/>
            <a:r>
              <a:rPr lang="zh-CN" altLang="en-US" sz="3599" b="1" dirty="0">
                <a:solidFill>
                  <a:srgbClr val="00C8D8"/>
                </a:solidFill>
                <a:latin typeface="微软雅黑" panose="020B0503020204020204" pitchFamily="34" charset="-122"/>
                <a:ea typeface="微软雅黑" panose="020B0503020204020204" pitchFamily="34" charset="-122"/>
              </a:rPr>
              <a:t>产品定位</a:t>
            </a:r>
          </a:p>
        </p:txBody>
      </p:sp>
      <p:sp>
        <p:nvSpPr>
          <p:cNvPr id="18" name="TextBox 7"/>
          <p:cNvSpPr txBox="1"/>
          <p:nvPr/>
        </p:nvSpPr>
        <p:spPr>
          <a:xfrm>
            <a:off x="1934659" y="4153328"/>
            <a:ext cx="8626281" cy="969946"/>
          </a:xfrm>
          <a:prstGeom prst="rect">
            <a:avLst/>
          </a:prstGeom>
          <a:noFill/>
          <a:ln w="9525">
            <a:noFill/>
          </a:ln>
        </p:spPr>
        <p:txBody>
          <a:bodyPr wrap="square" anchor="t">
            <a:spAutoFit/>
          </a:bodyPr>
          <a:lstStyle/>
          <a:p>
            <a:pPr algn="just">
              <a:lnSpc>
                <a:spcPct val="150000"/>
              </a:lnSpc>
            </a:pPr>
            <a:r>
              <a:rPr lang="zh-CN" altLang="en-US" sz="2000" dirty="0" smtClean="0">
                <a:latin typeface="微软雅黑 Light" pitchFamily="34" charset="-122"/>
                <a:ea typeface="微软雅黑 Light" pitchFamily="34" charset="-122"/>
              </a:rPr>
              <a:t>点击输入简要文字内容，文字内容需概括精炼，不用多余的文字修饰，言   简意赅的说明分项内容。点击输入简要文字内容</a:t>
            </a:r>
            <a:endParaRPr lang="en-US" altLang="zh-CN" sz="2000" dirty="0">
              <a:latin typeface="微软雅黑 Light" pitchFamily="34" charset="-122"/>
              <a:ea typeface="微软雅黑 Light" pitchFamily="34" charset="-122"/>
            </a:endParaRPr>
          </a:p>
        </p:txBody>
      </p:sp>
      <p:sp>
        <p:nvSpPr>
          <p:cNvPr id="19" name="六边形 18"/>
          <p:cNvSpPr/>
          <p:nvPr/>
        </p:nvSpPr>
        <p:spPr bwMode="auto">
          <a:xfrm>
            <a:off x="2457722" y="5212138"/>
            <a:ext cx="1366304" cy="1179052"/>
          </a:xfrm>
          <a:prstGeom prst="hexagon">
            <a:avLst/>
          </a:prstGeom>
          <a:solidFill>
            <a:srgbClr val="1F3240"/>
          </a:solidFill>
          <a:ln w="9525" cap="flat" cmpd="sng" algn="ctr">
            <a:noFill/>
            <a:prstDash val="solid"/>
            <a:round/>
            <a:headEnd type="none" w="med" len="med"/>
            <a:tailEnd type="none" w="med" len="med"/>
          </a:ln>
          <a:effectLst/>
        </p:spPr>
        <p:txBody>
          <a:bodyPr vert="horz" wrap="square" lIns="91404" tIns="45702" rIns="91404" bIns="45702" numCol="1" rtlCol="0" anchor="t" anchorCtr="0" compatLnSpc="1"/>
          <a:lstStyle/>
          <a:p>
            <a:pPr defTabSz="914034" fontAlgn="base">
              <a:spcBef>
                <a:spcPct val="0"/>
              </a:spcBef>
              <a:spcAft>
                <a:spcPct val="0"/>
              </a:spcAft>
              <a:defRPr/>
            </a:pPr>
            <a:endParaRPr lang="zh-CN" altLang="en-US" sz="1799" dirty="0">
              <a:solidFill>
                <a:schemeClr val="accent3"/>
              </a:solidFill>
              <a:latin typeface="微软雅黑" panose="020B0503020204020204" pitchFamily="34" charset="-122"/>
              <a:ea typeface="微软雅黑" panose="020B0503020204020204" pitchFamily="34" charset="-122"/>
            </a:endParaRPr>
          </a:p>
        </p:txBody>
      </p:sp>
      <p:sp>
        <p:nvSpPr>
          <p:cNvPr id="20" name="六边形 19"/>
          <p:cNvSpPr/>
          <p:nvPr/>
        </p:nvSpPr>
        <p:spPr bwMode="auto">
          <a:xfrm>
            <a:off x="6388425" y="5240702"/>
            <a:ext cx="1367891" cy="1179052"/>
          </a:xfrm>
          <a:prstGeom prst="hexagon">
            <a:avLst/>
          </a:prstGeom>
          <a:solidFill>
            <a:srgbClr val="1F3240"/>
          </a:solidFill>
          <a:ln w="9525" cap="flat" cmpd="sng" algn="ctr">
            <a:noFill/>
            <a:prstDash val="solid"/>
            <a:round/>
            <a:headEnd type="none" w="med" len="med"/>
            <a:tailEnd type="none" w="med" len="med"/>
          </a:ln>
          <a:effectLst/>
        </p:spPr>
        <p:txBody>
          <a:bodyPr vert="horz" wrap="square" lIns="91404" tIns="45702" rIns="91404" bIns="45702" numCol="1" rtlCol="0" anchor="t" anchorCtr="0" compatLnSpc="1"/>
          <a:lstStyle/>
          <a:p>
            <a:pPr defTabSz="914034" fontAlgn="base">
              <a:spcBef>
                <a:spcPct val="0"/>
              </a:spcBef>
              <a:spcAft>
                <a:spcPct val="0"/>
              </a:spcAft>
              <a:defRPr/>
            </a:pPr>
            <a:endParaRPr lang="zh-CN" altLang="en-US" sz="1799" dirty="0">
              <a:solidFill>
                <a:schemeClr val="accent3"/>
              </a:solidFill>
              <a:latin typeface="微软雅黑" panose="020B0503020204020204" pitchFamily="34" charset="-122"/>
              <a:ea typeface="微软雅黑" panose="020B0503020204020204" pitchFamily="34" charset="-122"/>
            </a:endParaRPr>
          </a:p>
        </p:txBody>
      </p:sp>
      <p:sp>
        <p:nvSpPr>
          <p:cNvPr id="21" name="六边形 20"/>
          <p:cNvSpPr/>
          <p:nvPr/>
        </p:nvSpPr>
        <p:spPr bwMode="auto">
          <a:xfrm>
            <a:off x="8354569" y="5240702"/>
            <a:ext cx="1367891" cy="1179052"/>
          </a:xfrm>
          <a:prstGeom prst="hexagon">
            <a:avLst/>
          </a:prstGeom>
          <a:solidFill>
            <a:srgbClr val="00C8D8"/>
          </a:solidFill>
          <a:ln w="9525" cap="flat" cmpd="sng" algn="ctr">
            <a:noFill/>
            <a:prstDash val="solid"/>
            <a:round/>
            <a:headEnd type="none" w="med" len="med"/>
            <a:tailEnd type="none" w="med" len="med"/>
          </a:ln>
          <a:effectLst/>
        </p:spPr>
        <p:txBody>
          <a:bodyPr vert="horz" wrap="square" lIns="91404" tIns="45702" rIns="91404" bIns="45702" numCol="1" rtlCol="0" anchor="t" anchorCtr="0" compatLnSpc="1"/>
          <a:lstStyle/>
          <a:p>
            <a:pPr defTabSz="914034" fontAlgn="base">
              <a:spcBef>
                <a:spcPct val="0"/>
              </a:spcBef>
              <a:spcAft>
                <a:spcPct val="0"/>
              </a:spcAft>
              <a:defRPr/>
            </a:pPr>
            <a:endParaRPr lang="zh-CN" altLang="en-US" sz="1799" dirty="0">
              <a:solidFill>
                <a:schemeClr val="accent3"/>
              </a:solidFill>
              <a:latin typeface="微软雅黑" panose="020B0503020204020204" pitchFamily="34" charset="-122"/>
              <a:ea typeface="微软雅黑" panose="020B0503020204020204" pitchFamily="34" charset="-122"/>
            </a:endParaRPr>
          </a:p>
        </p:txBody>
      </p:sp>
      <p:sp>
        <p:nvSpPr>
          <p:cNvPr id="22" name="六边形 21"/>
          <p:cNvSpPr/>
          <p:nvPr/>
        </p:nvSpPr>
        <p:spPr bwMode="auto">
          <a:xfrm>
            <a:off x="4422280" y="5212138"/>
            <a:ext cx="1367891" cy="1179052"/>
          </a:xfrm>
          <a:prstGeom prst="hexagon">
            <a:avLst/>
          </a:prstGeom>
          <a:solidFill>
            <a:srgbClr val="00C8D8"/>
          </a:solidFill>
          <a:ln w="9525" cap="flat" cmpd="sng" algn="ctr">
            <a:noFill/>
            <a:prstDash val="solid"/>
            <a:round/>
            <a:headEnd type="none" w="med" len="med"/>
            <a:tailEnd type="none" w="med" len="med"/>
          </a:ln>
          <a:effectLst/>
        </p:spPr>
        <p:txBody>
          <a:bodyPr vert="horz" wrap="square" lIns="91404" tIns="45702" rIns="91404" bIns="45702" numCol="1" rtlCol="0" anchor="t" anchorCtr="0" compatLnSpc="1"/>
          <a:lstStyle/>
          <a:p>
            <a:pPr defTabSz="914034" fontAlgn="base">
              <a:spcBef>
                <a:spcPct val="0"/>
              </a:spcBef>
              <a:spcAft>
                <a:spcPct val="0"/>
              </a:spcAft>
              <a:defRPr/>
            </a:pPr>
            <a:endParaRPr lang="zh-CN" altLang="en-US" sz="1799" dirty="0">
              <a:solidFill>
                <a:schemeClr val="accent3"/>
              </a:solidFill>
              <a:latin typeface="微软雅黑" panose="020B0503020204020204" pitchFamily="34" charset="-122"/>
              <a:ea typeface="微软雅黑" panose="020B0503020204020204" pitchFamily="34" charset="-122"/>
            </a:endParaRPr>
          </a:p>
        </p:txBody>
      </p:sp>
      <p:sp>
        <p:nvSpPr>
          <p:cNvPr id="29" name="矩形 28"/>
          <p:cNvSpPr/>
          <p:nvPr/>
        </p:nvSpPr>
        <p:spPr>
          <a:xfrm>
            <a:off x="2529133" y="5540622"/>
            <a:ext cx="1223485" cy="522084"/>
          </a:xfrm>
          <a:prstGeom prst="rect">
            <a:avLst/>
          </a:prstGeom>
        </p:spPr>
        <p:txBody>
          <a:bodyPr wrap="square">
            <a:spAutoFit/>
          </a:bodyPr>
          <a:lstStyle/>
          <a:p>
            <a:pPr algn="ctr" defTabSz="914034" fontAlgn="base">
              <a:spcBef>
                <a:spcPct val="0"/>
              </a:spcBef>
              <a:spcAft>
                <a:spcPct val="0"/>
              </a:spcAft>
              <a:defRPr/>
            </a:pPr>
            <a:r>
              <a:rPr lang="en-US" altLang="zh-CN" sz="2799" b="1" dirty="0">
                <a:solidFill>
                  <a:srgbClr val="FFFFFF"/>
                </a:solidFill>
                <a:latin typeface="微软雅黑" panose="020B0503020204020204" pitchFamily="34" charset="-122"/>
                <a:ea typeface="微软雅黑" panose="020B0503020204020204" pitchFamily="34" charset="-122"/>
              </a:rPr>
              <a:t>B2C</a:t>
            </a:r>
            <a:endParaRPr lang="zh-CN" altLang="en-US" sz="2799" b="1" dirty="0">
              <a:solidFill>
                <a:srgbClr val="FFFFFF"/>
              </a:solidFill>
              <a:latin typeface="微软雅黑" panose="020B0503020204020204" pitchFamily="34" charset="-122"/>
              <a:ea typeface="微软雅黑" panose="020B0503020204020204" pitchFamily="34" charset="-122"/>
            </a:endParaRPr>
          </a:p>
        </p:txBody>
      </p:sp>
      <p:sp>
        <p:nvSpPr>
          <p:cNvPr id="30" name="矩形 29"/>
          <p:cNvSpPr/>
          <p:nvPr/>
        </p:nvSpPr>
        <p:spPr>
          <a:xfrm>
            <a:off x="4484169" y="5540623"/>
            <a:ext cx="1223485" cy="461783"/>
          </a:xfrm>
          <a:prstGeom prst="rect">
            <a:avLst/>
          </a:prstGeom>
        </p:spPr>
        <p:txBody>
          <a:bodyPr wrap="square">
            <a:spAutoFit/>
          </a:bodyPr>
          <a:lstStyle/>
          <a:p>
            <a:pPr algn="ctr" defTabSz="914034" fontAlgn="base">
              <a:spcBef>
                <a:spcPct val="0"/>
              </a:spcBef>
              <a:spcAft>
                <a:spcPct val="0"/>
              </a:spcAft>
              <a:defRPr/>
            </a:pPr>
            <a:r>
              <a:rPr lang="zh-CN" altLang="en-US" sz="2399" dirty="0">
                <a:solidFill>
                  <a:srgbClr val="FFFFFF"/>
                </a:solidFill>
                <a:latin typeface="微软雅黑" panose="020B0503020204020204" pitchFamily="34" charset="-122"/>
                <a:ea typeface="微软雅黑" panose="020B0503020204020204" pitchFamily="34" charset="-122"/>
              </a:rPr>
              <a:t>专业化</a:t>
            </a:r>
          </a:p>
        </p:txBody>
      </p:sp>
      <p:sp>
        <p:nvSpPr>
          <p:cNvPr id="31" name="矩形 30"/>
          <p:cNvSpPr/>
          <p:nvPr/>
        </p:nvSpPr>
        <p:spPr>
          <a:xfrm>
            <a:off x="6461422" y="5540623"/>
            <a:ext cx="1223485" cy="461783"/>
          </a:xfrm>
          <a:prstGeom prst="rect">
            <a:avLst/>
          </a:prstGeom>
        </p:spPr>
        <p:txBody>
          <a:bodyPr wrap="square">
            <a:spAutoFit/>
          </a:bodyPr>
          <a:lstStyle/>
          <a:p>
            <a:pPr algn="ctr" defTabSz="914034" fontAlgn="base">
              <a:spcBef>
                <a:spcPct val="0"/>
              </a:spcBef>
              <a:spcAft>
                <a:spcPct val="0"/>
              </a:spcAft>
              <a:defRPr/>
            </a:pPr>
            <a:r>
              <a:rPr lang="zh-CN" altLang="en-US" sz="2399" dirty="0">
                <a:solidFill>
                  <a:srgbClr val="FFFFFF"/>
                </a:solidFill>
                <a:latin typeface="微软雅黑" panose="020B0503020204020204" pitchFamily="34" charset="-122"/>
                <a:ea typeface="微软雅黑" panose="020B0503020204020204" pitchFamily="34" charset="-122"/>
              </a:rPr>
              <a:t>开放性</a:t>
            </a:r>
          </a:p>
        </p:txBody>
      </p:sp>
      <p:sp>
        <p:nvSpPr>
          <p:cNvPr id="32" name="矩形 31"/>
          <p:cNvSpPr/>
          <p:nvPr/>
        </p:nvSpPr>
        <p:spPr>
          <a:xfrm>
            <a:off x="8427566" y="5540623"/>
            <a:ext cx="1223485" cy="461783"/>
          </a:xfrm>
          <a:prstGeom prst="rect">
            <a:avLst/>
          </a:prstGeom>
        </p:spPr>
        <p:txBody>
          <a:bodyPr wrap="square">
            <a:spAutoFit/>
          </a:bodyPr>
          <a:lstStyle/>
          <a:p>
            <a:pPr algn="ctr" defTabSz="914034" fontAlgn="base">
              <a:spcBef>
                <a:spcPct val="0"/>
              </a:spcBef>
              <a:spcAft>
                <a:spcPct val="0"/>
              </a:spcAft>
              <a:defRPr/>
            </a:pPr>
            <a:r>
              <a:rPr lang="zh-CN" altLang="en-US" sz="2399" dirty="0">
                <a:solidFill>
                  <a:srgbClr val="FFFFFF"/>
                </a:solidFill>
                <a:latin typeface="微软雅黑" panose="020B0503020204020204" pitchFamily="34" charset="-122"/>
                <a:ea typeface="微软雅黑" panose="020B0503020204020204" pitchFamily="34" charset="-122"/>
              </a:rPr>
              <a:t>自助性</a:t>
            </a:r>
          </a:p>
        </p:txBody>
      </p:sp>
    </p:spTree>
    <p:extLst>
      <p:ext uri="{BB962C8B-B14F-4D97-AF65-F5344CB8AC3E}">
        <p14:creationId xmlns:p14="http://schemas.microsoft.com/office/powerpoint/2010/main" val="349969240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5644">
        <p15:prstTrans prst="pageCurlDouble"/>
      </p:transition>
    </mc:Choice>
    <mc:Fallback>
      <p:transition spd="slow" advClick="0" advTm="564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800"/>
                                        <p:tgtEl>
                                          <p:spTgt spid="14"/>
                                        </p:tgtEl>
                                      </p:cBhvr>
                                    </p:animEffect>
                                    <p:anim calcmode="lin" valueType="num">
                                      <p:cBhvr>
                                        <p:cTn id="8" dur="800" fill="hold"/>
                                        <p:tgtEl>
                                          <p:spTgt spid="14"/>
                                        </p:tgtEl>
                                        <p:attrNameLst>
                                          <p:attrName>ppt_x</p:attrName>
                                        </p:attrNameLst>
                                      </p:cBhvr>
                                      <p:tavLst>
                                        <p:tav tm="0">
                                          <p:val>
                                            <p:strVal val="#ppt_x"/>
                                          </p:val>
                                        </p:tav>
                                        <p:tav tm="100000">
                                          <p:val>
                                            <p:strVal val="#ppt_x"/>
                                          </p:val>
                                        </p:tav>
                                      </p:tavLst>
                                    </p:anim>
                                    <p:anim calcmode="lin" valueType="num">
                                      <p:cBhvr>
                                        <p:cTn id="9" dur="8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800"/>
                            </p:stCondLst>
                            <p:childTnLst>
                              <p:par>
                                <p:cTn id="11" presetID="31" presetClass="entr" presetSubtype="0"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400" fill="hold"/>
                                        <p:tgtEl>
                                          <p:spTgt spid="17"/>
                                        </p:tgtEl>
                                        <p:attrNameLst>
                                          <p:attrName>ppt_w</p:attrName>
                                        </p:attrNameLst>
                                      </p:cBhvr>
                                      <p:tavLst>
                                        <p:tav tm="0">
                                          <p:val>
                                            <p:fltVal val="0"/>
                                          </p:val>
                                        </p:tav>
                                        <p:tav tm="100000">
                                          <p:val>
                                            <p:strVal val="#ppt_w"/>
                                          </p:val>
                                        </p:tav>
                                      </p:tavLst>
                                    </p:anim>
                                    <p:anim calcmode="lin" valueType="num">
                                      <p:cBhvr>
                                        <p:cTn id="14" dur="400" fill="hold"/>
                                        <p:tgtEl>
                                          <p:spTgt spid="17"/>
                                        </p:tgtEl>
                                        <p:attrNameLst>
                                          <p:attrName>ppt_h</p:attrName>
                                        </p:attrNameLst>
                                      </p:cBhvr>
                                      <p:tavLst>
                                        <p:tav tm="0">
                                          <p:val>
                                            <p:fltVal val="0"/>
                                          </p:val>
                                        </p:tav>
                                        <p:tav tm="100000">
                                          <p:val>
                                            <p:strVal val="#ppt_h"/>
                                          </p:val>
                                        </p:tav>
                                      </p:tavLst>
                                    </p:anim>
                                    <p:anim calcmode="lin" valueType="num">
                                      <p:cBhvr>
                                        <p:cTn id="15" dur="400" fill="hold"/>
                                        <p:tgtEl>
                                          <p:spTgt spid="17"/>
                                        </p:tgtEl>
                                        <p:attrNameLst>
                                          <p:attrName>style.rotation</p:attrName>
                                        </p:attrNameLst>
                                      </p:cBhvr>
                                      <p:tavLst>
                                        <p:tav tm="0">
                                          <p:val>
                                            <p:fltVal val="90"/>
                                          </p:val>
                                        </p:tav>
                                        <p:tav tm="100000">
                                          <p:val>
                                            <p:fltVal val="0"/>
                                          </p:val>
                                        </p:tav>
                                      </p:tavLst>
                                    </p:anim>
                                    <p:animEffect transition="in" filter="fade">
                                      <p:cBhvr>
                                        <p:cTn id="16" dur="400"/>
                                        <p:tgtEl>
                                          <p:spTgt spid="17"/>
                                        </p:tgtEl>
                                      </p:cBhvr>
                                    </p:animEffect>
                                  </p:childTnLst>
                                </p:cTn>
                              </p:par>
                            </p:childTnLst>
                          </p:cTn>
                        </p:par>
                        <p:par>
                          <p:cTn id="17" fill="hold">
                            <p:stCondLst>
                              <p:cond delay="1200"/>
                            </p:stCondLst>
                            <p:childTnLst>
                              <p:par>
                                <p:cTn id="18" presetID="22" presetClass="entr" presetSubtype="1"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wipe(up)">
                                      <p:cBhvr>
                                        <p:cTn id="20" dur="500"/>
                                        <p:tgtEl>
                                          <p:spTgt spid="18"/>
                                        </p:tgtEl>
                                      </p:cBhvr>
                                    </p:animEffect>
                                  </p:childTnLst>
                                </p:cTn>
                              </p:par>
                            </p:childTnLst>
                          </p:cTn>
                        </p:par>
                        <p:par>
                          <p:cTn id="21" fill="hold">
                            <p:stCondLst>
                              <p:cond delay="1700"/>
                            </p:stCondLst>
                            <p:childTnLst>
                              <p:par>
                                <p:cTn id="22" presetID="2" presetClass="entr" presetSubtype="12"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500" fill="hold"/>
                                        <p:tgtEl>
                                          <p:spTgt spid="19"/>
                                        </p:tgtEl>
                                        <p:attrNameLst>
                                          <p:attrName>ppt_x</p:attrName>
                                        </p:attrNameLst>
                                      </p:cBhvr>
                                      <p:tavLst>
                                        <p:tav tm="0">
                                          <p:val>
                                            <p:strVal val="0-#ppt_w/2"/>
                                          </p:val>
                                        </p:tav>
                                        <p:tav tm="100000">
                                          <p:val>
                                            <p:strVal val="#ppt_x"/>
                                          </p:val>
                                        </p:tav>
                                      </p:tavLst>
                                    </p:anim>
                                    <p:anim calcmode="lin" valueType="num">
                                      <p:cBhvr additive="base">
                                        <p:cTn id="25" dur="500" fill="hold"/>
                                        <p:tgtEl>
                                          <p:spTgt spid="19"/>
                                        </p:tgtEl>
                                        <p:attrNameLst>
                                          <p:attrName>ppt_y</p:attrName>
                                        </p:attrNameLst>
                                      </p:cBhvr>
                                      <p:tavLst>
                                        <p:tav tm="0">
                                          <p:val>
                                            <p:strVal val="1+#ppt_h/2"/>
                                          </p:val>
                                        </p:tav>
                                        <p:tav tm="100000">
                                          <p:val>
                                            <p:strVal val="#ppt_y"/>
                                          </p:val>
                                        </p:tav>
                                      </p:tavLst>
                                    </p:anim>
                                  </p:childTnLst>
                                </p:cTn>
                              </p:par>
                              <p:par>
                                <p:cTn id="26" presetID="2" presetClass="entr" presetSubtype="12" fill="hold" grpId="0" nodeType="withEffect">
                                  <p:stCondLst>
                                    <p:cond delay="100"/>
                                  </p:stCondLst>
                                  <p:childTnLst>
                                    <p:set>
                                      <p:cBhvr>
                                        <p:cTn id="27" dur="1" fill="hold">
                                          <p:stCondLst>
                                            <p:cond delay="0"/>
                                          </p:stCondLst>
                                        </p:cTn>
                                        <p:tgtEl>
                                          <p:spTgt spid="22"/>
                                        </p:tgtEl>
                                        <p:attrNameLst>
                                          <p:attrName>style.visibility</p:attrName>
                                        </p:attrNameLst>
                                      </p:cBhvr>
                                      <p:to>
                                        <p:strVal val="visible"/>
                                      </p:to>
                                    </p:set>
                                    <p:anim calcmode="lin" valueType="num">
                                      <p:cBhvr additive="base">
                                        <p:cTn id="28" dur="500" fill="hold"/>
                                        <p:tgtEl>
                                          <p:spTgt spid="22"/>
                                        </p:tgtEl>
                                        <p:attrNameLst>
                                          <p:attrName>ppt_x</p:attrName>
                                        </p:attrNameLst>
                                      </p:cBhvr>
                                      <p:tavLst>
                                        <p:tav tm="0">
                                          <p:val>
                                            <p:strVal val="0-#ppt_w/2"/>
                                          </p:val>
                                        </p:tav>
                                        <p:tav tm="100000">
                                          <p:val>
                                            <p:strVal val="#ppt_x"/>
                                          </p:val>
                                        </p:tav>
                                      </p:tavLst>
                                    </p:anim>
                                    <p:anim calcmode="lin" valueType="num">
                                      <p:cBhvr additive="base">
                                        <p:cTn id="29" dur="500" fill="hold"/>
                                        <p:tgtEl>
                                          <p:spTgt spid="22"/>
                                        </p:tgtEl>
                                        <p:attrNameLst>
                                          <p:attrName>ppt_y</p:attrName>
                                        </p:attrNameLst>
                                      </p:cBhvr>
                                      <p:tavLst>
                                        <p:tav tm="0">
                                          <p:val>
                                            <p:strVal val="1+#ppt_h/2"/>
                                          </p:val>
                                        </p:tav>
                                        <p:tav tm="100000">
                                          <p:val>
                                            <p:strVal val="#ppt_y"/>
                                          </p:val>
                                        </p:tav>
                                      </p:tavLst>
                                    </p:anim>
                                  </p:childTnLst>
                                </p:cTn>
                              </p:par>
                              <p:par>
                                <p:cTn id="30" presetID="2" presetClass="entr" presetSubtype="12" fill="hold" grpId="0" nodeType="withEffect">
                                  <p:stCondLst>
                                    <p:cond delay="20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500" fill="hold"/>
                                        <p:tgtEl>
                                          <p:spTgt spid="20"/>
                                        </p:tgtEl>
                                        <p:attrNameLst>
                                          <p:attrName>ppt_x</p:attrName>
                                        </p:attrNameLst>
                                      </p:cBhvr>
                                      <p:tavLst>
                                        <p:tav tm="0">
                                          <p:val>
                                            <p:strVal val="0-#ppt_w/2"/>
                                          </p:val>
                                        </p:tav>
                                        <p:tav tm="100000">
                                          <p:val>
                                            <p:strVal val="#ppt_x"/>
                                          </p:val>
                                        </p:tav>
                                      </p:tavLst>
                                    </p:anim>
                                    <p:anim calcmode="lin" valueType="num">
                                      <p:cBhvr additive="base">
                                        <p:cTn id="33" dur="500" fill="hold"/>
                                        <p:tgtEl>
                                          <p:spTgt spid="20"/>
                                        </p:tgtEl>
                                        <p:attrNameLst>
                                          <p:attrName>ppt_y</p:attrName>
                                        </p:attrNameLst>
                                      </p:cBhvr>
                                      <p:tavLst>
                                        <p:tav tm="0">
                                          <p:val>
                                            <p:strVal val="1+#ppt_h/2"/>
                                          </p:val>
                                        </p:tav>
                                        <p:tav tm="100000">
                                          <p:val>
                                            <p:strVal val="#ppt_y"/>
                                          </p:val>
                                        </p:tav>
                                      </p:tavLst>
                                    </p:anim>
                                  </p:childTnLst>
                                </p:cTn>
                              </p:par>
                              <p:par>
                                <p:cTn id="34" presetID="2" presetClass="entr" presetSubtype="12" fill="hold" grpId="0" nodeType="withEffect">
                                  <p:stCondLst>
                                    <p:cond delay="300"/>
                                  </p:stCondLst>
                                  <p:childTnLst>
                                    <p:set>
                                      <p:cBhvr>
                                        <p:cTn id="35" dur="1" fill="hold">
                                          <p:stCondLst>
                                            <p:cond delay="0"/>
                                          </p:stCondLst>
                                        </p:cTn>
                                        <p:tgtEl>
                                          <p:spTgt spid="21"/>
                                        </p:tgtEl>
                                        <p:attrNameLst>
                                          <p:attrName>style.visibility</p:attrName>
                                        </p:attrNameLst>
                                      </p:cBhvr>
                                      <p:to>
                                        <p:strVal val="visible"/>
                                      </p:to>
                                    </p:set>
                                    <p:anim calcmode="lin" valueType="num">
                                      <p:cBhvr additive="base">
                                        <p:cTn id="36" dur="500" fill="hold"/>
                                        <p:tgtEl>
                                          <p:spTgt spid="21"/>
                                        </p:tgtEl>
                                        <p:attrNameLst>
                                          <p:attrName>ppt_x</p:attrName>
                                        </p:attrNameLst>
                                      </p:cBhvr>
                                      <p:tavLst>
                                        <p:tav tm="0">
                                          <p:val>
                                            <p:strVal val="0-#ppt_w/2"/>
                                          </p:val>
                                        </p:tav>
                                        <p:tav tm="100000">
                                          <p:val>
                                            <p:strVal val="#ppt_x"/>
                                          </p:val>
                                        </p:tav>
                                      </p:tavLst>
                                    </p:anim>
                                    <p:anim calcmode="lin" valueType="num">
                                      <p:cBhvr additive="base">
                                        <p:cTn id="37" dur="500" fill="hold"/>
                                        <p:tgtEl>
                                          <p:spTgt spid="21"/>
                                        </p:tgtEl>
                                        <p:attrNameLst>
                                          <p:attrName>ppt_y</p:attrName>
                                        </p:attrNameLst>
                                      </p:cBhvr>
                                      <p:tavLst>
                                        <p:tav tm="0">
                                          <p:val>
                                            <p:strVal val="1+#ppt_h/2"/>
                                          </p:val>
                                        </p:tav>
                                        <p:tav tm="100000">
                                          <p:val>
                                            <p:strVal val="#ppt_y"/>
                                          </p:val>
                                        </p:tav>
                                      </p:tavLst>
                                    </p:anim>
                                  </p:childTnLst>
                                </p:cTn>
                              </p:par>
                            </p:childTnLst>
                          </p:cTn>
                        </p:par>
                        <p:par>
                          <p:cTn id="38" fill="hold">
                            <p:stCondLst>
                              <p:cond delay="2500"/>
                            </p:stCondLst>
                            <p:childTnLst>
                              <p:par>
                                <p:cTn id="39" presetID="31" presetClass="entr" presetSubtype="0"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p:cTn id="41" dur="500" fill="hold"/>
                                        <p:tgtEl>
                                          <p:spTgt spid="29"/>
                                        </p:tgtEl>
                                        <p:attrNameLst>
                                          <p:attrName>ppt_w</p:attrName>
                                        </p:attrNameLst>
                                      </p:cBhvr>
                                      <p:tavLst>
                                        <p:tav tm="0">
                                          <p:val>
                                            <p:fltVal val="0"/>
                                          </p:val>
                                        </p:tav>
                                        <p:tav tm="100000">
                                          <p:val>
                                            <p:strVal val="#ppt_w"/>
                                          </p:val>
                                        </p:tav>
                                      </p:tavLst>
                                    </p:anim>
                                    <p:anim calcmode="lin" valueType="num">
                                      <p:cBhvr>
                                        <p:cTn id="42" dur="500" fill="hold"/>
                                        <p:tgtEl>
                                          <p:spTgt spid="29"/>
                                        </p:tgtEl>
                                        <p:attrNameLst>
                                          <p:attrName>ppt_h</p:attrName>
                                        </p:attrNameLst>
                                      </p:cBhvr>
                                      <p:tavLst>
                                        <p:tav tm="0">
                                          <p:val>
                                            <p:fltVal val="0"/>
                                          </p:val>
                                        </p:tav>
                                        <p:tav tm="100000">
                                          <p:val>
                                            <p:strVal val="#ppt_h"/>
                                          </p:val>
                                        </p:tav>
                                      </p:tavLst>
                                    </p:anim>
                                    <p:anim calcmode="lin" valueType="num">
                                      <p:cBhvr>
                                        <p:cTn id="43" dur="500" fill="hold"/>
                                        <p:tgtEl>
                                          <p:spTgt spid="29"/>
                                        </p:tgtEl>
                                        <p:attrNameLst>
                                          <p:attrName>style.rotation</p:attrName>
                                        </p:attrNameLst>
                                      </p:cBhvr>
                                      <p:tavLst>
                                        <p:tav tm="0">
                                          <p:val>
                                            <p:fltVal val="90"/>
                                          </p:val>
                                        </p:tav>
                                        <p:tav tm="100000">
                                          <p:val>
                                            <p:fltVal val="0"/>
                                          </p:val>
                                        </p:tav>
                                      </p:tavLst>
                                    </p:anim>
                                    <p:animEffect transition="in" filter="fade">
                                      <p:cBhvr>
                                        <p:cTn id="44" dur="500"/>
                                        <p:tgtEl>
                                          <p:spTgt spid="29"/>
                                        </p:tgtEl>
                                      </p:cBhvr>
                                    </p:animEffect>
                                  </p:childTnLst>
                                </p:cTn>
                              </p:par>
                              <p:par>
                                <p:cTn id="45" presetID="31" presetClass="entr" presetSubtype="0" fill="hold" grpId="0" nodeType="withEffect">
                                  <p:stCondLst>
                                    <p:cond delay="100"/>
                                  </p:stCondLst>
                                  <p:childTnLst>
                                    <p:set>
                                      <p:cBhvr>
                                        <p:cTn id="46" dur="1" fill="hold">
                                          <p:stCondLst>
                                            <p:cond delay="0"/>
                                          </p:stCondLst>
                                        </p:cTn>
                                        <p:tgtEl>
                                          <p:spTgt spid="30"/>
                                        </p:tgtEl>
                                        <p:attrNameLst>
                                          <p:attrName>style.visibility</p:attrName>
                                        </p:attrNameLst>
                                      </p:cBhvr>
                                      <p:to>
                                        <p:strVal val="visible"/>
                                      </p:to>
                                    </p:set>
                                    <p:anim calcmode="lin" valueType="num">
                                      <p:cBhvr>
                                        <p:cTn id="47" dur="500" fill="hold"/>
                                        <p:tgtEl>
                                          <p:spTgt spid="30"/>
                                        </p:tgtEl>
                                        <p:attrNameLst>
                                          <p:attrName>ppt_w</p:attrName>
                                        </p:attrNameLst>
                                      </p:cBhvr>
                                      <p:tavLst>
                                        <p:tav tm="0">
                                          <p:val>
                                            <p:fltVal val="0"/>
                                          </p:val>
                                        </p:tav>
                                        <p:tav tm="100000">
                                          <p:val>
                                            <p:strVal val="#ppt_w"/>
                                          </p:val>
                                        </p:tav>
                                      </p:tavLst>
                                    </p:anim>
                                    <p:anim calcmode="lin" valueType="num">
                                      <p:cBhvr>
                                        <p:cTn id="48" dur="500" fill="hold"/>
                                        <p:tgtEl>
                                          <p:spTgt spid="30"/>
                                        </p:tgtEl>
                                        <p:attrNameLst>
                                          <p:attrName>ppt_h</p:attrName>
                                        </p:attrNameLst>
                                      </p:cBhvr>
                                      <p:tavLst>
                                        <p:tav tm="0">
                                          <p:val>
                                            <p:fltVal val="0"/>
                                          </p:val>
                                        </p:tav>
                                        <p:tav tm="100000">
                                          <p:val>
                                            <p:strVal val="#ppt_h"/>
                                          </p:val>
                                        </p:tav>
                                      </p:tavLst>
                                    </p:anim>
                                    <p:anim calcmode="lin" valueType="num">
                                      <p:cBhvr>
                                        <p:cTn id="49" dur="500" fill="hold"/>
                                        <p:tgtEl>
                                          <p:spTgt spid="30"/>
                                        </p:tgtEl>
                                        <p:attrNameLst>
                                          <p:attrName>style.rotation</p:attrName>
                                        </p:attrNameLst>
                                      </p:cBhvr>
                                      <p:tavLst>
                                        <p:tav tm="0">
                                          <p:val>
                                            <p:fltVal val="90"/>
                                          </p:val>
                                        </p:tav>
                                        <p:tav tm="100000">
                                          <p:val>
                                            <p:fltVal val="0"/>
                                          </p:val>
                                        </p:tav>
                                      </p:tavLst>
                                    </p:anim>
                                    <p:animEffect transition="in" filter="fade">
                                      <p:cBhvr>
                                        <p:cTn id="50" dur="500"/>
                                        <p:tgtEl>
                                          <p:spTgt spid="30"/>
                                        </p:tgtEl>
                                      </p:cBhvr>
                                    </p:animEffect>
                                  </p:childTnLst>
                                </p:cTn>
                              </p:par>
                              <p:par>
                                <p:cTn id="51" presetID="31" presetClass="entr" presetSubtype="0" fill="hold" grpId="0" nodeType="withEffect">
                                  <p:stCondLst>
                                    <p:cond delay="200"/>
                                  </p:stCondLst>
                                  <p:childTnLst>
                                    <p:set>
                                      <p:cBhvr>
                                        <p:cTn id="52" dur="1" fill="hold">
                                          <p:stCondLst>
                                            <p:cond delay="0"/>
                                          </p:stCondLst>
                                        </p:cTn>
                                        <p:tgtEl>
                                          <p:spTgt spid="31"/>
                                        </p:tgtEl>
                                        <p:attrNameLst>
                                          <p:attrName>style.visibility</p:attrName>
                                        </p:attrNameLst>
                                      </p:cBhvr>
                                      <p:to>
                                        <p:strVal val="visible"/>
                                      </p:to>
                                    </p:set>
                                    <p:anim calcmode="lin" valueType="num">
                                      <p:cBhvr>
                                        <p:cTn id="53" dur="500" fill="hold"/>
                                        <p:tgtEl>
                                          <p:spTgt spid="31"/>
                                        </p:tgtEl>
                                        <p:attrNameLst>
                                          <p:attrName>ppt_w</p:attrName>
                                        </p:attrNameLst>
                                      </p:cBhvr>
                                      <p:tavLst>
                                        <p:tav tm="0">
                                          <p:val>
                                            <p:fltVal val="0"/>
                                          </p:val>
                                        </p:tav>
                                        <p:tav tm="100000">
                                          <p:val>
                                            <p:strVal val="#ppt_w"/>
                                          </p:val>
                                        </p:tav>
                                      </p:tavLst>
                                    </p:anim>
                                    <p:anim calcmode="lin" valueType="num">
                                      <p:cBhvr>
                                        <p:cTn id="54" dur="500" fill="hold"/>
                                        <p:tgtEl>
                                          <p:spTgt spid="31"/>
                                        </p:tgtEl>
                                        <p:attrNameLst>
                                          <p:attrName>ppt_h</p:attrName>
                                        </p:attrNameLst>
                                      </p:cBhvr>
                                      <p:tavLst>
                                        <p:tav tm="0">
                                          <p:val>
                                            <p:fltVal val="0"/>
                                          </p:val>
                                        </p:tav>
                                        <p:tav tm="100000">
                                          <p:val>
                                            <p:strVal val="#ppt_h"/>
                                          </p:val>
                                        </p:tav>
                                      </p:tavLst>
                                    </p:anim>
                                    <p:anim calcmode="lin" valueType="num">
                                      <p:cBhvr>
                                        <p:cTn id="55" dur="500" fill="hold"/>
                                        <p:tgtEl>
                                          <p:spTgt spid="31"/>
                                        </p:tgtEl>
                                        <p:attrNameLst>
                                          <p:attrName>style.rotation</p:attrName>
                                        </p:attrNameLst>
                                      </p:cBhvr>
                                      <p:tavLst>
                                        <p:tav tm="0">
                                          <p:val>
                                            <p:fltVal val="90"/>
                                          </p:val>
                                        </p:tav>
                                        <p:tav tm="100000">
                                          <p:val>
                                            <p:fltVal val="0"/>
                                          </p:val>
                                        </p:tav>
                                      </p:tavLst>
                                    </p:anim>
                                    <p:animEffect transition="in" filter="fade">
                                      <p:cBhvr>
                                        <p:cTn id="56" dur="500"/>
                                        <p:tgtEl>
                                          <p:spTgt spid="31"/>
                                        </p:tgtEl>
                                      </p:cBhvr>
                                    </p:animEffect>
                                  </p:childTnLst>
                                </p:cTn>
                              </p:par>
                              <p:par>
                                <p:cTn id="57" presetID="31" presetClass="entr" presetSubtype="0" fill="hold" grpId="0" nodeType="withEffect">
                                  <p:stCondLst>
                                    <p:cond delay="300"/>
                                  </p:stCondLst>
                                  <p:childTnLst>
                                    <p:set>
                                      <p:cBhvr>
                                        <p:cTn id="58" dur="1" fill="hold">
                                          <p:stCondLst>
                                            <p:cond delay="0"/>
                                          </p:stCondLst>
                                        </p:cTn>
                                        <p:tgtEl>
                                          <p:spTgt spid="32"/>
                                        </p:tgtEl>
                                        <p:attrNameLst>
                                          <p:attrName>style.visibility</p:attrName>
                                        </p:attrNameLst>
                                      </p:cBhvr>
                                      <p:to>
                                        <p:strVal val="visible"/>
                                      </p:to>
                                    </p:set>
                                    <p:anim calcmode="lin" valueType="num">
                                      <p:cBhvr>
                                        <p:cTn id="59" dur="500" fill="hold"/>
                                        <p:tgtEl>
                                          <p:spTgt spid="32"/>
                                        </p:tgtEl>
                                        <p:attrNameLst>
                                          <p:attrName>ppt_w</p:attrName>
                                        </p:attrNameLst>
                                      </p:cBhvr>
                                      <p:tavLst>
                                        <p:tav tm="0">
                                          <p:val>
                                            <p:fltVal val="0"/>
                                          </p:val>
                                        </p:tav>
                                        <p:tav tm="100000">
                                          <p:val>
                                            <p:strVal val="#ppt_w"/>
                                          </p:val>
                                        </p:tav>
                                      </p:tavLst>
                                    </p:anim>
                                    <p:anim calcmode="lin" valueType="num">
                                      <p:cBhvr>
                                        <p:cTn id="60" dur="500" fill="hold"/>
                                        <p:tgtEl>
                                          <p:spTgt spid="32"/>
                                        </p:tgtEl>
                                        <p:attrNameLst>
                                          <p:attrName>ppt_h</p:attrName>
                                        </p:attrNameLst>
                                      </p:cBhvr>
                                      <p:tavLst>
                                        <p:tav tm="0">
                                          <p:val>
                                            <p:fltVal val="0"/>
                                          </p:val>
                                        </p:tav>
                                        <p:tav tm="100000">
                                          <p:val>
                                            <p:strVal val="#ppt_h"/>
                                          </p:val>
                                        </p:tav>
                                      </p:tavLst>
                                    </p:anim>
                                    <p:anim calcmode="lin" valueType="num">
                                      <p:cBhvr>
                                        <p:cTn id="61" dur="500" fill="hold"/>
                                        <p:tgtEl>
                                          <p:spTgt spid="32"/>
                                        </p:tgtEl>
                                        <p:attrNameLst>
                                          <p:attrName>style.rotation</p:attrName>
                                        </p:attrNameLst>
                                      </p:cBhvr>
                                      <p:tavLst>
                                        <p:tav tm="0">
                                          <p:val>
                                            <p:fltVal val="90"/>
                                          </p:val>
                                        </p:tav>
                                        <p:tav tm="100000">
                                          <p:val>
                                            <p:fltVal val="0"/>
                                          </p:val>
                                        </p:tav>
                                      </p:tavLst>
                                    </p:anim>
                                    <p:animEffect transition="in" filter="fade">
                                      <p:cBhvr>
                                        <p:cTn id="6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animBg="1"/>
      <p:bldP spid="20" grpId="0" animBg="1"/>
      <p:bldP spid="21" grpId="0" animBg="1"/>
      <p:bldP spid="22" grpId="0" animBg="1"/>
      <p:bldP spid="29" grpId="0"/>
      <p:bldP spid="30" grpId="0"/>
      <p:bldP spid="31" grpId="0"/>
      <p:bldP spid="3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descr="e7d195523061f1c0deeec63e560781cfd59afb0ea006f2a87ABB68BF51EA6619813959095094C18C62A12F549504892A4AAA8C1554C6663626E05CA27F281A14E6983772AFC3FB97135759321DEA3D703E9D8D869A2273EE9477143BE8480365BCBE2D24A02EAB7E6C95ABAFF4E43DB12B859CC73C0CD52B12CC59CA45669975474AFB4EC1F7920016A2E4929EE3CC36"/>
          <p:cNvSpPr/>
          <p:nvPr/>
        </p:nvSpPr>
        <p:spPr>
          <a:xfrm rot="2700000">
            <a:off x="2246716" y="-2634023"/>
            <a:ext cx="1482521" cy="1071752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descr="e7d195523061f1c0deeec63e560781cfd59afb0ea006f2a87ABB68BF51EA6619813959095094C18C62A12F549504892A4AAA8C1554C6663626E05CA27F281A14E6983772AFC3FB97135759321DEA3D703E9D8D869A2273EE9477143BE8480365BCBE2D24A02EAB7E6C95ABAFF4E43DB12B859CC73C0CD52B12CC59CA45669975474AFB4EC1F7920016A2E4929EE3CC36"/>
          <p:cNvSpPr/>
          <p:nvPr/>
        </p:nvSpPr>
        <p:spPr>
          <a:xfrm>
            <a:off x="10918247" y="4410432"/>
            <a:ext cx="1273753" cy="1560877"/>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descr="e7d195523061f1c0deeec63e560781cfd59afb0ea006f2a87ABB68BF51EA6619813959095094C18C62A12F549504892A4AAA8C1554C6663626E05CA27F281A14E6983772AFC3FB97135759321DEA3D703E9D8D869A2273EE9477143BE8480365BCBE2D24A02EAB7E6C95ABAFF4E43DB12B859CC73C0CD52B12CC59CA45669975474AFB4EC1F7920016A2E4929EE3CC36"/>
          <p:cNvGrpSpPr/>
          <p:nvPr/>
        </p:nvGrpSpPr>
        <p:grpSpPr>
          <a:xfrm>
            <a:off x="3344792" y="708892"/>
            <a:ext cx="7886301" cy="3379841"/>
            <a:chOff x="3344792" y="708892"/>
            <a:chExt cx="7886301" cy="3379841"/>
          </a:xfrm>
        </p:grpSpPr>
        <p:pic>
          <p:nvPicPr>
            <p:cNvPr id="33" name="图片 3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344792" y="708892"/>
              <a:ext cx="7886301" cy="3379841"/>
            </a:xfrm>
            <a:custGeom>
              <a:avLst/>
              <a:gdLst>
                <a:gd name="connsiteX0" fmla="*/ 6628627 w 7733398"/>
                <a:gd name="connsiteY0" fmla="*/ 0 h 3314314"/>
                <a:gd name="connsiteX1" fmla="*/ 7733398 w 7733398"/>
                <a:gd name="connsiteY1" fmla="*/ 1104771 h 3314314"/>
                <a:gd name="connsiteX2" fmla="*/ 6628628 w 7733398"/>
                <a:gd name="connsiteY2" fmla="*/ 2209543 h 3314314"/>
                <a:gd name="connsiteX3" fmla="*/ 6628626 w 7733398"/>
                <a:gd name="connsiteY3" fmla="*/ 2209541 h 3314314"/>
                <a:gd name="connsiteX4" fmla="*/ 5523854 w 7733398"/>
                <a:gd name="connsiteY4" fmla="*/ 3314312 h 3314314"/>
                <a:gd name="connsiteX5" fmla="*/ 4419086 w 7733398"/>
                <a:gd name="connsiteY5" fmla="*/ 2209543 h 3314314"/>
                <a:gd name="connsiteX6" fmla="*/ 4419085 w 7733398"/>
                <a:gd name="connsiteY6" fmla="*/ 2209544 h 3314314"/>
                <a:gd name="connsiteX7" fmla="*/ 4419084 w 7733398"/>
                <a:gd name="connsiteY7" fmla="*/ 2209543 h 3314314"/>
                <a:gd name="connsiteX8" fmla="*/ 3314313 w 7733398"/>
                <a:gd name="connsiteY8" fmla="*/ 3314314 h 3314314"/>
                <a:gd name="connsiteX9" fmla="*/ 2209543 w 7733398"/>
                <a:gd name="connsiteY9" fmla="*/ 2209544 h 3314314"/>
                <a:gd name="connsiteX10" fmla="*/ 2209542 w 7733398"/>
                <a:gd name="connsiteY10" fmla="*/ 2209544 h 3314314"/>
                <a:gd name="connsiteX11" fmla="*/ 2209542 w 7733398"/>
                <a:gd name="connsiteY11" fmla="*/ 2209544 h 3314314"/>
                <a:gd name="connsiteX12" fmla="*/ 1104771 w 7733398"/>
                <a:gd name="connsiteY12" fmla="*/ 3314314 h 3314314"/>
                <a:gd name="connsiteX13" fmla="*/ 0 w 7733398"/>
                <a:gd name="connsiteY13" fmla="*/ 2209544 h 3314314"/>
                <a:gd name="connsiteX14" fmla="*/ 0 w 7733398"/>
                <a:gd name="connsiteY14" fmla="*/ 2209544 h 3314314"/>
                <a:gd name="connsiteX15" fmla="*/ 1104771 w 7733398"/>
                <a:gd name="connsiteY15" fmla="*/ 1104773 h 3314314"/>
                <a:gd name="connsiteX16" fmla="*/ 1104772 w 7733398"/>
                <a:gd name="connsiteY16" fmla="*/ 1104773 h 3314314"/>
                <a:gd name="connsiteX17" fmla="*/ 2209542 w 7733398"/>
                <a:gd name="connsiteY17" fmla="*/ 2 h 3314314"/>
                <a:gd name="connsiteX18" fmla="*/ 3314313 w 7733398"/>
                <a:gd name="connsiteY18" fmla="*/ 1104773 h 3314314"/>
                <a:gd name="connsiteX19" fmla="*/ 3314313 w 7733398"/>
                <a:gd name="connsiteY19" fmla="*/ 1104772 h 3314314"/>
                <a:gd name="connsiteX20" fmla="*/ 3314314 w 7733398"/>
                <a:gd name="connsiteY20" fmla="*/ 1104773 h 3314314"/>
                <a:gd name="connsiteX21" fmla="*/ 4419085 w 7733398"/>
                <a:gd name="connsiteY21" fmla="*/ 2 h 3314314"/>
                <a:gd name="connsiteX22" fmla="*/ 5523855 w 7733398"/>
                <a:gd name="connsiteY22" fmla="*/ 1104770 h 3314314"/>
                <a:gd name="connsiteX23" fmla="*/ 5523856 w 7733398"/>
                <a:gd name="connsiteY23" fmla="*/ 1104771 h 3314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733398" h="3314314">
                  <a:moveTo>
                    <a:pt x="6628627" y="0"/>
                  </a:moveTo>
                  <a:lnTo>
                    <a:pt x="7733398" y="1104771"/>
                  </a:lnTo>
                  <a:lnTo>
                    <a:pt x="6628628" y="2209543"/>
                  </a:lnTo>
                  <a:lnTo>
                    <a:pt x="6628626" y="2209541"/>
                  </a:lnTo>
                  <a:lnTo>
                    <a:pt x="5523854" y="3314312"/>
                  </a:lnTo>
                  <a:lnTo>
                    <a:pt x="4419086" y="2209543"/>
                  </a:lnTo>
                  <a:lnTo>
                    <a:pt x="4419085" y="2209544"/>
                  </a:lnTo>
                  <a:lnTo>
                    <a:pt x="4419084" y="2209543"/>
                  </a:lnTo>
                  <a:lnTo>
                    <a:pt x="3314313" y="3314314"/>
                  </a:lnTo>
                  <a:lnTo>
                    <a:pt x="2209543" y="2209544"/>
                  </a:lnTo>
                  <a:lnTo>
                    <a:pt x="2209542" y="2209544"/>
                  </a:lnTo>
                  <a:lnTo>
                    <a:pt x="2209542" y="2209544"/>
                  </a:lnTo>
                  <a:lnTo>
                    <a:pt x="1104771" y="3314314"/>
                  </a:lnTo>
                  <a:lnTo>
                    <a:pt x="0" y="2209544"/>
                  </a:lnTo>
                  <a:lnTo>
                    <a:pt x="0" y="2209544"/>
                  </a:lnTo>
                  <a:lnTo>
                    <a:pt x="1104771" y="1104773"/>
                  </a:lnTo>
                  <a:lnTo>
                    <a:pt x="1104772" y="1104773"/>
                  </a:lnTo>
                  <a:lnTo>
                    <a:pt x="2209542" y="2"/>
                  </a:lnTo>
                  <a:lnTo>
                    <a:pt x="3314313" y="1104773"/>
                  </a:lnTo>
                  <a:lnTo>
                    <a:pt x="3314313" y="1104772"/>
                  </a:lnTo>
                  <a:lnTo>
                    <a:pt x="3314314" y="1104773"/>
                  </a:lnTo>
                  <a:lnTo>
                    <a:pt x="4419085" y="2"/>
                  </a:lnTo>
                  <a:lnTo>
                    <a:pt x="5523855" y="1104770"/>
                  </a:lnTo>
                  <a:lnTo>
                    <a:pt x="5523856" y="1104771"/>
                  </a:lnTo>
                  <a:close/>
                </a:path>
              </a:pathLst>
            </a:custGeom>
          </p:spPr>
        </p:pic>
        <p:grpSp>
          <p:nvGrpSpPr>
            <p:cNvPr id="34" name="组合 33"/>
            <p:cNvGrpSpPr/>
            <p:nvPr/>
          </p:nvGrpSpPr>
          <p:grpSpPr>
            <a:xfrm>
              <a:off x="3674770" y="1038870"/>
              <a:ext cx="7226345" cy="2719888"/>
              <a:chOff x="3633205" y="1038870"/>
              <a:chExt cx="7226345" cy="2719888"/>
            </a:xfrm>
            <a:noFill/>
          </p:grpSpPr>
          <p:sp>
            <p:nvSpPr>
              <p:cNvPr id="35" name="矩形 34"/>
              <p:cNvSpPr/>
              <p:nvPr/>
            </p:nvSpPr>
            <p:spPr>
              <a:xfrm rot="18900000" flipH="1">
                <a:off x="4759820" y="1038872"/>
                <a:ext cx="1593273" cy="1593273"/>
              </a:xfrm>
              <a:prstGeom prst="rect">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rot="18900000" flipH="1">
                <a:off x="3633205" y="2165485"/>
                <a:ext cx="1593273" cy="1593273"/>
              </a:xfrm>
              <a:prstGeom prst="rect">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rot="18900000" flipH="1">
                <a:off x="7013049" y="1038871"/>
                <a:ext cx="1593273" cy="1593273"/>
              </a:xfrm>
              <a:prstGeom prst="rect">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rot="18900000" flipH="1">
                <a:off x="5886434" y="2165484"/>
                <a:ext cx="1593273" cy="1593273"/>
              </a:xfrm>
              <a:prstGeom prst="rect">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rot="18900000" flipH="1">
                <a:off x="9266277" y="1038870"/>
                <a:ext cx="1593273" cy="1593273"/>
              </a:xfrm>
              <a:prstGeom prst="rect">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rot="18900000" flipH="1">
                <a:off x="8139662" y="2165483"/>
                <a:ext cx="1593273" cy="1593273"/>
              </a:xfrm>
              <a:prstGeom prst="rect">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1" name="文本框 40" descr="e7d195523061f1c0deeec63e560781cfd59afb0ea006f2a87ABB68BF51EA6619813959095094C18C62A12F549504892A4AAA8C1554C6663626E05CA27F281A14E6983772AFC3FB97135759321DEA3D703E9D8D869A2273EE9477143BE8480365BCBE2D24A02EAB7E6C95ABAFF4E43DB12B859CC73C0CD52B12CC59CA45669975474AFB4EC1F7920016A2E4929EE3CC36"/>
          <p:cNvSpPr txBox="1"/>
          <p:nvPr/>
        </p:nvSpPr>
        <p:spPr>
          <a:xfrm rot="18900000" flipH="1">
            <a:off x="273491" y="941195"/>
            <a:ext cx="3337773" cy="1631216"/>
          </a:xfrm>
          <a:prstGeom prst="rect">
            <a:avLst/>
          </a:prstGeom>
          <a:noFill/>
        </p:spPr>
        <p:txBody>
          <a:bodyPr wrap="none" rtlCol="0">
            <a:spAutoFit/>
          </a:bodyPr>
          <a:lstStyle/>
          <a:p>
            <a:r>
              <a:rPr lang="en-US" altLang="zh-CN" sz="8000" b="1" dirty="0" smtClean="0">
                <a:solidFill>
                  <a:srgbClr val="1F3240"/>
                </a:solidFill>
                <a:latin typeface="Agency FB" panose="020B0503020202020204" pitchFamily="34" charset="0"/>
                <a:ea typeface="微软雅黑" panose="020B0503020204020204" pitchFamily="34" charset="-122"/>
                <a:cs typeface="Aharoni" panose="02010803020104030203" pitchFamily="2" charset="-79"/>
              </a:rPr>
              <a:t>PART   01</a:t>
            </a:r>
            <a:endParaRPr lang="zh-CN" altLang="en-US" sz="8000" b="1" dirty="0" smtClean="0">
              <a:solidFill>
                <a:srgbClr val="1F3240"/>
              </a:solidFill>
              <a:latin typeface="Agency FB" panose="020B0503020202020204" pitchFamily="34" charset="0"/>
              <a:ea typeface="微软雅黑" panose="020B0503020204020204" pitchFamily="34" charset="-122"/>
              <a:cs typeface="Aharoni" panose="02010803020104030203" pitchFamily="2" charset="-79"/>
            </a:endParaRPr>
          </a:p>
          <a:p>
            <a:endParaRPr lang="zh-CN" altLang="en-US" sz="2000" dirty="0">
              <a:solidFill>
                <a:srgbClr val="1F3240"/>
              </a:solidFill>
              <a:latin typeface="Gulim" panose="020B0600000101010101" pitchFamily="34" charset="-127"/>
              <a:ea typeface="Gulim" panose="020B0600000101010101" pitchFamily="34" charset="-127"/>
            </a:endParaRPr>
          </a:p>
        </p:txBody>
      </p:sp>
      <p:sp>
        <p:nvSpPr>
          <p:cNvPr id="42" name="文本框 41"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4683098" y="4708253"/>
            <a:ext cx="4294765" cy="1323439"/>
          </a:xfrm>
          <a:prstGeom prst="rect">
            <a:avLst/>
          </a:prstGeom>
          <a:noFill/>
        </p:spPr>
        <p:txBody>
          <a:bodyPr wrap="none" rtlCol="0">
            <a:spAutoFit/>
          </a:bodyPr>
          <a:lstStyle/>
          <a:p>
            <a:r>
              <a:rPr lang="zh-CN" altLang="en-US" sz="8000" dirty="0" smtClean="0">
                <a:solidFill>
                  <a:srgbClr val="124062"/>
                </a:solidFill>
                <a:latin typeface="华文宋体" panose="02010600040101010101" pitchFamily="2" charset="-122"/>
                <a:ea typeface="华文宋体" panose="02010600040101010101" pitchFamily="2" charset="-122"/>
                <a:cs typeface="Kartika" panose="02020503030404060203" pitchFamily="18" charset="0"/>
              </a:rPr>
              <a:t>公司介绍</a:t>
            </a:r>
            <a:endParaRPr lang="zh-CN" altLang="en-US" sz="8000" dirty="0">
              <a:solidFill>
                <a:srgbClr val="124062"/>
              </a:solidFill>
              <a:latin typeface="华文宋体" panose="02010600040101010101" pitchFamily="2" charset="-122"/>
              <a:ea typeface="华文宋体" panose="02010600040101010101" pitchFamily="2" charset="-122"/>
              <a:cs typeface="Kartika" panose="02020503030404060203" pitchFamily="18" charset="0"/>
            </a:endParaRPr>
          </a:p>
        </p:txBody>
      </p:sp>
      <p:sp>
        <p:nvSpPr>
          <p:cNvPr id="19" name="矩形 18"/>
          <p:cNvSpPr/>
          <p:nvPr/>
        </p:nvSpPr>
        <p:spPr>
          <a:xfrm>
            <a:off x="-806824" y="847165"/>
            <a:ext cx="524436" cy="88750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0" name="矩形 19"/>
          <p:cNvSpPr/>
          <p:nvPr/>
        </p:nvSpPr>
        <p:spPr>
          <a:xfrm>
            <a:off x="-806824" y="1734671"/>
            <a:ext cx="524436" cy="887506"/>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Tree>
    <p:extLst>
      <p:ext uri="{BB962C8B-B14F-4D97-AF65-F5344CB8AC3E}">
        <p14:creationId xmlns:p14="http://schemas.microsoft.com/office/powerpoint/2010/main" val="3391579594"/>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strips(downLeft)">
                                      <p:cBhvr>
                                        <p:cTn id="7" dur="1000"/>
                                        <p:tgtEl>
                                          <p:spTgt spid="30"/>
                                        </p:tgtEl>
                                      </p:cBhvr>
                                    </p:animEffect>
                                  </p:childTnLst>
                                </p:cTn>
                              </p:par>
                            </p:childTnLst>
                          </p:cTn>
                        </p:par>
                        <p:par>
                          <p:cTn id="8" fill="hold">
                            <p:stCondLst>
                              <p:cond delay="1000"/>
                            </p:stCondLst>
                            <p:childTnLst>
                              <p:par>
                                <p:cTn id="9" presetID="2" presetClass="entr" presetSubtype="2"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1+#ppt_w/2"/>
                                          </p:val>
                                        </p:tav>
                                        <p:tav tm="100000">
                                          <p:val>
                                            <p:strVal val="#ppt_x"/>
                                          </p:val>
                                        </p:tav>
                                      </p:tavLst>
                                    </p:anim>
                                    <p:anim calcmode="lin" valueType="num">
                                      <p:cBhvr additive="base">
                                        <p:cTn id="12" dur="500" fill="hold"/>
                                        <p:tgtEl>
                                          <p:spTgt spid="31"/>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3" presetClass="entr" presetSubtype="32" fill="hold" nodeType="afterEffect">
                                  <p:stCondLst>
                                    <p:cond delay="0"/>
                                  </p:stCondLst>
                                  <p:childTnLst>
                                    <p:set>
                                      <p:cBhvr>
                                        <p:cTn id="15" dur="1" fill="hold">
                                          <p:stCondLst>
                                            <p:cond delay="0"/>
                                          </p:stCondLst>
                                        </p:cTn>
                                        <p:tgtEl>
                                          <p:spTgt spid="32"/>
                                        </p:tgtEl>
                                        <p:attrNameLst>
                                          <p:attrName>style.visibility</p:attrName>
                                        </p:attrNameLst>
                                      </p:cBhvr>
                                      <p:to>
                                        <p:strVal val="visible"/>
                                      </p:to>
                                    </p:set>
                                    <p:anim calcmode="lin" valueType="num">
                                      <p:cBhvr>
                                        <p:cTn id="16" dur="750" fill="hold"/>
                                        <p:tgtEl>
                                          <p:spTgt spid="32"/>
                                        </p:tgtEl>
                                        <p:attrNameLst>
                                          <p:attrName>ppt_w</p:attrName>
                                        </p:attrNameLst>
                                      </p:cBhvr>
                                      <p:tavLst>
                                        <p:tav tm="0">
                                          <p:val>
                                            <p:strVal val="4*#ppt_w"/>
                                          </p:val>
                                        </p:tav>
                                        <p:tav tm="100000">
                                          <p:val>
                                            <p:strVal val="#ppt_w"/>
                                          </p:val>
                                        </p:tav>
                                      </p:tavLst>
                                    </p:anim>
                                    <p:anim calcmode="lin" valueType="num">
                                      <p:cBhvr>
                                        <p:cTn id="17" dur="750" fill="hold"/>
                                        <p:tgtEl>
                                          <p:spTgt spid="32"/>
                                        </p:tgtEl>
                                        <p:attrNameLst>
                                          <p:attrName>ppt_h</p:attrName>
                                        </p:attrNameLst>
                                      </p:cBhvr>
                                      <p:tavLst>
                                        <p:tav tm="0">
                                          <p:val>
                                            <p:strVal val="4*#ppt_h"/>
                                          </p:val>
                                        </p:tav>
                                        <p:tav tm="100000">
                                          <p:val>
                                            <p:strVal val="#ppt_h"/>
                                          </p:val>
                                        </p:tav>
                                      </p:tavLst>
                                    </p:anim>
                                  </p:childTnLst>
                                </p:cTn>
                              </p:par>
                            </p:childTnLst>
                          </p:cTn>
                        </p:par>
                        <p:par>
                          <p:cTn id="18" fill="hold">
                            <p:stCondLst>
                              <p:cond delay="2250"/>
                            </p:stCondLst>
                            <p:childTnLst>
                              <p:par>
                                <p:cTn id="19" presetID="26" presetClass="emph" presetSubtype="0" fill="hold" nodeType="afterEffect">
                                  <p:stCondLst>
                                    <p:cond delay="0"/>
                                  </p:stCondLst>
                                  <p:childTnLst>
                                    <p:animEffect transition="out" filter="fade">
                                      <p:cBhvr>
                                        <p:cTn id="20" dur="500" tmFilter="0, 0; .2, .5; .8, .5; 1, 0"/>
                                        <p:tgtEl>
                                          <p:spTgt spid="32"/>
                                        </p:tgtEl>
                                      </p:cBhvr>
                                    </p:animEffect>
                                    <p:animScale>
                                      <p:cBhvr>
                                        <p:cTn id="21" dur="250" autoRev="1" fill="hold"/>
                                        <p:tgtEl>
                                          <p:spTgt spid="32"/>
                                        </p:tgtEl>
                                      </p:cBhvr>
                                      <p:by x="105000" y="105000"/>
                                    </p:animScale>
                                  </p:childTnLst>
                                </p:cTn>
                              </p:par>
                            </p:childTnLst>
                          </p:cTn>
                        </p:par>
                        <p:par>
                          <p:cTn id="22" fill="hold">
                            <p:stCondLst>
                              <p:cond delay="2750"/>
                            </p:stCondLst>
                            <p:childTnLst>
                              <p:par>
                                <p:cTn id="23" presetID="30" presetClass="entr" presetSubtype="0" fill="hold" grpId="0" nodeType="after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fade">
                                      <p:cBhvr>
                                        <p:cTn id="25" dur="800" decel="100000"/>
                                        <p:tgtEl>
                                          <p:spTgt spid="41"/>
                                        </p:tgtEl>
                                      </p:cBhvr>
                                    </p:animEffect>
                                    <p:anim calcmode="lin" valueType="num">
                                      <p:cBhvr>
                                        <p:cTn id="26" dur="800" decel="100000" fill="hold"/>
                                        <p:tgtEl>
                                          <p:spTgt spid="41"/>
                                        </p:tgtEl>
                                        <p:attrNameLst>
                                          <p:attrName>style.rotation</p:attrName>
                                        </p:attrNameLst>
                                      </p:cBhvr>
                                      <p:tavLst>
                                        <p:tav tm="0">
                                          <p:val>
                                            <p:fltVal val="-90"/>
                                          </p:val>
                                        </p:tav>
                                        <p:tav tm="100000">
                                          <p:val>
                                            <p:fltVal val="0"/>
                                          </p:val>
                                        </p:tav>
                                      </p:tavLst>
                                    </p:anim>
                                    <p:anim calcmode="lin" valueType="num">
                                      <p:cBhvr>
                                        <p:cTn id="27" dur="800" decel="100000" fill="hold"/>
                                        <p:tgtEl>
                                          <p:spTgt spid="41"/>
                                        </p:tgtEl>
                                        <p:attrNameLst>
                                          <p:attrName>ppt_x</p:attrName>
                                        </p:attrNameLst>
                                      </p:cBhvr>
                                      <p:tavLst>
                                        <p:tav tm="0">
                                          <p:val>
                                            <p:strVal val="#ppt_x+0.4"/>
                                          </p:val>
                                        </p:tav>
                                        <p:tav tm="100000">
                                          <p:val>
                                            <p:strVal val="#ppt_x-0.05"/>
                                          </p:val>
                                        </p:tav>
                                      </p:tavLst>
                                    </p:anim>
                                    <p:anim calcmode="lin" valueType="num">
                                      <p:cBhvr>
                                        <p:cTn id="28" dur="800" decel="100000" fill="hold"/>
                                        <p:tgtEl>
                                          <p:spTgt spid="41"/>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41"/>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41"/>
                                        </p:tgtEl>
                                        <p:attrNameLst>
                                          <p:attrName>ppt_y</p:attrName>
                                        </p:attrNameLst>
                                      </p:cBhvr>
                                      <p:tavLst>
                                        <p:tav tm="0">
                                          <p:val>
                                            <p:strVal val="#ppt_y+0.1"/>
                                          </p:val>
                                        </p:tav>
                                        <p:tav tm="100000">
                                          <p:val>
                                            <p:strVal val="#ppt_y"/>
                                          </p:val>
                                        </p:tav>
                                      </p:tavLst>
                                    </p:anim>
                                  </p:childTnLst>
                                </p:cTn>
                              </p:par>
                            </p:childTnLst>
                          </p:cTn>
                        </p:par>
                        <p:par>
                          <p:cTn id="31" fill="hold">
                            <p:stCondLst>
                              <p:cond delay="3750"/>
                            </p:stCondLst>
                            <p:childTnLst>
                              <p:par>
                                <p:cTn id="32" presetID="50" presetClass="entr" presetSubtype="0" decel="100000"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p:cTn id="34" dur="1000" fill="hold"/>
                                        <p:tgtEl>
                                          <p:spTgt spid="42"/>
                                        </p:tgtEl>
                                        <p:attrNameLst>
                                          <p:attrName>ppt_w</p:attrName>
                                        </p:attrNameLst>
                                      </p:cBhvr>
                                      <p:tavLst>
                                        <p:tav tm="0">
                                          <p:val>
                                            <p:strVal val="#ppt_w+.3"/>
                                          </p:val>
                                        </p:tav>
                                        <p:tav tm="100000">
                                          <p:val>
                                            <p:strVal val="#ppt_w"/>
                                          </p:val>
                                        </p:tav>
                                      </p:tavLst>
                                    </p:anim>
                                    <p:anim calcmode="lin" valueType="num">
                                      <p:cBhvr>
                                        <p:cTn id="35" dur="1000" fill="hold"/>
                                        <p:tgtEl>
                                          <p:spTgt spid="42"/>
                                        </p:tgtEl>
                                        <p:attrNameLst>
                                          <p:attrName>ppt_h</p:attrName>
                                        </p:attrNameLst>
                                      </p:cBhvr>
                                      <p:tavLst>
                                        <p:tav tm="0">
                                          <p:val>
                                            <p:strVal val="#ppt_h"/>
                                          </p:val>
                                        </p:tav>
                                        <p:tav tm="100000">
                                          <p:val>
                                            <p:strVal val="#ppt_h"/>
                                          </p:val>
                                        </p:tav>
                                      </p:tavLst>
                                    </p:anim>
                                    <p:animEffect transition="in" filter="fade">
                                      <p:cBhvr>
                                        <p:cTn id="36" dur="1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41" grpId="0"/>
      <p:bldP spid="4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3"/>
          <p:cNvSpPr txBox="1"/>
          <p:nvPr/>
        </p:nvSpPr>
        <p:spPr>
          <a:xfrm>
            <a:off x="2768970" y="248083"/>
            <a:ext cx="3777531"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zh-CN" altLang="en-US" sz="3600" kern="0" dirty="0" smtClean="0">
                <a:solidFill>
                  <a:srgbClr val="00C8D8"/>
                </a:solidFill>
                <a:latin typeface="微软雅黑" panose="020B0503020204020204" pitchFamily="34" charset="-122"/>
                <a:ea typeface="微软雅黑" panose="020B0503020204020204" pitchFamily="34" charset="-122"/>
              </a:rPr>
              <a:t>销售计划</a:t>
            </a:r>
            <a:endParaRPr lang="zh-CN" altLang="en-US" sz="3600" kern="0" dirty="0">
              <a:solidFill>
                <a:srgbClr val="00C8D8"/>
              </a:solidFill>
              <a:latin typeface="微软雅黑" panose="020B0503020204020204" pitchFamily="34" charset="-122"/>
              <a:ea typeface="微软雅黑" panose="020B0503020204020204" pitchFamily="34" charset="-122"/>
            </a:endParaRPr>
          </a:p>
        </p:txBody>
      </p:sp>
      <p:sp>
        <p:nvSpPr>
          <p:cNvPr id="23" name="矩形 22"/>
          <p:cNvSpPr/>
          <p:nvPr/>
        </p:nvSpPr>
        <p:spPr>
          <a:xfrm>
            <a:off x="-806824" y="847165"/>
            <a:ext cx="524436" cy="88750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矩形 23"/>
          <p:cNvSpPr/>
          <p:nvPr/>
        </p:nvSpPr>
        <p:spPr>
          <a:xfrm>
            <a:off x="-806824" y="1734671"/>
            <a:ext cx="524436" cy="887506"/>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 name="组合 1"/>
          <p:cNvGrpSpPr/>
          <p:nvPr/>
        </p:nvGrpSpPr>
        <p:grpSpPr>
          <a:xfrm>
            <a:off x="354482" y="190001"/>
            <a:ext cx="2228557" cy="763237"/>
            <a:chOff x="157476" y="152440"/>
            <a:chExt cx="2474408" cy="847436"/>
          </a:xfrm>
        </p:grpSpPr>
        <p:sp>
          <p:nvSpPr>
            <p:cNvPr id="25" name="Freeform 24"/>
            <p:cNvSpPr/>
            <p:nvPr/>
          </p:nvSpPr>
          <p:spPr>
            <a:xfrm>
              <a:off x="1332597" y="152440"/>
              <a:ext cx="1299287" cy="847436"/>
            </a:xfrm>
            <a:custGeom>
              <a:avLst/>
              <a:gdLst/>
              <a:ahLst/>
              <a:cxnLst>
                <a:cxn ang="0">
                  <a:pos x="448270" y="0"/>
                </a:cxn>
                <a:cxn ang="0">
                  <a:pos x="2349604" y="0"/>
                </a:cxn>
                <a:cxn ang="0">
                  <a:pos x="2374000" y="55145"/>
                </a:cxn>
                <a:cxn ang="0">
                  <a:pos x="1989769" y="1497335"/>
                </a:cxn>
                <a:cxn ang="0">
                  <a:pos x="1934879" y="1553246"/>
                </a:cxn>
                <a:cxn ang="0">
                  <a:pos x="33544" y="1553246"/>
                </a:cxn>
                <a:cxn ang="0">
                  <a:pos x="8386" y="1497335"/>
                </a:cxn>
                <a:cxn ang="0">
                  <a:pos x="393380" y="55145"/>
                </a:cxn>
                <a:cxn ang="0">
                  <a:pos x="448270" y="0"/>
                </a:cxn>
              </a:cxnLst>
              <a:rect l="0" t="0" r="0" b="0"/>
              <a:pathLst>
                <a:path w="3125" h="2028">
                  <a:moveTo>
                    <a:pt x="588" y="0"/>
                  </a:moveTo>
                  <a:lnTo>
                    <a:pt x="3082" y="0"/>
                  </a:lnTo>
                  <a:cubicBezTo>
                    <a:pt x="3110" y="0"/>
                    <a:pt x="3125" y="32"/>
                    <a:pt x="3114" y="72"/>
                  </a:cubicBezTo>
                  <a:lnTo>
                    <a:pt x="2610" y="1955"/>
                  </a:lnTo>
                  <a:cubicBezTo>
                    <a:pt x="2599" y="1995"/>
                    <a:pt x="2567" y="2028"/>
                    <a:pt x="2538" y="2028"/>
                  </a:cubicBezTo>
                  <a:lnTo>
                    <a:pt x="44" y="2028"/>
                  </a:lnTo>
                  <a:cubicBezTo>
                    <a:pt x="15" y="2028"/>
                    <a:pt x="0" y="1995"/>
                    <a:pt x="11" y="1955"/>
                  </a:cubicBezTo>
                  <a:lnTo>
                    <a:pt x="516" y="72"/>
                  </a:lnTo>
                  <a:cubicBezTo>
                    <a:pt x="527" y="32"/>
                    <a:pt x="559" y="0"/>
                    <a:pt x="588" y="0"/>
                  </a:cubicBez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26" name="Freeform 22"/>
            <p:cNvSpPr/>
            <p:nvPr/>
          </p:nvSpPr>
          <p:spPr>
            <a:xfrm>
              <a:off x="157476" y="152440"/>
              <a:ext cx="1298421" cy="846571"/>
            </a:xfrm>
            <a:custGeom>
              <a:avLst/>
              <a:gdLst/>
              <a:ahLst/>
              <a:cxnLst>
                <a:cxn ang="0">
                  <a:pos x="448114" y="0"/>
                </a:cxn>
                <a:cxn ang="0">
                  <a:pos x="2346501" y="0"/>
                </a:cxn>
                <a:cxn ang="0">
                  <a:pos x="2372412" y="56677"/>
                </a:cxn>
                <a:cxn ang="0">
                  <a:pos x="1988314" y="1496569"/>
                </a:cxn>
                <a:cxn ang="0">
                  <a:pos x="1932681" y="1553246"/>
                </a:cxn>
                <a:cxn ang="0">
                  <a:pos x="33532" y="1553246"/>
                </a:cxn>
                <a:cxn ang="0">
                  <a:pos x="8383" y="1496569"/>
                </a:cxn>
                <a:cxn ang="0">
                  <a:pos x="392481" y="56677"/>
                </a:cxn>
                <a:cxn ang="0">
                  <a:pos x="448114" y="0"/>
                </a:cxn>
              </a:cxnLst>
              <a:rect l="0" t="0" r="0" b="0"/>
              <a:pathLst>
                <a:path w="3124" h="2028">
                  <a:moveTo>
                    <a:pt x="588" y="0"/>
                  </a:moveTo>
                  <a:lnTo>
                    <a:pt x="3079" y="0"/>
                  </a:lnTo>
                  <a:cubicBezTo>
                    <a:pt x="3109" y="0"/>
                    <a:pt x="3124" y="33"/>
                    <a:pt x="3113" y="74"/>
                  </a:cubicBezTo>
                  <a:lnTo>
                    <a:pt x="2609" y="1954"/>
                  </a:lnTo>
                  <a:cubicBezTo>
                    <a:pt x="2598" y="1994"/>
                    <a:pt x="2565" y="2028"/>
                    <a:pt x="2536" y="2028"/>
                  </a:cubicBezTo>
                  <a:lnTo>
                    <a:pt x="44" y="2028"/>
                  </a:lnTo>
                  <a:cubicBezTo>
                    <a:pt x="15" y="2028"/>
                    <a:pt x="0" y="1994"/>
                    <a:pt x="11" y="1954"/>
                  </a:cubicBezTo>
                  <a:lnTo>
                    <a:pt x="515" y="74"/>
                  </a:lnTo>
                  <a:cubicBezTo>
                    <a:pt x="526" y="33"/>
                    <a:pt x="559" y="0"/>
                    <a:pt x="588" y="0"/>
                  </a:cubicBez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grpSp>
      <p:sp>
        <p:nvSpPr>
          <p:cNvPr id="27" name="Freeform 29"/>
          <p:cNvSpPr/>
          <p:nvPr/>
        </p:nvSpPr>
        <p:spPr>
          <a:xfrm>
            <a:off x="1749693" y="403409"/>
            <a:ext cx="441189" cy="335641"/>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FFFFFF"/>
          </a:solidFill>
          <a:ln w="9525">
            <a:noFill/>
          </a:ln>
        </p:spPr>
        <p:txBody>
          <a:bodyPr/>
          <a:lstStyle/>
          <a:p>
            <a:endParaRPr lang="zh-CN" altLang="en-US" sz="1799" dirty="0">
              <a:ea typeface="微软雅黑" panose="020B0503020204020204" pitchFamily="34" charset="-122"/>
            </a:endParaRPr>
          </a:p>
        </p:txBody>
      </p:sp>
      <p:sp>
        <p:nvSpPr>
          <p:cNvPr id="28" name="TextBox 23"/>
          <p:cNvSpPr txBox="1"/>
          <p:nvPr/>
        </p:nvSpPr>
        <p:spPr>
          <a:xfrm>
            <a:off x="488478" y="368127"/>
            <a:ext cx="1127219" cy="3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en-US" altLang="zh-CN" sz="1800" kern="0" dirty="0" smtClean="0">
                <a:solidFill>
                  <a:srgbClr val="FFFFFF"/>
                </a:solidFill>
                <a:latin typeface="微软雅黑" panose="020B0503020204020204" pitchFamily="34" charset="-122"/>
                <a:ea typeface="微软雅黑" panose="020B0503020204020204" pitchFamily="34" charset="-122"/>
              </a:rPr>
              <a:t>LOGO</a:t>
            </a:r>
            <a:endParaRPr lang="zh-CN" altLang="en-US" sz="1800" kern="0" dirty="0">
              <a:solidFill>
                <a:srgbClr val="FFFFFF"/>
              </a:solidFill>
              <a:latin typeface="微软雅黑" panose="020B0503020204020204" pitchFamily="34" charset="-122"/>
              <a:ea typeface="微软雅黑" panose="020B0503020204020204" pitchFamily="34" charset="-122"/>
            </a:endParaRPr>
          </a:p>
        </p:txBody>
      </p:sp>
      <p:sp>
        <p:nvSpPr>
          <p:cNvPr id="12" name="Freeform 28"/>
          <p:cNvSpPr/>
          <p:nvPr/>
        </p:nvSpPr>
        <p:spPr>
          <a:xfrm>
            <a:off x="5584865" y="529454"/>
            <a:ext cx="491880" cy="375265"/>
          </a:xfrm>
          <a:custGeom>
            <a:avLst/>
            <a:gdLst/>
            <a:ahLst/>
            <a:cxnLst>
              <a:cxn ang="0">
                <a:pos x="523584" y="195509"/>
              </a:cxn>
              <a:cxn ang="0">
                <a:pos x="468711" y="250712"/>
              </a:cxn>
              <a:cxn ang="0">
                <a:pos x="320857" y="399452"/>
              </a:cxn>
              <a:cxn ang="0">
                <a:pos x="210348" y="399452"/>
              </a:cxn>
              <a:cxn ang="0">
                <a:pos x="374206" y="234611"/>
              </a:cxn>
              <a:cxn ang="0">
                <a:pos x="0" y="234611"/>
              </a:cxn>
              <a:cxn ang="0">
                <a:pos x="0" y="156407"/>
              </a:cxn>
              <a:cxn ang="0">
                <a:pos x="374206" y="156407"/>
              </a:cxn>
              <a:cxn ang="0">
                <a:pos x="218732" y="0"/>
              </a:cxn>
              <a:cxn ang="0">
                <a:pos x="329241" y="0"/>
              </a:cxn>
              <a:cxn ang="0">
                <a:pos x="468711" y="140307"/>
              </a:cxn>
              <a:cxn ang="0">
                <a:pos x="523584" y="195509"/>
              </a:cxn>
            </a:cxnLst>
            <a:rect l="0" t="0" r="0" b="0"/>
            <a:pathLst>
              <a:path w="687" h="521">
                <a:moveTo>
                  <a:pt x="687" y="255"/>
                </a:moveTo>
                <a:lnTo>
                  <a:pt x="615" y="327"/>
                </a:lnTo>
                <a:lnTo>
                  <a:pt x="421" y="521"/>
                </a:lnTo>
                <a:lnTo>
                  <a:pt x="276" y="521"/>
                </a:lnTo>
                <a:lnTo>
                  <a:pt x="491" y="306"/>
                </a:lnTo>
                <a:lnTo>
                  <a:pt x="0" y="306"/>
                </a:lnTo>
                <a:lnTo>
                  <a:pt x="0" y="204"/>
                </a:lnTo>
                <a:lnTo>
                  <a:pt x="491" y="204"/>
                </a:lnTo>
                <a:lnTo>
                  <a:pt x="287" y="0"/>
                </a:lnTo>
                <a:lnTo>
                  <a:pt x="432" y="0"/>
                </a:lnTo>
                <a:lnTo>
                  <a:pt x="615" y="183"/>
                </a:lnTo>
                <a:lnTo>
                  <a:pt x="687" y="255"/>
                </a:ln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sp>
        <p:nvSpPr>
          <p:cNvPr id="13" name="Freeform 29"/>
          <p:cNvSpPr/>
          <p:nvPr/>
        </p:nvSpPr>
        <p:spPr>
          <a:xfrm>
            <a:off x="6222962" y="71945"/>
            <a:ext cx="624943" cy="475435"/>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pic>
        <p:nvPicPr>
          <p:cNvPr id="14" name="Picture 8" descr="C:\Users\ADMINI~1\AppData\Local\Temp\ksohtml\wps832B.tmp.png"/>
          <p:cNvPicPr>
            <a:picLocks noChangeAspect="1"/>
          </p:cNvPicPr>
          <p:nvPr/>
        </p:nvPicPr>
        <p:blipFill>
          <a:blip r:embed="rId3"/>
          <a:stretch>
            <a:fillRect/>
          </a:stretch>
        </p:blipFill>
        <p:spPr>
          <a:xfrm>
            <a:off x="6064970" y="3339578"/>
            <a:ext cx="295160" cy="276117"/>
          </a:xfrm>
          <a:prstGeom prst="rect">
            <a:avLst/>
          </a:prstGeom>
          <a:noFill/>
          <a:ln w="9525">
            <a:noFill/>
          </a:ln>
        </p:spPr>
      </p:pic>
      <p:sp>
        <p:nvSpPr>
          <p:cNvPr id="15" name="Freeform 6"/>
          <p:cNvSpPr>
            <a:spLocks noEditPoints="1"/>
          </p:cNvSpPr>
          <p:nvPr/>
        </p:nvSpPr>
        <p:spPr bwMode="auto">
          <a:xfrm>
            <a:off x="8473940" y="3160262"/>
            <a:ext cx="2101029" cy="2101029"/>
          </a:xfrm>
          <a:custGeom>
            <a:avLst/>
            <a:gdLst>
              <a:gd name="T0" fmla="*/ 2795 w 2801"/>
              <a:gd name="T1" fmla="*/ 1534 h 2801"/>
              <a:gd name="T2" fmla="*/ 2801 w 2801"/>
              <a:gd name="T3" fmla="*/ 1401 h 2801"/>
              <a:gd name="T4" fmla="*/ 2795 w 2801"/>
              <a:gd name="T5" fmla="*/ 1268 h 2801"/>
              <a:gd name="T6" fmla="*/ 2509 w 2801"/>
              <a:gd name="T7" fmla="*/ 1237 h 2801"/>
              <a:gd name="T8" fmla="*/ 2443 w 2801"/>
              <a:gd name="T9" fmla="*/ 988 h 2801"/>
              <a:gd name="T10" fmla="*/ 2675 w 2801"/>
              <a:gd name="T11" fmla="*/ 819 h 2801"/>
              <a:gd name="T12" fmla="*/ 2542 w 2801"/>
              <a:gd name="T13" fmla="*/ 588 h 2801"/>
              <a:gd name="T14" fmla="*/ 2279 w 2801"/>
              <a:gd name="T15" fmla="*/ 705 h 2801"/>
              <a:gd name="T16" fmla="*/ 2097 w 2801"/>
              <a:gd name="T17" fmla="*/ 523 h 2801"/>
              <a:gd name="T18" fmla="*/ 2213 w 2801"/>
              <a:gd name="T19" fmla="*/ 260 h 2801"/>
              <a:gd name="T20" fmla="*/ 1983 w 2801"/>
              <a:gd name="T21" fmla="*/ 127 h 2801"/>
              <a:gd name="T22" fmla="*/ 1814 w 2801"/>
              <a:gd name="T23" fmla="*/ 359 h 2801"/>
              <a:gd name="T24" fmla="*/ 1564 w 2801"/>
              <a:gd name="T25" fmla="*/ 292 h 2801"/>
              <a:gd name="T26" fmla="*/ 1534 w 2801"/>
              <a:gd name="T27" fmla="*/ 7 h 2801"/>
              <a:gd name="T28" fmla="*/ 1401 w 2801"/>
              <a:gd name="T29" fmla="*/ 0 h 2801"/>
              <a:gd name="T30" fmla="*/ 1268 w 2801"/>
              <a:gd name="T31" fmla="*/ 7 h 2801"/>
              <a:gd name="T32" fmla="*/ 1238 w 2801"/>
              <a:gd name="T33" fmla="*/ 292 h 2801"/>
              <a:gd name="T34" fmla="*/ 988 w 2801"/>
              <a:gd name="T35" fmla="*/ 359 h 2801"/>
              <a:gd name="T36" fmla="*/ 819 w 2801"/>
              <a:gd name="T37" fmla="*/ 127 h 2801"/>
              <a:gd name="T38" fmla="*/ 588 w 2801"/>
              <a:gd name="T39" fmla="*/ 260 h 2801"/>
              <a:gd name="T40" fmla="*/ 705 w 2801"/>
              <a:gd name="T41" fmla="*/ 523 h 2801"/>
              <a:gd name="T42" fmla="*/ 523 w 2801"/>
              <a:gd name="T43" fmla="*/ 705 h 2801"/>
              <a:gd name="T44" fmla="*/ 260 w 2801"/>
              <a:gd name="T45" fmla="*/ 588 h 2801"/>
              <a:gd name="T46" fmla="*/ 127 w 2801"/>
              <a:gd name="T47" fmla="*/ 819 h 2801"/>
              <a:gd name="T48" fmla="*/ 359 w 2801"/>
              <a:gd name="T49" fmla="*/ 988 h 2801"/>
              <a:gd name="T50" fmla="*/ 292 w 2801"/>
              <a:gd name="T51" fmla="*/ 1237 h 2801"/>
              <a:gd name="T52" fmla="*/ 7 w 2801"/>
              <a:gd name="T53" fmla="*/ 1268 h 2801"/>
              <a:gd name="T54" fmla="*/ 0 w 2801"/>
              <a:gd name="T55" fmla="*/ 1401 h 2801"/>
              <a:gd name="T56" fmla="*/ 7 w 2801"/>
              <a:gd name="T57" fmla="*/ 1534 h 2801"/>
              <a:gd name="T58" fmla="*/ 292 w 2801"/>
              <a:gd name="T59" fmla="*/ 1564 h 2801"/>
              <a:gd name="T60" fmla="*/ 359 w 2801"/>
              <a:gd name="T61" fmla="*/ 1814 h 2801"/>
              <a:gd name="T62" fmla="*/ 127 w 2801"/>
              <a:gd name="T63" fmla="*/ 1983 h 2801"/>
              <a:gd name="T64" fmla="*/ 260 w 2801"/>
              <a:gd name="T65" fmla="*/ 2213 h 2801"/>
              <a:gd name="T66" fmla="*/ 523 w 2801"/>
              <a:gd name="T67" fmla="*/ 2097 h 2801"/>
              <a:gd name="T68" fmla="*/ 705 w 2801"/>
              <a:gd name="T69" fmla="*/ 2279 h 2801"/>
              <a:gd name="T70" fmla="*/ 588 w 2801"/>
              <a:gd name="T71" fmla="*/ 2542 h 2801"/>
              <a:gd name="T72" fmla="*/ 819 w 2801"/>
              <a:gd name="T73" fmla="*/ 2675 h 2801"/>
              <a:gd name="T74" fmla="*/ 988 w 2801"/>
              <a:gd name="T75" fmla="*/ 2443 h 2801"/>
              <a:gd name="T76" fmla="*/ 1238 w 2801"/>
              <a:gd name="T77" fmla="*/ 2509 h 2801"/>
              <a:gd name="T78" fmla="*/ 1268 w 2801"/>
              <a:gd name="T79" fmla="*/ 2795 h 2801"/>
              <a:gd name="T80" fmla="*/ 1401 w 2801"/>
              <a:gd name="T81" fmla="*/ 2801 h 2801"/>
              <a:gd name="T82" fmla="*/ 1534 w 2801"/>
              <a:gd name="T83" fmla="*/ 2795 h 2801"/>
              <a:gd name="T84" fmla="*/ 1564 w 2801"/>
              <a:gd name="T85" fmla="*/ 2509 h 2801"/>
              <a:gd name="T86" fmla="*/ 1814 w 2801"/>
              <a:gd name="T87" fmla="*/ 2443 h 2801"/>
              <a:gd name="T88" fmla="*/ 1983 w 2801"/>
              <a:gd name="T89" fmla="*/ 2675 h 2801"/>
              <a:gd name="T90" fmla="*/ 2214 w 2801"/>
              <a:gd name="T91" fmla="*/ 2542 h 2801"/>
              <a:gd name="T92" fmla="*/ 2097 w 2801"/>
              <a:gd name="T93" fmla="*/ 2279 h 2801"/>
              <a:gd name="T94" fmla="*/ 2279 w 2801"/>
              <a:gd name="T95" fmla="*/ 2097 h 2801"/>
              <a:gd name="T96" fmla="*/ 2542 w 2801"/>
              <a:gd name="T97" fmla="*/ 2213 h 2801"/>
              <a:gd name="T98" fmla="*/ 2675 w 2801"/>
              <a:gd name="T99" fmla="*/ 1983 h 2801"/>
              <a:gd name="T100" fmla="*/ 2443 w 2801"/>
              <a:gd name="T101" fmla="*/ 1814 h 2801"/>
              <a:gd name="T102" fmla="*/ 2509 w 2801"/>
              <a:gd name="T103" fmla="*/ 1564 h 2801"/>
              <a:gd name="T104" fmla="*/ 2795 w 2801"/>
              <a:gd name="T105" fmla="*/ 1534 h 2801"/>
              <a:gd name="T106" fmla="*/ 1401 w 2801"/>
              <a:gd name="T107" fmla="*/ 488 h 2801"/>
              <a:gd name="T108" fmla="*/ 2313 w 2801"/>
              <a:gd name="T109" fmla="*/ 1401 h 2801"/>
              <a:gd name="T110" fmla="*/ 1401 w 2801"/>
              <a:gd name="T111" fmla="*/ 2313 h 2801"/>
              <a:gd name="T112" fmla="*/ 488 w 2801"/>
              <a:gd name="T113" fmla="*/ 1401 h 2801"/>
              <a:gd name="T114" fmla="*/ 1401 w 2801"/>
              <a:gd name="T115" fmla="*/ 488 h 2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01" h="2801">
                <a:moveTo>
                  <a:pt x="2795" y="1534"/>
                </a:moveTo>
                <a:cubicBezTo>
                  <a:pt x="2799" y="1490"/>
                  <a:pt x="2801" y="1446"/>
                  <a:pt x="2801" y="1401"/>
                </a:cubicBezTo>
                <a:cubicBezTo>
                  <a:pt x="2801" y="1356"/>
                  <a:pt x="2799" y="1311"/>
                  <a:pt x="2795" y="1268"/>
                </a:cubicBezTo>
                <a:lnTo>
                  <a:pt x="2509" y="1237"/>
                </a:lnTo>
                <a:cubicBezTo>
                  <a:pt x="2497" y="1151"/>
                  <a:pt x="2474" y="1067"/>
                  <a:pt x="2443" y="988"/>
                </a:cubicBezTo>
                <a:lnTo>
                  <a:pt x="2675" y="819"/>
                </a:lnTo>
                <a:cubicBezTo>
                  <a:pt x="2638" y="738"/>
                  <a:pt x="2593" y="660"/>
                  <a:pt x="2542" y="588"/>
                </a:cubicBezTo>
                <a:lnTo>
                  <a:pt x="2279" y="705"/>
                </a:lnTo>
                <a:cubicBezTo>
                  <a:pt x="2225" y="638"/>
                  <a:pt x="2164" y="576"/>
                  <a:pt x="2097" y="523"/>
                </a:cubicBezTo>
                <a:lnTo>
                  <a:pt x="2213" y="260"/>
                </a:lnTo>
                <a:cubicBezTo>
                  <a:pt x="2141" y="209"/>
                  <a:pt x="2064" y="164"/>
                  <a:pt x="1983" y="127"/>
                </a:cubicBezTo>
                <a:lnTo>
                  <a:pt x="1814" y="359"/>
                </a:lnTo>
                <a:cubicBezTo>
                  <a:pt x="1735" y="328"/>
                  <a:pt x="1651" y="305"/>
                  <a:pt x="1564" y="292"/>
                </a:cubicBezTo>
                <a:lnTo>
                  <a:pt x="1534" y="7"/>
                </a:lnTo>
                <a:cubicBezTo>
                  <a:pt x="1490" y="3"/>
                  <a:pt x="1446" y="0"/>
                  <a:pt x="1401" y="0"/>
                </a:cubicBezTo>
                <a:cubicBezTo>
                  <a:pt x="1356" y="0"/>
                  <a:pt x="1311" y="3"/>
                  <a:pt x="1268" y="7"/>
                </a:cubicBezTo>
                <a:lnTo>
                  <a:pt x="1238" y="292"/>
                </a:lnTo>
                <a:cubicBezTo>
                  <a:pt x="1151" y="305"/>
                  <a:pt x="1067" y="328"/>
                  <a:pt x="988" y="359"/>
                </a:cubicBezTo>
                <a:lnTo>
                  <a:pt x="819" y="127"/>
                </a:lnTo>
                <a:cubicBezTo>
                  <a:pt x="738" y="164"/>
                  <a:pt x="660" y="209"/>
                  <a:pt x="588" y="260"/>
                </a:cubicBezTo>
                <a:lnTo>
                  <a:pt x="705" y="523"/>
                </a:lnTo>
                <a:cubicBezTo>
                  <a:pt x="638" y="576"/>
                  <a:pt x="576" y="638"/>
                  <a:pt x="523" y="705"/>
                </a:cubicBezTo>
                <a:lnTo>
                  <a:pt x="260" y="588"/>
                </a:lnTo>
                <a:cubicBezTo>
                  <a:pt x="209" y="660"/>
                  <a:pt x="164" y="738"/>
                  <a:pt x="127" y="819"/>
                </a:cubicBezTo>
                <a:lnTo>
                  <a:pt x="359" y="988"/>
                </a:lnTo>
                <a:cubicBezTo>
                  <a:pt x="328" y="1067"/>
                  <a:pt x="305" y="1151"/>
                  <a:pt x="292" y="1237"/>
                </a:cubicBezTo>
                <a:lnTo>
                  <a:pt x="7" y="1268"/>
                </a:lnTo>
                <a:cubicBezTo>
                  <a:pt x="3" y="1311"/>
                  <a:pt x="0" y="1356"/>
                  <a:pt x="0" y="1401"/>
                </a:cubicBezTo>
                <a:cubicBezTo>
                  <a:pt x="0" y="1446"/>
                  <a:pt x="3" y="1490"/>
                  <a:pt x="7" y="1534"/>
                </a:cubicBezTo>
                <a:lnTo>
                  <a:pt x="292" y="1564"/>
                </a:lnTo>
                <a:cubicBezTo>
                  <a:pt x="305" y="1651"/>
                  <a:pt x="328" y="1735"/>
                  <a:pt x="359" y="1814"/>
                </a:cubicBezTo>
                <a:lnTo>
                  <a:pt x="127" y="1983"/>
                </a:lnTo>
                <a:cubicBezTo>
                  <a:pt x="164" y="2064"/>
                  <a:pt x="209" y="2141"/>
                  <a:pt x="260" y="2213"/>
                </a:cubicBezTo>
                <a:lnTo>
                  <a:pt x="523" y="2097"/>
                </a:lnTo>
                <a:cubicBezTo>
                  <a:pt x="576" y="2164"/>
                  <a:pt x="638" y="2226"/>
                  <a:pt x="705" y="2279"/>
                </a:cubicBezTo>
                <a:lnTo>
                  <a:pt x="588" y="2542"/>
                </a:lnTo>
                <a:cubicBezTo>
                  <a:pt x="660" y="2593"/>
                  <a:pt x="738" y="2638"/>
                  <a:pt x="819" y="2675"/>
                </a:cubicBezTo>
                <a:lnTo>
                  <a:pt x="988" y="2443"/>
                </a:lnTo>
                <a:cubicBezTo>
                  <a:pt x="1067" y="2474"/>
                  <a:pt x="1151" y="2497"/>
                  <a:pt x="1238" y="2509"/>
                </a:cubicBezTo>
                <a:lnTo>
                  <a:pt x="1268" y="2795"/>
                </a:lnTo>
                <a:cubicBezTo>
                  <a:pt x="1311" y="2799"/>
                  <a:pt x="1356" y="2801"/>
                  <a:pt x="1401" y="2801"/>
                </a:cubicBezTo>
                <a:cubicBezTo>
                  <a:pt x="1446" y="2801"/>
                  <a:pt x="1490" y="2799"/>
                  <a:pt x="1534" y="2795"/>
                </a:cubicBezTo>
                <a:lnTo>
                  <a:pt x="1564" y="2509"/>
                </a:lnTo>
                <a:cubicBezTo>
                  <a:pt x="1651" y="2497"/>
                  <a:pt x="1735" y="2474"/>
                  <a:pt x="1814" y="2443"/>
                </a:cubicBezTo>
                <a:lnTo>
                  <a:pt x="1983" y="2675"/>
                </a:lnTo>
                <a:cubicBezTo>
                  <a:pt x="2064" y="2638"/>
                  <a:pt x="2141" y="2593"/>
                  <a:pt x="2214" y="2542"/>
                </a:cubicBezTo>
                <a:lnTo>
                  <a:pt x="2097" y="2279"/>
                </a:lnTo>
                <a:cubicBezTo>
                  <a:pt x="2164" y="2225"/>
                  <a:pt x="2226" y="2164"/>
                  <a:pt x="2279" y="2097"/>
                </a:cubicBezTo>
                <a:lnTo>
                  <a:pt x="2542" y="2213"/>
                </a:lnTo>
                <a:cubicBezTo>
                  <a:pt x="2593" y="2141"/>
                  <a:pt x="2638" y="2064"/>
                  <a:pt x="2675" y="1983"/>
                </a:cubicBezTo>
                <a:lnTo>
                  <a:pt x="2443" y="1814"/>
                </a:lnTo>
                <a:cubicBezTo>
                  <a:pt x="2474" y="1735"/>
                  <a:pt x="2497" y="1651"/>
                  <a:pt x="2509" y="1564"/>
                </a:cubicBezTo>
                <a:lnTo>
                  <a:pt x="2795" y="1534"/>
                </a:lnTo>
                <a:close/>
                <a:moveTo>
                  <a:pt x="1401" y="488"/>
                </a:moveTo>
                <a:cubicBezTo>
                  <a:pt x="1905" y="488"/>
                  <a:pt x="2313" y="897"/>
                  <a:pt x="2313" y="1401"/>
                </a:cubicBezTo>
                <a:cubicBezTo>
                  <a:pt x="2313" y="1905"/>
                  <a:pt x="1905" y="2313"/>
                  <a:pt x="1401" y="2313"/>
                </a:cubicBezTo>
                <a:cubicBezTo>
                  <a:pt x="897" y="2313"/>
                  <a:pt x="488" y="1905"/>
                  <a:pt x="488" y="1401"/>
                </a:cubicBezTo>
                <a:cubicBezTo>
                  <a:pt x="488" y="897"/>
                  <a:pt x="897" y="488"/>
                  <a:pt x="1401" y="488"/>
                </a:cubicBezTo>
                <a:close/>
              </a:path>
            </a:pathLst>
          </a:custGeom>
          <a:solidFill>
            <a:srgbClr val="00C8D8"/>
          </a:solidFill>
          <a:ln>
            <a:noFill/>
          </a:ln>
        </p:spPr>
        <p:txBody>
          <a:bodyPr vert="horz" wrap="square" lIns="91404" tIns="45702" rIns="91404" bIns="45702" numCol="1" anchor="t" anchorCtr="0" compatLnSpc="1"/>
          <a:lstStyle/>
          <a:p>
            <a:pPr defTabSz="914034" fontAlgn="base">
              <a:spcBef>
                <a:spcPct val="0"/>
              </a:spcBef>
              <a:spcAft>
                <a:spcPct val="0"/>
              </a:spcAft>
              <a:defRPr/>
            </a:pPr>
            <a:endParaRPr lang="zh-CN" altLang="en-US" sz="1799" dirty="0">
              <a:solidFill>
                <a:schemeClr val="accent3"/>
              </a:solidFill>
              <a:latin typeface="微软雅黑" panose="020B0503020204020204" pitchFamily="34" charset="-122"/>
              <a:ea typeface="微软雅黑" panose="020B0503020204020204" pitchFamily="34" charset="-122"/>
            </a:endParaRPr>
          </a:p>
        </p:txBody>
      </p:sp>
      <p:sp>
        <p:nvSpPr>
          <p:cNvPr id="16" name="Freeform 7"/>
          <p:cNvSpPr>
            <a:spLocks noEditPoints="1"/>
          </p:cNvSpPr>
          <p:nvPr/>
        </p:nvSpPr>
        <p:spPr bwMode="auto">
          <a:xfrm>
            <a:off x="6287220" y="2136725"/>
            <a:ext cx="2492989" cy="2491402"/>
          </a:xfrm>
          <a:custGeom>
            <a:avLst/>
            <a:gdLst>
              <a:gd name="T0" fmla="*/ 3315 w 3322"/>
              <a:gd name="T1" fmla="*/ 1820 h 3322"/>
              <a:gd name="T2" fmla="*/ 3322 w 3322"/>
              <a:gd name="T3" fmla="*/ 1661 h 3322"/>
              <a:gd name="T4" fmla="*/ 3315 w 3322"/>
              <a:gd name="T5" fmla="*/ 1503 h 3322"/>
              <a:gd name="T6" fmla="*/ 2976 w 3322"/>
              <a:gd name="T7" fmla="*/ 1468 h 3322"/>
              <a:gd name="T8" fmla="*/ 2897 w 3322"/>
              <a:gd name="T9" fmla="*/ 1172 h 3322"/>
              <a:gd name="T10" fmla="*/ 3172 w 3322"/>
              <a:gd name="T11" fmla="*/ 972 h 3322"/>
              <a:gd name="T12" fmla="*/ 3014 w 3322"/>
              <a:gd name="T13" fmla="*/ 698 h 3322"/>
              <a:gd name="T14" fmla="*/ 2703 w 3322"/>
              <a:gd name="T15" fmla="*/ 836 h 3322"/>
              <a:gd name="T16" fmla="*/ 2486 w 3322"/>
              <a:gd name="T17" fmla="*/ 620 h 3322"/>
              <a:gd name="T18" fmla="*/ 2625 w 3322"/>
              <a:gd name="T19" fmla="*/ 308 h 3322"/>
              <a:gd name="T20" fmla="*/ 2351 w 3322"/>
              <a:gd name="T21" fmla="*/ 150 h 3322"/>
              <a:gd name="T22" fmla="*/ 2151 w 3322"/>
              <a:gd name="T23" fmla="*/ 426 h 3322"/>
              <a:gd name="T24" fmla="*/ 1855 w 3322"/>
              <a:gd name="T25" fmla="*/ 347 h 3322"/>
              <a:gd name="T26" fmla="*/ 1819 w 3322"/>
              <a:gd name="T27" fmla="*/ 8 h 3322"/>
              <a:gd name="T28" fmla="*/ 1661 w 3322"/>
              <a:gd name="T29" fmla="*/ 0 h 3322"/>
              <a:gd name="T30" fmla="*/ 1503 w 3322"/>
              <a:gd name="T31" fmla="*/ 8 h 3322"/>
              <a:gd name="T32" fmla="*/ 1467 w 3322"/>
              <a:gd name="T33" fmla="*/ 347 h 3322"/>
              <a:gd name="T34" fmla="*/ 1171 w 3322"/>
              <a:gd name="T35" fmla="*/ 426 h 3322"/>
              <a:gd name="T36" fmla="*/ 971 w 3322"/>
              <a:gd name="T37" fmla="*/ 150 h 3322"/>
              <a:gd name="T38" fmla="*/ 697 w 3322"/>
              <a:gd name="T39" fmla="*/ 308 h 3322"/>
              <a:gd name="T40" fmla="*/ 836 w 3322"/>
              <a:gd name="T41" fmla="*/ 620 h 3322"/>
              <a:gd name="T42" fmla="*/ 619 w 3322"/>
              <a:gd name="T43" fmla="*/ 836 h 3322"/>
              <a:gd name="T44" fmla="*/ 308 w 3322"/>
              <a:gd name="T45" fmla="*/ 698 h 3322"/>
              <a:gd name="T46" fmla="*/ 150 w 3322"/>
              <a:gd name="T47" fmla="*/ 972 h 3322"/>
              <a:gd name="T48" fmla="*/ 425 w 3322"/>
              <a:gd name="T49" fmla="*/ 1172 h 3322"/>
              <a:gd name="T50" fmla="*/ 346 w 3322"/>
              <a:gd name="T51" fmla="*/ 1468 h 3322"/>
              <a:gd name="T52" fmla="*/ 8 w 3322"/>
              <a:gd name="T53" fmla="*/ 1503 h 3322"/>
              <a:gd name="T54" fmla="*/ 0 w 3322"/>
              <a:gd name="T55" fmla="*/ 1661 h 3322"/>
              <a:gd name="T56" fmla="*/ 8 w 3322"/>
              <a:gd name="T57" fmla="*/ 1820 h 3322"/>
              <a:gd name="T58" fmla="*/ 346 w 3322"/>
              <a:gd name="T59" fmla="*/ 1855 h 3322"/>
              <a:gd name="T60" fmla="*/ 425 w 3322"/>
              <a:gd name="T61" fmla="*/ 2151 h 3322"/>
              <a:gd name="T62" fmla="*/ 150 w 3322"/>
              <a:gd name="T63" fmla="*/ 2351 h 3322"/>
              <a:gd name="T64" fmla="*/ 308 w 3322"/>
              <a:gd name="T65" fmla="*/ 2625 h 3322"/>
              <a:gd name="T66" fmla="*/ 619 w 3322"/>
              <a:gd name="T67" fmla="*/ 2486 h 3322"/>
              <a:gd name="T68" fmla="*/ 836 w 3322"/>
              <a:gd name="T69" fmla="*/ 2703 h 3322"/>
              <a:gd name="T70" fmla="*/ 697 w 3322"/>
              <a:gd name="T71" fmla="*/ 3014 h 3322"/>
              <a:gd name="T72" fmla="*/ 971 w 3322"/>
              <a:gd name="T73" fmla="*/ 3173 h 3322"/>
              <a:gd name="T74" fmla="*/ 1171 w 3322"/>
              <a:gd name="T75" fmla="*/ 2897 h 3322"/>
              <a:gd name="T76" fmla="*/ 1467 w 3322"/>
              <a:gd name="T77" fmla="*/ 2976 h 3322"/>
              <a:gd name="T78" fmla="*/ 1503 w 3322"/>
              <a:gd name="T79" fmla="*/ 3315 h 3322"/>
              <a:gd name="T80" fmla="*/ 1661 w 3322"/>
              <a:gd name="T81" fmla="*/ 3322 h 3322"/>
              <a:gd name="T82" fmla="*/ 1819 w 3322"/>
              <a:gd name="T83" fmla="*/ 3315 h 3322"/>
              <a:gd name="T84" fmla="*/ 1855 w 3322"/>
              <a:gd name="T85" fmla="*/ 2976 h 3322"/>
              <a:gd name="T86" fmla="*/ 2151 w 3322"/>
              <a:gd name="T87" fmla="*/ 2897 h 3322"/>
              <a:gd name="T88" fmla="*/ 2351 w 3322"/>
              <a:gd name="T89" fmla="*/ 3173 h 3322"/>
              <a:gd name="T90" fmla="*/ 2625 w 3322"/>
              <a:gd name="T91" fmla="*/ 3014 h 3322"/>
              <a:gd name="T92" fmla="*/ 2486 w 3322"/>
              <a:gd name="T93" fmla="*/ 2703 h 3322"/>
              <a:gd name="T94" fmla="*/ 2703 w 3322"/>
              <a:gd name="T95" fmla="*/ 2486 h 3322"/>
              <a:gd name="T96" fmla="*/ 3014 w 3322"/>
              <a:gd name="T97" fmla="*/ 2625 h 3322"/>
              <a:gd name="T98" fmla="*/ 3172 w 3322"/>
              <a:gd name="T99" fmla="*/ 2351 h 3322"/>
              <a:gd name="T100" fmla="*/ 2897 w 3322"/>
              <a:gd name="T101" fmla="*/ 2151 h 3322"/>
              <a:gd name="T102" fmla="*/ 2976 w 3322"/>
              <a:gd name="T103" fmla="*/ 1855 h 3322"/>
              <a:gd name="T104" fmla="*/ 3315 w 3322"/>
              <a:gd name="T105" fmla="*/ 1820 h 3322"/>
              <a:gd name="T106" fmla="*/ 1661 w 3322"/>
              <a:gd name="T107" fmla="*/ 586 h 3322"/>
              <a:gd name="T108" fmla="*/ 2736 w 3322"/>
              <a:gd name="T109" fmla="*/ 1661 h 3322"/>
              <a:gd name="T110" fmla="*/ 1661 w 3322"/>
              <a:gd name="T111" fmla="*/ 2737 h 3322"/>
              <a:gd name="T112" fmla="*/ 586 w 3322"/>
              <a:gd name="T113" fmla="*/ 1661 h 3322"/>
              <a:gd name="T114" fmla="*/ 1661 w 3322"/>
              <a:gd name="T115" fmla="*/ 586 h 3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22" h="3322">
                <a:moveTo>
                  <a:pt x="3315" y="1820"/>
                </a:moveTo>
                <a:cubicBezTo>
                  <a:pt x="3319" y="1768"/>
                  <a:pt x="3322" y="1715"/>
                  <a:pt x="3322" y="1661"/>
                </a:cubicBezTo>
                <a:cubicBezTo>
                  <a:pt x="3322" y="1608"/>
                  <a:pt x="3319" y="1555"/>
                  <a:pt x="3315" y="1503"/>
                </a:cubicBezTo>
                <a:lnTo>
                  <a:pt x="2976" y="1468"/>
                </a:lnTo>
                <a:cubicBezTo>
                  <a:pt x="2961" y="1365"/>
                  <a:pt x="2934" y="1266"/>
                  <a:pt x="2897" y="1172"/>
                </a:cubicBezTo>
                <a:lnTo>
                  <a:pt x="3172" y="972"/>
                </a:lnTo>
                <a:cubicBezTo>
                  <a:pt x="3128" y="875"/>
                  <a:pt x="3075" y="783"/>
                  <a:pt x="3014" y="698"/>
                </a:cubicBezTo>
                <a:lnTo>
                  <a:pt x="2703" y="836"/>
                </a:lnTo>
                <a:cubicBezTo>
                  <a:pt x="2639" y="756"/>
                  <a:pt x="2566" y="683"/>
                  <a:pt x="2486" y="620"/>
                </a:cubicBezTo>
                <a:lnTo>
                  <a:pt x="2625" y="308"/>
                </a:lnTo>
                <a:cubicBezTo>
                  <a:pt x="2539" y="247"/>
                  <a:pt x="2448" y="194"/>
                  <a:pt x="2351" y="150"/>
                </a:cubicBezTo>
                <a:lnTo>
                  <a:pt x="2151" y="426"/>
                </a:lnTo>
                <a:cubicBezTo>
                  <a:pt x="2057" y="389"/>
                  <a:pt x="1958" y="362"/>
                  <a:pt x="1855" y="347"/>
                </a:cubicBezTo>
                <a:lnTo>
                  <a:pt x="1819" y="8"/>
                </a:lnTo>
                <a:cubicBezTo>
                  <a:pt x="1767" y="3"/>
                  <a:pt x="1714" y="0"/>
                  <a:pt x="1661" y="0"/>
                </a:cubicBezTo>
                <a:cubicBezTo>
                  <a:pt x="1608" y="0"/>
                  <a:pt x="1555" y="3"/>
                  <a:pt x="1503" y="8"/>
                </a:cubicBezTo>
                <a:lnTo>
                  <a:pt x="1467" y="347"/>
                </a:lnTo>
                <a:cubicBezTo>
                  <a:pt x="1364" y="362"/>
                  <a:pt x="1265" y="389"/>
                  <a:pt x="1171" y="426"/>
                </a:cubicBezTo>
                <a:lnTo>
                  <a:pt x="971" y="150"/>
                </a:lnTo>
                <a:cubicBezTo>
                  <a:pt x="875" y="194"/>
                  <a:pt x="783" y="247"/>
                  <a:pt x="697" y="308"/>
                </a:cubicBezTo>
                <a:lnTo>
                  <a:pt x="836" y="620"/>
                </a:lnTo>
                <a:cubicBezTo>
                  <a:pt x="756" y="683"/>
                  <a:pt x="683" y="756"/>
                  <a:pt x="619" y="836"/>
                </a:cubicBezTo>
                <a:lnTo>
                  <a:pt x="308" y="698"/>
                </a:lnTo>
                <a:cubicBezTo>
                  <a:pt x="247" y="783"/>
                  <a:pt x="194" y="875"/>
                  <a:pt x="150" y="972"/>
                </a:cubicBezTo>
                <a:lnTo>
                  <a:pt x="425" y="1172"/>
                </a:lnTo>
                <a:cubicBezTo>
                  <a:pt x="388" y="1266"/>
                  <a:pt x="361" y="1365"/>
                  <a:pt x="346" y="1468"/>
                </a:cubicBezTo>
                <a:lnTo>
                  <a:pt x="8" y="1503"/>
                </a:lnTo>
                <a:cubicBezTo>
                  <a:pt x="3" y="1555"/>
                  <a:pt x="0" y="1608"/>
                  <a:pt x="0" y="1661"/>
                </a:cubicBezTo>
                <a:cubicBezTo>
                  <a:pt x="0" y="1715"/>
                  <a:pt x="3" y="1768"/>
                  <a:pt x="8" y="1820"/>
                </a:cubicBezTo>
                <a:lnTo>
                  <a:pt x="346" y="1855"/>
                </a:lnTo>
                <a:cubicBezTo>
                  <a:pt x="361" y="1958"/>
                  <a:pt x="388" y="2057"/>
                  <a:pt x="425" y="2151"/>
                </a:cubicBezTo>
                <a:lnTo>
                  <a:pt x="150" y="2351"/>
                </a:lnTo>
                <a:cubicBezTo>
                  <a:pt x="194" y="2448"/>
                  <a:pt x="247" y="2540"/>
                  <a:pt x="308" y="2625"/>
                </a:cubicBezTo>
                <a:lnTo>
                  <a:pt x="619" y="2486"/>
                </a:lnTo>
                <a:cubicBezTo>
                  <a:pt x="683" y="2567"/>
                  <a:pt x="756" y="2639"/>
                  <a:pt x="836" y="2703"/>
                </a:cubicBezTo>
                <a:lnTo>
                  <a:pt x="697" y="3014"/>
                </a:lnTo>
                <a:cubicBezTo>
                  <a:pt x="783" y="3075"/>
                  <a:pt x="874" y="3129"/>
                  <a:pt x="971" y="3173"/>
                </a:cubicBezTo>
                <a:lnTo>
                  <a:pt x="1171" y="2897"/>
                </a:lnTo>
                <a:cubicBezTo>
                  <a:pt x="1265" y="2934"/>
                  <a:pt x="1364" y="2961"/>
                  <a:pt x="1467" y="2976"/>
                </a:cubicBezTo>
                <a:lnTo>
                  <a:pt x="1503" y="3315"/>
                </a:lnTo>
                <a:cubicBezTo>
                  <a:pt x="1555" y="3320"/>
                  <a:pt x="1608" y="3322"/>
                  <a:pt x="1661" y="3322"/>
                </a:cubicBezTo>
                <a:cubicBezTo>
                  <a:pt x="1714" y="3322"/>
                  <a:pt x="1767" y="3320"/>
                  <a:pt x="1819" y="3315"/>
                </a:cubicBezTo>
                <a:lnTo>
                  <a:pt x="1855" y="2976"/>
                </a:lnTo>
                <a:cubicBezTo>
                  <a:pt x="1958" y="2961"/>
                  <a:pt x="2057" y="2934"/>
                  <a:pt x="2151" y="2897"/>
                </a:cubicBezTo>
                <a:lnTo>
                  <a:pt x="2351" y="3173"/>
                </a:lnTo>
                <a:cubicBezTo>
                  <a:pt x="2448" y="3129"/>
                  <a:pt x="2539" y="3075"/>
                  <a:pt x="2625" y="3014"/>
                </a:cubicBezTo>
                <a:lnTo>
                  <a:pt x="2486" y="2703"/>
                </a:lnTo>
                <a:cubicBezTo>
                  <a:pt x="2566" y="2639"/>
                  <a:pt x="2639" y="2567"/>
                  <a:pt x="2703" y="2486"/>
                </a:cubicBezTo>
                <a:lnTo>
                  <a:pt x="3014" y="2625"/>
                </a:lnTo>
                <a:cubicBezTo>
                  <a:pt x="3075" y="2540"/>
                  <a:pt x="3128" y="2448"/>
                  <a:pt x="3172" y="2351"/>
                </a:cubicBezTo>
                <a:lnTo>
                  <a:pt x="2897" y="2151"/>
                </a:lnTo>
                <a:cubicBezTo>
                  <a:pt x="2934" y="2057"/>
                  <a:pt x="2961" y="1958"/>
                  <a:pt x="2976" y="1855"/>
                </a:cubicBezTo>
                <a:lnTo>
                  <a:pt x="3315" y="1820"/>
                </a:lnTo>
                <a:close/>
                <a:moveTo>
                  <a:pt x="1661" y="586"/>
                </a:moveTo>
                <a:cubicBezTo>
                  <a:pt x="2255" y="586"/>
                  <a:pt x="2736" y="1068"/>
                  <a:pt x="2736" y="1661"/>
                </a:cubicBezTo>
                <a:cubicBezTo>
                  <a:pt x="2736" y="2255"/>
                  <a:pt x="2255" y="2737"/>
                  <a:pt x="1661" y="2737"/>
                </a:cubicBezTo>
                <a:cubicBezTo>
                  <a:pt x="1067" y="2737"/>
                  <a:pt x="586" y="2255"/>
                  <a:pt x="586" y="1661"/>
                </a:cubicBezTo>
                <a:cubicBezTo>
                  <a:pt x="586" y="1068"/>
                  <a:pt x="1067" y="586"/>
                  <a:pt x="1661" y="586"/>
                </a:cubicBezTo>
                <a:close/>
              </a:path>
            </a:pathLst>
          </a:custGeom>
          <a:solidFill>
            <a:srgbClr val="1F3240"/>
          </a:solidFill>
          <a:ln>
            <a:noFill/>
          </a:ln>
        </p:spPr>
        <p:txBody>
          <a:bodyPr vert="horz" wrap="square" lIns="91404" tIns="45702" rIns="91404" bIns="45702" numCol="1" anchor="t" anchorCtr="0" compatLnSpc="1"/>
          <a:lstStyle/>
          <a:p>
            <a:pPr defTabSz="914034" fontAlgn="base">
              <a:spcBef>
                <a:spcPct val="0"/>
              </a:spcBef>
              <a:spcAft>
                <a:spcPct val="0"/>
              </a:spcAft>
              <a:defRPr/>
            </a:pPr>
            <a:endParaRPr lang="zh-CN" altLang="en-US" sz="1799" dirty="0">
              <a:solidFill>
                <a:schemeClr val="accent3"/>
              </a:solidFill>
              <a:latin typeface="微软雅黑" panose="020B0503020204020204" pitchFamily="34" charset="-122"/>
              <a:ea typeface="微软雅黑" panose="020B0503020204020204" pitchFamily="34" charset="-122"/>
            </a:endParaRPr>
          </a:p>
        </p:txBody>
      </p:sp>
      <p:sp>
        <p:nvSpPr>
          <p:cNvPr id="17" name="Freeform 8"/>
          <p:cNvSpPr>
            <a:spLocks noEditPoints="1"/>
          </p:cNvSpPr>
          <p:nvPr/>
        </p:nvSpPr>
        <p:spPr bwMode="auto">
          <a:xfrm>
            <a:off x="1345675" y="2130378"/>
            <a:ext cx="2492989" cy="2492989"/>
          </a:xfrm>
          <a:custGeom>
            <a:avLst/>
            <a:gdLst>
              <a:gd name="T0" fmla="*/ 3314 w 3322"/>
              <a:gd name="T1" fmla="*/ 1819 h 3322"/>
              <a:gd name="T2" fmla="*/ 3322 w 3322"/>
              <a:gd name="T3" fmla="*/ 1661 h 3322"/>
              <a:gd name="T4" fmla="*/ 3314 w 3322"/>
              <a:gd name="T5" fmla="*/ 1503 h 3322"/>
              <a:gd name="T6" fmla="*/ 2976 w 3322"/>
              <a:gd name="T7" fmla="*/ 1467 h 3322"/>
              <a:gd name="T8" fmla="*/ 2897 w 3322"/>
              <a:gd name="T9" fmla="*/ 1171 h 3322"/>
              <a:gd name="T10" fmla="*/ 3172 w 3322"/>
              <a:gd name="T11" fmla="*/ 971 h 3322"/>
              <a:gd name="T12" fmla="*/ 3014 w 3322"/>
              <a:gd name="T13" fmla="*/ 697 h 3322"/>
              <a:gd name="T14" fmla="*/ 2703 w 3322"/>
              <a:gd name="T15" fmla="*/ 836 h 3322"/>
              <a:gd name="T16" fmla="*/ 2486 w 3322"/>
              <a:gd name="T17" fmla="*/ 619 h 3322"/>
              <a:gd name="T18" fmla="*/ 2625 w 3322"/>
              <a:gd name="T19" fmla="*/ 308 h 3322"/>
              <a:gd name="T20" fmla="*/ 2351 w 3322"/>
              <a:gd name="T21" fmla="*/ 150 h 3322"/>
              <a:gd name="T22" fmla="*/ 2151 w 3322"/>
              <a:gd name="T23" fmla="*/ 425 h 3322"/>
              <a:gd name="T24" fmla="*/ 1855 w 3322"/>
              <a:gd name="T25" fmla="*/ 346 h 3322"/>
              <a:gd name="T26" fmla="*/ 1819 w 3322"/>
              <a:gd name="T27" fmla="*/ 8 h 3322"/>
              <a:gd name="T28" fmla="*/ 1661 w 3322"/>
              <a:gd name="T29" fmla="*/ 0 h 3322"/>
              <a:gd name="T30" fmla="*/ 1503 w 3322"/>
              <a:gd name="T31" fmla="*/ 8 h 3322"/>
              <a:gd name="T32" fmla="*/ 1467 w 3322"/>
              <a:gd name="T33" fmla="*/ 346 h 3322"/>
              <a:gd name="T34" fmla="*/ 1171 w 3322"/>
              <a:gd name="T35" fmla="*/ 425 h 3322"/>
              <a:gd name="T36" fmla="*/ 971 w 3322"/>
              <a:gd name="T37" fmla="*/ 150 h 3322"/>
              <a:gd name="T38" fmla="*/ 697 w 3322"/>
              <a:gd name="T39" fmla="*/ 308 h 3322"/>
              <a:gd name="T40" fmla="*/ 836 w 3322"/>
              <a:gd name="T41" fmla="*/ 619 h 3322"/>
              <a:gd name="T42" fmla="*/ 619 w 3322"/>
              <a:gd name="T43" fmla="*/ 836 h 3322"/>
              <a:gd name="T44" fmla="*/ 308 w 3322"/>
              <a:gd name="T45" fmla="*/ 697 h 3322"/>
              <a:gd name="T46" fmla="*/ 150 w 3322"/>
              <a:gd name="T47" fmla="*/ 971 h 3322"/>
              <a:gd name="T48" fmla="*/ 425 w 3322"/>
              <a:gd name="T49" fmla="*/ 1171 h 3322"/>
              <a:gd name="T50" fmla="*/ 346 w 3322"/>
              <a:gd name="T51" fmla="*/ 1467 h 3322"/>
              <a:gd name="T52" fmla="*/ 8 w 3322"/>
              <a:gd name="T53" fmla="*/ 1503 h 3322"/>
              <a:gd name="T54" fmla="*/ 0 w 3322"/>
              <a:gd name="T55" fmla="*/ 1661 h 3322"/>
              <a:gd name="T56" fmla="*/ 8 w 3322"/>
              <a:gd name="T57" fmla="*/ 1819 h 3322"/>
              <a:gd name="T58" fmla="*/ 346 w 3322"/>
              <a:gd name="T59" fmla="*/ 1855 h 3322"/>
              <a:gd name="T60" fmla="*/ 425 w 3322"/>
              <a:gd name="T61" fmla="*/ 2151 h 3322"/>
              <a:gd name="T62" fmla="*/ 150 w 3322"/>
              <a:gd name="T63" fmla="*/ 2351 h 3322"/>
              <a:gd name="T64" fmla="*/ 308 w 3322"/>
              <a:gd name="T65" fmla="*/ 2625 h 3322"/>
              <a:gd name="T66" fmla="*/ 619 w 3322"/>
              <a:gd name="T67" fmla="*/ 2486 h 3322"/>
              <a:gd name="T68" fmla="*/ 836 w 3322"/>
              <a:gd name="T69" fmla="*/ 2703 h 3322"/>
              <a:gd name="T70" fmla="*/ 697 w 3322"/>
              <a:gd name="T71" fmla="*/ 3014 h 3322"/>
              <a:gd name="T72" fmla="*/ 971 w 3322"/>
              <a:gd name="T73" fmla="*/ 3172 h 3322"/>
              <a:gd name="T74" fmla="*/ 1171 w 3322"/>
              <a:gd name="T75" fmla="*/ 2897 h 3322"/>
              <a:gd name="T76" fmla="*/ 1467 w 3322"/>
              <a:gd name="T77" fmla="*/ 2976 h 3322"/>
              <a:gd name="T78" fmla="*/ 1503 w 3322"/>
              <a:gd name="T79" fmla="*/ 3314 h 3322"/>
              <a:gd name="T80" fmla="*/ 1661 w 3322"/>
              <a:gd name="T81" fmla="*/ 3322 h 3322"/>
              <a:gd name="T82" fmla="*/ 1819 w 3322"/>
              <a:gd name="T83" fmla="*/ 3314 h 3322"/>
              <a:gd name="T84" fmla="*/ 1855 w 3322"/>
              <a:gd name="T85" fmla="*/ 2976 h 3322"/>
              <a:gd name="T86" fmla="*/ 2151 w 3322"/>
              <a:gd name="T87" fmla="*/ 2897 h 3322"/>
              <a:gd name="T88" fmla="*/ 2351 w 3322"/>
              <a:gd name="T89" fmla="*/ 3172 h 3322"/>
              <a:gd name="T90" fmla="*/ 2625 w 3322"/>
              <a:gd name="T91" fmla="*/ 3014 h 3322"/>
              <a:gd name="T92" fmla="*/ 2486 w 3322"/>
              <a:gd name="T93" fmla="*/ 2702 h 3322"/>
              <a:gd name="T94" fmla="*/ 2703 w 3322"/>
              <a:gd name="T95" fmla="*/ 2486 h 3322"/>
              <a:gd name="T96" fmla="*/ 3014 w 3322"/>
              <a:gd name="T97" fmla="*/ 2625 h 3322"/>
              <a:gd name="T98" fmla="*/ 3172 w 3322"/>
              <a:gd name="T99" fmla="*/ 2351 h 3322"/>
              <a:gd name="T100" fmla="*/ 2897 w 3322"/>
              <a:gd name="T101" fmla="*/ 2151 h 3322"/>
              <a:gd name="T102" fmla="*/ 2976 w 3322"/>
              <a:gd name="T103" fmla="*/ 1855 h 3322"/>
              <a:gd name="T104" fmla="*/ 3314 w 3322"/>
              <a:gd name="T105" fmla="*/ 1819 h 3322"/>
              <a:gd name="T106" fmla="*/ 1661 w 3322"/>
              <a:gd name="T107" fmla="*/ 572 h 3322"/>
              <a:gd name="T108" fmla="*/ 2750 w 3322"/>
              <a:gd name="T109" fmla="*/ 1661 h 3322"/>
              <a:gd name="T110" fmla="*/ 1661 w 3322"/>
              <a:gd name="T111" fmla="*/ 2750 h 3322"/>
              <a:gd name="T112" fmla="*/ 572 w 3322"/>
              <a:gd name="T113" fmla="*/ 1661 h 3322"/>
              <a:gd name="T114" fmla="*/ 1661 w 3322"/>
              <a:gd name="T115" fmla="*/ 572 h 3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22" h="3322">
                <a:moveTo>
                  <a:pt x="3314" y="1819"/>
                </a:moveTo>
                <a:cubicBezTo>
                  <a:pt x="3319" y="1767"/>
                  <a:pt x="3322" y="1714"/>
                  <a:pt x="3322" y="1661"/>
                </a:cubicBezTo>
                <a:cubicBezTo>
                  <a:pt x="3322" y="1608"/>
                  <a:pt x="3319" y="1555"/>
                  <a:pt x="3314" y="1503"/>
                </a:cubicBezTo>
                <a:lnTo>
                  <a:pt x="2976" y="1467"/>
                </a:lnTo>
                <a:cubicBezTo>
                  <a:pt x="2961" y="1364"/>
                  <a:pt x="2934" y="1265"/>
                  <a:pt x="2897" y="1171"/>
                </a:cubicBezTo>
                <a:lnTo>
                  <a:pt x="3172" y="971"/>
                </a:lnTo>
                <a:cubicBezTo>
                  <a:pt x="3128" y="874"/>
                  <a:pt x="3075" y="783"/>
                  <a:pt x="3014" y="697"/>
                </a:cubicBezTo>
                <a:lnTo>
                  <a:pt x="2703" y="836"/>
                </a:lnTo>
                <a:cubicBezTo>
                  <a:pt x="2639" y="756"/>
                  <a:pt x="2566" y="683"/>
                  <a:pt x="2486" y="619"/>
                </a:cubicBezTo>
                <a:lnTo>
                  <a:pt x="2625" y="308"/>
                </a:lnTo>
                <a:cubicBezTo>
                  <a:pt x="2539" y="247"/>
                  <a:pt x="2448" y="194"/>
                  <a:pt x="2351" y="150"/>
                </a:cubicBezTo>
                <a:lnTo>
                  <a:pt x="2151" y="425"/>
                </a:lnTo>
                <a:cubicBezTo>
                  <a:pt x="2057" y="388"/>
                  <a:pt x="1958" y="361"/>
                  <a:pt x="1855" y="346"/>
                </a:cubicBezTo>
                <a:lnTo>
                  <a:pt x="1819" y="8"/>
                </a:lnTo>
                <a:cubicBezTo>
                  <a:pt x="1767" y="3"/>
                  <a:pt x="1714" y="0"/>
                  <a:pt x="1661" y="0"/>
                </a:cubicBezTo>
                <a:cubicBezTo>
                  <a:pt x="1608" y="0"/>
                  <a:pt x="1555" y="3"/>
                  <a:pt x="1503" y="8"/>
                </a:cubicBezTo>
                <a:lnTo>
                  <a:pt x="1467" y="346"/>
                </a:lnTo>
                <a:cubicBezTo>
                  <a:pt x="1364" y="361"/>
                  <a:pt x="1265" y="388"/>
                  <a:pt x="1171" y="425"/>
                </a:cubicBezTo>
                <a:lnTo>
                  <a:pt x="971" y="150"/>
                </a:lnTo>
                <a:cubicBezTo>
                  <a:pt x="874" y="194"/>
                  <a:pt x="783" y="247"/>
                  <a:pt x="697" y="308"/>
                </a:cubicBezTo>
                <a:lnTo>
                  <a:pt x="836" y="619"/>
                </a:lnTo>
                <a:cubicBezTo>
                  <a:pt x="756" y="683"/>
                  <a:pt x="683" y="756"/>
                  <a:pt x="619" y="836"/>
                </a:cubicBezTo>
                <a:lnTo>
                  <a:pt x="308" y="697"/>
                </a:lnTo>
                <a:cubicBezTo>
                  <a:pt x="247" y="783"/>
                  <a:pt x="194" y="874"/>
                  <a:pt x="150" y="971"/>
                </a:cubicBezTo>
                <a:lnTo>
                  <a:pt x="425" y="1171"/>
                </a:lnTo>
                <a:cubicBezTo>
                  <a:pt x="388" y="1265"/>
                  <a:pt x="361" y="1364"/>
                  <a:pt x="346" y="1467"/>
                </a:cubicBezTo>
                <a:lnTo>
                  <a:pt x="8" y="1503"/>
                </a:lnTo>
                <a:cubicBezTo>
                  <a:pt x="3" y="1555"/>
                  <a:pt x="0" y="1608"/>
                  <a:pt x="0" y="1661"/>
                </a:cubicBezTo>
                <a:cubicBezTo>
                  <a:pt x="0" y="1714"/>
                  <a:pt x="3" y="1767"/>
                  <a:pt x="8" y="1819"/>
                </a:cubicBezTo>
                <a:lnTo>
                  <a:pt x="346" y="1855"/>
                </a:lnTo>
                <a:cubicBezTo>
                  <a:pt x="361" y="1958"/>
                  <a:pt x="388" y="2057"/>
                  <a:pt x="425" y="2151"/>
                </a:cubicBezTo>
                <a:lnTo>
                  <a:pt x="150" y="2351"/>
                </a:lnTo>
                <a:cubicBezTo>
                  <a:pt x="194" y="2448"/>
                  <a:pt x="247" y="2539"/>
                  <a:pt x="308" y="2625"/>
                </a:cubicBezTo>
                <a:lnTo>
                  <a:pt x="619" y="2486"/>
                </a:lnTo>
                <a:cubicBezTo>
                  <a:pt x="683" y="2566"/>
                  <a:pt x="756" y="2639"/>
                  <a:pt x="836" y="2703"/>
                </a:cubicBezTo>
                <a:lnTo>
                  <a:pt x="697" y="3014"/>
                </a:lnTo>
                <a:cubicBezTo>
                  <a:pt x="783" y="3075"/>
                  <a:pt x="874" y="3128"/>
                  <a:pt x="971" y="3172"/>
                </a:cubicBezTo>
                <a:lnTo>
                  <a:pt x="1171" y="2897"/>
                </a:lnTo>
                <a:cubicBezTo>
                  <a:pt x="1265" y="2934"/>
                  <a:pt x="1364" y="2961"/>
                  <a:pt x="1467" y="2976"/>
                </a:cubicBezTo>
                <a:lnTo>
                  <a:pt x="1503" y="3314"/>
                </a:lnTo>
                <a:cubicBezTo>
                  <a:pt x="1555" y="3319"/>
                  <a:pt x="1608" y="3322"/>
                  <a:pt x="1661" y="3322"/>
                </a:cubicBezTo>
                <a:cubicBezTo>
                  <a:pt x="1714" y="3322"/>
                  <a:pt x="1767" y="3319"/>
                  <a:pt x="1819" y="3314"/>
                </a:cubicBezTo>
                <a:lnTo>
                  <a:pt x="1855" y="2976"/>
                </a:lnTo>
                <a:cubicBezTo>
                  <a:pt x="1958" y="2961"/>
                  <a:pt x="2057" y="2934"/>
                  <a:pt x="2151" y="2897"/>
                </a:cubicBezTo>
                <a:lnTo>
                  <a:pt x="2351" y="3172"/>
                </a:lnTo>
                <a:cubicBezTo>
                  <a:pt x="2448" y="3128"/>
                  <a:pt x="2539" y="3075"/>
                  <a:pt x="2625" y="3014"/>
                </a:cubicBezTo>
                <a:lnTo>
                  <a:pt x="2486" y="2702"/>
                </a:lnTo>
                <a:cubicBezTo>
                  <a:pt x="2566" y="2639"/>
                  <a:pt x="2639" y="2566"/>
                  <a:pt x="2703" y="2486"/>
                </a:cubicBezTo>
                <a:lnTo>
                  <a:pt x="3014" y="2625"/>
                </a:lnTo>
                <a:cubicBezTo>
                  <a:pt x="3075" y="2539"/>
                  <a:pt x="3128" y="2448"/>
                  <a:pt x="3172" y="2351"/>
                </a:cubicBezTo>
                <a:lnTo>
                  <a:pt x="2897" y="2151"/>
                </a:lnTo>
                <a:cubicBezTo>
                  <a:pt x="2934" y="2057"/>
                  <a:pt x="2961" y="1958"/>
                  <a:pt x="2976" y="1855"/>
                </a:cubicBezTo>
                <a:lnTo>
                  <a:pt x="3314" y="1819"/>
                </a:lnTo>
                <a:close/>
                <a:moveTo>
                  <a:pt x="1661" y="572"/>
                </a:moveTo>
                <a:cubicBezTo>
                  <a:pt x="2262" y="572"/>
                  <a:pt x="2750" y="1060"/>
                  <a:pt x="2750" y="1661"/>
                </a:cubicBezTo>
                <a:cubicBezTo>
                  <a:pt x="2750" y="2262"/>
                  <a:pt x="2262" y="2750"/>
                  <a:pt x="1661" y="2750"/>
                </a:cubicBezTo>
                <a:cubicBezTo>
                  <a:pt x="1060" y="2750"/>
                  <a:pt x="572" y="2262"/>
                  <a:pt x="572" y="1661"/>
                </a:cubicBezTo>
                <a:cubicBezTo>
                  <a:pt x="572" y="1060"/>
                  <a:pt x="1060" y="572"/>
                  <a:pt x="1661" y="572"/>
                </a:cubicBezTo>
                <a:close/>
              </a:path>
            </a:pathLst>
          </a:custGeom>
          <a:solidFill>
            <a:srgbClr val="1F3240"/>
          </a:solidFill>
          <a:ln>
            <a:noFill/>
          </a:ln>
        </p:spPr>
        <p:txBody>
          <a:bodyPr vert="horz" wrap="square" lIns="91404" tIns="45702" rIns="91404" bIns="45702" numCol="1" anchor="t" anchorCtr="0" compatLnSpc="1"/>
          <a:lstStyle/>
          <a:p>
            <a:pPr defTabSz="914034" fontAlgn="base">
              <a:spcBef>
                <a:spcPct val="0"/>
              </a:spcBef>
              <a:spcAft>
                <a:spcPct val="0"/>
              </a:spcAft>
              <a:defRPr/>
            </a:pPr>
            <a:endParaRPr lang="zh-CN" altLang="en-US" sz="1799" dirty="0">
              <a:solidFill>
                <a:schemeClr val="accent3"/>
              </a:solidFill>
              <a:latin typeface="微软雅黑" panose="020B0503020204020204" pitchFamily="34" charset="-122"/>
              <a:ea typeface="微软雅黑" panose="020B0503020204020204" pitchFamily="34" charset="-122"/>
            </a:endParaRPr>
          </a:p>
        </p:txBody>
      </p:sp>
      <p:sp>
        <p:nvSpPr>
          <p:cNvPr id="18" name="Freeform 9"/>
          <p:cNvSpPr>
            <a:spLocks noEditPoints="1"/>
          </p:cNvSpPr>
          <p:nvPr/>
        </p:nvSpPr>
        <p:spPr bwMode="auto">
          <a:xfrm>
            <a:off x="3537156" y="2857169"/>
            <a:ext cx="3116633" cy="3115046"/>
          </a:xfrm>
          <a:custGeom>
            <a:avLst/>
            <a:gdLst>
              <a:gd name="T0" fmla="*/ 4143 w 4152"/>
              <a:gd name="T1" fmla="*/ 2274 h 4152"/>
              <a:gd name="T2" fmla="*/ 4152 w 4152"/>
              <a:gd name="T3" fmla="*/ 2076 h 4152"/>
              <a:gd name="T4" fmla="*/ 4143 w 4152"/>
              <a:gd name="T5" fmla="*/ 1878 h 4152"/>
              <a:gd name="T6" fmla="*/ 3720 w 4152"/>
              <a:gd name="T7" fmla="*/ 1834 h 4152"/>
              <a:gd name="T8" fmla="*/ 3621 w 4152"/>
              <a:gd name="T9" fmla="*/ 1464 h 4152"/>
              <a:gd name="T10" fmla="*/ 3965 w 4152"/>
              <a:gd name="T11" fmla="*/ 1214 h 4152"/>
              <a:gd name="T12" fmla="*/ 3767 w 4152"/>
              <a:gd name="T13" fmla="*/ 871 h 4152"/>
              <a:gd name="T14" fmla="*/ 3378 w 4152"/>
              <a:gd name="T15" fmla="*/ 1045 h 4152"/>
              <a:gd name="T16" fmla="*/ 3108 w 4152"/>
              <a:gd name="T17" fmla="*/ 774 h 4152"/>
              <a:gd name="T18" fmla="*/ 3281 w 4152"/>
              <a:gd name="T19" fmla="*/ 385 h 4152"/>
              <a:gd name="T20" fmla="*/ 2939 w 4152"/>
              <a:gd name="T21" fmla="*/ 187 h 4152"/>
              <a:gd name="T22" fmla="*/ 2688 w 4152"/>
              <a:gd name="T23" fmla="*/ 532 h 4152"/>
              <a:gd name="T24" fmla="*/ 2318 w 4152"/>
              <a:gd name="T25" fmla="*/ 433 h 4152"/>
              <a:gd name="T26" fmla="*/ 2274 w 4152"/>
              <a:gd name="T27" fmla="*/ 9 h 4152"/>
              <a:gd name="T28" fmla="*/ 2076 w 4152"/>
              <a:gd name="T29" fmla="*/ 0 h 4152"/>
              <a:gd name="T30" fmla="*/ 1879 w 4152"/>
              <a:gd name="T31" fmla="*/ 9 h 4152"/>
              <a:gd name="T32" fmla="*/ 1834 w 4152"/>
              <a:gd name="T33" fmla="*/ 433 h 4152"/>
              <a:gd name="T34" fmla="*/ 1464 w 4152"/>
              <a:gd name="T35" fmla="*/ 531 h 4152"/>
              <a:gd name="T36" fmla="*/ 1214 w 4152"/>
              <a:gd name="T37" fmla="*/ 187 h 4152"/>
              <a:gd name="T38" fmla="*/ 872 w 4152"/>
              <a:gd name="T39" fmla="*/ 385 h 4152"/>
              <a:gd name="T40" fmla="*/ 1045 w 4152"/>
              <a:gd name="T41" fmla="*/ 774 h 4152"/>
              <a:gd name="T42" fmla="*/ 774 w 4152"/>
              <a:gd name="T43" fmla="*/ 1045 h 4152"/>
              <a:gd name="T44" fmla="*/ 385 w 4152"/>
              <a:gd name="T45" fmla="*/ 871 h 4152"/>
              <a:gd name="T46" fmla="*/ 187 w 4152"/>
              <a:gd name="T47" fmla="*/ 1214 h 4152"/>
              <a:gd name="T48" fmla="*/ 532 w 4152"/>
              <a:gd name="T49" fmla="*/ 1464 h 4152"/>
              <a:gd name="T50" fmla="*/ 433 w 4152"/>
              <a:gd name="T51" fmla="*/ 1834 h 4152"/>
              <a:gd name="T52" fmla="*/ 9 w 4152"/>
              <a:gd name="T53" fmla="*/ 1878 h 4152"/>
              <a:gd name="T54" fmla="*/ 0 w 4152"/>
              <a:gd name="T55" fmla="*/ 2076 h 4152"/>
              <a:gd name="T56" fmla="*/ 9 w 4152"/>
              <a:gd name="T57" fmla="*/ 2274 h 4152"/>
              <a:gd name="T58" fmla="*/ 433 w 4152"/>
              <a:gd name="T59" fmla="*/ 2318 h 4152"/>
              <a:gd name="T60" fmla="*/ 532 w 4152"/>
              <a:gd name="T61" fmla="*/ 2688 h 4152"/>
              <a:gd name="T62" fmla="*/ 187 w 4152"/>
              <a:gd name="T63" fmla="*/ 2939 h 4152"/>
              <a:gd name="T64" fmla="*/ 385 w 4152"/>
              <a:gd name="T65" fmla="*/ 3281 h 4152"/>
              <a:gd name="T66" fmla="*/ 774 w 4152"/>
              <a:gd name="T67" fmla="*/ 3107 h 4152"/>
              <a:gd name="T68" fmla="*/ 1045 w 4152"/>
              <a:gd name="T69" fmla="*/ 3378 h 4152"/>
              <a:gd name="T70" fmla="*/ 871 w 4152"/>
              <a:gd name="T71" fmla="*/ 3767 h 4152"/>
              <a:gd name="T72" fmla="*/ 1214 w 4152"/>
              <a:gd name="T73" fmla="*/ 3965 h 4152"/>
              <a:gd name="T74" fmla="*/ 1464 w 4152"/>
              <a:gd name="T75" fmla="*/ 3621 h 4152"/>
              <a:gd name="T76" fmla="*/ 1834 w 4152"/>
              <a:gd name="T77" fmla="*/ 3720 h 4152"/>
              <a:gd name="T78" fmla="*/ 1879 w 4152"/>
              <a:gd name="T79" fmla="*/ 4143 h 4152"/>
              <a:gd name="T80" fmla="*/ 2076 w 4152"/>
              <a:gd name="T81" fmla="*/ 4152 h 4152"/>
              <a:gd name="T82" fmla="*/ 2274 w 4152"/>
              <a:gd name="T83" fmla="*/ 4143 h 4152"/>
              <a:gd name="T84" fmla="*/ 2318 w 4152"/>
              <a:gd name="T85" fmla="*/ 3720 h 4152"/>
              <a:gd name="T86" fmla="*/ 2688 w 4152"/>
              <a:gd name="T87" fmla="*/ 3621 h 4152"/>
              <a:gd name="T88" fmla="*/ 2939 w 4152"/>
              <a:gd name="T89" fmla="*/ 3965 h 4152"/>
              <a:gd name="T90" fmla="*/ 3281 w 4152"/>
              <a:gd name="T91" fmla="*/ 3767 h 4152"/>
              <a:gd name="T92" fmla="*/ 3108 w 4152"/>
              <a:gd name="T93" fmla="*/ 3378 h 4152"/>
              <a:gd name="T94" fmla="*/ 3378 w 4152"/>
              <a:gd name="T95" fmla="*/ 3107 h 4152"/>
              <a:gd name="T96" fmla="*/ 3767 w 4152"/>
              <a:gd name="T97" fmla="*/ 3281 h 4152"/>
              <a:gd name="T98" fmla="*/ 3965 w 4152"/>
              <a:gd name="T99" fmla="*/ 2939 h 4152"/>
              <a:gd name="T100" fmla="*/ 3621 w 4152"/>
              <a:gd name="T101" fmla="*/ 2688 h 4152"/>
              <a:gd name="T102" fmla="*/ 3720 w 4152"/>
              <a:gd name="T103" fmla="*/ 2318 h 4152"/>
              <a:gd name="T104" fmla="*/ 4143 w 4152"/>
              <a:gd name="T105" fmla="*/ 2274 h 4152"/>
              <a:gd name="T106" fmla="*/ 2076 w 4152"/>
              <a:gd name="T107" fmla="*/ 708 h 4152"/>
              <a:gd name="T108" fmla="*/ 3444 w 4152"/>
              <a:gd name="T109" fmla="*/ 2076 h 4152"/>
              <a:gd name="T110" fmla="*/ 2076 w 4152"/>
              <a:gd name="T111" fmla="*/ 3444 h 4152"/>
              <a:gd name="T112" fmla="*/ 708 w 4152"/>
              <a:gd name="T113" fmla="*/ 2076 h 4152"/>
              <a:gd name="T114" fmla="*/ 2076 w 4152"/>
              <a:gd name="T115" fmla="*/ 708 h 4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52" h="4152">
                <a:moveTo>
                  <a:pt x="4143" y="2274"/>
                </a:moveTo>
                <a:cubicBezTo>
                  <a:pt x="4149" y="2209"/>
                  <a:pt x="4152" y="2143"/>
                  <a:pt x="4152" y="2076"/>
                </a:cubicBezTo>
                <a:cubicBezTo>
                  <a:pt x="4152" y="2009"/>
                  <a:pt x="4149" y="1943"/>
                  <a:pt x="4143" y="1878"/>
                </a:cubicBezTo>
                <a:lnTo>
                  <a:pt x="3720" y="1834"/>
                </a:lnTo>
                <a:cubicBezTo>
                  <a:pt x="3701" y="1705"/>
                  <a:pt x="3667" y="1581"/>
                  <a:pt x="3621" y="1464"/>
                </a:cubicBezTo>
                <a:lnTo>
                  <a:pt x="3965" y="1214"/>
                </a:lnTo>
                <a:cubicBezTo>
                  <a:pt x="3910" y="1093"/>
                  <a:pt x="3844" y="978"/>
                  <a:pt x="3767" y="871"/>
                </a:cubicBezTo>
                <a:lnTo>
                  <a:pt x="3378" y="1045"/>
                </a:lnTo>
                <a:cubicBezTo>
                  <a:pt x="3299" y="944"/>
                  <a:pt x="3208" y="854"/>
                  <a:pt x="3108" y="774"/>
                </a:cubicBezTo>
                <a:lnTo>
                  <a:pt x="3281" y="385"/>
                </a:lnTo>
                <a:cubicBezTo>
                  <a:pt x="3174" y="309"/>
                  <a:pt x="3059" y="242"/>
                  <a:pt x="2939" y="187"/>
                </a:cubicBezTo>
                <a:lnTo>
                  <a:pt x="2688" y="532"/>
                </a:lnTo>
                <a:cubicBezTo>
                  <a:pt x="2571" y="485"/>
                  <a:pt x="2447" y="452"/>
                  <a:pt x="2318" y="433"/>
                </a:cubicBezTo>
                <a:lnTo>
                  <a:pt x="2274" y="9"/>
                </a:lnTo>
                <a:cubicBezTo>
                  <a:pt x="2209" y="3"/>
                  <a:pt x="2143" y="0"/>
                  <a:pt x="2076" y="0"/>
                </a:cubicBezTo>
                <a:cubicBezTo>
                  <a:pt x="2010" y="0"/>
                  <a:pt x="1944" y="3"/>
                  <a:pt x="1879" y="9"/>
                </a:cubicBezTo>
                <a:lnTo>
                  <a:pt x="1834" y="433"/>
                </a:lnTo>
                <a:cubicBezTo>
                  <a:pt x="1705" y="452"/>
                  <a:pt x="1581" y="485"/>
                  <a:pt x="1464" y="531"/>
                </a:cubicBezTo>
                <a:lnTo>
                  <a:pt x="1214" y="187"/>
                </a:lnTo>
                <a:cubicBezTo>
                  <a:pt x="1093" y="242"/>
                  <a:pt x="979" y="309"/>
                  <a:pt x="872" y="385"/>
                </a:cubicBezTo>
                <a:lnTo>
                  <a:pt x="1045" y="774"/>
                </a:lnTo>
                <a:cubicBezTo>
                  <a:pt x="945" y="854"/>
                  <a:pt x="854" y="944"/>
                  <a:pt x="774" y="1045"/>
                </a:cubicBezTo>
                <a:lnTo>
                  <a:pt x="385" y="871"/>
                </a:lnTo>
                <a:cubicBezTo>
                  <a:pt x="309" y="978"/>
                  <a:pt x="242" y="1093"/>
                  <a:pt x="187" y="1214"/>
                </a:cubicBezTo>
                <a:lnTo>
                  <a:pt x="532" y="1464"/>
                </a:lnTo>
                <a:cubicBezTo>
                  <a:pt x="485" y="1581"/>
                  <a:pt x="452" y="1705"/>
                  <a:pt x="433" y="1834"/>
                </a:cubicBezTo>
                <a:lnTo>
                  <a:pt x="9" y="1878"/>
                </a:lnTo>
                <a:cubicBezTo>
                  <a:pt x="3" y="1943"/>
                  <a:pt x="0" y="2009"/>
                  <a:pt x="0" y="2076"/>
                </a:cubicBezTo>
                <a:cubicBezTo>
                  <a:pt x="0" y="2143"/>
                  <a:pt x="3" y="2209"/>
                  <a:pt x="9" y="2274"/>
                </a:cubicBezTo>
                <a:lnTo>
                  <a:pt x="433" y="2318"/>
                </a:lnTo>
                <a:cubicBezTo>
                  <a:pt x="452" y="2447"/>
                  <a:pt x="485" y="2571"/>
                  <a:pt x="532" y="2688"/>
                </a:cubicBezTo>
                <a:lnTo>
                  <a:pt x="187" y="2939"/>
                </a:lnTo>
                <a:cubicBezTo>
                  <a:pt x="242" y="3059"/>
                  <a:pt x="309" y="3174"/>
                  <a:pt x="385" y="3281"/>
                </a:cubicBezTo>
                <a:lnTo>
                  <a:pt x="774" y="3107"/>
                </a:lnTo>
                <a:cubicBezTo>
                  <a:pt x="854" y="3208"/>
                  <a:pt x="945" y="3299"/>
                  <a:pt x="1045" y="3378"/>
                </a:cubicBezTo>
                <a:lnTo>
                  <a:pt x="871" y="3767"/>
                </a:lnTo>
                <a:cubicBezTo>
                  <a:pt x="978" y="3844"/>
                  <a:pt x="1093" y="3910"/>
                  <a:pt x="1214" y="3965"/>
                </a:cubicBezTo>
                <a:lnTo>
                  <a:pt x="1464" y="3621"/>
                </a:lnTo>
                <a:cubicBezTo>
                  <a:pt x="1581" y="3667"/>
                  <a:pt x="1705" y="3701"/>
                  <a:pt x="1834" y="3720"/>
                </a:cubicBezTo>
                <a:lnTo>
                  <a:pt x="1879" y="4143"/>
                </a:lnTo>
                <a:cubicBezTo>
                  <a:pt x="1944" y="4149"/>
                  <a:pt x="2010" y="4152"/>
                  <a:pt x="2076" y="4152"/>
                </a:cubicBezTo>
                <a:cubicBezTo>
                  <a:pt x="2143" y="4152"/>
                  <a:pt x="2209" y="4149"/>
                  <a:pt x="2274" y="4143"/>
                </a:cubicBezTo>
                <a:lnTo>
                  <a:pt x="2318" y="3720"/>
                </a:lnTo>
                <a:cubicBezTo>
                  <a:pt x="2447" y="3701"/>
                  <a:pt x="2571" y="3667"/>
                  <a:pt x="2688" y="3621"/>
                </a:cubicBezTo>
                <a:lnTo>
                  <a:pt x="2939" y="3965"/>
                </a:lnTo>
                <a:cubicBezTo>
                  <a:pt x="3059" y="3910"/>
                  <a:pt x="3174" y="3844"/>
                  <a:pt x="3281" y="3767"/>
                </a:cubicBezTo>
                <a:lnTo>
                  <a:pt x="3108" y="3378"/>
                </a:lnTo>
                <a:cubicBezTo>
                  <a:pt x="3208" y="3299"/>
                  <a:pt x="3299" y="3208"/>
                  <a:pt x="3378" y="3107"/>
                </a:cubicBezTo>
                <a:lnTo>
                  <a:pt x="3767" y="3281"/>
                </a:lnTo>
                <a:cubicBezTo>
                  <a:pt x="3844" y="3174"/>
                  <a:pt x="3910" y="3059"/>
                  <a:pt x="3965" y="2939"/>
                </a:cubicBezTo>
                <a:lnTo>
                  <a:pt x="3621" y="2688"/>
                </a:lnTo>
                <a:cubicBezTo>
                  <a:pt x="3667" y="2571"/>
                  <a:pt x="3701" y="2447"/>
                  <a:pt x="3720" y="2318"/>
                </a:cubicBezTo>
                <a:lnTo>
                  <a:pt x="4143" y="2274"/>
                </a:lnTo>
                <a:close/>
                <a:moveTo>
                  <a:pt x="2076" y="708"/>
                </a:moveTo>
                <a:cubicBezTo>
                  <a:pt x="2832" y="708"/>
                  <a:pt x="3444" y="1321"/>
                  <a:pt x="3444" y="2076"/>
                </a:cubicBezTo>
                <a:cubicBezTo>
                  <a:pt x="3444" y="2832"/>
                  <a:pt x="2832" y="3444"/>
                  <a:pt x="2076" y="3444"/>
                </a:cubicBezTo>
                <a:cubicBezTo>
                  <a:pt x="1321" y="3444"/>
                  <a:pt x="708" y="2832"/>
                  <a:pt x="708" y="2076"/>
                </a:cubicBezTo>
                <a:cubicBezTo>
                  <a:pt x="708" y="1321"/>
                  <a:pt x="1321" y="708"/>
                  <a:pt x="2076" y="708"/>
                </a:cubicBezTo>
                <a:close/>
              </a:path>
            </a:pathLst>
          </a:custGeom>
          <a:solidFill>
            <a:srgbClr val="00C8D8"/>
          </a:solidFill>
          <a:ln>
            <a:noFill/>
          </a:ln>
        </p:spPr>
        <p:txBody>
          <a:bodyPr vert="horz" wrap="square" lIns="91404" tIns="45702" rIns="91404" bIns="45702" numCol="1" anchor="t" anchorCtr="0" compatLnSpc="1"/>
          <a:lstStyle/>
          <a:p>
            <a:pPr defTabSz="914034" fontAlgn="base">
              <a:spcBef>
                <a:spcPct val="0"/>
              </a:spcBef>
              <a:spcAft>
                <a:spcPct val="0"/>
              </a:spcAft>
              <a:defRPr/>
            </a:pPr>
            <a:endParaRPr lang="zh-CN" altLang="en-US" sz="1799" dirty="0">
              <a:solidFill>
                <a:schemeClr val="accent3"/>
              </a:solidFill>
              <a:latin typeface="微软雅黑" panose="020B0503020204020204" pitchFamily="34" charset="-122"/>
              <a:ea typeface="微软雅黑" panose="020B0503020204020204" pitchFamily="34" charset="-122"/>
            </a:endParaRPr>
          </a:p>
        </p:txBody>
      </p:sp>
      <p:sp>
        <p:nvSpPr>
          <p:cNvPr id="19" name="TextBox 12"/>
          <p:cNvSpPr txBox="1"/>
          <p:nvPr/>
        </p:nvSpPr>
        <p:spPr>
          <a:xfrm>
            <a:off x="4260774" y="4091761"/>
            <a:ext cx="1669398" cy="645861"/>
          </a:xfrm>
          <a:prstGeom prst="rect">
            <a:avLst/>
          </a:prstGeom>
          <a:noFill/>
        </p:spPr>
        <p:txBody>
          <a:bodyPr wrap="square" rtlCol="0">
            <a:spAutoFit/>
          </a:bodyPr>
          <a:lstStyle/>
          <a:p>
            <a:pPr algn="ctr" defTabSz="914034" fontAlgn="base">
              <a:spcBef>
                <a:spcPct val="0"/>
              </a:spcBef>
              <a:spcAft>
                <a:spcPct val="0"/>
              </a:spcAft>
              <a:defRPr/>
            </a:pPr>
            <a:r>
              <a:rPr lang="zh-CN" altLang="en-US" sz="1799" dirty="0">
                <a:solidFill>
                  <a:srgbClr val="00C8D8"/>
                </a:solidFill>
                <a:latin typeface="微软雅黑" panose="020B0503020204020204" pitchFamily="34" charset="-122"/>
                <a:ea typeface="微软雅黑" panose="020B0503020204020204" pitchFamily="34" charset="-122"/>
              </a:rPr>
              <a:t>这里输入您的文本</a:t>
            </a:r>
            <a:endParaRPr lang="en-US" altLang="zh-CN" sz="1799" dirty="0">
              <a:solidFill>
                <a:srgbClr val="00C8D8"/>
              </a:solidFill>
              <a:latin typeface="微软雅黑" panose="020B0503020204020204" pitchFamily="34" charset="-122"/>
              <a:ea typeface="微软雅黑" panose="020B0503020204020204" pitchFamily="34" charset="-122"/>
            </a:endParaRPr>
          </a:p>
        </p:txBody>
      </p:sp>
      <p:sp>
        <p:nvSpPr>
          <p:cNvPr id="20" name="TextBox 13"/>
          <p:cNvSpPr txBox="1"/>
          <p:nvPr/>
        </p:nvSpPr>
        <p:spPr>
          <a:xfrm>
            <a:off x="1840782" y="3058702"/>
            <a:ext cx="1502776" cy="647447"/>
          </a:xfrm>
          <a:prstGeom prst="rect">
            <a:avLst/>
          </a:prstGeom>
          <a:noFill/>
        </p:spPr>
        <p:txBody>
          <a:bodyPr wrap="square" rtlCol="0">
            <a:spAutoFit/>
          </a:bodyPr>
          <a:lstStyle/>
          <a:p>
            <a:pPr algn="ctr" defTabSz="914034" fontAlgn="base">
              <a:spcBef>
                <a:spcPct val="0"/>
              </a:spcBef>
              <a:spcAft>
                <a:spcPct val="0"/>
              </a:spcAft>
              <a:defRPr/>
            </a:pPr>
            <a:r>
              <a:rPr lang="zh-CN" altLang="en-US" sz="1799" dirty="0">
                <a:solidFill>
                  <a:srgbClr val="1F3240"/>
                </a:solidFill>
                <a:latin typeface="微软雅黑" panose="020B0503020204020204" pitchFamily="34" charset="-122"/>
                <a:ea typeface="微软雅黑" panose="020B0503020204020204" pitchFamily="34" charset="-122"/>
              </a:rPr>
              <a:t>这里输入您的文本</a:t>
            </a:r>
            <a:endParaRPr lang="en-US" altLang="zh-CN" sz="1799" dirty="0">
              <a:solidFill>
                <a:srgbClr val="1F3240"/>
              </a:solidFill>
              <a:latin typeface="微软雅黑" panose="020B0503020204020204" pitchFamily="34" charset="-122"/>
              <a:ea typeface="微软雅黑" panose="020B0503020204020204" pitchFamily="34" charset="-122"/>
            </a:endParaRPr>
          </a:p>
        </p:txBody>
      </p:sp>
      <p:sp>
        <p:nvSpPr>
          <p:cNvPr id="21" name="TextBox 14"/>
          <p:cNvSpPr txBox="1"/>
          <p:nvPr/>
        </p:nvSpPr>
        <p:spPr>
          <a:xfrm>
            <a:off x="6806130" y="3087266"/>
            <a:ext cx="1502776" cy="645861"/>
          </a:xfrm>
          <a:prstGeom prst="rect">
            <a:avLst/>
          </a:prstGeom>
          <a:noFill/>
        </p:spPr>
        <p:txBody>
          <a:bodyPr wrap="square" rtlCol="0">
            <a:spAutoFit/>
          </a:bodyPr>
          <a:lstStyle/>
          <a:p>
            <a:pPr algn="ctr" defTabSz="914034" fontAlgn="base">
              <a:spcBef>
                <a:spcPct val="0"/>
              </a:spcBef>
              <a:spcAft>
                <a:spcPct val="0"/>
              </a:spcAft>
              <a:defRPr/>
            </a:pPr>
            <a:r>
              <a:rPr lang="zh-CN" altLang="en-US" sz="1799" dirty="0">
                <a:solidFill>
                  <a:srgbClr val="1F3240"/>
                </a:solidFill>
                <a:latin typeface="微软雅黑" panose="020B0503020204020204" pitchFamily="34" charset="-122"/>
                <a:ea typeface="微软雅黑" panose="020B0503020204020204" pitchFamily="34" charset="-122"/>
              </a:rPr>
              <a:t>这里输入您的文本</a:t>
            </a:r>
            <a:endParaRPr lang="en-US" altLang="zh-CN" sz="1799" dirty="0">
              <a:solidFill>
                <a:srgbClr val="1F3240"/>
              </a:solidFill>
              <a:latin typeface="微软雅黑" panose="020B0503020204020204" pitchFamily="34" charset="-122"/>
              <a:ea typeface="微软雅黑" panose="020B0503020204020204" pitchFamily="34" charset="-122"/>
            </a:endParaRPr>
          </a:p>
        </p:txBody>
      </p:sp>
      <p:sp>
        <p:nvSpPr>
          <p:cNvPr id="22" name="TextBox 15"/>
          <p:cNvSpPr txBox="1"/>
          <p:nvPr/>
        </p:nvSpPr>
        <p:spPr>
          <a:xfrm>
            <a:off x="8770688" y="3891815"/>
            <a:ext cx="1502776" cy="645861"/>
          </a:xfrm>
          <a:prstGeom prst="rect">
            <a:avLst/>
          </a:prstGeom>
          <a:noFill/>
        </p:spPr>
        <p:txBody>
          <a:bodyPr wrap="square" rtlCol="0">
            <a:spAutoFit/>
          </a:bodyPr>
          <a:lstStyle/>
          <a:p>
            <a:pPr algn="ctr" defTabSz="914034" fontAlgn="base">
              <a:spcBef>
                <a:spcPct val="0"/>
              </a:spcBef>
              <a:spcAft>
                <a:spcPct val="0"/>
              </a:spcAft>
              <a:defRPr/>
            </a:pPr>
            <a:r>
              <a:rPr lang="zh-CN" altLang="en-US" sz="1799" dirty="0">
                <a:solidFill>
                  <a:srgbClr val="00C8D8"/>
                </a:solidFill>
                <a:latin typeface="微软雅黑" panose="020B0503020204020204" pitchFamily="34" charset="-122"/>
                <a:ea typeface="微软雅黑" panose="020B0503020204020204" pitchFamily="34" charset="-122"/>
              </a:rPr>
              <a:t>这里输入您的文本</a:t>
            </a:r>
            <a:endParaRPr lang="en-US" altLang="zh-CN" sz="1799" dirty="0">
              <a:solidFill>
                <a:srgbClr val="00C8D8"/>
              </a:solidFill>
              <a:latin typeface="微软雅黑" panose="020B0503020204020204" pitchFamily="34" charset="-122"/>
              <a:ea typeface="微软雅黑" panose="020B0503020204020204" pitchFamily="34" charset="-122"/>
            </a:endParaRPr>
          </a:p>
        </p:txBody>
      </p:sp>
      <p:sp>
        <p:nvSpPr>
          <p:cNvPr id="29" name="TextBox 16"/>
          <p:cNvSpPr txBox="1"/>
          <p:nvPr/>
        </p:nvSpPr>
        <p:spPr>
          <a:xfrm>
            <a:off x="1794762" y="1554340"/>
            <a:ext cx="1759851" cy="430045"/>
          </a:xfrm>
          <a:prstGeom prst="rect">
            <a:avLst/>
          </a:prstGeom>
          <a:noFill/>
        </p:spPr>
        <p:txBody>
          <a:bodyPr wrap="square" rtlCol="0">
            <a:spAutoFit/>
          </a:bodyPr>
          <a:lstStyle/>
          <a:p>
            <a:pPr defTabSz="914034" fontAlgn="base">
              <a:spcBef>
                <a:spcPct val="0"/>
              </a:spcBef>
              <a:spcAft>
                <a:spcPct val="0"/>
              </a:spcAft>
              <a:defRPr/>
            </a:pPr>
            <a:r>
              <a:rPr lang="zh-CN" altLang="en-US" sz="2199" b="1" dirty="0">
                <a:solidFill>
                  <a:srgbClr val="1F3240"/>
                </a:solidFill>
                <a:latin typeface="微软雅黑" panose="020B0503020204020204" pitchFamily="34" charset="-122"/>
                <a:ea typeface="微软雅黑" panose="020B0503020204020204" pitchFamily="34" charset="-122"/>
              </a:rPr>
              <a:t>添加标题一</a:t>
            </a:r>
            <a:endParaRPr lang="en-US" altLang="zh-CN" sz="2199" b="1" dirty="0">
              <a:solidFill>
                <a:srgbClr val="1F3240"/>
              </a:solidFill>
              <a:latin typeface="微软雅黑" panose="020B0503020204020204" pitchFamily="34" charset="-122"/>
              <a:ea typeface="微软雅黑" panose="020B0503020204020204" pitchFamily="34" charset="-122"/>
            </a:endParaRPr>
          </a:p>
        </p:txBody>
      </p:sp>
      <p:sp>
        <p:nvSpPr>
          <p:cNvPr id="30" name="TextBox 17"/>
          <p:cNvSpPr txBox="1"/>
          <p:nvPr/>
        </p:nvSpPr>
        <p:spPr>
          <a:xfrm>
            <a:off x="4114781" y="2263676"/>
            <a:ext cx="1759851" cy="430045"/>
          </a:xfrm>
          <a:prstGeom prst="rect">
            <a:avLst/>
          </a:prstGeom>
          <a:noFill/>
        </p:spPr>
        <p:txBody>
          <a:bodyPr wrap="square" rtlCol="0">
            <a:spAutoFit/>
          </a:bodyPr>
          <a:lstStyle/>
          <a:p>
            <a:pPr defTabSz="914034" fontAlgn="base">
              <a:spcBef>
                <a:spcPct val="0"/>
              </a:spcBef>
              <a:spcAft>
                <a:spcPct val="0"/>
              </a:spcAft>
              <a:defRPr/>
            </a:pPr>
            <a:r>
              <a:rPr lang="zh-CN" altLang="en-US" sz="2199" b="1" dirty="0">
                <a:solidFill>
                  <a:srgbClr val="00C8D8"/>
                </a:solidFill>
                <a:latin typeface="微软雅黑" panose="020B0503020204020204" pitchFamily="34" charset="-122"/>
                <a:ea typeface="微软雅黑" panose="020B0503020204020204" pitchFamily="34" charset="-122"/>
              </a:rPr>
              <a:t>添加标题二</a:t>
            </a:r>
            <a:endParaRPr lang="en-US" altLang="zh-CN" sz="2199" b="1" dirty="0">
              <a:solidFill>
                <a:srgbClr val="00C8D8"/>
              </a:solidFill>
              <a:latin typeface="微软雅黑" panose="020B0503020204020204" pitchFamily="34" charset="-122"/>
              <a:ea typeface="微软雅黑" panose="020B0503020204020204" pitchFamily="34" charset="-122"/>
            </a:endParaRPr>
          </a:p>
        </p:txBody>
      </p:sp>
      <p:sp>
        <p:nvSpPr>
          <p:cNvPr id="31" name="TextBox 18"/>
          <p:cNvSpPr txBox="1"/>
          <p:nvPr/>
        </p:nvSpPr>
        <p:spPr>
          <a:xfrm>
            <a:off x="6556989" y="1608293"/>
            <a:ext cx="1759851" cy="431631"/>
          </a:xfrm>
          <a:prstGeom prst="rect">
            <a:avLst/>
          </a:prstGeom>
          <a:noFill/>
        </p:spPr>
        <p:txBody>
          <a:bodyPr wrap="square" rtlCol="0">
            <a:spAutoFit/>
          </a:bodyPr>
          <a:lstStyle/>
          <a:p>
            <a:pPr defTabSz="914034" fontAlgn="base">
              <a:spcBef>
                <a:spcPct val="0"/>
              </a:spcBef>
              <a:spcAft>
                <a:spcPct val="0"/>
              </a:spcAft>
              <a:defRPr/>
            </a:pPr>
            <a:r>
              <a:rPr lang="zh-CN" altLang="en-US" sz="2199" b="1" dirty="0">
                <a:solidFill>
                  <a:srgbClr val="1F3240"/>
                </a:solidFill>
                <a:latin typeface="微软雅黑" panose="020B0503020204020204" pitchFamily="34" charset="-122"/>
                <a:ea typeface="微软雅黑" panose="020B0503020204020204" pitchFamily="34" charset="-122"/>
              </a:rPr>
              <a:t>添加标题三</a:t>
            </a:r>
            <a:endParaRPr lang="en-US" altLang="zh-CN" sz="2199" b="1" dirty="0">
              <a:solidFill>
                <a:srgbClr val="1F3240"/>
              </a:solidFill>
              <a:latin typeface="微软雅黑" panose="020B0503020204020204" pitchFamily="34" charset="-122"/>
              <a:ea typeface="微软雅黑" panose="020B0503020204020204" pitchFamily="34" charset="-122"/>
            </a:endParaRPr>
          </a:p>
        </p:txBody>
      </p:sp>
      <p:sp>
        <p:nvSpPr>
          <p:cNvPr id="32" name="TextBox 19"/>
          <p:cNvSpPr txBox="1"/>
          <p:nvPr/>
        </p:nvSpPr>
        <p:spPr>
          <a:xfrm>
            <a:off x="8684995" y="2522336"/>
            <a:ext cx="1759851" cy="431631"/>
          </a:xfrm>
          <a:prstGeom prst="rect">
            <a:avLst/>
          </a:prstGeom>
          <a:noFill/>
        </p:spPr>
        <p:txBody>
          <a:bodyPr wrap="square" rtlCol="0">
            <a:spAutoFit/>
          </a:bodyPr>
          <a:lstStyle/>
          <a:p>
            <a:pPr defTabSz="914034" fontAlgn="base">
              <a:spcBef>
                <a:spcPct val="0"/>
              </a:spcBef>
              <a:spcAft>
                <a:spcPct val="0"/>
              </a:spcAft>
              <a:defRPr/>
            </a:pPr>
            <a:r>
              <a:rPr lang="zh-CN" altLang="en-US" sz="2199" b="1" dirty="0">
                <a:solidFill>
                  <a:srgbClr val="00C8D8"/>
                </a:solidFill>
                <a:latin typeface="微软雅黑" panose="020B0503020204020204" pitchFamily="34" charset="-122"/>
                <a:ea typeface="微软雅黑" panose="020B0503020204020204" pitchFamily="34" charset="-122"/>
              </a:rPr>
              <a:t>添加标题四</a:t>
            </a:r>
            <a:endParaRPr lang="en-US" altLang="zh-CN" sz="2199" b="1" dirty="0">
              <a:solidFill>
                <a:srgbClr val="00C8D8"/>
              </a:solidFill>
              <a:latin typeface="微软雅黑" panose="020B0503020204020204" pitchFamily="34" charset="-122"/>
              <a:ea typeface="微软雅黑" panose="020B0503020204020204" pitchFamily="34" charset="-122"/>
            </a:endParaRPr>
          </a:p>
        </p:txBody>
      </p:sp>
      <p:sp>
        <p:nvSpPr>
          <p:cNvPr id="33" name="Freeform 6"/>
          <p:cNvSpPr/>
          <p:nvPr/>
        </p:nvSpPr>
        <p:spPr bwMode="auto">
          <a:xfrm>
            <a:off x="3262626" y="5802418"/>
            <a:ext cx="4295685" cy="607776"/>
          </a:xfrm>
          <a:custGeom>
            <a:avLst/>
            <a:gdLst/>
            <a:ahLst/>
            <a:cxnLst/>
            <a:rect l="l" t="t" r="r" b="b"/>
            <a:pathLst>
              <a:path w="4297504" h="607261">
                <a:moveTo>
                  <a:pt x="190044" y="0"/>
                </a:moveTo>
                <a:cubicBezTo>
                  <a:pt x="236119" y="0"/>
                  <a:pt x="282105" y="2116"/>
                  <a:pt x="327915" y="6348"/>
                </a:cubicBezTo>
                <a:cubicBezTo>
                  <a:pt x="337782" y="90278"/>
                  <a:pt x="346944" y="173503"/>
                  <a:pt x="356106" y="257434"/>
                </a:cubicBezTo>
                <a:cubicBezTo>
                  <a:pt x="361744" y="286351"/>
                  <a:pt x="371611" y="301162"/>
                  <a:pt x="388526" y="313152"/>
                </a:cubicBezTo>
                <a:lnTo>
                  <a:pt x="647176" y="313152"/>
                </a:lnTo>
                <a:cubicBezTo>
                  <a:pt x="665500" y="295520"/>
                  <a:pt x="673957" y="275771"/>
                  <a:pt x="676072" y="257434"/>
                </a:cubicBezTo>
                <a:cubicBezTo>
                  <a:pt x="685939" y="173503"/>
                  <a:pt x="695805" y="89573"/>
                  <a:pt x="705672" y="6348"/>
                </a:cubicBezTo>
                <a:cubicBezTo>
                  <a:pt x="797997" y="-2116"/>
                  <a:pt x="890322" y="-2116"/>
                  <a:pt x="981942" y="6348"/>
                </a:cubicBezTo>
                <a:cubicBezTo>
                  <a:pt x="991809" y="90278"/>
                  <a:pt x="1000971" y="173503"/>
                  <a:pt x="1010133" y="257434"/>
                </a:cubicBezTo>
                <a:cubicBezTo>
                  <a:pt x="1015771" y="286351"/>
                  <a:pt x="1025638" y="301162"/>
                  <a:pt x="1042552" y="313152"/>
                </a:cubicBezTo>
                <a:lnTo>
                  <a:pt x="1301203" y="313152"/>
                </a:lnTo>
                <a:cubicBezTo>
                  <a:pt x="1319527" y="295520"/>
                  <a:pt x="1327984" y="275771"/>
                  <a:pt x="1330098" y="257434"/>
                </a:cubicBezTo>
                <a:cubicBezTo>
                  <a:pt x="1339965" y="173503"/>
                  <a:pt x="1349832" y="89573"/>
                  <a:pt x="1359699" y="6348"/>
                </a:cubicBezTo>
                <a:cubicBezTo>
                  <a:pt x="1452023" y="-2116"/>
                  <a:pt x="1543644" y="-2116"/>
                  <a:pt x="1635968" y="6348"/>
                </a:cubicBezTo>
                <a:cubicBezTo>
                  <a:pt x="1645835" y="90278"/>
                  <a:pt x="1654997" y="173503"/>
                  <a:pt x="1664159" y="257434"/>
                </a:cubicBezTo>
                <a:cubicBezTo>
                  <a:pt x="1669797" y="286351"/>
                  <a:pt x="1679664" y="301162"/>
                  <a:pt x="1696579" y="313152"/>
                </a:cubicBezTo>
                <a:lnTo>
                  <a:pt x="1955229" y="313152"/>
                </a:lnTo>
                <a:cubicBezTo>
                  <a:pt x="1972848" y="295520"/>
                  <a:pt x="1982011" y="275771"/>
                  <a:pt x="1984125" y="257434"/>
                </a:cubicBezTo>
                <a:cubicBezTo>
                  <a:pt x="1993992" y="173503"/>
                  <a:pt x="2003858" y="89573"/>
                  <a:pt x="2013725" y="6348"/>
                </a:cubicBezTo>
                <a:cubicBezTo>
                  <a:pt x="2105345" y="-2116"/>
                  <a:pt x="2197670" y="-2116"/>
                  <a:pt x="2289995" y="6348"/>
                </a:cubicBezTo>
                <a:cubicBezTo>
                  <a:pt x="2299157" y="90278"/>
                  <a:pt x="2309024" y="173503"/>
                  <a:pt x="2318186" y="257434"/>
                </a:cubicBezTo>
                <a:cubicBezTo>
                  <a:pt x="2323824" y="286351"/>
                  <a:pt x="2333691" y="301162"/>
                  <a:pt x="2350605" y="313152"/>
                </a:cubicBezTo>
                <a:lnTo>
                  <a:pt x="2609256" y="313152"/>
                </a:lnTo>
                <a:cubicBezTo>
                  <a:pt x="2626875" y="295520"/>
                  <a:pt x="2636037" y="275771"/>
                  <a:pt x="2638151" y="257434"/>
                </a:cubicBezTo>
                <a:cubicBezTo>
                  <a:pt x="2648018" y="173503"/>
                  <a:pt x="2657885" y="89573"/>
                  <a:pt x="2667752" y="6348"/>
                </a:cubicBezTo>
                <a:cubicBezTo>
                  <a:pt x="2759372" y="-2116"/>
                  <a:pt x="2851697" y="-2116"/>
                  <a:pt x="2944022" y="6348"/>
                </a:cubicBezTo>
                <a:cubicBezTo>
                  <a:pt x="2953184" y="90278"/>
                  <a:pt x="2963051" y="173503"/>
                  <a:pt x="2972213" y="257434"/>
                </a:cubicBezTo>
                <a:cubicBezTo>
                  <a:pt x="2977851" y="286351"/>
                  <a:pt x="2987013" y="301162"/>
                  <a:pt x="3004632" y="313152"/>
                </a:cubicBezTo>
                <a:lnTo>
                  <a:pt x="3263283" y="313152"/>
                </a:lnTo>
                <a:cubicBezTo>
                  <a:pt x="3280902" y="295520"/>
                  <a:pt x="3290064" y="275771"/>
                  <a:pt x="3292178" y="257434"/>
                </a:cubicBezTo>
                <a:cubicBezTo>
                  <a:pt x="3302045" y="173503"/>
                  <a:pt x="3311912" y="89573"/>
                  <a:pt x="3321074" y="6348"/>
                </a:cubicBezTo>
                <a:cubicBezTo>
                  <a:pt x="3413399" y="-2116"/>
                  <a:pt x="3505723" y="-2116"/>
                  <a:pt x="3598048" y="6348"/>
                </a:cubicBezTo>
                <a:cubicBezTo>
                  <a:pt x="3607210" y="90278"/>
                  <a:pt x="3616372" y="173503"/>
                  <a:pt x="3626239" y="257434"/>
                </a:cubicBezTo>
                <a:cubicBezTo>
                  <a:pt x="3631877" y="286351"/>
                  <a:pt x="3641039" y="301162"/>
                  <a:pt x="3658659" y="313152"/>
                </a:cubicBezTo>
                <a:lnTo>
                  <a:pt x="3917309" y="313152"/>
                </a:lnTo>
                <a:cubicBezTo>
                  <a:pt x="3934928" y="295520"/>
                  <a:pt x="3944090" y="275771"/>
                  <a:pt x="3946205" y="257434"/>
                </a:cubicBezTo>
                <a:cubicBezTo>
                  <a:pt x="3956071" y="173503"/>
                  <a:pt x="3965938" y="89573"/>
                  <a:pt x="3975100" y="6348"/>
                </a:cubicBezTo>
                <a:cubicBezTo>
                  <a:pt x="4067425" y="-2116"/>
                  <a:pt x="4159750" y="-2116"/>
                  <a:pt x="4252075" y="6348"/>
                </a:cubicBezTo>
                <a:cubicBezTo>
                  <a:pt x="4261237" y="90278"/>
                  <a:pt x="4270399" y="173503"/>
                  <a:pt x="4280266" y="257434"/>
                </a:cubicBezTo>
                <a:cubicBezTo>
                  <a:pt x="4283830" y="275712"/>
                  <a:pt x="4288801" y="288355"/>
                  <a:pt x="4297504" y="297378"/>
                </a:cubicBezTo>
                <a:lnTo>
                  <a:pt x="4297504" y="607261"/>
                </a:lnTo>
                <a:lnTo>
                  <a:pt x="0" y="607261"/>
                </a:lnTo>
                <a:lnTo>
                  <a:pt x="0" y="303943"/>
                </a:lnTo>
                <a:cubicBezTo>
                  <a:pt x="13952" y="289411"/>
                  <a:pt x="20260" y="272919"/>
                  <a:pt x="22045" y="257434"/>
                </a:cubicBezTo>
                <a:cubicBezTo>
                  <a:pt x="31912" y="173503"/>
                  <a:pt x="41779" y="89573"/>
                  <a:pt x="51645" y="6348"/>
                </a:cubicBezTo>
                <a:cubicBezTo>
                  <a:pt x="97808" y="2116"/>
                  <a:pt x="143970" y="0"/>
                  <a:pt x="190044" y="0"/>
                </a:cubicBezTo>
                <a:close/>
              </a:path>
            </a:pathLst>
          </a:custGeom>
          <a:solidFill>
            <a:srgbClr val="1F3240"/>
          </a:solidFill>
          <a:ln w="6" cap="flat">
            <a:noFill/>
            <a:prstDash val="solid"/>
            <a:miter lim="800000"/>
          </a:ln>
        </p:spPr>
        <p:txBody>
          <a:bodyPr vert="horz" wrap="square" lIns="91404" tIns="45702" rIns="91404" bIns="45702" numCol="1" anchor="t" anchorCtr="0" compatLnSpc="1"/>
          <a:lstStyle/>
          <a:p>
            <a:pPr defTabSz="914034" fontAlgn="base">
              <a:spcBef>
                <a:spcPct val="0"/>
              </a:spcBef>
              <a:spcAft>
                <a:spcPct val="0"/>
              </a:spcAft>
              <a:defRPr/>
            </a:pPr>
            <a:endParaRPr lang="zh-CN" altLang="en-US" sz="1799" dirty="0">
              <a:solidFill>
                <a:schemeClr val="accent3"/>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8907590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5644">
        <p15:prstTrans prst="pageCurlDouble"/>
      </p:transition>
    </mc:Choice>
    <mc:Fallback>
      <p:transition spd="slow" advClick="0" advTm="564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0-#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20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1000"/>
                                        <p:tgtEl>
                                          <p:spTgt spid="18"/>
                                        </p:tgtEl>
                                      </p:cBhvr>
                                    </p:animEffect>
                                    <p:anim calcmode="lin" valueType="num">
                                      <p:cBhvr>
                                        <p:cTn id="23" dur="1000" fill="hold"/>
                                        <p:tgtEl>
                                          <p:spTgt spid="18"/>
                                        </p:tgtEl>
                                        <p:attrNameLst>
                                          <p:attrName>ppt_x</p:attrName>
                                        </p:attrNameLst>
                                      </p:cBhvr>
                                      <p:tavLst>
                                        <p:tav tm="0">
                                          <p:val>
                                            <p:strVal val="#ppt_x"/>
                                          </p:val>
                                        </p:tav>
                                        <p:tav tm="100000">
                                          <p:val>
                                            <p:strVal val="#ppt_x"/>
                                          </p:val>
                                        </p:tav>
                                      </p:tavLst>
                                    </p:anim>
                                    <p:anim calcmode="lin" valueType="num">
                                      <p:cBhvr>
                                        <p:cTn id="24" dur="1000" fill="hold"/>
                                        <p:tgtEl>
                                          <p:spTgt spid="1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60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anim calcmode="lin" valueType="num">
                                      <p:cBhvr>
                                        <p:cTn id="28" dur="1000" fill="hold"/>
                                        <p:tgtEl>
                                          <p:spTgt spid="15"/>
                                        </p:tgtEl>
                                        <p:attrNameLst>
                                          <p:attrName>ppt_x</p:attrName>
                                        </p:attrNameLst>
                                      </p:cBhvr>
                                      <p:tavLst>
                                        <p:tav tm="0">
                                          <p:val>
                                            <p:strVal val="#ppt_x"/>
                                          </p:val>
                                        </p:tav>
                                        <p:tav tm="100000">
                                          <p:val>
                                            <p:strVal val="#ppt_x"/>
                                          </p:val>
                                        </p:tav>
                                      </p:tavLst>
                                    </p:anim>
                                    <p:anim calcmode="lin" valueType="num">
                                      <p:cBhvr>
                                        <p:cTn id="29" dur="1000" fill="hold"/>
                                        <p:tgtEl>
                                          <p:spTgt spid="15"/>
                                        </p:tgtEl>
                                        <p:attrNameLst>
                                          <p:attrName>ppt_y</p:attrName>
                                        </p:attrNameLst>
                                      </p:cBhvr>
                                      <p:tavLst>
                                        <p:tav tm="0">
                                          <p:val>
                                            <p:strVal val="#ppt_y+.1"/>
                                          </p:val>
                                        </p:tav>
                                        <p:tav tm="100000">
                                          <p:val>
                                            <p:strVal val="#ppt_y"/>
                                          </p:val>
                                        </p:tav>
                                      </p:tavLst>
                                    </p:anim>
                                  </p:childTnLst>
                                </p:cTn>
                              </p:par>
                            </p:childTnLst>
                          </p:cTn>
                        </p:par>
                        <p:par>
                          <p:cTn id="30" fill="hold">
                            <p:stCondLst>
                              <p:cond delay="2100"/>
                            </p:stCondLst>
                            <p:childTnLst>
                              <p:par>
                                <p:cTn id="31" presetID="2" presetClass="exit" presetSubtype="2" fill="hold" nodeType="afterEffect">
                                  <p:stCondLst>
                                    <p:cond delay="0"/>
                                  </p:stCondLst>
                                  <p:childTnLst>
                                    <p:anim calcmode="lin" valueType="num">
                                      <p:cBhvr additive="base">
                                        <p:cTn id="32" dur="1000"/>
                                        <p:tgtEl>
                                          <p:spTgt spid="33"/>
                                        </p:tgtEl>
                                        <p:attrNameLst>
                                          <p:attrName>ppt_x</p:attrName>
                                        </p:attrNameLst>
                                      </p:cBhvr>
                                      <p:tavLst>
                                        <p:tav tm="0">
                                          <p:val>
                                            <p:strVal val="ppt_x"/>
                                          </p:val>
                                        </p:tav>
                                        <p:tav tm="100000">
                                          <p:val>
                                            <p:strVal val="1+ppt_w/2"/>
                                          </p:val>
                                        </p:tav>
                                      </p:tavLst>
                                    </p:anim>
                                    <p:anim calcmode="lin" valueType="num">
                                      <p:cBhvr additive="base">
                                        <p:cTn id="33" dur="1000"/>
                                        <p:tgtEl>
                                          <p:spTgt spid="33"/>
                                        </p:tgtEl>
                                        <p:attrNameLst>
                                          <p:attrName>ppt_y</p:attrName>
                                        </p:attrNameLst>
                                      </p:cBhvr>
                                      <p:tavLst>
                                        <p:tav tm="0">
                                          <p:val>
                                            <p:strVal val="ppt_y"/>
                                          </p:val>
                                        </p:tav>
                                        <p:tav tm="100000">
                                          <p:val>
                                            <p:strVal val="ppt_y"/>
                                          </p:val>
                                        </p:tav>
                                      </p:tavLst>
                                    </p:anim>
                                    <p:set>
                                      <p:cBhvr>
                                        <p:cTn id="34" dur="1" fill="hold">
                                          <p:stCondLst>
                                            <p:cond delay="999"/>
                                          </p:stCondLst>
                                        </p:cTn>
                                        <p:tgtEl>
                                          <p:spTgt spid="33"/>
                                        </p:tgtEl>
                                        <p:attrNameLst>
                                          <p:attrName>style.visibility</p:attrName>
                                        </p:attrNameLst>
                                      </p:cBhvr>
                                      <p:to>
                                        <p:strVal val="hidden"/>
                                      </p:to>
                                    </p:set>
                                  </p:childTnLst>
                                </p:cTn>
                              </p:par>
                              <p:par>
                                <p:cTn id="35" presetID="8" presetClass="emph" presetSubtype="0" fill="hold" nodeType="withEffect">
                                  <p:stCondLst>
                                    <p:cond delay="300"/>
                                  </p:stCondLst>
                                  <p:childTnLst>
                                    <p:animRot by="-21600000">
                                      <p:cBhvr>
                                        <p:cTn id="36" dur="2000" fill="hold"/>
                                        <p:tgtEl>
                                          <p:spTgt spid="18"/>
                                        </p:tgtEl>
                                        <p:attrNameLst>
                                          <p:attrName>r</p:attrName>
                                        </p:attrNameLst>
                                      </p:cBhvr>
                                    </p:animRot>
                                  </p:childTnLst>
                                </p:cTn>
                              </p:par>
                              <p:par>
                                <p:cTn id="37" presetID="8" presetClass="emph" presetSubtype="0" fill="hold" nodeType="withEffect">
                                  <p:stCondLst>
                                    <p:cond delay="500"/>
                                  </p:stCondLst>
                                  <p:childTnLst>
                                    <p:animRot by="-21600000">
                                      <p:cBhvr>
                                        <p:cTn id="38" dur="2000" fill="hold"/>
                                        <p:tgtEl>
                                          <p:spTgt spid="16"/>
                                        </p:tgtEl>
                                        <p:attrNameLst>
                                          <p:attrName>r</p:attrName>
                                        </p:attrNameLst>
                                      </p:cBhvr>
                                    </p:animRot>
                                  </p:childTnLst>
                                </p:cTn>
                              </p:par>
                              <p:par>
                                <p:cTn id="39" presetID="8" presetClass="emph" presetSubtype="0" fill="hold" nodeType="withEffect">
                                  <p:stCondLst>
                                    <p:cond delay="500"/>
                                  </p:stCondLst>
                                  <p:childTnLst>
                                    <p:animRot by="-21600000">
                                      <p:cBhvr>
                                        <p:cTn id="40" dur="2000" fill="hold"/>
                                        <p:tgtEl>
                                          <p:spTgt spid="17"/>
                                        </p:tgtEl>
                                        <p:attrNameLst>
                                          <p:attrName>r</p:attrName>
                                        </p:attrNameLst>
                                      </p:cBhvr>
                                    </p:animRot>
                                  </p:childTnLst>
                                </p:cTn>
                              </p:par>
                              <p:par>
                                <p:cTn id="41" presetID="8" presetClass="emph" presetSubtype="0" fill="hold" nodeType="withEffect">
                                  <p:stCondLst>
                                    <p:cond delay="500"/>
                                  </p:stCondLst>
                                  <p:childTnLst>
                                    <p:animRot by="-21600000">
                                      <p:cBhvr>
                                        <p:cTn id="42" dur="2000" fill="hold"/>
                                        <p:tgtEl>
                                          <p:spTgt spid="15"/>
                                        </p:tgtEl>
                                        <p:attrNameLst>
                                          <p:attrName>r</p:attrName>
                                        </p:attrNameLst>
                                      </p:cBhvr>
                                    </p:animRot>
                                  </p:childTnLst>
                                </p:cTn>
                              </p:par>
                            </p:childTnLst>
                          </p:cTn>
                        </p:par>
                        <p:par>
                          <p:cTn id="43" fill="hold">
                            <p:stCondLst>
                              <p:cond delay="4600"/>
                            </p:stCondLst>
                            <p:childTnLst>
                              <p:par>
                                <p:cTn id="44" presetID="42" presetClass="entr" presetSubtype="0"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1000"/>
                                        <p:tgtEl>
                                          <p:spTgt spid="29"/>
                                        </p:tgtEl>
                                      </p:cBhvr>
                                    </p:animEffect>
                                    <p:anim calcmode="lin" valueType="num">
                                      <p:cBhvr>
                                        <p:cTn id="47" dur="1000" fill="hold"/>
                                        <p:tgtEl>
                                          <p:spTgt spid="29"/>
                                        </p:tgtEl>
                                        <p:attrNameLst>
                                          <p:attrName>ppt_x</p:attrName>
                                        </p:attrNameLst>
                                      </p:cBhvr>
                                      <p:tavLst>
                                        <p:tav tm="0">
                                          <p:val>
                                            <p:strVal val="#ppt_x"/>
                                          </p:val>
                                        </p:tav>
                                        <p:tav tm="100000">
                                          <p:val>
                                            <p:strVal val="#ppt_x"/>
                                          </p:val>
                                        </p:tav>
                                      </p:tavLst>
                                    </p:anim>
                                    <p:anim calcmode="lin" valueType="num">
                                      <p:cBhvr>
                                        <p:cTn id="48" dur="1000" fill="hold"/>
                                        <p:tgtEl>
                                          <p:spTgt spid="29"/>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fade">
                                      <p:cBhvr>
                                        <p:cTn id="51" dur="1000"/>
                                        <p:tgtEl>
                                          <p:spTgt spid="30"/>
                                        </p:tgtEl>
                                      </p:cBhvr>
                                    </p:animEffect>
                                    <p:anim calcmode="lin" valueType="num">
                                      <p:cBhvr>
                                        <p:cTn id="52" dur="1000" fill="hold"/>
                                        <p:tgtEl>
                                          <p:spTgt spid="30"/>
                                        </p:tgtEl>
                                        <p:attrNameLst>
                                          <p:attrName>ppt_x</p:attrName>
                                        </p:attrNameLst>
                                      </p:cBhvr>
                                      <p:tavLst>
                                        <p:tav tm="0">
                                          <p:val>
                                            <p:strVal val="#ppt_x"/>
                                          </p:val>
                                        </p:tav>
                                        <p:tav tm="100000">
                                          <p:val>
                                            <p:strVal val="#ppt_x"/>
                                          </p:val>
                                        </p:tav>
                                      </p:tavLst>
                                    </p:anim>
                                    <p:anim calcmode="lin" valueType="num">
                                      <p:cBhvr>
                                        <p:cTn id="53" dur="1000" fill="hold"/>
                                        <p:tgtEl>
                                          <p:spTgt spid="30"/>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fade">
                                      <p:cBhvr>
                                        <p:cTn id="56" dur="1000"/>
                                        <p:tgtEl>
                                          <p:spTgt spid="31"/>
                                        </p:tgtEl>
                                      </p:cBhvr>
                                    </p:animEffect>
                                    <p:anim calcmode="lin" valueType="num">
                                      <p:cBhvr>
                                        <p:cTn id="57" dur="1000" fill="hold"/>
                                        <p:tgtEl>
                                          <p:spTgt spid="31"/>
                                        </p:tgtEl>
                                        <p:attrNameLst>
                                          <p:attrName>ppt_x</p:attrName>
                                        </p:attrNameLst>
                                      </p:cBhvr>
                                      <p:tavLst>
                                        <p:tav tm="0">
                                          <p:val>
                                            <p:strVal val="#ppt_x"/>
                                          </p:val>
                                        </p:tav>
                                        <p:tav tm="100000">
                                          <p:val>
                                            <p:strVal val="#ppt_x"/>
                                          </p:val>
                                        </p:tav>
                                      </p:tavLst>
                                    </p:anim>
                                    <p:anim calcmode="lin" valueType="num">
                                      <p:cBhvr>
                                        <p:cTn id="58" dur="1000" fill="hold"/>
                                        <p:tgtEl>
                                          <p:spTgt spid="31"/>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32"/>
                                        </p:tgtEl>
                                        <p:attrNameLst>
                                          <p:attrName>style.visibility</p:attrName>
                                        </p:attrNameLst>
                                      </p:cBhvr>
                                      <p:to>
                                        <p:strVal val="visible"/>
                                      </p:to>
                                    </p:set>
                                    <p:animEffect transition="in" filter="fade">
                                      <p:cBhvr>
                                        <p:cTn id="61" dur="1000"/>
                                        <p:tgtEl>
                                          <p:spTgt spid="32"/>
                                        </p:tgtEl>
                                      </p:cBhvr>
                                    </p:animEffect>
                                    <p:anim calcmode="lin" valueType="num">
                                      <p:cBhvr>
                                        <p:cTn id="62" dur="1000" fill="hold"/>
                                        <p:tgtEl>
                                          <p:spTgt spid="32"/>
                                        </p:tgtEl>
                                        <p:attrNameLst>
                                          <p:attrName>ppt_x</p:attrName>
                                        </p:attrNameLst>
                                      </p:cBhvr>
                                      <p:tavLst>
                                        <p:tav tm="0">
                                          <p:val>
                                            <p:strVal val="#ppt_x"/>
                                          </p:val>
                                        </p:tav>
                                        <p:tav tm="100000">
                                          <p:val>
                                            <p:strVal val="#ppt_x"/>
                                          </p:val>
                                        </p:tav>
                                      </p:tavLst>
                                    </p:anim>
                                    <p:anim calcmode="lin" valueType="num">
                                      <p:cBhvr>
                                        <p:cTn id="63" dur="1000" fill="hold"/>
                                        <p:tgtEl>
                                          <p:spTgt spid="32"/>
                                        </p:tgtEl>
                                        <p:attrNameLst>
                                          <p:attrName>ppt_y</p:attrName>
                                        </p:attrNameLst>
                                      </p:cBhvr>
                                      <p:tavLst>
                                        <p:tav tm="0">
                                          <p:val>
                                            <p:strVal val="#ppt_y+.1"/>
                                          </p:val>
                                        </p:tav>
                                        <p:tav tm="100000">
                                          <p:val>
                                            <p:strVal val="#ppt_y"/>
                                          </p:val>
                                        </p:tav>
                                      </p:tavLst>
                                    </p:anim>
                                  </p:childTnLst>
                                </p:cTn>
                              </p:par>
                            </p:childTnLst>
                          </p:cTn>
                        </p:par>
                        <p:par>
                          <p:cTn id="64" fill="hold">
                            <p:stCondLst>
                              <p:cond delay="5600"/>
                            </p:stCondLst>
                            <p:childTnLst>
                              <p:par>
                                <p:cTn id="65" presetID="31" presetClass="entr" presetSubtype="0" fill="hold" grpId="0" nodeType="after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p:cTn id="67" dur="500" fill="hold"/>
                                        <p:tgtEl>
                                          <p:spTgt spid="20"/>
                                        </p:tgtEl>
                                        <p:attrNameLst>
                                          <p:attrName>ppt_w</p:attrName>
                                        </p:attrNameLst>
                                      </p:cBhvr>
                                      <p:tavLst>
                                        <p:tav tm="0">
                                          <p:val>
                                            <p:fltVal val="0"/>
                                          </p:val>
                                        </p:tav>
                                        <p:tav tm="100000">
                                          <p:val>
                                            <p:strVal val="#ppt_w"/>
                                          </p:val>
                                        </p:tav>
                                      </p:tavLst>
                                    </p:anim>
                                    <p:anim calcmode="lin" valueType="num">
                                      <p:cBhvr>
                                        <p:cTn id="68" dur="500" fill="hold"/>
                                        <p:tgtEl>
                                          <p:spTgt spid="20"/>
                                        </p:tgtEl>
                                        <p:attrNameLst>
                                          <p:attrName>ppt_h</p:attrName>
                                        </p:attrNameLst>
                                      </p:cBhvr>
                                      <p:tavLst>
                                        <p:tav tm="0">
                                          <p:val>
                                            <p:fltVal val="0"/>
                                          </p:val>
                                        </p:tav>
                                        <p:tav tm="100000">
                                          <p:val>
                                            <p:strVal val="#ppt_h"/>
                                          </p:val>
                                        </p:tav>
                                      </p:tavLst>
                                    </p:anim>
                                    <p:anim calcmode="lin" valueType="num">
                                      <p:cBhvr>
                                        <p:cTn id="69" dur="500" fill="hold"/>
                                        <p:tgtEl>
                                          <p:spTgt spid="20"/>
                                        </p:tgtEl>
                                        <p:attrNameLst>
                                          <p:attrName>style.rotation</p:attrName>
                                        </p:attrNameLst>
                                      </p:cBhvr>
                                      <p:tavLst>
                                        <p:tav tm="0">
                                          <p:val>
                                            <p:fltVal val="90"/>
                                          </p:val>
                                        </p:tav>
                                        <p:tav tm="100000">
                                          <p:val>
                                            <p:fltVal val="0"/>
                                          </p:val>
                                        </p:tav>
                                      </p:tavLst>
                                    </p:anim>
                                    <p:animEffect transition="in" filter="fade">
                                      <p:cBhvr>
                                        <p:cTn id="70" dur="500"/>
                                        <p:tgtEl>
                                          <p:spTgt spid="20"/>
                                        </p:tgtEl>
                                      </p:cBhvr>
                                    </p:animEffect>
                                  </p:childTnLst>
                                </p:cTn>
                              </p:par>
                              <p:par>
                                <p:cTn id="71" presetID="31" presetClass="entr" presetSubtype="0" fill="hold" grpId="0" nodeType="withEffect">
                                  <p:stCondLst>
                                    <p:cond delay="0"/>
                                  </p:stCondLst>
                                  <p:childTnLst>
                                    <p:set>
                                      <p:cBhvr>
                                        <p:cTn id="72" dur="1" fill="hold">
                                          <p:stCondLst>
                                            <p:cond delay="0"/>
                                          </p:stCondLst>
                                        </p:cTn>
                                        <p:tgtEl>
                                          <p:spTgt spid="19"/>
                                        </p:tgtEl>
                                        <p:attrNameLst>
                                          <p:attrName>style.visibility</p:attrName>
                                        </p:attrNameLst>
                                      </p:cBhvr>
                                      <p:to>
                                        <p:strVal val="visible"/>
                                      </p:to>
                                    </p:set>
                                    <p:anim calcmode="lin" valueType="num">
                                      <p:cBhvr>
                                        <p:cTn id="73" dur="500" fill="hold"/>
                                        <p:tgtEl>
                                          <p:spTgt spid="19"/>
                                        </p:tgtEl>
                                        <p:attrNameLst>
                                          <p:attrName>ppt_w</p:attrName>
                                        </p:attrNameLst>
                                      </p:cBhvr>
                                      <p:tavLst>
                                        <p:tav tm="0">
                                          <p:val>
                                            <p:fltVal val="0"/>
                                          </p:val>
                                        </p:tav>
                                        <p:tav tm="100000">
                                          <p:val>
                                            <p:strVal val="#ppt_w"/>
                                          </p:val>
                                        </p:tav>
                                      </p:tavLst>
                                    </p:anim>
                                    <p:anim calcmode="lin" valueType="num">
                                      <p:cBhvr>
                                        <p:cTn id="74" dur="500" fill="hold"/>
                                        <p:tgtEl>
                                          <p:spTgt spid="19"/>
                                        </p:tgtEl>
                                        <p:attrNameLst>
                                          <p:attrName>ppt_h</p:attrName>
                                        </p:attrNameLst>
                                      </p:cBhvr>
                                      <p:tavLst>
                                        <p:tav tm="0">
                                          <p:val>
                                            <p:fltVal val="0"/>
                                          </p:val>
                                        </p:tav>
                                        <p:tav tm="100000">
                                          <p:val>
                                            <p:strVal val="#ppt_h"/>
                                          </p:val>
                                        </p:tav>
                                      </p:tavLst>
                                    </p:anim>
                                    <p:anim calcmode="lin" valueType="num">
                                      <p:cBhvr>
                                        <p:cTn id="75" dur="500" fill="hold"/>
                                        <p:tgtEl>
                                          <p:spTgt spid="19"/>
                                        </p:tgtEl>
                                        <p:attrNameLst>
                                          <p:attrName>style.rotation</p:attrName>
                                        </p:attrNameLst>
                                      </p:cBhvr>
                                      <p:tavLst>
                                        <p:tav tm="0">
                                          <p:val>
                                            <p:fltVal val="90"/>
                                          </p:val>
                                        </p:tav>
                                        <p:tav tm="100000">
                                          <p:val>
                                            <p:fltVal val="0"/>
                                          </p:val>
                                        </p:tav>
                                      </p:tavLst>
                                    </p:anim>
                                    <p:animEffect transition="in" filter="fade">
                                      <p:cBhvr>
                                        <p:cTn id="76" dur="500"/>
                                        <p:tgtEl>
                                          <p:spTgt spid="19"/>
                                        </p:tgtEl>
                                      </p:cBhvr>
                                    </p:animEffect>
                                  </p:childTnLst>
                                </p:cTn>
                              </p:par>
                              <p:par>
                                <p:cTn id="77" presetID="31" presetClass="entr" presetSubtype="0" fill="hold" grpId="0" nodeType="withEffect">
                                  <p:stCondLst>
                                    <p:cond delay="0"/>
                                  </p:stCondLst>
                                  <p:childTnLst>
                                    <p:set>
                                      <p:cBhvr>
                                        <p:cTn id="78" dur="1" fill="hold">
                                          <p:stCondLst>
                                            <p:cond delay="0"/>
                                          </p:stCondLst>
                                        </p:cTn>
                                        <p:tgtEl>
                                          <p:spTgt spid="21"/>
                                        </p:tgtEl>
                                        <p:attrNameLst>
                                          <p:attrName>style.visibility</p:attrName>
                                        </p:attrNameLst>
                                      </p:cBhvr>
                                      <p:to>
                                        <p:strVal val="visible"/>
                                      </p:to>
                                    </p:set>
                                    <p:anim calcmode="lin" valueType="num">
                                      <p:cBhvr>
                                        <p:cTn id="79" dur="500" fill="hold"/>
                                        <p:tgtEl>
                                          <p:spTgt spid="21"/>
                                        </p:tgtEl>
                                        <p:attrNameLst>
                                          <p:attrName>ppt_w</p:attrName>
                                        </p:attrNameLst>
                                      </p:cBhvr>
                                      <p:tavLst>
                                        <p:tav tm="0">
                                          <p:val>
                                            <p:fltVal val="0"/>
                                          </p:val>
                                        </p:tav>
                                        <p:tav tm="100000">
                                          <p:val>
                                            <p:strVal val="#ppt_w"/>
                                          </p:val>
                                        </p:tav>
                                      </p:tavLst>
                                    </p:anim>
                                    <p:anim calcmode="lin" valueType="num">
                                      <p:cBhvr>
                                        <p:cTn id="80" dur="500" fill="hold"/>
                                        <p:tgtEl>
                                          <p:spTgt spid="21"/>
                                        </p:tgtEl>
                                        <p:attrNameLst>
                                          <p:attrName>ppt_h</p:attrName>
                                        </p:attrNameLst>
                                      </p:cBhvr>
                                      <p:tavLst>
                                        <p:tav tm="0">
                                          <p:val>
                                            <p:fltVal val="0"/>
                                          </p:val>
                                        </p:tav>
                                        <p:tav tm="100000">
                                          <p:val>
                                            <p:strVal val="#ppt_h"/>
                                          </p:val>
                                        </p:tav>
                                      </p:tavLst>
                                    </p:anim>
                                    <p:anim calcmode="lin" valueType="num">
                                      <p:cBhvr>
                                        <p:cTn id="81" dur="500" fill="hold"/>
                                        <p:tgtEl>
                                          <p:spTgt spid="21"/>
                                        </p:tgtEl>
                                        <p:attrNameLst>
                                          <p:attrName>style.rotation</p:attrName>
                                        </p:attrNameLst>
                                      </p:cBhvr>
                                      <p:tavLst>
                                        <p:tav tm="0">
                                          <p:val>
                                            <p:fltVal val="90"/>
                                          </p:val>
                                        </p:tav>
                                        <p:tav tm="100000">
                                          <p:val>
                                            <p:fltVal val="0"/>
                                          </p:val>
                                        </p:tav>
                                      </p:tavLst>
                                    </p:anim>
                                    <p:animEffect transition="in" filter="fade">
                                      <p:cBhvr>
                                        <p:cTn id="82" dur="500"/>
                                        <p:tgtEl>
                                          <p:spTgt spid="21"/>
                                        </p:tgtEl>
                                      </p:cBhvr>
                                    </p:animEffect>
                                  </p:childTnLst>
                                </p:cTn>
                              </p:par>
                              <p:par>
                                <p:cTn id="83" presetID="31" presetClass="entr" presetSubtype="0" fill="hold" grpId="0" nodeType="withEffect">
                                  <p:stCondLst>
                                    <p:cond delay="0"/>
                                  </p:stCondLst>
                                  <p:childTnLst>
                                    <p:set>
                                      <p:cBhvr>
                                        <p:cTn id="84" dur="1" fill="hold">
                                          <p:stCondLst>
                                            <p:cond delay="0"/>
                                          </p:stCondLst>
                                        </p:cTn>
                                        <p:tgtEl>
                                          <p:spTgt spid="22"/>
                                        </p:tgtEl>
                                        <p:attrNameLst>
                                          <p:attrName>style.visibility</p:attrName>
                                        </p:attrNameLst>
                                      </p:cBhvr>
                                      <p:to>
                                        <p:strVal val="visible"/>
                                      </p:to>
                                    </p:set>
                                    <p:anim calcmode="lin" valueType="num">
                                      <p:cBhvr>
                                        <p:cTn id="85" dur="500" fill="hold"/>
                                        <p:tgtEl>
                                          <p:spTgt spid="22"/>
                                        </p:tgtEl>
                                        <p:attrNameLst>
                                          <p:attrName>ppt_w</p:attrName>
                                        </p:attrNameLst>
                                      </p:cBhvr>
                                      <p:tavLst>
                                        <p:tav tm="0">
                                          <p:val>
                                            <p:fltVal val="0"/>
                                          </p:val>
                                        </p:tav>
                                        <p:tav tm="100000">
                                          <p:val>
                                            <p:strVal val="#ppt_w"/>
                                          </p:val>
                                        </p:tav>
                                      </p:tavLst>
                                    </p:anim>
                                    <p:anim calcmode="lin" valueType="num">
                                      <p:cBhvr>
                                        <p:cTn id="86" dur="500" fill="hold"/>
                                        <p:tgtEl>
                                          <p:spTgt spid="22"/>
                                        </p:tgtEl>
                                        <p:attrNameLst>
                                          <p:attrName>ppt_h</p:attrName>
                                        </p:attrNameLst>
                                      </p:cBhvr>
                                      <p:tavLst>
                                        <p:tav tm="0">
                                          <p:val>
                                            <p:fltVal val="0"/>
                                          </p:val>
                                        </p:tav>
                                        <p:tav tm="100000">
                                          <p:val>
                                            <p:strVal val="#ppt_h"/>
                                          </p:val>
                                        </p:tav>
                                      </p:tavLst>
                                    </p:anim>
                                    <p:anim calcmode="lin" valueType="num">
                                      <p:cBhvr>
                                        <p:cTn id="87" dur="500" fill="hold"/>
                                        <p:tgtEl>
                                          <p:spTgt spid="22"/>
                                        </p:tgtEl>
                                        <p:attrNameLst>
                                          <p:attrName>style.rotation</p:attrName>
                                        </p:attrNameLst>
                                      </p:cBhvr>
                                      <p:tavLst>
                                        <p:tav tm="0">
                                          <p:val>
                                            <p:fltVal val="90"/>
                                          </p:val>
                                        </p:tav>
                                        <p:tav tm="100000">
                                          <p:val>
                                            <p:fltVal val="0"/>
                                          </p:val>
                                        </p:tav>
                                      </p:tavLst>
                                    </p:anim>
                                    <p:animEffect transition="in" filter="fade">
                                      <p:cBhvr>
                                        <p:cTn id="8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9" grpId="0"/>
      <p:bldP spid="30" grpId="0"/>
      <p:bldP spid="31" grpId="0"/>
      <p:bldP spid="3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3"/>
          <p:cNvSpPr txBox="1"/>
          <p:nvPr/>
        </p:nvSpPr>
        <p:spPr>
          <a:xfrm>
            <a:off x="2768970" y="248083"/>
            <a:ext cx="3777531"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zh-CN" altLang="en-US" sz="3600" kern="0" dirty="0" smtClean="0">
                <a:solidFill>
                  <a:srgbClr val="00C8D8"/>
                </a:solidFill>
                <a:latin typeface="微软雅黑" panose="020B0503020204020204" pitchFamily="34" charset="-122"/>
                <a:ea typeface="微软雅黑" panose="020B0503020204020204" pitchFamily="34" charset="-122"/>
              </a:rPr>
              <a:t>其他计划</a:t>
            </a:r>
            <a:endParaRPr lang="zh-CN" altLang="en-US" sz="3600" kern="0" dirty="0">
              <a:solidFill>
                <a:srgbClr val="00C8D8"/>
              </a:solidFill>
              <a:latin typeface="微软雅黑" panose="020B0503020204020204" pitchFamily="34" charset="-122"/>
              <a:ea typeface="微软雅黑" panose="020B0503020204020204" pitchFamily="34" charset="-122"/>
            </a:endParaRPr>
          </a:p>
        </p:txBody>
      </p:sp>
      <p:sp>
        <p:nvSpPr>
          <p:cNvPr id="23" name="矩形 22"/>
          <p:cNvSpPr/>
          <p:nvPr/>
        </p:nvSpPr>
        <p:spPr>
          <a:xfrm>
            <a:off x="-806824" y="847165"/>
            <a:ext cx="524436" cy="88750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矩形 23"/>
          <p:cNvSpPr/>
          <p:nvPr/>
        </p:nvSpPr>
        <p:spPr>
          <a:xfrm>
            <a:off x="-806824" y="1734671"/>
            <a:ext cx="524436" cy="887506"/>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 name="组合 1"/>
          <p:cNvGrpSpPr/>
          <p:nvPr/>
        </p:nvGrpSpPr>
        <p:grpSpPr>
          <a:xfrm>
            <a:off x="354482" y="190001"/>
            <a:ext cx="2228557" cy="763237"/>
            <a:chOff x="157476" y="152440"/>
            <a:chExt cx="2474408" cy="847436"/>
          </a:xfrm>
        </p:grpSpPr>
        <p:sp>
          <p:nvSpPr>
            <p:cNvPr id="25" name="Freeform 24"/>
            <p:cNvSpPr/>
            <p:nvPr/>
          </p:nvSpPr>
          <p:spPr>
            <a:xfrm>
              <a:off x="1332597" y="152440"/>
              <a:ext cx="1299287" cy="847436"/>
            </a:xfrm>
            <a:custGeom>
              <a:avLst/>
              <a:gdLst/>
              <a:ahLst/>
              <a:cxnLst>
                <a:cxn ang="0">
                  <a:pos x="448270" y="0"/>
                </a:cxn>
                <a:cxn ang="0">
                  <a:pos x="2349604" y="0"/>
                </a:cxn>
                <a:cxn ang="0">
                  <a:pos x="2374000" y="55145"/>
                </a:cxn>
                <a:cxn ang="0">
                  <a:pos x="1989769" y="1497335"/>
                </a:cxn>
                <a:cxn ang="0">
                  <a:pos x="1934879" y="1553246"/>
                </a:cxn>
                <a:cxn ang="0">
                  <a:pos x="33544" y="1553246"/>
                </a:cxn>
                <a:cxn ang="0">
                  <a:pos x="8386" y="1497335"/>
                </a:cxn>
                <a:cxn ang="0">
                  <a:pos x="393380" y="55145"/>
                </a:cxn>
                <a:cxn ang="0">
                  <a:pos x="448270" y="0"/>
                </a:cxn>
              </a:cxnLst>
              <a:rect l="0" t="0" r="0" b="0"/>
              <a:pathLst>
                <a:path w="3125" h="2028">
                  <a:moveTo>
                    <a:pt x="588" y="0"/>
                  </a:moveTo>
                  <a:lnTo>
                    <a:pt x="3082" y="0"/>
                  </a:lnTo>
                  <a:cubicBezTo>
                    <a:pt x="3110" y="0"/>
                    <a:pt x="3125" y="32"/>
                    <a:pt x="3114" y="72"/>
                  </a:cubicBezTo>
                  <a:lnTo>
                    <a:pt x="2610" y="1955"/>
                  </a:lnTo>
                  <a:cubicBezTo>
                    <a:pt x="2599" y="1995"/>
                    <a:pt x="2567" y="2028"/>
                    <a:pt x="2538" y="2028"/>
                  </a:cubicBezTo>
                  <a:lnTo>
                    <a:pt x="44" y="2028"/>
                  </a:lnTo>
                  <a:cubicBezTo>
                    <a:pt x="15" y="2028"/>
                    <a:pt x="0" y="1995"/>
                    <a:pt x="11" y="1955"/>
                  </a:cubicBezTo>
                  <a:lnTo>
                    <a:pt x="516" y="72"/>
                  </a:lnTo>
                  <a:cubicBezTo>
                    <a:pt x="527" y="32"/>
                    <a:pt x="559" y="0"/>
                    <a:pt x="588" y="0"/>
                  </a:cubicBez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26" name="Freeform 22"/>
            <p:cNvSpPr/>
            <p:nvPr/>
          </p:nvSpPr>
          <p:spPr>
            <a:xfrm>
              <a:off x="157476" y="152440"/>
              <a:ext cx="1298421" cy="846571"/>
            </a:xfrm>
            <a:custGeom>
              <a:avLst/>
              <a:gdLst/>
              <a:ahLst/>
              <a:cxnLst>
                <a:cxn ang="0">
                  <a:pos x="448114" y="0"/>
                </a:cxn>
                <a:cxn ang="0">
                  <a:pos x="2346501" y="0"/>
                </a:cxn>
                <a:cxn ang="0">
                  <a:pos x="2372412" y="56677"/>
                </a:cxn>
                <a:cxn ang="0">
                  <a:pos x="1988314" y="1496569"/>
                </a:cxn>
                <a:cxn ang="0">
                  <a:pos x="1932681" y="1553246"/>
                </a:cxn>
                <a:cxn ang="0">
                  <a:pos x="33532" y="1553246"/>
                </a:cxn>
                <a:cxn ang="0">
                  <a:pos x="8383" y="1496569"/>
                </a:cxn>
                <a:cxn ang="0">
                  <a:pos x="392481" y="56677"/>
                </a:cxn>
                <a:cxn ang="0">
                  <a:pos x="448114" y="0"/>
                </a:cxn>
              </a:cxnLst>
              <a:rect l="0" t="0" r="0" b="0"/>
              <a:pathLst>
                <a:path w="3124" h="2028">
                  <a:moveTo>
                    <a:pt x="588" y="0"/>
                  </a:moveTo>
                  <a:lnTo>
                    <a:pt x="3079" y="0"/>
                  </a:lnTo>
                  <a:cubicBezTo>
                    <a:pt x="3109" y="0"/>
                    <a:pt x="3124" y="33"/>
                    <a:pt x="3113" y="74"/>
                  </a:cubicBezTo>
                  <a:lnTo>
                    <a:pt x="2609" y="1954"/>
                  </a:lnTo>
                  <a:cubicBezTo>
                    <a:pt x="2598" y="1994"/>
                    <a:pt x="2565" y="2028"/>
                    <a:pt x="2536" y="2028"/>
                  </a:cubicBezTo>
                  <a:lnTo>
                    <a:pt x="44" y="2028"/>
                  </a:lnTo>
                  <a:cubicBezTo>
                    <a:pt x="15" y="2028"/>
                    <a:pt x="0" y="1994"/>
                    <a:pt x="11" y="1954"/>
                  </a:cubicBezTo>
                  <a:lnTo>
                    <a:pt x="515" y="74"/>
                  </a:lnTo>
                  <a:cubicBezTo>
                    <a:pt x="526" y="33"/>
                    <a:pt x="559" y="0"/>
                    <a:pt x="588" y="0"/>
                  </a:cubicBez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grpSp>
      <p:sp>
        <p:nvSpPr>
          <p:cNvPr id="27" name="Freeform 29"/>
          <p:cNvSpPr/>
          <p:nvPr/>
        </p:nvSpPr>
        <p:spPr>
          <a:xfrm>
            <a:off x="1749693" y="403409"/>
            <a:ext cx="441189" cy="335641"/>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FFFFFF"/>
          </a:solidFill>
          <a:ln w="9525">
            <a:noFill/>
          </a:ln>
        </p:spPr>
        <p:txBody>
          <a:bodyPr/>
          <a:lstStyle/>
          <a:p>
            <a:endParaRPr lang="zh-CN" altLang="en-US" sz="1799" dirty="0">
              <a:ea typeface="微软雅黑" panose="020B0503020204020204" pitchFamily="34" charset="-122"/>
            </a:endParaRPr>
          </a:p>
        </p:txBody>
      </p:sp>
      <p:sp>
        <p:nvSpPr>
          <p:cNvPr id="28" name="TextBox 23"/>
          <p:cNvSpPr txBox="1"/>
          <p:nvPr/>
        </p:nvSpPr>
        <p:spPr>
          <a:xfrm>
            <a:off x="488478" y="368127"/>
            <a:ext cx="1127219" cy="3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en-US" altLang="zh-CN" sz="1800" kern="0" dirty="0" smtClean="0">
                <a:solidFill>
                  <a:srgbClr val="FFFFFF"/>
                </a:solidFill>
                <a:latin typeface="微软雅黑" panose="020B0503020204020204" pitchFamily="34" charset="-122"/>
                <a:ea typeface="微软雅黑" panose="020B0503020204020204" pitchFamily="34" charset="-122"/>
              </a:rPr>
              <a:t>LOGO</a:t>
            </a:r>
            <a:endParaRPr lang="zh-CN" altLang="en-US" sz="1800" kern="0" dirty="0">
              <a:solidFill>
                <a:srgbClr val="FFFFFF"/>
              </a:solidFill>
              <a:latin typeface="微软雅黑" panose="020B0503020204020204" pitchFamily="34" charset="-122"/>
              <a:ea typeface="微软雅黑" panose="020B0503020204020204" pitchFamily="34" charset="-122"/>
            </a:endParaRPr>
          </a:p>
        </p:txBody>
      </p:sp>
      <p:sp>
        <p:nvSpPr>
          <p:cNvPr id="12" name="Freeform 28"/>
          <p:cNvSpPr/>
          <p:nvPr/>
        </p:nvSpPr>
        <p:spPr>
          <a:xfrm>
            <a:off x="5584865" y="529454"/>
            <a:ext cx="491880" cy="375265"/>
          </a:xfrm>
          <a:custGeom>
            <a:avLst/>
            <a:gdLst/>
            <a:ahLst/>
            <a:cxnLst>
              <a:cxn ang="0">
                <a:pos x="523584" y="195509"/>
              </a:cxn>
              <a:cxn ang="0">
                <a:pos x="468711" y="250712"/>
              </a:cxn>
              <a:cxn ang="0">
                <a:pos x="320857" y="399452"/>
              </a:cxn>
              <a:cxn ang="0">
                <a:pos x="210348" y="399452"/>
              </a:cxn>
              <a:cxn ang="0">
                <a:pos x="374206" y="234611"/>
              </a:cxn>
              <a:cxn ang="0">
                <a:pos x="0" y="234611"/>
              </a:cxn>
              <a:cxn ang="0">
                <a:pos x="0" y="156407"/>
              </a:cxn>
              <a:cxn ang="0">
                <a:pos x="374206" y="156407"/>
              </a:cxn>
              <a:cxn ang="0">
                <a:pos x="218732" y="0"/>
              </a:cxn>
              <a:cxn ang="0">
                <a:pos x="329241" y="0"/>
              </a:cxn>
              <a:cxn ang="0">
                <a:pos x="468711" y="140307"/>
              </a:cxn>
              <a:cxn ang="0">
                <a:pos x="523584" y="195509"/>
              </a:cxn>
            </a:cxnLst>
            <a:rect l="0" t="0" r="0" b="0"/>
            <a:pathLst>
              <a:path w="687" h="521">
                <a:moveTo>
                  <a:pt x="687" y="255"/>
                </a:moveTo>
                <a:lnTo>
                  <a:pt x="615" y="327"/>
                </a:lnTo>
                <a:lnTo>
                  <a:pt x="421" y="521"/>
                </a:lnTo>
                <a:lnTo>
                  <a:pt x="276" y="521"/>
                </a:lnTo>
                <a:lnTo>
                  <a:pt x="491" y="306"/>
                </a:lnTo>
                <a:lnTo>
                  <a:pt x="0" y="306"/>
                </a:lnTo>
                <a:lnTo>
                  <a:pt x="0" y="204"/>
                </a:lnTo>
                <a:lnTo>
                  <a:pt x="491" y="204"/>
                </a:lnTo>
                <a:lnTo>
                  <a:pt x="287" y="0"/>
                </a:lnTo>
                <a:lnTo>
                  <a:pt x="432" y="0"/>
                </a:lnTo>
                <a:lnTo>
                  <a:pt x="615" y="183"/>
                </a:lnTo>
                <a:lnTo>
                  <a:pt x="687" y="255"/>
                </a:ln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sp>
        <p:nvSpPr>
          <p:cNvPr id="13" name="Freeform 29"/>
          <p:cNvSpPr/>
          <p:nvPr/>
        </p:nvSpPr>
        <p:spPr>
          <a:xfrm>
            <a:off x="6222962" y="71945"/>
            <a:ext cx="624943" cy="475435"/>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14" name="右箭头 13"/>
          <p:cNvSpPr/>
          <p:nvPr/>
        </p:nvSpPr>
        <p:spPr>
          <a:xfrm>
            <a:off x="1280804" y="1928126"/>
            <a:ext cx="4594901" cy="1775012"/>
          </a:xfrm>
          <a:prstGeom prst="rightArrow">
            <a:avLst>
              <a:gd name="adj1" fmla="val 81481"/>
              <a:gd name="adj2" fmla="val 50000"/>
            </a:avLst>
          </a:prstGeom>
          <a:solidFill>
            <a:srgbClr val="00C8D8">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Bebas" pitchFamily="2" charset="0"/>
              <a:ea typeface="微软雅黑" panose="020B0503020204020204" pitchFamily="34" charset="-122"/>
              <a:sym typeface="Bebas" pitchFamily="2" charset="0"/>
            </a:endParaRPr>
          </a:p>
        </p:txBody>
      </p:sp>
      <p:sp>
        <p:nvSpPr>
          <p:cNvPr id="15" name="左箭头 14"/>
          <p:cNvSpPr/>
          <p:nvPr/>
        </p:nvSpPr>
        <p:spPr>
          <a:xfrm>
            <a:off x="6176918" y="3247515"/>
            <a:ext cx="4593600" cy="1774800"/>
          </a:xfrm>
          <a:prstGeom prst="leftArrow">
            <a:avLst>
              <a:gd name="adj1" fmla="val 81485"/>
              <a:gd name="adj2" fmla="val 50000"/>
            </a:avLst>
          </a:prstGeom>
          <a:solidFill>
            <a:srgbClr val="1F324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Bebas" pitchFamily="2" charset="0"/>
              <a:ea typeface="微软雅黑" panose="020B0503020204020204" pitchFamily="34" charset="-122"/>
              <a:sym typeface="Bebas" pitchFamily="2" charset="0"/>
            </a:endParaRPr>
          </a:p>
        </p:txBody>
      </p:sp>
      <p:sp>
        <p:nvSpPr>
          <p:cNvPr id="16" name="右箭头 15"/>
          <p:cNvSpPr/>
          <p:nvPr/>
        </p:nvSpPr>
        <p:spPr>
          <a:xfrm>
            <a:off x="1280804" y="4566692"/>
            <a:ext cx="4594901" cy="1775012"/>
          </a:xfrm>
          <a:prstGeom prst="rightArrow">
            <a:avLst>
              <a:gd name="adj1" fmla="val 81481"/>
              <a:gd name="adj2" fmla="val 50000"/>
            </a:avLst>
          </a:prstGeom>
          <a:solidFill>
            <a:srgbClr val="00C8D8">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Bebas" pitchFamily="2" charset="0"/>
              <a:ea typeface="微软雅黑" panose="020B0503020204020204" pitchFamily="34" charset="-122"/>
              <a:sym typeface="Bebas" pitchFamily="2" charset="0"/>
            </a:endParaRPr>
          </a:p>
        </p:txBody>
      </p:sp>
      <p:sp>
        <p:nvSpPr>
          <p:cNvPr id="17" name="椭圆 16"/>
          <p:cNvSpPr/>
          <p:nvPr/>
        </p:nvSpPr>
        <p:spPr>
          <a:xfrm>
            <a:off x="5515011" y="2240336"/>
            <a:ext cx="1150592" cy="1150592"/>
          </a:xfrm>
          <a:prstGeom prst="ellipse">
            <a:avLst/>
          </a:prstGeom>
          <a:solidFill>
            <a:srgbClr val="00C8D8"/>
          </a:solidFill>
          <a:ln w="25400">
            <a:noFill/>
          </a:ln>
          <a:effectLst>
            <a:outerShdw blurRad="2286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400">
              <a:solidFill>
                <a:srgbClr val="FEFABC"/>
              </a:solidFill>
              <a:latin typeface="Bebas" pitchFamily="2" charset="0"/>
              <a:ea typeface="微软雅黑" panose="020B0503020204020204" pitchFamily="34" charset="-122"/>
              <a:sym typeface="Bebas" pitchFamily="2" charset="0"/>
            </a:endParaRPr>
          </a:p>
        </p:txBody>
      </p:sp>
      <p:sp>
        <p:nvSpPr>
          <p:cNvPr id="18" name="椭圆 17"/>
          <p:cNvSpPr/>
          <p:nvPr/>
        </p:nvSpPr>
        <p:spPr>
          <a:xfrm>
            <a:off x="5515011" y="3559619"/>
            <a:ext cx="1150592" cy="1150592"/>
          </a:xfrm>
          <a:prstGeom prst="ellipse">
            <a:avLst/>
          </a:prstGeom>
          <a:solidFill>
            <a:srgbClr val="1F3240"/>
          </a:solidFill>
          <a:ln w="25400">
            <a:noFill/>
          </a:ln>
          <a:effectLst>
            <a:outerShdw blurRad="2286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400">
              <a:solidFill>
                <a:srgbClr val="FEFABC"/>
              </a:solidFill>
              <a:latin typeface="Bebas" pitchFamily="2" charset="0"/>
              <a:ea typeface="微软雅黑" panose="020B0503020204020204" pitchFamily="34" charset="-122"/>
              <a:sym typeface="Bebas" pitchFamily="2" charset="0"/>
            </a:endParaRPr>
          </a:p>
        </p:txBody>
      </p:sp>
      <p:sp>
        <p:nvSpPr>
          <p:cNvPr id="19" name="椭圆 18"/>
          <p:cNvSpPr/>
          <p:nvPr/>
        </p:nvSpPr>
        <p:spPr>
          <a:xfrm>
            <a:off x="5515011" y="4878902"/>
            <a:ext cx="1150592" cy="1150592"/>
          </a:xfrm>
          <a:prstGeom prst="ellipse">
            <a:avLst/>
          </a:prstGeom>
          <a:solidFill>
            <a:srgbClr val="00C8D8"/>
          </a:solidFill>
          <a:ln w="25400">
            <a:noFill/>
          </a:ln>
          <a:effectLst>
            <a:outerShdw blurRad="2286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400">
              <a:solidFill>
                <a:srgbClr val="FEFABC"/>
              </a:solidFill>
              <a:latin typeface="Bebas" pitchFamily="2" charset="0"/>
              <a:ea typeface="微软雅黑" panose="020B0503020204020204" pitchFamily="34" charset="-122"/>
              <a:sym typeface="Bebas" pitchFamily="2" charset="0"/>
            </a:endParaRPr>
          </a:p>
        </p:txBody>
      </p:sp>
      <p:sp>
        <p:nvSpPr>
          <p:cNvPr id="20" name="Freeform 5"/>
          <p:cNvSpPr>
            <a:spLocks noEditPoints="1"/>
          </p:cNvSpPr>
          <p:nvPr/>
        </p:nvSpPr>
        <p:spPr bwMode="auto">
          <a:xfrm>
            <a:off x="5906512" y="5209875"/>
            <a:ext cx="367591" cy="488646"/>
          </a:xfrm>
          <a:custGeom>
            <a:avLst/>
            <a:gdLst>
              <a:gd name="T0" fmla="*/ 192 w 209"/>
              <a:gd name="T1" fmla="*/ 18 h 280"/>
              <a:gd name="T2" fmla="*/ 209 w 209"/>
              <a:gd name="T3" fmla="*/ 18 h 280"/>
              <a:gd name="T4" fmla="*/ 209 w 209"/>
              <a:gd name="T5" fmla="*/ 0 h 280"/>
              <a:gd name="T6" fmla="*/ 0 w 209"/>
              <a:gd name="T7" fmla="*/ 0 h 280"/>
              <a:gd name="T8" fmla="*/ 0 w 209"/>
              <a:gd name="T9" fmla="*/ 18 h 280"/>
              <a:gd name="T10" fmla="*/ 17 w 209"/>
              <a:gd name="T11" fmla="*/ 18 h 280"/>
              <a:gd name="T12" fmla="*/ 17 w 209"/>
              <a:gd name="T13" fmla="*/ 35 h 280"/>
              <a:gd name="T14" fmla="*/ 25 w 209"/>
              <a:gd name="T15" fmla="*/ 35 h 280"/>
              <a:gd name="T16" fmla="*/ 53 w 209"/>
              <a:gd name="T17" fmla="*/ 131 h 280"/>
              <a:gd name="T18" fmla="*/ 67 w 209"/>
              <a:gd name="T19" fmla="*/ 140 h 280"/>
              <a:gd name="T20" fmla="*/ 53 w 209"/>
              <a:gd name="T21" fmla="*/ 149 h 280"/>
              <a:gd name="T22" fmla="*/ 25 w 209"/>
              <a:gd name="T23" fmla="*/ 245 h 280"/>
              <a:gd name="T24" fmla="*/ 17 w 209"/>
              <a:gd name="T25" fmla="*/ 245 h 280"/>
              <a:gd name="T26" fmla="*/ 17 w 209"/>
              <a:gd name="T27" fmla="*/ 263 h 280"/>
              <a:gd name="T28" fmla="*/ 0 w 209"/>
              <a:gd name="T29" fmla="*/ 263 h 280"/>
              <a:gd name="T30" fmla="*/ 0 w 209"/>
              <a:gd name="T31" fmla="*/ 280 h 280"/>
              <a:gd name="T32" fmla="*/ 209 w 209"/>
              <a:gd name="T33" fmla="*/ 280 h 280"/>
              <a:gd name="T34" fmla="*/ 209 w 209"/>
              <a:gd name="T35" fmla="*/ 263 h 280"/>
              <a:gd name="T36" fmla="*/ 192 w 209"/>
              <a:gd name="T37" fmla="*/ 263 h 280"/>
              <a:gd name="T38" fmla="*/ 192 w 209"/>
              <a:gd name="T39" fmla="*/ 245 h 280"/>
              <a:gd name="T40" fmla="*/ 184 w 209"/>
              <a:gd name="T41" fmla="*/ 245 h 280"/>
              <a:gd name="T42" fmla="*/ 156 w 209"/>
              <a:gd name="T43" fmla="*/ 149 h 280"/>
              <a:gd name="T44" fmla="*/ 141 w 209"/>
              <a:gd name="T45" fmla="*/ 140 h 280"/>
              <a:gd name="T46" fmla="*/ 156 w 209"/>
              <a:gd name="T47" fmla="*/ 131 h 280"/>
              <a:gd name="T48" fmla="*/ 184 w 209"/>
              <a:gd name="T49" fmla="*/ 35 h 280"/>
              <a:gd name="T50" fmla="*/ 192 w 209"/>
              <a:gd name="T51" fmla="*/ 35 h 280"/>
              <a:gd name="T52" fmla="*/ 192 w 209"/>
              <a:gd name="T53" fmla="*/ 18 h 280"/>
              <a:gd name="T54" fmla="*/ 145 w 209"/>
              <a:gd name="T55" fmla="*/ 117 h 280"/>
              <a:gd name="T56" fmla="*/ 122 w 209"/>
              <a:gd name="T57" fmla="*/ 129 h 280"/>
              <a:gd name="T58" fmla="*/ 122 w 209"/>
              <a:gd name="T59" fmla="*/ 151 h 280"/>
              <a:gd name="T60" fmla="*/ 145 w 209"/>
              <a:gd name="T61" fmla="*/ 163 h 280"/>
              <a:gd name="T62" fmla="*/ 166 w 209"/>
              <a:gd name="T63" fmla="*/ 242 h 280"/>
              <a:gd name="T64" fmla="*/ 165 w 209"/>
              <a:gd name="T65" fmla="*/ 245 h 280"/>
              <a:gd name="T66" fmla="*/ 147 w 209"/>
              <a:gd name="T67" fmla="*/ 245 h 280"/>
              <a:gd name="T68" fmla="*/ 134 w 209"/>
              <a:gd name="T69" fmla="*/ 204 h 280"/>
              <a:gd name="T70" fmla="*/ 113 w 209"/>
              <a:gd name="T71" fmla="*/ 194 h 280"/>
              <a:gd name="T72" fmla="*/ 113 w 209"/>
              <a:gd name="T73" fmla="*/ 122 h 280"/>
              <a:gd name="T74" fmla="*/ 142 w 209"/>
              <a:gd name="T75" fmla="*/ 109 h 280"/>
              <a:gd name="T76" fmla="*/ 158 w 209"/>
              <a:gd name="T77" fmla="*/ 88 h 280"/>
              <a:gd name="T78" fmla="*/ 51 w 209"/>
              <a:gd name="T79" fmla="*/ 88 h 280"/>
              <a:gd name="T80" fmla="*/ 67 w 209"/>
              <a:gd name="T81" fmla="*/ 109 h 280"/>
              <a:gd name="T82" fmla="*/ 96 w 209"/>
              <a:gd name="T83" fmla="*/ 122 h 280"/>
              <a:gd name="T84" fmla="*/ 96 w 209"/>
              <a:gd name="T85" fmla="*/ 194 h 280"/>
              <a:gd name="T86" fmla="*/ 75 w 209"/>
              <a:gd name="T87" fmla="*/ 204 h 280"/>
              <a:gd name="T88" fmla="*/ 62 w 209"/>
              <a:gd name="T89" fmla="*/ 245 h 280"/>
              <a:gd name="T90" fmla="*/ 44 w 209"/>
              <a:gd name="T91" fmla="*/ 245 h 280"/>
              <a:gd name="T92" fmla="*/ 43 w 209"/>
              <a:gd name="T93" fmla="*/ 242 h 280"/>
              <a:gd name="T94" fmla="*/ 64 w 209"/>
              <a:gd name="T95" fmla="*/ 163 h 280"/>
              <a:gd name="T96" fmla="*/ 87 w 209"/>
              <a:gd name="T97" fmla="*/ 151 h 280"/>
              <a:gd name="T98" fmla="*/ 87 w 209"/>
              <a:gd name="T99" fmla="*/ 129 h 280"/>
              <a:gd name="T100" fmla="*/ 64 w 209"/>
              <a:gd name="T101" fmla="*/ 117 h 280"/>
              <a:gd name="T102" fmla="*/ 43 w 209"/>
              <a:gd name="T103" fmla="*/ 39 h 280"/>
              <a:gd name="T104" fmla="*/ 44 w 209"/>
              <a:gd name="T105" fmla="*/ 35 h 280"/>
              <a:gd name="T106" fmla="*/ 165 w 209"/>
              <a:gd name="T107" fmla="*/ 35 h 280"/>
              <a:gd name="T108" fmla="*/ 166 w 209"/>
              <a:gd name="T109" fmla="*/ 39 h 280"/>
              <a:gd name="T110" fmla="*/ 145 w 209"/>
              <a:gd name="T111" fmla="*/ 117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9" h="280">
                <a:moveTo>
                  <a:pt x="192" y="18"/>
                </a:moveTo>
                <a:cubicBezTo>
                  <a:pt x="209" y="18"/>
                  <a:pt x="209" y="18"/>
                  <a:pt x="209" y="18"/>
                </a:cubicBezTo>
                <a:cubicBezTo>
                  <a:pt x="209" y="0"/>
                  <a:pt x="209" y="0"/>
                  <a:pt x="209" y="0"/>
                </a:cubicBezTo>
                <a:cubicBezTo>
                  <a:pt x="0" y="0"/>
                  <a:pt x="0" y="0"/>
                  <a:pt x="0" y="0"/>
                </a:cubicBezTo>
                <a:cubicBezTo>
                  <a:pt x="0" y="18"/>
                  <a:pt x="0" y="18"/>
                  <a:pt x="0" y="18"/>
                </a:cubicBezTo>
                <a:cubicBezTo>
                  <a:pt x="17" y="18"/>
                  <a:pt x="17" y="18"/>
                  <a:pt x="17" y="18"/>
                </a:cubicBezTo>
                <a:cubicBezTo>
                  <a:pt x="17" y="35"/>
                  <a:pt x="17" y="35"/>
                  <a:pt x="17" y="35"/>
                </a:cubicBezTo>
                <a:cubicBezTo>
                  <a:pt x="25" y="35"/>
                  <a:pt x="25" y="35"/>
                  <a:pt x="25" y="35"/>
                </a:cubicBezTo>
                <a:cubicBezTo>
                  <a:pt x="13" y="70"/>
                  <a:pt x="24" y="109"/>
                  <a:pt x="53" y="131"/>
                </a:cubicBezTo>
                <a:cubicBezTo>
                  <a:pt x="58" y="135"/>
                  <a:pt x="62" y="138"/>
                  <a:pt x="67" y="140"/>
                </a:cubicBezTo>
                <a:cubicBezTo>
                  <a:pt x="62" y="143"/>
                  <a:pt x="58" y="145"/>
                  <a:pt x="53" y="149"/>
                </a:cubicBezTo>
                <a:cubicBezTo>
                  <a:pt x="24" y="171"/>
                  <a:pt x="13" y="211"/>
                  <a:pt x="25" y="245"/>
                </a:cubicBezTo>
                <a:cubicBezTo>
                  <a:pt x="17" y="245"/>
                  <a:pt x="17" y="245"/>
                  <a:pt x="17" y="245"/>
                </a:cubicBezTo>
                <a:cubicBezTo>
                  <a:pt x="17" y="263"/>
                  <a:pt x="17" y="263"/>
                  <a:pt x="17" y="263"/>
                </a:cubicBezTo>
                <a:cubicBezTo>
                  <a:pt x="0" y="263"/>
                  <a:pt x="0" y="263"/>
                  <a:pt x="0" y="263"/>
                </a:cubicBezTo>
                <a:cubicBezTo>
                  <a:pt x="0" y="280"/>
                  <a:pt x="0" y="280"/>
                  <a:pt x="0" y="280"/>
                </a:cubicBezTo>
                <a:cubicBezTo>
                  <a:pt x="209" y="280"/>
                  <a:pt x="209" y="280"/>
                  <a:pt x="209" y="280"/>
                </a:cubicBezTo>
                <a:cubicBezTo>
                  <a:pt x="209" y="263"/>
                  <a:pt x="209" y="263"/>
                  <a:pt x="209" y="263"/>
                </a:cubicBezTo>
                <a:cubicBezTo>
                  <a:pt x="192" y="263"/>
                  <a:pt x="192" y="263"/>
                  <a:pt x="192" y="263"/>
                </a:cubicBezTo>
                <a:cubicBezTo>
                  <a:pt x="192" y="245"/>
                  <a:pt x="192" y="245"/>
                  <a:pt x="192" y="245"/>
                </a:cubicBezTo>
                <a:cubicBezTo>
                  <a:pt x="184" y="245"/>
                  <a:pt x="184" y="245"/>
                  <a:pt x="184" y="245"/>
                </a:cubicBezTo>
                <a:cubicBezTo>
                  <a:pt x="196" y="211"/>
                  <a:pt x="185" y="171"/>
                  <a:pt x="156" y="149"/>
                </a:cubicBezTo>
                <a:cubicBezTo>
                  <a:pt x="151" y="145"/>
                  <a:pt x="147" y="143"/>
                  <a:pt x="141" y="140"/>
                </a:cubicBezTo>
                <a:cubicBezTo>
                  <a:pt x="147" y="138"/>
                  <a:pt x="151" y="135"/>
                  <a:pt x="156" y="131"/>
                </a:cubicBezTo>
                <a:cubicBezTo>
                  <a:pt x="185" y="109"/>
                  <a:pt x="196" y="70"/>
                  <a:pt x="184" y="35"/>
                </a:cubicBezTo>
                <a:cubicBezTo>
                  <a:pt x="192" y="35"/>
                  <a:pt x="192" y="35"/>
                  <a:pt x="192" y="35"/>
                </a:cubicBezTo>
                <a:lnTo>
                  <a:pt x="192" y="18"/>
                </a:lnTo>
                <a:close/>
                <a:moveTo>
                  <a:pt x="145" y="117"/>
                </a:moveTo>
                <a:cubicBezTo>
                  <a:pt x="138" y="123"/>
                  <a:pt x="130" y="127"/>
                  <a:pt x="122" y="129"/>
                </a:cubicBezTo>
                <a:cubicBezTo>
                  <a:pt x="122" y="151"/>
                  <a:pt x="122" y="151"/>
                  <a:pt x="122" y="151"/>
                </a:cubicBezTo>
                <a:cubicBezTo>
                  <a:pt x="130" y="154"/>
                  <a:pt x="138" y="157"/>
                  <a:pt x="145" y="163"/>
                </a:cubicBezTo>
                <a:cubicBezTo>
                  <a:pt x="169" y="181"/>
                  <a:pt x="178" y="214"/>
                  <a:pt x="166" y="242"/>
                </a:cubicBezTo>
                <a:cubicBezTo>
                  <a:pt x="165" y="245"/>
                  <a:pt x="165" y="245"/>
                  <a:pt x="165" y="245"/>
                </a:cubicBezTo>
                <a:cubicBezTo>
                  <a:pt x="147" y="245"/>
                  <a:pt x="147" y="245"/>
                  <a:pt x="147" y="245"/>
                </a:cubicBezTo>
                <a:cubicBezTo>
                  <a:pt x="150" y="230"/>
                  <a:pt x="146" y="215"/>
                  <a:pt x="134" y="204"/>
                </a:cubicBezTo>
                <a:cubicBezTo>
                  <a:pt x="128" y="198"/>
                  <a:pt x="121" y="195"/>
                  <a:pt x="113" y="194"/>
                </a:cubicBezTo>
                <a:cubicBezTo>
                  <a:pt x="113" y="122"/>
                  <a:pt x="113" y="122"/>
                  <a:pt x="113" y="122"/>
                </a:cubicBezTo>
                <a:cubicBezTo>
                  <a:pt x="124" y="120"/>
                  <a:pt x="134" y="116"/>
                  <a:pt x="142" y="109"/>
                </a:cubicBezTo>
                <a:cubicBezTo>
                  <a:pt x="149" y="103"/>
                  <a:pt x="155" y="96"/>
                  <a:pt x="158" y="88"/>
                </a:cubicBezTo>
                <a:cubicBezTo>
                  <a:pt x="51" y="88"/>
                  <a:pt x="51" y="88"/>
                  <a:pt x="51" y="88"/>
                </a:cubicBezTo>
                <a:cubicBezTo>
                  <a:pt x="54" y="96"/>
                  <a:pt x="60" y="103"/>
                  <a:pt x="67" y="109"/>
                </a:cubicBezTo>
                <a:cubicBezTo>
                  <a:pt x="75" y="116"/>
                  <a:pt x="85" y="120"/>
                  <a:pt x="96" y="122"/>
                </a:cubicBezTo>
                <a:cubicBezTo>
                  <a:pt x="96" y="194"/>
                  <a:pt x="96" y="194"/>
                  <a:pt x="96" y="194"/>
                </a:cubicBezTo>
                <a:cubicBezTo>
                  <a:pt x="88" y="195"/>
                  <a:pt x="81" y="198"/>
                  <a:pt x="75" y="204"/>
                </a:cubicBezTo>
                <a:cubicBezTo>
                  <a:pt x="63" y="215"/>
                  <a:pt x="59" y="230"/>
                  <a:pt x="62" y="245"/>
                </a:cubicBezTo>
                <a:cubicBezTo>
                  <a:pt x="44" y="245"/>
                  <a:pt x="44" y="245"/>
                  <a:pt x="44" y="245"/>
                </a:cubicBezTo>
                <a:cubicBezTo>
                  <a:pt x="43" y="242"/>
                  <a:pt x="43" y="242"/>
                  <a:pt x="43" y="242"/>
                </a:cubicBezTo>
                <a:cubicBezTo>
                  <a:pt x="31" y="214"/>
                  <a:pt x="40" y="181"/>
                  <a:pt x="64" y="163"/>
                </a:cubicBezTo>
                <a:cubicBezTo>
                  <a:pt x="71" y="157"/>
                  <a:pt x="79" y="154"/>
                  <a:pt x="87" y="151"/>
                </a:cubicBezTo>
                <a:cubicBezTo>
                  <a:pt x="87" y="129"/>
                  <a:pt x="87" y="129"/>
                  <a:pt x="87" y="129"/>
                </a:cubicBezTo>
                <a:cubicBezTo>
                  <a:pt x="79" y="127"/>
                  <a:pt x="71" y="123"/>
                  <a:pt x="64" y="117"/>
                </a:cubicBezTo>
                <a:cubicBezTo>
                  <a:pt x="40" y="99"/>
                  <a:pt x="31" y="67"/>
                  <a:pt x="43" y="39"/>
                </a:cubicBezTo>
                <a:cubicBezTo>
                  <a:pt x="44" y="35"/>
                  <a:pt x="44" y="35"/>
                  <a:pt x="44" y="35"/>
                </a:cubicBezTo>
                <a:cubicBezTo>
                  <a:pt x="165" y="35"/>
                  <a:pt x="165" y="35"/>
                  <a:pt x="165" y="35"/>
                </a:cubicBezTo>
                <a:cubicBezTo>
                  <a:pt x="166" y="39"/>
                  <a:pt x="166" y="39"/>
                  <a:pt x="166" y="39"/>
                </a:cubicBezTo>
                <a:cubicBezTo>
                  <a:pt x="178" y="67"/>
                  <a:pt x="169" y="99"/>
                  <a:pt x="145" y="117"/>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latin typeface="Bebas" pitchFamily="2" charset="0"/>
              <a:ea typeface="微软雅黑" panose="020B0503020204020204" pitchFamily="34" charset="-122"/>
              <a:sym typeface="Bebas" pitchFamily="2" charset="0"/>
            </a:endParaRPr>
          </a:p>
        </p:txBody>
      </p:sp>
      <p:sp>
        <p:nvSpPr>
          <p:cNvPr id="21" name="Freeform 6"/>
          <p:cNvSpPr>
            <a:spLocks noEditPoints="1"/>
          </p:cNvSpPr>
          <p:nvPr/>
        </p:nvSpPr>
        <p:spPr bwMode="auto">
          <a:xfrm>
            <a:off x="5858902" y="3890223"/>
            <a:ext cx="462810" cy="489384"/>
          </a:xfrm>
          <a:custGeom>
            <a:avLst/>
            <a:gdLst>
              <a:gd name="T0" fmla="*/ 205 w 263"/>
              <a:gd name="T1" fmla="*/ 70 h 280"/>
              <a:gd name="T2" fmla="*/ 117 w 263"/>
              <a:gd name="T3" fmla="*/ 70 h 280"/>
              <a:gd name="T4" fmla="*/ 119 w 263"/>
              <a:gd name="T5" fmla="*/ 53 h 280"/>
              <a:gd name="T6" fmla="*/ 207 w 263"/>
              <a:gd name="T7" fmla="*/ 53 h 280"/>
              <a:gd name="T8" fmla="*/ 205 w 263"/>
              <a:gd name="T9" fmla="*/ 70 h 280"/>
              <a:gd name="T10" fmla="*/ 146 w 263"/>
              <a:gd name="T11" fmla="*/ 140 h 280"/>
              <a:gd name="T12" fmla="*/ 182 w 263"/>
              <a:gd name="T13" fmla="*/ 140 h 280"/>
              <a:gd name="T14" fmla="*/ 184 w 263"/>
              <a:gd name="T15" fmla="*/ 123 h 280"/>
              <a:gd name="T16" fmla="*/ 148 w 263"/>
              <a:gd name="T17" fmla="*/ 123 h 280"/>
              <a:gd name="T18" fmla="*/ 146 w 263"/>
              <a:gd name="T19" fmla="*/ 140 h 280"/>
              <a:gd name="T20" fmla="*/ 263 w 263"/>
              <a:gd name="T21" fmla="*/ 0 h 280"/>
              <a:gd name="T22" fmla="*/ 245 w 263"/>
              <a:gd name="T23" fmla="*/ 237 h 280"/>
              <a:gd name="T24" fmla="*/ 201 w 263"/>
              <a:gd name="T25" fmla="*/ 280 h 280"/>
              <a:gd name="T26" fmla="*/ 44 w 263"/>
              <a:gd name="T27" fmla="*/ 280 h 280"/>
              <a:gd name="T28" fmla="*/ 0 w 263"/>
              <a:gd name="T29" fmla="*/ 236 h 280"/>
              <a:gd name="T30" fmla="*/ 0 w 263"/>
              <a:gd name="T31" fmla="*/ 193 h 280"/>
              <a:gd name="T32" fmla="*/ 54 w 263"/>
              <a:gd name="T33" fmla="*/ 193 h 280"/>
              <a:gd name="T34" fmla="*/ 71 w 263"/>
              <a:gd name="T35" fmla="*/ 0 h 280"/>
              <a:gd name="T36" fmla="*/ 263 w 263"/>
              <a:gd name="T37" fmla="*/ 0 h 280"/>
              <a:gd name="T38" fmla="*/ 166 w 263"/>
              <a:gd name="T39" fmla="*/ 263 h 280"/>
              <a:gd name="T40" fmla="*/ 158 w 263"/>
              <a:gd name="T41" fmla="*/ 236 h 280"/>
              <a:gd name="T42" fmla="*/ 158 w 263"/>
              <a:gd name="T43" fmla="*/ 210 h 280"/>
              <a:gd name="T44" fmla="*/ 18 w 263"/>
              <a:gd name="T45" fmla="*/ 210 h 280"/>
              <a:gd name="T46" fmla="*/ 18 w 263"/>
              <a:gd name="T47" fmla="*/ 236 h 280"/>
              <a:gd name="T48" fmla="*/ 44 w 263"/>
              <a:gd name="T49" fmla="*/ 263 h 280"/>
              <a:gd name="T50" fmla="*/ 166 w 263"/>
              <a:gd name="T51" fmla="*/ 263 h 280"/>
              <a:gd name="T52" fmla="*/ 244 w 263"/>
              <a:gd name="T53" fmla="*/ 18 h 280"/>
              <a:gd name="T54" fmla="*/ 87 w 263"/>
              <a:gd name="T55" fmla="*/ 18 h 280"/>
              <a:gd name="T56" fmla="*/ 71 w 263"/>
              <a:gd name="T57" fmla="*/ 193 h 280"/>
              <a:gd name="T58" fmla="*/ 175 w 263"/>
              <a:gd name="T59" fmla="*/ 193 h 280"/>
              <a:gd name="T60" fmla="*/ 175 w 263"/>
              <a:gd name="T61" fmla="*/ 236 h 280"/>
              <a:gd name="T62" fmla="*/ 201 w 263"/>
              <a:gd name="T63" fmla="*/ 263 h 280"/>
              <a:gd name="T64" fmla="*/ 228 w 263"/>
              <a:gd name="T65" fmla="*/ 236 h 280"/>
              <a:gd name="T66" fmla="*/ 244 w 263"/>
              <a:gd name="T67" fmla="*/ 18 h 280"/>
              <a:gd name="T68" fmla="*/ 131 w 263"/>
              <a:gd name="T69" fmla="*/ 123 h 280"/>
              <a:gd name="T70" fmla="*/ 113 w 263"/>
              <a:gd name="T71" fmla="*/ 123 h 280"/>
              <a:gd name="T72" fmla="*/ 111 w 263"/>
              <a:gd name="T73" fmla="*/ 140 h 280"/>
              <a:gd name="T74" fmla="*/ 130 w 263"/>
              <a:gd name="T75" fmla="*/ 140 h 280"/>
              <a:gd name="T76" fmla="*/ 131 w 263"/>
              <a:gd name="T77" fmla="*/ 123 h 280"/>
              <a:gd name="T78" fmla="*/ 203 w 263"/>
              <a:gd name="T79" fmla="*/ 105 h 280"/>
              <a:gd name="T80" fmla="*/ 204 w 263"/>
              <a:gd name="T81" fmla="*/ 88 h 280"/>
              <a:gd name="T82" fmla="*/ 116 w 263"/>
              <a:gd name="T83" fmla="*/ 88 h 280"/>
              <a:gd name="T84" fmla="*/ 114 w 263"/>
              <a:gd name="T85" fmla="*/ 105 h 280"/>
              <a:gd name="T86" fmla="*/ 203 w 263"/>
              <a:gd name="T87" fmla="*/ 105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3" h="280">
                <a:moveTo>
                  <a:pt x="205" y="70"/>
                </a:moveTo>
                <a:cubicBezTo>
                  <a:pt x="117" y="70"/>
                  <a:pt x="117" y="70"/>
                  <a:pt x="117" y="70"/>
                </a:cubicBezTo>
                <a:cubicBezTo>
                  <a:pt x="119" y="53"/>
                  <a:pt x="119" y="53"/>
                  <a:pt x="119" y="53"/>
                </a:cubicBezTo>
                <a:cubicBezTo>
                  <a:pt x="207" y="53"/>
                  <a:pt x="207" y="53"/>
                  <a:pt x="207" y="53"/>
                </a:cubicBezTo>
                <a:lnTo>
                  <a:pt x="205" y="70"/>
                </a:lnTo>
                <a:close/>
                <a:moveTo>
                  <a:pt x="146" y="140"/>
                </a:moveTo>
                <a:cubicBezTo>
                  <a:pt x="182" y="140"/>
                  <a:pt x="182" y="140"/>
                  <a:pt x="182" y="140"/>
                </a:cubicBezTo>
                <a:cubicBezTo>
                  <a:pt x="184" y="123"/>
                  <a:pt x="184" y="123"/>
                  <a:pt x="184" y="123"/>
                </a:cubicBezTo>
                <a:cubicBezTo>
                  <a:pt x="148" y="123"/>
                  <a:pt x="148" y="123"/>
                  <a:pt x="148" y="123"/>
                </a:cubicBezTo>
                <a:lnTo>
                  <a:pt x="146" y="140"/>
                </a:lnTo>
                <a:close/>
                <a:moveTo>
                  <a:pt x="263" y="0"/>
                </a:moveTo>
                <a:cubicBezTo>
                  <a:pt x="245" y="237"/>
                  <a:pt x="245" y="237"/>
                  <a:pt x="245" y="237"/>
                </a:cubicBezTo>
                <a:cubicBezTo>
                  <a:pt x="245" y="261"/>
                  <a:pt x="226" y="280"/>
                  <a:pt x="201" y="280"/>
                </a:cubicBezTo>
                <a:cubicBezTo>
                  <a:pt x="44" y="280"/>
                  <a:pt x="44" y="280"/>
                  <a:pt x="44" y="280"/>
                </a:cubicBezTo>
                <a:cubicBezTo>
                  <a:pt x="20" y="280"/>
                  <a:pt x="0" y="261"/>
                  <a:pt x="0" y="236"/>
                </a:cubicBezTo>
                <a:cubicBezTo>
                  <a:pt x="0" y="193"/>
                  <a:pt x="0" y="193"/>
                  <a:pt x="0" y="193"/>
                </a:cubicBezTo>
                <a:cubicBezTo>
                  <a:pt x="54" y="193"/>
                  <a:pt x="54" y="193"/>
                  <a:pt x="54" y="193"/>
                </a:cubicBezTo>
                <a:cubicBezTo>
                  <a:pt x="71" y="0"/>
                  <a:pt x="71" y="0"/>
                  <a:pt x="71" y="0"/>
                </a:cubicBezTo>
                <a:lnTo>
                  <a:pt x="263" y="0"/>
                </a:lnTo>
                <a:close/>
                <a:moveTo>
                  <a:pt x="166" y="263"/>
                </a:moveTo>
                <a:cubicBezTo>
                  <a:pt x="161" y="255"/>
                  <a:pt x="158" y="246"/>
                  <a:pt x="158" y="236"/>
                </a:cubicBezTo>
                <a:cubicBezTo>
                  <a:pt x="158" y="210"/>
                  <a:pt x="158" y="210"/>
                  <a:pt x="158" y="210"/>
                </a:cubicBezTo>
                <a:cubicBezTo>
                  <a:pt x="18" y="210"/>
                  <a:pt x="18" y="210"/>
                  <a:pt x="18" y="210"/>
                </a:cubicBezTo>
                <a:cubicBezTo>
                  <a:pt x="18" y="236"/>
                  <a:pt x="18" y="236"/>
                  <a:pt x="18" y="236"/>
                </a:cubicBezTo>
                <a:cubicBezTo>
                  <a:pt x="18" y="251"/>
                  <a:pt x="30" y="263"/>
                  <a:pt x="44" y="263"/>
                </a:cubicBezTo>
                <a:lnTo>
                  <a:pt x="166" y="263"/>
                </a:lnTo>
                <a:close/>
                <a:moveTo>
                  <a:pt x="244" y="18"/>
                </a:moveTo>
                <a:cubicBezTo>
                  <a:pt x="87" y="18"/>
                  <a:pt x="87" y="18"/>
                  <a:pt x="87" y="18"/>
                </a:cubicBezTo>
                <a:cubicBezTo>
                  <a:pt x="71" y="193"/>
                  <a:pt x="71" y="193"/>
                  <a:pt x="71" y="193"/>
                </a:cubicBezTo>
                <a:cubicBezTo>
                  <a:pt x="175" y="193"/>
                  <a:pt x="175" y="193"/>
                  <a:pt x="175" y="193"/>
                </a:cubicBezTo>
                <a:cubicBezTo>
                  <a:pt x="175" y="236"/>
                  <a:pt x="175" y="236"/>
                  <a:pt x="175" y="236"/>
                </a:cubicBezTo>
                <a:cubicBezTo>
                  <a:pt x="175" y="251"/>
                  <a:pt x="187" y="263"/>
                  <a:pt x="201" y="263"/>
                </a:cubicBezTo>
                <a:cubicBezTo>
                  <a:pt x="216" y="263"/>
                  <a:pt x="228" y="251"/>
                  <a:pt x="228" y="236"/>
                </a:cubicBezTo>
                <a:lnTo>
                  <a:pt x="244" y="18"/>
                </a:lnTo>
                <a:close/>
                <a:moveTo>
                  <a:pt x="131" y="123"/>
                </a:moveTo>
                <a:cubicBezTo>
                  <a:pt x="113" y="123"/>
                  <a:pt x="113" y="123"/>
                  <a:pt x="113" y="123"/>
                </a:cubicBezTo>
                <a:cubicBezTo>
                  <a:pt x="111" y="140"/>
                  <a:pt x="111" y="140"/>
                  <a:pt x="111" y="140"/>
                </a:cubicBezTo>
                <a:cubicBezTo>
                  <a:pt x="130" y="140"/>
                  <a:pt x="130" y="140"/>
                  <a:pt x="130" y="140"/>
                </a:cubicBezTo>
                <a:lnTo>
                  <a:pt x="131" y="123"/>
                </a:lnTo>
                <a:close/>
                <a:moveTo>
                  <a:pt x="203" y="105"/>
                </a:moveTo>
                <a:cubicBezTo>
                  <a:pt x="204" y="88"/>
                  <a:pt x="204" y="88"/>
                  <a:pt x="204" y="88"/>
                </a:cubicBezTo>
                <a:cubicBezTo>
                  <a:pt x="116" y="88"/>
                  <a:pt x="116" y="88"/>
                  <a:pt x="116" y="88"/>
                </a:cubicBezTo>
                <a:cubicBezTo>
                  <a:pt x="114" y="105"/>
                  <a:pt x="114" y="105"/>
                  <a:pt x="114" y="105"/>
                </a:cubicBezTo>
                <a:cubicBezTo>
                  <a:pt x="203" y="105"/>
                  <a:pt x="203" y="105"/>
                  <a:pt x="203" y="105"/>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latin typeface="Bebas" pitchFamily="2" charset="0"/>
              <a:ea typeface="微软雅黑" panose="020B0503020204020204" pitchFamily="34" charset="-122"/>
              <a:sym typeface="Bebas" pitchFamily="2" charset="0"/>
            </a:endParaRPr>
          </a:p>
        </p:txBody>
      </p:sp>
      <p:sp>
        <p:nvSpPr>
          <p:cNvPr id="22" name="Freeform 7"/>
          <p:cNvSpPr>
            <a:spLocks noEditPoints="1"/>
          </p:cNvSpPr>
          <p:nvPr/>
        </p:nvSpPr>
        <p:spPr bwMode="auto">
          <a:xfrm>
            <a:off x="5905404" y="2571310"/>
            <a:ext cx="369806" cy="488645"/>
          </a:xfrm>
          <a:custGeom>
            <a:avLst/>
            <a:gdLst>
              <a:gd name="T0" fmla="*/ 105 w 210"/>
              <a:gd name="T1" fmla="*/ 0 h 280"/>
              <a:gd name="T2" fmla="*/ 0 w 210"/>
              <a:gd name="T3" fmla="*/ 105 h 280"/>
              <a:gd name="T4" fmla="*/ 105 w 210"/>
              <a:gd name="T5" fmla="*/ 280 h 280"/>
              <a:gd name="T6" fmla="*/ 210 w 210"/>
              <a:gd name="T7" fmla="*/ 105 h 280"/>
              <a:gd name="T8" fmla="*/ 105 w 210"/>
              <a:gd name="T9" fmla="*/ 0 h 280"/>
              <a:gd name="T10" fmla="*/ 105 w 210"/>
              <a:gd name="T11" fmla="*/ 175 h 280"/>
              <a:gd name="T12" fmla="*/ 35 w 210"/>
              <a:gd name="T13" fmla="*/ 105 h 280"/>
              <a:gd name="T14" fmla="*/ 105 w 210"/>
              <a:gd name="T15" fmla="*/ 35 h 280"/>
              <a:gd name="T16" fmla="*/ 175 w 210"/>
              <a:gd name="T17" fmla="*/ 105 h 280"/>
              <a:gd name="T18" fmla="*/ 105 w 210"/>
              <a:gd name="T19" fmla="*/ 175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0" h="280">
                <a:moveTo>
                  <a:pt x="105" y="0"/>
                </a:moveTo>
                <a:cubicBezTo>
                  <a:pt x="47" y="0"/>
                  <a:pt x="0" y="47"/>
                  <a:pt x="0" y="105"/>
                </a:cubicBezTo>
                <a:cubicBezTo>
                  <a:pt x="0" y="163"/>
                  <a:pt x="88" y="280"/>
                  <a:pt x="105" y="280"/>
                </a:cubicBezTo>
                <a:cubicBezTo>
                  <a:pt x="123" y="280"/>
                  <a:pt x="210" y="163"/>
                  <a:pt x="210" y="105"/>
                </a:cubicBezTo>
                <a:cubicBezTo>
                  <a:pt x="210" y="47"/>
                  <a:pt x="163" y="0"/>
                  <a:pt x="105" y="0"/>
                </a:cubicBezTo>
                <a:close/>
                <a:moveTo>
                  <a:pt x="105" y="175"/>
                </a:moveTo>
                <a:cubicBezTo>
                  <a:pt x="67" y="175"/>
                  <a:pt x="35" y="143"/>
                  <a:pt x="35" y="105"/>
                </a:cubicBezTo>
                <a:cubicBezTo>
                  <a:pt x="35" y="66"/>
                  <a:pt x="67" y="35"/>
                  <a:pt x="105" y="35"/>
                </a:cubicBezTo>
                <a:cubicBezTo>
                  <a:pt x="144" y="35"/>
                  <a:pt x="175" y="66"/>
                  <a:pt x="175" y="105"/>
                </a:cubicBezTo>
                <a:cubicBezTo>
                  <a:pt x="175" y="143"/>
                  <a:pt x="144" y="175"/>
                  <a:pt x="105" y="175"/>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latin typeface="Bebas" pitchFamily="2" charset="0"/>
              <a:ea typeface="微软雅黑" panose="020B0503020204020204" pitchFamily="34" charset="-122"/>
              <a:sym typeface="Bebas" pitchFamily="2" charset="0"/>
            </a:endParaRPr>
          </a:p>
        </p:txBody>
      </p:sp>
      <p:sp>
        <p:nvSpPr>
          <p:cNvPr id="29" name="文本框 28"/>
          <p:cNvSpPr txBox="1"/>
          <p:nvPr/>
        </p:nvSpPr>
        <p:spPr>
          <a:xfrm>
            <a:off x="1501287" y="2237597"/>
            <a:ext cx="1415772" cy="338554"/>
          </a:xfrm>
          <a:prstGeom prst="rect">
            <a:avLst/>
          </a:prstGeom>
          <a:noFill/>
          <a:effectLst/>
        </p:spPr>
        <p:txBody>
          <a:bodyPr wrap="none" rtlCol="0" anchor="ctr">
            <a:spAutoFit/>
          </a:bodyPr>
          <a:lstStyle>
            <a:defPPr>
              <a:defRPr lang="zh-CN"/>
            </a:defPPr>
            <a:lvl1pPr algn="ctr">
              <a:defRPr sz="1600" b="1">
                <a:gradFill>
                  <a:gsLst>
                    <a:gs pos="0">
                      <a:srgbClr val="FFC9C3"/>
                    </a:gs>
                    <a:gs pos="100000">
                      <a:srgbClr val="FFF6F5"/>
                    </a:gs>
                  </a:gsLst>
                  <a:lin ang="16200000" scaled="0"/>
                </a:gradFill>
                <a:effectLst>
                  <a:outerShdw blurRad="101600" dist="63500" dir="5400000" algn="ctr" rotWithShape="0">
                    <a:srgbClr val="BE1414">
                      <a:alpha val="62000"/>
                    </a:srgbClr>
                  </a:outerShdw>
                </a:effectLst>
                <a:latin typeface="微软雅黑" panose="020B0503020204020204" pitchFamily="34" charset="-122"/>
                <a:ea typeface="微软雅黑" panose="020B0503020204020204" pitchFamily="34" charset="-122"/>
              </a:defRPr>
            </a:lvl1pPr>
          </a:lstStyle>
          <a:p>
            <a:pPr algn="l"/>
            <a:r>
              <a:rPr lang="zh-CN" altLang="en-US" dirty="0">
                <a:solidFill>
                  <a:srgbClr val="124062"/>
                </a:solidFill>
                <a:effectLst/>
                <a:latin typeface="Bebas" pitchFamily="2" charset="0"/>
                <a:sym typeface="Bebas" pitchFamily="2" charset="0"/>
              </a:rPr>
              <a:t>填写段落标题</a:t>
            </a:r>
          </a:p>
        </p:txBody>
      </p:sp>
      <p:sp>
        <p:nvSpPr>
          <p:cNvPr id="30" name="TextBox 11"/>
          <p:cNvSpPr txBox="1"/>
          <p:nvPr/>
        </p:nvSpPr>
        <p:spPr>
          <a:xfrm>
            <a:off x="1501287" y="2625278"/>
            <a:ext cx="3390899" cy="692497"/>
          </a:xfrm>
          <a:prstGeom prst="rect">
            <a:avLst/>
          </a:prstGeom>
          <a:noFill/>
        </p:spPr>
        <p:txBody>
          <a:bodyPr wrap="square" rtlCol="0">
            <a:spAutoFit/>
          </a:bodyPr>
          <a:lstStyle/>
          <a:p>
            <a:pPr algn="just">
              <a:lnSpc>
                <a:spcPct val="130000"/>
              </a:lnSpc>
            </a:pPr>
            <a:r>
              <a:rPr lang="zh-CN" altLang="en-US" sz="1000" dirty="0">
                <a:solidFill>
                  <a:schemeClr val="tx1">
                    <a:lumMod val="65000"/>
                    <a:lumOff val="35000"/>
                  </a:schemeClr>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a:t>
            </a:r>
            <a:r>
              <a:rPr lang="zh-CN" altLang="en-US" sz="1000">
                <a:solidFill>
                  <a:schemeClr val="tx1">
                    <a:lumMod val="65000"/>
                    <a:lumOff val="35000"/>
                  </a:schemeClr>
                </a:solidFill>
                <a:latin typeface="Bebas" pitchFamily="2" charset="0"/>
                <a:ea typeface="微软雅黑" panose="020B0503020204020204" pitchFamily="34" charset="-122"/>
                <a:sym typeface="Bebas" pitchFamily="2" charset="0"/>
              </a:rPr>
              <a:t>字。您的内容打在这里，或者通过复制您的文本后。</a:t>
            </a:r>
            <a:endParaRPr lang="zh-CN" altLang="en-US" sz="1000" dirty="0">
              <a:solidFill>
                <a:schemeClr val="tx1">
                  <a:lumMod val="65000"/>
                  <a:lumOff val="35000"/>
                </a:schemeClr>
              </a:solidFill>
              <a:latin typeface="Bebas" pitchFamily="2" charset="0"/>
              <a:ea typeface="微软雅黑" panose="020B0503020204020204" pitchFamily="34" charset="-122"/>
              <a:sym typeface="Bebas" pitchFamily="2" charset="0"/>
            </a:endParaRPr>
          </a:p>
        </p:txBody>
      </p:sp>
      <p:sp>
        <p:nvSpPr>
          <p:cNvPr id="31" name="文本框 30"/>
          <p:cNvSpPr txBox="1"/>
          <p:nvPr/>
        </p:nvSpPr>
        <p:spPr>
          <a:xfrm>
            <a:off x="7181592" y="3567946"/>
            <a:ext cx="1415772" cy="338554"/>
          </a:xfrm>
          <a:prstGeom prst="rect">
            <a:avLst/>
          </a:prstGeom>
          <a:noFill/>
          <a:effectLst/>
        </p:spPr>
        <p:txBody>
          <a:bodyPr wrap="none" rtlCol="0" anchor="ctr">
            <a:spAutoFit/>
          </a:bodyPr>
          <a:lstStyle>
            <a:defPPr>
              <a:defRPr lang="zh-CN"/>
            </a:defPPr>
            <a:lvl1pPr algn="ctr">
              <a:defRPr sz="1600" b="1">
                <a:gradFill>
                  <a:gsLst>
                    <a:gs pos="0">
                      <a:srgbClr val="FFC9C3"/>
                    </a:gs>
                    <a:gs pos="100000">
                      <a:srgbClr val="FFF6F5"/>
                    </a:gs>
                  </a:gsLst>
                  <a:lin ang="16200000" scaled="0"/>
                </a:gradFill>
                <a:effectLst>
                  <a:outerShdw blurRad="101600" dist="63500" dir="5400000" algn="ctr" rotWithShape="0">
                    <a:srgbClr val="BE1414">
                      <a:alpha val="62000"/>
                    </a:srgbClr>
                  </a:outerShdw>
                </a:effectLst>
                <a:latin typeface="微软雅黑" panose="020B0503020204020204" pitchFamily="34" charset="-122"/>
                <a:ea typeface="微软雅黑" panose="020B0503020204020204" pitchFamily="34" charset="-122"/>
              </a:defRPr>
            </a:lvl1pPr>
          </a:lstStyle>
          <a:p>
            <a:pPr algn="l"/>
            <a:r>
              <a:rPr lang="zh-CN" altLang="en-US" dirty="0">
                <a:solidFill>
                  <a:srgbClr val="124062"/>
                </a:solidFill>
                <a:effectLst/>
                <a:latin typeface="Bebas" pitchFamily="2" charset="0"/>
                <a:sym typeface="Bebas" pitchFamily="2" charset="0"/>
              </a:rPr>
              <a:t>填写段落标题</a:t>
            </a:r>
          </a:p>
        </p:txBody>
      </p:sp>
      <p:sp>
        <p:nvSpPr>
          <p:cNvPr id="32" name="TextBox 11"/>
          <p:cNvSpPr txBox="1"/>
          <p:nvPr/>
        </p:nvSpPr>
        <p:spPr>
          <a:xfrm>
            <a:off x="7181592" y="3955627"/>
            <a:ext cx="3390899" cy="692497"/>
          </a:xfrm>
          <a:prstGeom prst="rect">
            <a:avLst/>
          </a:prstGeom>
          <a:noFill/>
        </p:spPr>
        <p:txBody>
          <a:bodyPr wrap="square" rtlCol="0">
            <a:spAutoFit/>
          </a:bodyPr>
          <a:lstStyle/>
          <a:p>
            <a:pPr algn="just">
              <a:lnSpc>
                <a:spcPct val="130000"/>
              </a:lnSpc>
            </a:pPr>
            <a:r>
              <a:rPr lang="zh-CN" altLang="en-US" sz="1000" dirty="0">
                <a:solidFill>
                  <a:schemeClr val="tx1">
                    <a:lumMod val="65000"/>
                    <a:lumOff val="35000"/>
                  </a:schemeClr>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a:t>
            </a:r>
            <a:r>
              <a:rPr lang="zh-CN" altLang="en-US" sz="1000">
                <a:solidFill>
                  <a:schemeClr val="tx1">
                    <a:lumMod val="65000"/>
                    <a:lumOff val="35000"/>
                  </a:schemeClr>
                </a:solidFill>
                <a:latin typeface="Bebas" pitchFamily="2" charset="0"/>
                <a:ea typeface="微软雅黑" panose="020B0503020204020204" pitchFamily="34" charset="-122"/>
                <a:sym typeface="Bebas" pitchFamily="2" charset="0"/>
              </a:rPr>
              <a:t>字。您的内容打在这里，或者通过复制您的文本后。</a:t>
            </a:r>
            <a:endParaRPr lang="zh-CN" altLang="en-US" sz="1000" dirty="0">
              <a:solidFill>
                <a:schemeClr val="tx1">
                  <a:lumMod val="65000"/>
                  <a:lumOff val="35000"/>
                </a:schemeClr>
              </a:solidFill>
              <a:latin typeface="Bebas" pitchFamily="2" charset="0"/>
              <a:ea typeface="微软雅黑" panose="020B0503020204020204" pitchFamily="34" charset="-122"/>
              <a:sym typeface="Bebas" pitchFamily="2" charset="0"/>
            </a:endParaRPr>
          </a:p>
        </p:txBody>
      </p:sp>
      <p:sp>
        <p:nvSpPr>
          <p:cNvPr id="33" name="文本框 32"/>
          <p:cNvSpPr txBox="1"/>
          <p:nvPr/>
        </p:nvSpPr>
        <p:spPr>
          <a:xfrm>
            <a:off x="1501287" y="4894291"/>
            <a:ext cx="1415772" cy="338554"/>
          </a:xfrm>
          <a:prstGeom prst="rect">
            <a:avLst/>
          </a:prstGeom>
          <a:noFill/>
          <a:effectLst/>
        </p:spPr>
        <p:txBody>
          <a:bodyPr wrap="none" rtlCol="0" anchor="ctr">
            <a:spAutoFit/>
          </a:bodyPr>
          <a:lstStyle>
            <a:defPPr>
              <a:defRPr lang="zh-CN"/>
            </a:defPPr>
            <a:lvl1pPr algn="ctr">
              <a:defRPr sz="1600" b="1">
                <a:gradFill>
                  <a:gsLst>
                    <a:gs pos="0">
                      <a:srgbClr val="FFC9C3"/>
                    </a:gs>
                    <a:gs pos="100000">
                      <a:srgbClr val="FFF6F5"/>
                    </a:gs>
                  </a:gsLst>
                  <a:lin ang="16200000" scaled="0"/>
                </a:gradFill>
                <a:effectLst>
                  <a:outerShdw blurRad="101600" dist="63500" dir="5400000" algn="ctr" rotWithShape="0">
                    <a:srgbClr val="BE1414">
                      <a:alpha val="62000"/>
                    </a:srgbClr>
                  </a:outerShdw>
                </a:effectLst>
                <a:latin typeface="微软雅黑" panose="020B0503020204020204" pitchFamily="34" charset="-122"/>
                <a:ea typeface="微软雅黑" panose="020B0503020204020204" pitchFamily="34" charset="-122"/>
              </a:defRPr>
            </a:lvl1pPr>
          </a:lstStyle>
          <a:p>
            <a:pPr algn="l"/>
            <a:r>
              <a:rPr lang="zh-CN" altLang="en-US" dirty="0">
                <a:solidFill>
                  <a:srgbClr val="124062"/>
                </a:solidFill>
                <a:effectLst/>
                <a:latin typeface="Bebas" pitchFamily="2" charset="0"/>
                <a:sym typeface="Bebas" pitchFamily="2" charset="0"/>
              </a:rPr>
              <a:t>填写段落标题</a:t>
            </a:r>
          </a:p>
        </p:txBody>
      </p:sp>
      <p:sp>
        <p:nvSpPr>
          <p:cNvPr id="34" name="TextBox 11"/>
          <p:cNvSpPr txBox="1"/>
          <p:nvPr/>
        </p:nvSpPr>
        <p:spPr>
          <a:xfrm>
            <a:off x="1501287" y="5281972"/>
            <a:ext cx="3390899" cy="692497"/>
          </a:xfrm>
          <a:prstGeom prst="rect">
            <a:avLst/>
          </a:prstGeom>
          <a:noFill/>
        </p:spPr>
        <p:txBody>
          <a:bodyPr wrap="square" rtlCol="0">
            <a:spAutoFit/>
          </a:bodyPr>
          <a:lstStyle/>
          <a:p>
            <a:pPr algn="just">
              <a:lnSpc>
                <a:spcPct val="130000"/>
              </a:lnSpc>
            </a:pPr>
            <a:r>
              <a:rPr lang="zh-CN" altLang="en-US" sz="1000" dirty="0">
                <a:solidFill>
                  <a:schemeClr val="tx1">
                    <a:lumMod val="65000"/>
                    <a:lumOff val="35000"/>
                  </a:schemeClr>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a:t>
            </a:r>
            <a:r>
              <a:rPr lang="zh-CN" altLang="en-US" sz="1000">
                <a:solidFill>
                  <a:schemeClr val="tx1">
                    <a:lumMod val="65000"/>
                    <a:lumOff val="35000"/>
                  </a:schemeClr>
                </a:solidFill>
                <a:latin typeface="Bebas" pitchFamily="2" charset="0"/>
                <a:ea typeface="微软雅黑" panose="020B0503020204020204" pitchFamily="34" charset="-122"/>
                <a:sym typeface="Bebas" pitchFamily="2" charset="0"/>
              </a:rPr>
              <a:t>字。您的内容打在这里，或者通过复制您的文本后。</a:t>
            </a:r>
            <a:endParaRPr lang="zh-CN" altLang="en-US" sz="1000" dirty="0">
              <a:solidFill>
                <a:schemeClr val="tx1">
                  <a:lumMod val="65000"/>
                  <a:lumOff val="35000"/>
                </a:schemeClr>
              </a:solidFill>
              <a:latin typeface="Bebas" pitchFamily="2" charset="0"/>
              <a:ea typeface="微软雅黑" panose="020B0503020204020204" pitchFamily="34" charset="-122"/>
              <a:sym typeface="Bebas" pitchFamily="2" charset="0"/>
            </a:endParaRPr>
          </a:p>
        </p:txBody>
      </p:sp>
    </p:spTree>
    <p:extLst>
      <p:ext uri="{BB962C8B-B14F-4D97-AF65-F5344CB8AC3E}">
        <p14:creationId xmlns:p14="http://schemas.microsoft.com/office/powerpoint/2010/main" val="368196623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5644">
        <p15:prstTrans prst="pageCurlDouble"/>
      </p:transition>
    </mc:Choice>
    <mc:Fallback>
      <p:transition spd="slow" advClick="0" advTm="564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1000" fill="hold"/>
                                        <p:tgtEl>
                                          <p:spTgt spid="17"/>
                                        </p:tgtEl>
                                        <p:attrNameLst>
                                          <p:attrName>ppt_w</p:attrName>
                                        </p:attrNameLst>
                                      </p:cBhvr>
                                      <p:tavLst>
                                        <p:tav tm="0">
                                          <p:val>
                                            <p:fltVal val="0"/>
                                          </p:val>
                                        </p:tav>
                                        <p:tav tm="100000">
                                          <p:val>
                                            <p:strVal val="#ppt_w"/>
                                          </p:val>
                                        </p:tav>
                                      </p:tavLst>
                                    </p:anim>
                                    <p:anim calcmode="lin" valueType="num">
                                      <p:cBhvr>
                                        <p:cTn id="12" dur="1000" fill="hold"/>
                                        <p:tgtEl>
                                          <p:spTgt spid="17"/>
                                        </p:tgtEl>
                                        <p:attrNameLst>
                                          <p:attrName>ppt_h</p:attrName>
                                        </p:attrNameLst>
                                      </p:cBhvr>
                                      <p:tavLst>
                                        <p:tav tm="0">
                                          <p:val>
                                            <p:fltVal val="0"/>
                                          </p:val>
                                        </p:tav>
                                        <p:tav tm="100000">
                                          <p:val>
                                            <p:strVal val="#ppt_h"/>
                                          </p:val>
                                        </p:tav>
                                      </p:tavLst>
                                    </p:anim>
                                    <p:animEffect transition="in" filter="fade">
                                      <p:cBhvr>
                                        <p:cTn id="13" dur="1000"/>
                                        <p:tgtEl>
                                          <p:spTgt spid="17"/>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1000" fill="hold"/>
                                        <p:tgtEl>
                                          <p:spTgt spid="22"/>
                                        </p:tgtEl>
                                        <p:attrNameLst>
                                          <p:attrName>ppt_w</p:attrName>
                                        </p:attrNameLst>
                                      </p:cBhvr>
                                      <p:tavLst>
                                        <p:tav tm="0">
                                          <p:val>
                                            <p:fltVal val="0"/>
                                          </p:val>
                                        </p:tav>
                                        <p:tav tm="100000">
                                          <p:val>
                                            <p:strVal val="#ppt_w"/>
                                          </p:val>
                                        </p:tav>
                                      </p:tavLst>
                                    </p:anim>
                                    <p:anim calcmode="lin" valueType="num">
                                      <p:cBhvr>
                                        <p:cTn id="17" dur="1000" fill="hold"/>
                                        <p:tgtEl>
                                          <p:spTgt spid="22"/>
                                        </p:tgtEl>
                                        <p:attrNameLst>
                                          <p:attrName>ppt_h</p:attrName>
                                        </p:attrNameLst>
                                      </p:cBhvr>
                                      <p:tavLst>
                                        <p:tav tm="0">
                                          <p:val>
                                            <p:fltVal val="0"/>
                                          </p:val>
                                        </p:tav>
                                        <p:tav tm="100000">
                                          <p:val>
                                            <p:strVal val="#ppt_h"/>
                                          </p:val>
                                        </p:tav>
                                      </p:tavLst>
                                    </p:anim>
                                    <p:animEffect transition="in" filter="fade">
                                      <p:cBhvr>
                                        <p:cTn id="18" dur="1000"/>
                                        <p:tgtEl>
                                          <p:spTgt spid="22"/>
                                        </p:tgtEl>
                                      </p:cBhvr>
                                    </p:animEffect>
                                  </p:childTnLst>
                                </p:cTn>
                              </p:par>
                            </p:childTnLst>
                          </p:cTn>
                        </p:par>
                        <p:par>
                          <p:cTn id="19" fill="hold">
                            <p:stCondLst>
                              <p:cond delay="1000"/>
                            </p:stCondLst>
                            <p:childTnLst>
                              <p:par>
                                <p:cTn id="20" presetID="2" presetClass="entr" presetSubtype="4" fill="hold" grpId="0" nodeType="after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ppt_x"/>
                                          </p:val>
                                        </p:tav>
                                        <p:tav tm="100000">
                                          <p:val>
                                            <p:strVal val="#ppt_x"/>
                                          </p:val>
                                        </p:tav>
                                      </p:tavLst>
                                    </p:anim>
                                    <p:anim calcmode="lin" valueType="num">
                                      <p:cBhvr additive="base">
                                        <p:cTn id="23" dur="500" fill="hold"/>
                                        <p:tgtEl>
                                          <p:spTgt spid="29"/>
                                        </p:tgtEl>
                                        <p:attrNameLst>
                                          <p:attrName>ppt_y</p:attrName>
                                        </p:attrNameLst>
                                      </p:cBhvr>
                                      <p:tavLst>
                                        <p:tav tm="0">
                                          <p:val>
                                            <p:strVal val="1+#ppt_h/2"/>
                                          </p:val>
                                        </p:tav>
                                        <p:tav tm="100000">
                                          <p:val>
                                            <p:strVal val="#ppt_y"/>
                                          </p:val>
                                        </p:tav>
                                      </p:tavLst>
                                    </p:anim>
                                  </p:childTnLst>
                                </p:cTn>
                              </p:par>
                              <p:par>
                                <p:cTn id="24" presetID="53" presetClass="entr" presetSubtype="16" fill="hold" grpId="0" nodeType="withEffect">
                                  <p:stCondLst>
                                    <p:cond delay="0"/>
                                  </p:stCondLst>
                                  <p:iterate type="lt">
                                    <p:tmPct val="10000"/>
                                  </p:iterate>
                                  <p:childTnLst>
                                    <p:set>
                                      <p:cBhvr>
                                        <p:cTn id="25" dur="1" fill="hold">
                                          <p:stCondLst>
                                            <p:cond delay="0"/>
                                          </p:stCondLst>
                                        </p:cTn>
                                        <p:tgtEl>
                                          <p:spTgt spid="30"/>
                                        </p:tgtEl>
                                        <p:attrNameLst>
                                          <p:attrName>style.visibility</p:attrName>
                                        </p:attrNameLst>
                                      </p:cBhvr>
                                      <p:to>
                                        <p:strVal val="visible"/>
                                      </p:to>
                                    </p:set>
                                    <p:anim calcmode="lin" valueType="num">
                                      <p:cBhvr>
                                        <p:cTn id="26" dur="300" fill="hold"/>
                                        <p:tgtEl>
                                          <p:spTgt spid="30"/>
                                        </p:tgtEl>
                                        <p:attrNameLst>
                                          <p:attrName>ppt_w</p:attrName>
                                        </p:attrNameLst>
                                      </p:cBhvr>
                                      <p:tavLst>
                                        <p:tav tm="0">
                                          <p:val>
                                            <p:fltVal val="0"/>
                                          </p:val>
                                        </p:tav>
                                        <p:tav tm="100000">
                                          <p:val>
                                            <p:strVal val="#ppt_w"/>
                                          </p:val>
                                        </p:tav>
                                      </p:tavLst>
                                    </p:anim>
                                    <p:anim calcmode="lin" valueType="num">
                                      <p:cBhvr>
                                        <p:cTn id="27" dur="300" fill="hold"/>
                                        <p:tgtEl>
                                          <p:spTgt spid="30"/>
                                        </p:tgtEl>
                                        <p:attrNameLst>
                                          <p:attrName>ppt_h</p:attrName>
                                        </p:attrNameLst>
                                      </p:cBhvr>
                                      <p:tavLst>
                                        <p:tav tm="0">
                                          <p:val>
                                            <p:fltVal val="0"/>
                                          </p:val>
                                        </p:tav>
                                        <p:tav tm="100000">
                                          <p:val>
                                            <p:strVal val="#ppt_h"/>
                                          </p:val>
                                        </p:tav>
                                      </p:tavLst>
                                    </p:anim>
                                    <p:animEffect transition="in" filter="fade">
                                      <p:cBhvr>
                                        <p:cTn id="28" dur="300"/>
                                        <p:tgtEl>
                                          <p:spTgt spid="30"/>
                                        </p:tgtEl>
                                      </p:cBhvr>
                                    </p:animEffect>
                                  </p:childTnLst>
                                </p:cTn>
                              </p:par>
                            </p:childTnLst>
                          </p:cTn>
                        </p:par>
                        <p:par>
                          <p:cTn id="29" fill="hold">
                            <p:stCondLst>
                              <p:cond delay="3070"/>
                            </p:stCondLst>
                            <p:childTnLst>
                              <p:par>
                                <p:cTn id="30" presetID="2" presetClass="entr" presetSubtype="2" decel="100000"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1000" fill="hold"/>
                                        <p:tgtEl>
                                          <p:spTgt spid="15"/>
                                        </p:tgtEl>
                                        <p:attrNameLst>
                                          <p:attrName>ppt_x</p:attrName>
                                        </p:attrNameLst>
                                      </p:cBhvr>
                                      <p:tavLst>
                                        <p:tav tm="0">
                                          <p:val>
                                            <p:strVal val="1+#ppt_w/2"/>
                                          </p:val>
                                        </p:tav>
                                        <p:tav tm="100000">
                                          <p:val>
                                            <p:strVal val="#ppt_x"/>
                                          </p:val>
                                        </p:tav>
                                      </p:tavLst>
                                    </p:anim>
                                    <p:anim calcmode="lin" valueType="num">
                                      <p:cBhvr additive="base">
                                        <p:cTn id="33" dur="1000" fill="hold"/>
                                        <p:tgtEl>
                                          <p:spTgt spid="15"/>
                                        </p:tgtEl>
                                        <p:attrNameLst>
                                          <p:attrName>ppt_y</p:attrName>
                                        </p:attrNameLst>
                                      </p:cBhvr>
                                      <p:tavLst>
                                        <p:tav tm="0">
                                          <p:val>
                                            <p:strVal val="#ppt_y"/>
                                          </p:val>
                                        </p:tav>
                                        <p:tav tm="100000">
                                          <p:val>
                                            <p:strVal val="#ppt_y"/>
                                          </p:val>
                                        </p:tav>
                                      </p:tavLst>
                                    </p:anim>
                                  </p:childTnLst>
                                </p:cTn>
                              </p:par>
                              <p:par>
                                <p:cTn id="34" presetID="53" presetClass="entr" presetSubtype="16"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1000" fill="hold"/>
                                        <p:tgtEl>
                                          <p:spTgt spid="18"/>
                                        </p:tgtEl>
                                        <p:attrNameLst>
                                          <p:attrName>ppt_w</p:attrName>
                                        </p:attrNameLst>
                                      </p:cBhvr>
                                      <p:tavLst>
                                        <p:tav tm="0">
                                          <p:val>
                                            <p:fltVal val="0"/>
                                          </p:val>
                                        </p:tav>
                                        <p:tav tm="100000">
                                          <p:val>
                                            <p:strVal val="#ppt_w"/>
                                          </p:val>
                                        </p:tav>
                                      </p:tavLst>
                                    </p:anim>
                                    <p:anim calcmode="lin" valueType="num">
                                      <p:cBhvr>
                                        <p:cTn id="37" dur="1000" fill="hold"/>
                                        <p:tgtEl>
                                          <p:spTgt spid="18"/>
                                        </p:tgtEl>
                                        <p:attrNameLst>
                                          <p:attrName>ppt_h</p:attrName>
                                        </p:attrNameLst>
                                      </p:cBhvr>
                                      <p:tavLst>
                                        <p:tav tm="0">
                                          <p:val>
                                            <p:fltVal val="0"/>
                                          </p:val>
                                        </p:tav>
                                        <p:tav tm="100000">
                                          <p:val>
                                            <p:strVal val="#ppt_h"/>
                                          </p:val>
                                        </p:tav>
                                      </p:tavLst>
                                    </p:anim>
                                    <p:animEffect transition="in" filter="fade">
                                      <p:cBhvr>
                                        <p:cTn id="38" dur="1000"/>
                                        <p:tgtEl>
                                          <p:spTgt spid="1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 calcmode="lin" valueType="num">
                                      <p:cBhvr>
                                        <p:cTn id="41" dur="1000" fill="hold"/>
                                        <p:tgtEl>
                                          <p:spTgt spid="21"/>
                                        </p:tgtEl>
                                        <p:attrNameLst>
                                          <p:attrName>ppt_w</p:attrName>
                                        </p:attrNameLst>
                                      </p:cBhvr>
                                      <p:tavLst>
                                        <p:tav tm="0">
                                          <p:val>
                                            <p:fltVal val="0"/>
                                          </p:val>
                                        </p:tav>
                                        <p:tav tm="100000">
                                          <p:val>
                                            <p:strVal val="#ppt_w"/>
                                          </p:val>
                                        </p:tav>
                                      </p:tavLst>
                                    </p:anim>
                                    <p:anim calcmode="lin" valueType="num">
                                      <p:cBhvr>
                                        <p:cTn id="42" dur="1000" fill="hold"/>
                                        <p:tgtEl>
                                          <p:spTgt spid="21"/>
                                        </p:tgtEl>
                                        <p:attrNameLst>
                                          <p:attrName>ppt_h</p:attrName>
                                        </p:attrNameLst>
                                      </p:cBhvr>
                                      <p:tavLst>
                                        <p:tav tm="0">
                                          <p:val>
                                            <p:fltVal val="0"/>
                                          </p:val>
                                        </p:tav>
                                        <p:tav tm="100000">
                                          <p:val>
                                            <p:strVal val="#ppt_h"/>
                                          </p:val>
                                        </p:tav>
                                      </p:tavLst>
                                    </p:anim>
                                    <p:animEffect transition="in" filter="fade">
                                      <p:cBhvr>
                                        <p:cTn id="43" dur="1000"/>
                                        <p:tgtEl>
                                          <p:spTgt spid="21"/>
                                        </p:tgtEl>
                                      </p:cBhvr>
                                    </p:animEffect>
                                  </p:childTnLst>
                                </p:cTn>
                              </p:par>
                            </p:childTnLst>
                          </p:cTn>
                        </p:par>
                        <p:par>
                          <p:cTn id="44" fill="hold">
                            <p:stCondLst>
                              <p:cond delay="4070"/>
                            </p:stCondLst>
                            <p:childTnLst>
                              <p:par>
                                <p:cTn id="45" presetID="2" presetClass="entr" presetSubtype="4"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 calcmode="lin" valueType="num">
                                      <p:cBhvr additive="base">
                                        <p:cTn id="47" dur="500" fill="hold"/>
                                        <p:tgtEl>
                                          <p:spTgt spid="31"/>
                                        </p:tgtEl>
                                        <p:attrNameLst>
                                          <p:attrName>ppt_x</p:attrName>
                                        </p:attrNameLst>
                                      </p:cBhvr>
                                      <p:tavLst>
                                        <p:tav tm="0">
                                          <p:val>
                                            <p:strVal val="#ppt_x"/>
                                          </p:val>
                                        </p:tav>
                                        <p:tav tm="100000">
                                          <p:val>
                                            <p:strVal val="#ppt_x"/>
                                          </p:val>
                                        </p:tav>
                                      </p:tavLst>
                                    </p:anim>
                                    <p:anim calcmode="lin" valueType="num">
                                      <p:cBhvr additive="base">
                                        <p:cTn id="48" dur="500" fill="hold"/>
                                        <p:tgtEl>
                                          <p:spTgt spid="31"/>
                                        </p:tgtEl>
                                        <p:attrNameLst>
                                          <p:attrName>ppt_y</p:attrName>
                                        </p:attrNameLst>
                                      </p:cBhvr>
                                      <p:tavLst>
                                        <p:tav tm="0">
                                          <p:val>
                                            <p:strVal val="1+#ppt_h/2"/>
                                          </p:val>
                                        </p:tav>
                                        <p:tav tm="100000">
                                          <p:val>
                                            <p:strVal val="#ppt_y"/>
                                          </p:val>
                                        </p:tav>
                                      </p:tavLst>
                                    </p:anim>
                                  </p:childTnLst>
                                </p:cTn>
                              </p:par>
                              <p:par>
                                <p:cTn id="49" presetID="53" presetClass="entr" presetSubtype="16" fill="hold" grpId="0" nodeType="withEffect">
                                  <p:stCondLst>
                                    <p:cond delay="0"/>
                                  </p:stCondLst>
                                  <p:iterate type="lt">
                                    <p:tmPct val="10000"/>
                                  </p:iterate>
                                  <p:childTnLst>
                                    <p:set>
                                      <p:cBhvr>
                                        <p:cTn id="50" dur="1" fill="hold">
                                          <p:stCondLst>
                                            <p:cond delay="0"/>
                                          </p:stCondLst>
                                        </p:cTn>
                                        <p:tgtEl>
                                          <p:spTgt spid="32"/>
                                        </p:tgtEl>
                                        <p:attrNameLst>
                                          <p:attrName>style.visibility</p:attrName>
                                        </p:attrNameLst>
                                      </p:cBhvr>
                                      <p:to>
                                        <p:strVal val="visible"/>
                                      </p:to>
                                    </p:set>
                                    <p:anim calcmode="lin" valueType="num">
                                      <p:cBhvr>
                                        <p:cTn id="51" dur="300" fill="hold"/>
                                        <p:tgtEl>
                                          <p:spTgt spid="32"/>
                                        </p:tgtEl>
                                        <p:attrNameLst>
                                          <p:attrName>ppt_w</p:attrName>
                                        </p:attrNameLst>
                                      </p:cBhvr>
                                      <p:tavLst>
                                        <p:tav tm="0">
                                          <p:val>
                                            <p:fltVal val="0"/>
                                          </p:val>
                                        </p:tav>
                                        <p:tav tm="100000">
                                          <p:val>
                                            <p:strVal val="#ppt_w"/>
                                          </p:val>
                                        </p:tav>
                                      </p:tavLst>
                                    </p:anim>
                                    <p:anim calcmode="lin" valueType="num">
                                      <p:cBhvr>
                                        <p:cTn id="52" dur="300" fill="hold"/>
                                        <p:tgtEl>
                                          <p:spTgt spid="32"/>
                                        </p:tgtEl>
                                        <p:attrNameLst>
                                          <p:attrName>ppt_h</p:attrName>
                                        </p:attrNameLst>
                                      </p:cBhvr>
                                      <p:tavLst>
                                        <p:tav tm="0">
                                          <p:val>
                                            <p:fltVal val="0"/>
                                          </p:val>
                                        </p:tav>
                                        <p:tav tm="100000">
                                          <p:val>
                                            <p:strVal val="#ppt_h"/>
                                          </p:val>
                                        </p:tav>
                                      </p:tavLst>
                                    </p:anim>
                                    <p:animEffect transition="in" filter="fade">
                                      <p:cBhvr>
                                        <p:cTn id="53" dur="300"/>
                                        <p:tgtEl>
                                          <p:spTgt spid="32"/>
                                        </p:tgtEl>
                                      </p:cBhvr>
                                    </p:animEffect>
                                  </p:childTnLst>
                                </p:cTn>
                              </p:par>
                            </p:childTnLst>
                          </p:cTn>
                        </p:par>
                        <p:par>
                          <p:cTn id="54" fill="hold">
                            <p:stCondLst>
                              <p:cond delay="6140"/>
                            </p:stCondLst>
                            <p:childTnLst>
                              <p:par>
                                <p:cTn id="55" presetID="2" presetClass="entr" presetSubtype="8" decel="100000"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additive="base">
                                        <p:cTn id="57" dur="1000" fill="hold"/>
                                        <p:tgtEl>
                                          <p:spTgt spid="16"/>
                                        </p:tgtEl>
                                        <p:attrNameLst>
                                          <p:attrName>ppt_x</p:attrName>
                                        </p:attrNameLst>
                                      </p:cBhvr>
                                      <p:tavLst>
                                        <p:tav tm="0">
                                          <p:val>
                                            <p:strVal val="0-#ppt_w/2"/>
                                          </p:val>
                                        </p:tav>
                                        <p:tav tm="100000">
                                          <p:val>
                                            <p:strVal val="#ppt_x"/>
                                          </p:val>
                                        </p:tav>
                                      </p:tavLst>
                                    </p:anim>
                                    <p:anim calcmode="lin" valueType="num">
                                      <p:cBhvr additive="base">
                                        <p:cTn id="58" dur="1000" fill="hold"/>
                                        <p:tgtEl>
                                          <p:spTgt spid="16"/>
                                        </p:tgtEl>
                                        <p:attrNameLst>
                                          <p:attrName>ppt_y</p:attrName>
                                        </p:attrNameLst>
                                      </p:cBhvr>
                                      <p:tavLst>
                                        <p:tav tm="0">
                                          <p:val>
                                            <p:strVal val="#ppt_y"/>
                                          </p:val>
                                        </p:tav>
                                        <p:tav tm="100000">
                                          <p:val>
                                            <p:strVal val="#ppt_y"/>
                                          </p:val>
                                        </p:tav>
                                      </p:tavLst>
                                    </p:anim>
                                  </p:childTnLst>
                                </p:cTn>
                              </p:par>
                              <p:par>
                                <p:cTn id="59" presetID="53" presetClass="entr" presetSubtype="16"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anim calcmode="lin" valueType="num">
                                      <p:cBhvr>
                                        <p:cTn id="61" dur="1000" fill="hold"/>
                                        <p:tgtEl>
                                          <p:spTgt spid="19"/>
                                        </p:tgtEl>
                                        <p:attrNameLst>
                                          <p:attrName>ppt_w</p:attrName>
                                        </p:attrNameLst>
                                      </p:cBhvr>
                                      <p:tavLst>
                                        <p:tav tm="0">
                                          <p:val>
                                            <p:fltVal val="0"/>
                                          </p:val>
                                        </p:tav>
                                        <p:tav tm="100000">
                                          <p:val>
                                            <p:strVal val="#ppt_w"/>
                                          </p:val>
                                        </p:tav>
                                      </p:tavLst>
                                    </p:anim>
                                    <p:anim calcmode="lin" valueType="num">
                                      <p:cBhvr>
                                        <p:cTn id="62" dur="1000" fill="hold"/>
                                        <p:tgtEl>
                                          <p:spTgt spid="19"/>
                                        </p:tgtEl>
                                        <p:attrNameLst>
                                          <p:attrName>ppt_h</p:attrName>
                                        </p:attrNameLst>
                                      </p:cBhvr>
                                      <p:tavLst>
                                        <p:tav tm="0">
                                          <p:val>
                                            <p:fltVal val="0"/>
                                          </p:val>
                                        </p:tav>
                                        <p:tav tm="100000">
                                          <p:val>
                                            <p:strVal val="#ppt_h"/>
                                          </p:val>
                                        </p:tav>
                                      </p:tavLst>
                                    </p:anim>
                                    <p:animEffect transition="in" filter="fade">
                                      <p:cBhvr>
                                        <p:cTn id="63" dur="1000"/>
                                        <p:tgtEl>
                                          <p:spTgt spid="19"/>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20"/>
                                        </p:tgtEl>
                                        <p:attrNameLst>
                                          <p:attrName>style.visibility</p:attrName>
                                        </p:attrNameLst>
                                      </p:cBhvr>
                                      <p:to>
                                        <p:strVal val="visible"/>
                                      </p:to>
                                    </p:set>
                                    <p:anim calcmode="lin" valueType="num">
                                      <p:cBhvr>
                                        <p:cTn id="66" dur="1000" fill="hold"/>
                                        <p:tgtEl>
                                          <p:spTgt spid="20"/>
                                        </p:tgtEl>
                                        <p:attrNameLst>
                                          <p:attrName>ppt_w</p:attrName>
                                        </p:attrNameLst>
                                      </p:cBhvr>
                                      <p:tavLst>
                                        <p:tav tm="0">
                                          <p:val>
                                            <p:fltVal val="0"/>
                                          </p:val>
                                        </p:tav>
                                        <p:tav tm="100000">
                                          <p:val>
                                            <p:strVal val="#ppt_w"/>
                                          </p:val>
                                        </p:tav>
                                      </p:tavLst>
                                    </p:anim>
                                    <p:anim calcmode="lin" valueType="num">
                                      <p:cBhvr>
                                        <p:cTn id="67" dur="1000" fill="hold"/>
                                        <p:tgtEl>
                                          <p:spTgt spid="20"/>
                                        </p:tgtEl>
                                        <p:attrNameLst>
                                          <p:attrName>ppt_h</p:attrName>
                                        </p:attrNameLst>
                                      </p:cBhvr>
                                      <p:tavLst>
                                        <p:tav tm="0">
                                          <p:val>
                                            <p:fltVal val="0"/>
                                          </p:val>
                                        </p:tav>
                                        <p:tav tm="100000">
                                          <p:val>
                                            <p:strVal val="#ppt_h"/>
                                          </p:val>
                                        </p:tav>
                                      </p:tavLst>
                                    </p:anim>
                                    <p:animEffect transition="in" filter="fade">
                                      <p:cBhvr>
                                        <p:cTn id="68" dur="1000"/>
                                        <p:tgtEl>
                                          <p:spTgt spid="20"/>
                                        </p:tgtEl>
                                      </p:cBhvr>
                                    </p:animEffect>
                                  </p:childTnLst>
                                </p:cTn>
                              </p:par>
                            </p:childTnLst>
                          </p:cTn>
                        </p:par>
                        <p:par>
                          <p:cTn id="69" fill="hold">
                            <p:stCondLst>
                              <p:cond delay="7140"/>
                            </p:stCondLst>
                            <p:childTnLst>
                              <p:par>
                                <p:cTn id="70" presetID="2" presetClass="entr" presetSubtype="4" fill="hold" grpId="0" nodeType="afterEffect">
                                  <p:stCondLst>
                                    <p:cond delay="0"/>
                                  </p:stCondLst>
                                  <p:childTnLst>
                                    <p:set>
                                      <p:cBhvr>
                                        <p:cTn id="71" dur="1" fill="hold">
                                          <p:stCondLst>
                                            <p:cond delay="0"/>
                                          </p:stCondLst>
                                        </p:cTn>
                                        <p:tgtEl>
                                          <p:spTgt spid="33"/>
                                        </p:tgtEl>
                                        <p:attrNameLst>
                                          <p:attrName>style.visibility</p:attrName>
                                        </p:attrNameLst>
                                      </p:cBhvr>
                                      <p:to>
                                        <p:strVal val="visible"/>
                                      </p:to>
                                    </p:set>
                                    <p:anim calcmode="lin" valueType="num">
                                      <p:cBhvr additive="base">
                                        <p:cTn id="72" dur="500" fill="hold"/>
                                        <p:tgtEl>
                                          <p:spTgt spid="33"/>
                                        </p:tgtEl>
                                        <p:attrNameLst>
                                          <p:attrName>ppt_x</p:attrName>
                                        </p:attrNameLst>
                                      </p:cBhvr>
                                      <p:tavLst>
                                        <p:tav tm="0">
                                          <p:val>
                                            <p:strVal val="#ppt_x"/>
                                          </p:val>
                                        </p:tav>
                                        <p:tav tm="100000">
                                          <p:val>
                                            <p:strVal val="#ppt_x"/>
                                          </p:val>
                                        </p:tav>
                                      </p:tavLst>
                                    </p:anim>
                                    <p:anim calcmode="lin" valueType="num">
                                      <p:cBhvr additive="base">
                                        <p:cTn id="73" dur="500" fill="hold"/>
                                        <p:tgtEl>
                                          <p:spTgt spid="33"/>
                                        </p:tgtEl>
                                        <p:attrNameLst>
                                          <p:attrName>ppt_y</p:attrName>
                                        </p:attrNameLst>
                                      </p:cBhvr>
                                      <p:tavLst>
                                        <p:tav tm="0">
                                          <p:val>
                                            <p:strVal val="1+#ppt_h/2"/>
                                          </p:val>
                                        </p:tav>
                                        <p:tav tm="100000">
                                          <p:val>
                                            <p:strVal val="#ppt_y"/>
                                          </p:val>
                                        </p:tav>
                                      </p:tavLst>
                                    </p:anim>
                                  </p:childTnLst>
                                </p:cTn>
                              </p:par>
                              <p:par>
                                <p:cTn id="74" presetID="53" presetClass="entr" presetSubtype="16" fill="hold" grpId="0" nodeType="withEffect">
                                  <p:stCondLst>
                                    <p:cond delay="0"/>
                                  </p:stCondLst>
                                  <p:iterate type="lt">
                                    <p:tmPct val="10000"/>
                                  </p:iterate>
                                  <p:childTnLst>
                                    <p:set>
                                      <p:cBhvr>
                                        <p:cTn id="75" dur="1" fill="hold">
                                          <p:stCondLst>
                                            <p:cond delay="0"/>
                                          </p:stCondLst>
                                        </p:cTn>
                                        <p:tgtEl>
                                          <p:spTgt spid="34"/>
                                        </p:tgtEl>
                                        <p:attrNameLst>
                                          <p:attrName>style.visibility</p:attrName>
                                        </p:attrNameLst>
                                      </p:cBhvr>
                                      <p:to>
                                        <p:strVal val="visible"/>
                                      </p:to>
                                    </p:set>
                                    <p:anim calcmode="lin" valueType="num">
                                      <p:cBhvr>
                                        <p:cTn id="76" dur="300" fill="hold"/>
                                        <p:tgtEl>
                                          <p:spTgt spid="34"/>
                                        </p:tgtEl>
                                        <p:attrNameLst>
                                          <p:attrName>ppt_w</p:attrName>
                                        </p:attrNameLst>
                                      </p:cBhvr>
                                      <p:tavLst>
                                        <p:tav tm="0">
                                          <p:val>
                                            <p:fltVal val="0"/>
                                          </p:val>
                                        </p:tav>
                                        <p:tav tm="100000">
                                          <p:val>
                                            <p:strVal val="#ppt_w"/>
                                          </p:val>
                                        </p:tav>
                                      </p:tavLst>
                                    </p:anim>
                                    <p:anim calcmode="lin" valueType="num">
                                      <p:cBhvr>
                                        <p:cTn id="77" dur="300" fill="hold"/>
                                        <p:tgtEl>
                                          <p:spTgt spid="34"/>
                                        </p:tgtEl>
                                        <p:attrNameLst>
                                          <p:attrName>ppt_h</p:attrName>
                                        </p:attrNameLst>
                                      </p:cBhvr>
                                      <p:tavLst>
                                        <p:tav tm="0">
                                          <p:val>
                                            <p:fltVal val="0"/>
                                          </p:val>
                                        </p:tav>
                                        <p:tav tm="100000">
                                          <p:val>
                                            <p:strVal val="#ppt_h"/>
                                          </p:val>
                                        </p:tav>
                                      </p:tavLst>
                                    </p:anim>
                                    <p:animEffect transition="in" filter="fade">
                                      <p:cBhvr>
                                        <p:cTn id="78" dur="3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0" grpId="0" animBg="1"/>
      <p:bldP spid="21" grpId="0" animBg="1"/>
      <p:bldP spid="22" grpId="0" animBg="1"/>
      <p:bldP spid="29" grpId="0"/>
      <p:bldP spid="30" grpId="0"/>
      <p:bldP spid="31" grpId="0"/>
      <p:bldP spid="32" grpId="0"/>
      <p:bldP spid="33" grpId="0"/>
      <p:bldP spid="3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descr="e7d195523061f1c0deeec63e560781cfd59afb0ea006f2a87ABB68BF51EA6619813959095094C18C62A12F549504892A4AAA8C1554C6663626E05CA27F281A14E6983772AFC3FB97135759321DEA3D703E9D8D869A2273EE9477143BE8480365BCBE2D24A02EAB7E6C95ABAFF4E43DB12B859CC73C0CD52B12CC59CA45669975474AFB4EC1F7920016A2E4929EE3CC36"/>
          <p:cNvSpPr/>
          <p:nvPr/>
        </p:nvSpPr>
        <p:spPr>
          <a:xfrm rot="2700000">
            <a:off x="2246716" y="-2634023"/>
            <a:ext cx="1482521" cy="1071752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descr="e7d195523061f1c0deeec63e560781cfd59afb0ea006f2a87ABB68BF51EA6619813959095094C18C62A12F549504892A4AAA8C1554C6663626E05CA27F281A14E6983772AFC3FB97135759321DEA3D703E9D8D869A2273EE9477143BE8480365BCBE2D24A02EAB7E6C95ABAFF4E43DB12B859CC73C0CD52B12CC59CA45669975474AFB4EC1F7920016A2E4929EE3CC36"/>
          <p:cNvSpPr/>
          <p:nvPr/>
        </p:nvSpPr>
        <p:spPr>
          <a:xfrm>
            <a:off x="10918247" y="4410432"/>
            <a:ext cx="1273753" cy="1560877"/>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descr="e7d195523061f1c0deeec63e560781cfd59afb0ea006f2a87ABB68BF51EA6619813959095094C18C62A12F549504892A4AAA8C1554C6663626E05CA27F281A14E6983772AFC3FB97135759321DEA3D703E9D8D869A2273EE9477143BE8480365BCBE2D24A02EAB7E6C95ABAFF4E43DB12B859CC73C0CD52B12CC59CA45669975474AFB4EC1F7920016A2E4929EE3CC36"/>
          <p:cNvGrpSpPr/>
          <p:nvPr/>
        </p:nvGrpSpPr>
        <p:grpSpPr>
          <a:xfrm>
            <a:off x="3344792" y="708892"/>
            <a:ext cx="7886301" cy="3379841"/>
            <a:chOff x="3344792" y="708892"/>
            <a:chExt cx="7886301" cy="3379841"/>
          </a:xfrm>
        </p:grpSpPr>
        <p:pic>
          <p:nvPicPr>
            <p:cNvPr id="33" name="图片 3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344792" y="708892"/>
              <a:ext cx="7886301" cy="3379841"/>
            </a:xfrm>
            <a:custGeom>
              <a:avLst/>
              <a:gdLst>
                <a:gd name="connsiteX0" fmla="*/ 6628627 w 7733398"/>
                <a:gd name="connsiteY0" fmla="*/ 0 h 3314314"/>
                <a:gd name="connsiteX1" fmla="*/ 7733398 w 7733398"/>
                <a:gd name="connsiteY1" fmla="*/ 1104771 h 3314314"/>
                <a:gd name="connsiteX2" fmla="*/ 6628628 w 7733398"/>
                <a:gd name="connsiteY2" fmla="*/ 2209543 h 3314314"/>
                <a:gd name="connsiteX3" fmla="*/ 6628626 w 7733398"/>
                <a:gd name="connsiteY3" fmla="*/ 2209541 h 3314314"/>
                <a:gd name="connsiteX4" fmla="*/ 5523854 w 7733398"/>
                <a:gd name="connsiteY4" fmla="*/ 3314312 h 3314314"/>
                <a:gd name="connsiteX5" fmla="*/ 4419086 w 7733398"/>
                <a:gd name="connsiteY5" fmla="*/ 2209543 h 3314314"/>
                <a:gd name="connsiteX6" fmla="*/ 4419085 w 7733398"/>
                <a:gd name="connsiteY6" fmla="*/ 2209544 h 3314314"/>
                <a:gd name="connsiteX7" fmla="*/ 4419084 w 7733398"/>
                <a:gd name="connsiteY7" fmla="*/ 2209543 h 3314314"/>
                <a:gd name="connsiteX8" fmla="*/ 3314313 w 7733398"/>
                <a:gd name="connsiteY8" fmla="*/ 3314314 h 3314314"/>
                <a:gd name="connsiteX9" fmla="*/ 2209543 w 7733398"/>
                <a:gd name="connsiteY9" fmla="*/ 2209544 h 3314314"/>
                <a:gd name="connsiteX10" fmla="*/ 2209542 w 7733398"/>
                <a:gd name="connsiteY10" fmla="*/ 2209544 h 3314314"/>
                <a:gd name="connsiteX11" fmla="*/ 2209542 w 7733398"/>
                <a:gd name="connsiteY11" fmla="*/ 2209544 h 3314314"/>
                <a:gd name="connsiteX12" fmla="*/ 1104771 w 7733398"/>
                <a:gd name="connsiteY12" fmla="*/ 3314314 h 3314314"/>
                <a:gd name="connsiteX13" fmla="*/ 0 w 7733398"/>
                <a:gd name="connsiteY13" fmla="*/ 2209544 h 3314314"/>
                <a:gd name="connsiteX14" fmla="*/ 0 w 7733398"/>
                <a:gd name="connsiteY14" fmla="*/ 2209544 h 3314314"/>
                <a:gd name="connsiteX15" fmla="*/ 1104771 w 7733398"/>
                <a:gd name="connsiteY15" fmla="*/ 1104773 h 3314314"/>
                <a:gd name="connsiteX16" fmla="*/ 1104772 w 7733398"/>
                <a:gd name="connsiteY16" fmla="*/ 1104773 h 3314314"/>
                <a:gd name="connsiteX17" fmla="*/ 2209542 w 7733398"/>
                <a:gd name="connsiteY17" fmla="*/ 2 h 3314314"/>
                <a:gd name="connsiteX18" fmla="*/ 3314313 w 7733398"/>
                <a:gd name="connsiteY18" fmla="*/ 1104773 h 3314314"/>
                <a:gd name="connsiteX19" fmla="*/ 3314313 w 7733398"/>
                <a:gd name="connsiteY19" fmla="*/ 1104772 h 3314314"/>
                <a:gd name="connsiteX20" fmla="*/ 3314314 w 7733398"/>
                <a:gd name="connsiteY20" fmla="*/ 1104773 h 3314314"/>
                <a:gd name="connsiteX21" fmla="*/ 4419085 w 7733398"/>
                <a:gd name="connsiteY21" fmla="*/ 2 h 3314314"/>
                <a:gd name="connsiteX22" fmla="*/ 5523855 w 7733398"/>
                <a:gd name="connsiteY22" fmla="*/ 1104770 h 3314314"/>
                <a:gd name="connsiteX23" fmla="*/ 5523856 w 7733398"/>
                <a:gd name="connsiteY23" fmla="*/ 1104771 h 3314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733398" h="3314314">
                  <a:moveTo>
                    <a:pt x="6628627" y="0"/>
                  </a:moveTo>
                  <a:lnTo>
                    <a:pt x="7733398" y="1104771"/>
                  </a:lnTo>
                  <a:lnTo>
                    <a:pt x="6628628" y="2209543"/>
                  </a:lnTo>
                  <a:lnTo>
                    <a:pt x="6628626" y="2209541"/>
                  </a:lnTo>
                  <a:lnTo>
                    <a:pt x="5523854" y="3314312"/>
                  </a:lnTo>
                  <a:lnTo>
                    <a:pt x="4419086" y="2209543"/>
                  </a:lnTo>
                  <a:lnTo>
                    <a:pt x="4419085" y="2209544"/>
                  </a:lnTo>
                  <a:lnTo>
                    <a:pt x="4419084" y="2209543"/>
                  </a:lnTo>
                  <a:lnTo>
                    <a:pt x="3314313" y="3314314"/>
                  </a:lnTo>
                  <a:lnTo>
                    <a:pt x="2209543" y="2209544"/>
                  </a:lnTo>
                  <a:lnTo>
                    <a:pt x="2209542" y="2209544"/>
                  </a:lnTo>
                  <a:lnTo>
                    <a:pt x="2209542" y="2209544"/>
                  </a:lnTo>
                  <a:lnTo>
                    <a:pt x="1104771" y="3314314"/>
                  </a:lnTo>
                  <a:lnTo>
                    <a:pt x="0" y="2209544"/>
                  </a:lnTo>
                  <a:lnTo>
                    <a:pt x="0" y="2209544"/>
                  </a:lnTo>
                  <a:lnTo>
                    <a:pt x="1104771" y="1104773"/>
                  </a:lnTo>
                  <a:lnTo>
                    <a:pt x="1104772" y="1104773"/>
                  </a:lnTo>
                  <a:lnTo>
                    <a:pt x="2209542" y="2"/>
                  </a:lnTo>
                  <a:lnTo>
                    <a:pt x="3314313" y="1104773"/>
                  </a:lnTo>
                  <a:lnTo>
                    <a:pt x="3314313" y="1104772"/>
                  </a:lnTo>
                  <a:lnTo>
                    <a:pt x="3314314" y="1104773"/>
                  </a:lnTo>
                  <a:lnTo>
                    <a:pt x="4419085" y="2"/>
                  </a:lnTo>
                  <a:lnTo>
                    <a:pt x="5523855" y="1104770"/>
                  </a:lnTo>
                  <a:lnTo>
                    <a:pt x="5523856" y="1104771"/>
                  </a:lnTo>
                  <a:close/>
                </a:path>
              </a:pathLst>
            </a:custGeom>
          </p:spPr>
        </p:pic>
        <p:grpSp>
          <p:nvGrpSpPr>
            <p:cNvPr id="34" name="组合 33"/>
            <p:cNvGrpSpPr/>
            <p:nvPr/>
          </p:nvGrpSpPr>
          <p:grpSpPr>
            <a:xfrm>
              <a:off x="3674770" y="1038870"/>
              <a:ext cx="7226345" cy="2719888"/>
              <a:chOff x="3633205" y="1038870"/>
              <a:chExt cx="7226345" cy="2719888"/>
            </a:xfrm>
            <a:noFill/>
          </p:grpSpPr>
          <p:sp>
            <p:nvSpPr>
              <p:cNvPr id="35" name="矩形 34"/>
              <p:cNvSpPr/>
              <p:nvPr/>
            </p:nvSpPr>
            <p:spPr>
              <a:xfrm rot="18900000" flipH="1">
                <a:off x="4759820" y="1038872"/>
                <a:ext cx="1593273" cy="1593273"/>
              </a:xfrm>
              <a:prstGeom prst="rect">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rot="18900000" flipH="1">
                <a:off x="3633205" y="2165485"/>
                <a:ext cx="1593273" cy="1593273"/>
              </a:xfrm>
              <a:prstGeom prst="rect">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rot="18900000" flipH="1">
                <a:off x="7013049" y="1038871"/>
                <a:ext cx="1593273" cy="1593273"/>
              </a:xfrm>
              <a:prstGeom prst="rect">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rot="18900000" flipH="1">
                <a:off x="5886434" y="2165484"/>
                <a:ext cx="1593273" cy="1593273"/>
              </a:xfrm>
              <a:prstGeom prst="rect">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rot="18900000" flipH="1">
                <a:off x="9266277" y="1038870"/>
                <a:ext cx="1593273" cy="1593273"/>
              </a:xfrm>
              <a:prstGeom prst="rect">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rot="18900000" flipH="1">
                <a:off x="8139662" y="2165483"/>
                <a:ext cx="1593273" cy="1593273"/>
              </a:xfrm>
              <a:prstGeom prst="rect">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1" name="文本框 40" descr="e7d195523061f1c0deeec63e560781cfd59afb0ea006f2a87ABB68BF51EA6619813959095094C18C62A12F549504892A4AAA8C1554C6663626E05CA27F281A14E6983772AFC3FB97135759321DEA3D703E9D8D869A2273EE9477143BE8480365BCBE2D24A02EAB7E6C95ABAFF4E43DB12B859CC73C0CD52B12CC59CA45669975474AFB4EC1F7920016A2E4929EE3CC36"/>
          <p:cNvSpPr txBox="1"/>
          <p:nvPr/>
        </p:nvSpPr>
        <p:spPr>
          <a:xfrm rot="18900000" flipH="1">
            <a:off x="167693" y="941195"/>
            <a:ext cx="3549370" cy="1631216"/>
          </a:xfrm>
          <a:prstGeom prst="rect">
            <a:avLst/>
          </a:prstGeom>
          <a:noFill/>
        </p:spPr>
        <p:txBody>
          <a:bodyPr wrap="none" rtlCol="0">
            <a:spAutoFit/>
          </a:bodyPr>
          <a:lstStyle/>
          <a:p>
            <a:r>
              <a:rPr lang="en-US" altLang="zh-CN" sz="8000" b="1" dirty="0" smtClean="0">
                <a:solidFill>
                  <a:srgbClr val="1F3240"/>
                </a:solidFill>
                <a:latin typeface="Agency FB" panose="020B0503020202020204" pitchFamily="34" charset="0"/>
                <a:ea typeface="微软雅黑" panose="020B0503020204020204" pitchFamily="34" charset="-122"/>
                <a:cs typeface="Aharoni" panose="02010803020104030203" pitchFamily="2" charset="-79"/>
              </a:rPr>
              <a:t>PART   05</a:t>
            </a:r>
            <a:endParaRPr lang="zh-CN" altLang="en-US" sz="8000" b="1" dirty="0" smtClean="0">
              <a:solidFill>
                <a:srgbClr val="1F3240"/>
              </a:solidFill>
              <a:latin typeface="Agency FB" panose="020B0503020202020204" pitchFamily="34" charset="0"/>
              <a:ea typeface="微软雅黑" panose="020B0503020204020204" pitchFamily="34" charset="-122"/>
              <a:cs typeface="Aharoni" panose="02010803020104030203" pitchFamily="2" charset="-79"/>
            </a:endParaRPr>
          </a:p>
          <a:p>
            <a:endParaRPr lang="zh-CN" altLang="en-US" sz="2000" dirty="0">
              <a:solidFill>
                <a:srgbClr val="1F3240"/>
              </a:solidFill>
              <a:latin typeface="Gulim" panose="020B0600000101010101" pitchFamily="34" charset="-127"/>
              <a:ea typeface="Gulim" panose="020B0600000101010101" pitchFamily="34" charset="-127"/>
            </a:endParaRPr>
          </a:p>
        </p:txBody>
      </p:sp>
      <p:sp>
        <p:nvSpPr>
          <p:cNvPr id="42" name="文本框 41"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4683098" y="4708253"/>
            <a:ext cx="4294765" cy="1323439"/>
          </a:xfrm>
          <a:prstGeom prst="rect">
            <a:avLst/>
          </a:prstGeom>
          <a:noFill/>
        </p:spPr>
        <p:txBody>
          <a:bodyPr wrap="none" rtlCol="0">
            <a:spAutoFit/>
          </a:bodyPr>
          <a:lstStyle/>
          <a:p>
            <a:r>
              <a:rPr lang="zh-CN" altLang="en-US" sz="8000" dirty="0" smtClean="0">
                <a:solidFill>
                  <a:srgbClr val="124062"/>
                </a:solidFill>
                <a:latin typeface="华文宋体" panose="02010600040101010101" pitchFamily="2" charset="-122"/>
                <a:ea typeface="华文宋体" panose="02010600040101010101" pitchFamily="2" charset="-122"/>
                <a:cs typeface="Kartika" panose="02020503030404060203" pitchFamily="18" charset="0"/>
              </a:rPr>
              <a:t>资本融资</a:t>
            </a:r>
            <a:endParaRPr lang="zh-CN" altLang="en-US" sz="8000" dirty="0">
              <a:solidFill>
                <a:srgbClr val="124062"/>
              </a:solidFill>
              <a:latin typeface="华文宋体" panose="02010600040101010101" pitchFamily="2" charset="-122"/>
              <a:ea typeface="华文宋体" panose="02010600040101010101" pitchFamily="2" charset="-122"/>
              <a:cs typeface="Kartika" panose="02020503030404060203" pitchFamily="18" charset="0"/>
            </a:endParaRPr>
          </a:p>
        </p:txBody>
      </p:sp>
      <p:sp>
        <p:nvSpPr>
          <p:cNvPr id="19" name="矩形 18"/>
          <p:cNvSpPr/>
          <p:nvPr/>
        </p:nvSpPr>
        <p:spPr>
          <a:xfrm>
            <a:off x="-806824" y="847165"/>
            <a:ext cx="524436" cy="88750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0" name="矩形 19"/>
          <p:cNvSpPr/>
          <p:nvPr/>
        </p:nvSpPr>
        <p:spPr>
          <a:xfrm>
            <a:off x="-806824" y="1734671"/>
            <a:ext cx="524436" cy="887506"/>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Tree>
    <p:extLst>
      <p:ext uri="{BB962C8B-B14F-4D97-AF65-F5344CB8AC3E}">
        <p14:creationId xmlns:p14="http://schemas.microsoft.com/office/powerpoint/2010/main" val="928352614"/>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strips(downLeft)">
                                      <p:cBhvr>
                                        <p:cTn id="7" dur="1000"/>
                                        <p:tgtEl>
                                          <p:spTgt spid="30"/>
                                        </p:tgtEl>
                                      </p:cBhvr>
                                    </p:animEffect>
                                  </p:childTnLst>
                                </p:cTn>
                              </p:par>
                            </p:childTnLst>
                          </p:cTn>
                        </p:par>
                        <p:par>
                          <p:cTn id="8" fill="hold">
                            <p:stCondLst>
                              <p:cond delay="1000"/>
                            </p:stCondLst>
                            <p:childTnLst>
                              <p:par>
                                <p:cTn id="9" presetID="2" presetClass="entr" presetSubtype="2"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1+#ppt_w/2"/>
                                          </p:val>
                                        </p:tav>
                                        <p:tav tm="100000">
                                          <p:val>
                                            <p:strVal val="#ppt_x"/>
                                          </p:val>
                                        </p:tav>
                                      </p:tavLst>
                                    </p:anim>
                                    <p:anim calcmode="lin" valueType="num">
                                      <p:cBhvr additive="base">
                                        <p:cTn id="12" dur="500" fill="hold"/>
                                        <p:tgtEl>
                                          <p:spTgt spid="31"/>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3" presetClass="entr" presetSubtype="32" fill="hold" nodeType="afterEffect">
                                  <p:stCondLst>
                                    <p:cond delay="0"/>
                                  </p:stCondLst>
                                  <p:childTnLst>
                                    <p:set>
                                      <p:cBhvr>
                                        <p:cTn id="15" dur="1" fill="hold">
                                          <p:stCondLst>
                                            <p:cond delay="0"/>
                                          </p:stCondLst>
                                        </p:cTn>
                                        <p:tgtEl>
                                          <p:spTgt spid="32"/>
                                        </p:tgtEl>
                                        <p:attrNameLst>
                                          <p:attrName>style.visibility</p:attrName>
                                        </p:attrNameLst>
                                      </p:cBhvr>
                                      <p:to>
                                        <p:strVal val="visible"/>
                                      </p:to>
                                    </p:set>
                                    <p:anim calcmode="lin" valueType="num">
                                      <p:cBhvr>
                                        <p:cTn id="16" dur="750" fill="hold"/>
                                        <p:tgtEl>
                                          <p:spTgt spid="32"/>
                                        </p:tgtEl>
                                        <p:attrNameLst>
                                          <p:attrName>ppt_w</p:attrName>
                                        </p:attrNameLst>
                                      </p:cBhvr>
                                      <p:tavLst>
                                        <p:tav tm="0">
                                          <p:val>
                                            <p:strVal val="4*#ppt_w"/>
                                          </p:val>
                                        </p:tav>
                                        <p:tav tm="100000">
                                          <p:val>
                                            <p:strVal val="#ppt_w"/>
                                          </p:val>
                                        </p:tav>
                                      </p:tavLst>
                                    </p:anim>
                                    <p:anim calcmode="lin" valueType="num">
                                      <p:cBhvr>
                                        <p:cTn id="17" dur="750" fill="hold"/>
                                        <p:tgtEl>
                                          <p:spTgt spid="32"/>
                                        </p:tgtEl>
                                        <p:attrNameLst>
                                          <p:attrName>ppt_h</p:attrName>
                                        </p:attrNameLst>
                                      </p:cBhvr>
                                      <p:tavLst>
                                        <p:tav tm="0">
                                          <p:val>
                                            <p:strVal val="4*#ppt_h"/>
                                          </p:val>
                                        </p:tav>
                                        <p:tav tm="100000">
                                          <p:val>
                                            <p:strVal val="#ppt_h"/>
                                          </p:val>
                                        </p:tav>
                                      </p:tavLst>
                                    </p:anim>
                                  </p:childTnLst>
                                </p:cTn>
                              </p:par>
                            </p:childTnLst>
                          </p:cTn>
                        </p:par>
                        <p:par>
                          <p:cTn id="18" fill="hold">
                            <p:stCondLst>
                              <p:cond delay="2250"/>
                            </p:stCondLst>
                            <p:childTnLst>
                              <p:par>
                                <p:cTn id="19" presetID="26" presetClass="emph" presetSubtype="0" fill="hold" nodeType="afterEffect">
                                  <p:stCondLst>
                                    <p:cond delay="0"/>
                                  </p:stCondLst>
                                  <p:childTnLst>
                                    <p:animEffect transition="out" filter="fade">
                                      <p:cBhvr>
                                        <p:cTn id="20" dur="500" tmFilter="0, 0; .2, .5; .8, .5; 1, 0"/>
                                        <p:tgtEl>
                                          <p:spTgt spid="32"/>
                                        </p:tgtEl>
                                      </p:cBhvr>
                                    </p:animEffect>
                                    <p:animScale>
                                      <p:cBhvr>
                                        <p:cTn id="21" dur="250" autoRev="1" fill="hold"/>
                                        <p:tgtEl>
                                          <p:spTgt spid="32"/>
                                        </p:tgtEl>
                                      </p:cBhvr>
                                      <p:by x="105000" y="105000"/>
                                    </p:animScale>
                                  </p:childTnLst>
                                </p:cTn>
                              </p:par>
                            </p:childTnLst>
                          </p:cTn>
                        </p:par>
                        <p:par>
                          <p:cTn id="22" fill="hold">
                            <p:stCondLst>
                              <p:cond delay="2750"/>
                            </p:stCondLst>
                            <p:childTnLst>
                              <p:par>
                                <p:cTn id="23" presetID="30" presetClass="entr" presetSubtype="0" fill="hold" grpId="0" nodeType="after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fade">
                                      <p:cBhvr>
                                        <p:cTn id="25" dur="800" decel="100000"/>
                                        <p:tgtEl>
                                          <p:spTgt spid="41"/>
                                        </p:tgtEl>
                                      </p:cBhvr>
                                    </p:animEffect>
                                    <p:anim calcmode="lin" valueType="num">
                                      <p:cBhvr>
                                        <p:cTn id="26" dur="800" decel="100000" fill="hold"/>
                                        <p:tgtEl>
                                          <p:spTgt spid="41"/>
                                        </p:tgtEl>
                                        <p:attrNameLst>
                                          <p:attrName>style.rotation</p:attrName>
                                        </p:attrNameLst>
                                      </p:cBhvr>
                                      <p:tavLst>
                                        <p:tav tm="0">
                                          <p:val>
                                            <p:fltVal val="-90"/>
                                          </p:val>
                                        </p:tav>
                                        <p:tav tm="100000">
                                          <p:val>
                                            <p:fltVal val="0"/>
                                          </p:val>
                                        </p:tav>
                                      </p:tavLst>
                                    </p:anim>
                                    <p:anim calcmode="lin" valueType="num">
                                      <p:cBhvr>
                                        <p:cTn id="27" dur="800" decel="100000" fill="hold"/>
                                        <p:tgtEl>
                                          <p:spTgt spid="41"/>
                                        </p:tgtEl>
                                        <p:attrNameLst>
                                          <p:attrName>ppt_x</p:attrName>
                                        </p:attrNameLst>
                                      </p:cBhvr>
                                      <p:tavLst>
                                        <p:tav tm="0">
                                          <p:val>
                                            <p:strVal val="#ppt_x+0.4"/>
                                          </p:val>
                                        </p:tav>
                                        <p:tav tm="100000">
                                          <p:val>
                                            <p:strVal val="#ppt_x-0.05"/>
                                          </p:val>
                                        </p:tav>
                                      </p:tavLst>
                                    </p:anim>
                                    <p:anim calcmode="lin" valueType="num">
                                      <p:cBhvr>
                                        <p:cTn id="28" dur="800" decel="100000" fill="hold"/>
                                        <p:tgtEl>
                                          <p:spTgt spid="41"/>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41"/>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41"/>
                                        </p:tgtEl>
                                        <p:attrNameLst>
                                          <p:attrName>ppt_y</p:attrName>
                                        </p:attrNameLst>
                                      </p:cBhvr>
                                      <p:tavLst>
                                        <p:tav tm="0">
                                          <p:val>
                                            <p:strVal val="#ppt_y+0.1"/>
                                          </p:val>
                                        </p:tav>
                                        <p:tav tm="100000">
                                          <p:val>
                                            <p:strVal val="#ppt_y"/>
                                          </p:val>
                                        </p:tav>
                                      </p:tavLst>
                                    </p:anim>
                                  </p:childTnLst>
                                </p:cTn>
                              </p:par>
                            </p:childTnLst>
                          </p:cTn>
                        </p:par>
                        <p:par>
                          <p:cTn id="31" fill="hold">
                            <p:stCondLst>
                              <p:cond delay="3750"/>
                            </p:stCondLst>
                            <p:childTnLst>
                              <p:par>
                                <p:cTn id="32" presetID="50" presetClass="entr" presetSubtype="0" decel="100000"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p:cTn id="34" dur="1000" fill="hold"/>
                                        <p:tgtEl>
                                          <p:spTgt spid="42"/>
                                        </p:tgtEl>
                                        <p:attrNameLst>
                                          <p:attrName>ppt_w</p:attrName>
                                        </p:attrNameLst>
                                      </p:cBhvr>
                                      <p:tavLst>
                                        <p:tav tm="0">
                                          <p:val>
                                            <p:strVal val="#ppt_w+.3"/>
                                          </p:val>
                                        </p:tav>
                                        <p:tav tm="100000">
                                          <p:val>
                                            <p:strVal val="#ppt_w"/>
                                          </p:val>
                                        </p:tav>
                                      </p:tavLst>
                                    </p:anim>
                                    <p:anim calcmode="lin" valueType="num">
                                      <p:cBhvr>
                                        <p:cTn id="35" dur="1000" fill="hold"/>
                                        <p:tgtEl>
                                          <p:spTgt spid="42"/>
                                        </p:tgtEl>
                                        <p:attrNameLst>
                                          <p:attrName>ppt_h</p:attrName>
                                        </p:attrNameLst>
                                      </p:cBhvr>
                                      <p:tavLst>
                                        <p:tav tm="0">
                                          <p:val>
                                            <p:strVal val="#ppt_h"/>
                                          </p:val>
                                        </p:tav>
                                        <p:tav tm="100000">
                                          <p:val>
                                            <p:strVal val="#ppt_h"/>
                                          </p:val>
                                        </p:tav>
                                      </p:tavLst>
                                    </p:anim>
                                    <p:animEffect transition="in" filter="fade">
                                      <p:cBhvr>
                                        <p:cTn id="36" dur="1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41" grpId="0"/>
      <p:bldP spid="4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3"/>
          <p:cNvSpPr txBox="1"/>
          <p:nvPr/>
        </p:nvSpPr>
        <p:spPr>
          <a:xfrm>
            <a:off x="2768970" y="248083"/>
            <a:ext cx="3777531"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zh-CN" altLang="en-US" sz="3600" kern="0" dirty="0" smtClean="0">
                <a:solidFill>
                  <a:srgbClr val="00C8D8"/>
                </a:solidFill>
                <a:latin typeface="微软雅黑" panose="020B0503020204020204" pitchFamily="34" charset="-122"/>
                <a:ea typeface="微软雅黑" panose="020B0503020204020204" pitchFamily="34" charset="-122"/>
              </a:rPr>
              <a:t>市场前景</a:t>
            </a:r>
            <a:endParaRPr lang="zh-CN" altLang="en-US" sz="3600" kern="0" dirty="0">
              <a:solidFill>
                <a:srgbClr val="00C8D8"/>
              </a:solidFill>
              <a:latin typeface="微软雅黑" panose="020B0503020204020204" pitchFamily="34" charset="-122"/>
              <a:ea typeface="微软雅黑" panose="020B0503020204020204" pitchFamily="34" charset="-122"/>
            </a:endParaRPr>
          </a:p>
        </p:txBody>
      </p:sp>
      <p:sp>
        <p:nvSpPr>
          <p:cNvPr id="23" name="矩形 22"/>
          <p:cNvSpPr/>
          <p:nvPr/>
        </p:nvSpPr>
        <p:spPr>
          <a:xfrm>
            <a:off x="-760923" y="847165"/>
            <a:ext cx="524436" cy="88750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矩形 23"/>
          <p:cNvSpPr/>
          <p:nvPr/>
        </p:nvSpPr>
        <p:spPr>
          <a:xfrm>
            <a:off x="-806824" y="1734671"/>
            <a:ext cx="524436" cy="887506"/>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 name="组合 1"/>
          <p:cNvGrpSpPr/>
          <p:nvPr/>
        </p:nvGrpSpPr>
        <p:grpSpPr>
          <a:xfrm>
            <a:off x="354482" y="190001"/>
            <a:ext cx="2228557" cy="763237"/>
            <a:chOff x="157476" y="152440"/>
            <a:chExt cx="2474408" cy="847436"/>
          </a:xfrm>
        </p:grpSpPr>
        <p:sp>
          <p:nvSpPr>
            <p:cNvPr id="25" name="Freeform 24"/>
            <p:cNvSpPr/>
            <p:nvPr/>
          </p:nvSpPr>
          <p:spPr>
            <a:xfrm>
              <a:off x="1332597" y="152440"/>
              <a:ext cx="1299287" cy="847436"/>
            </a:xfrm>
            <a:custGeom>
              <a:avLst/>
              <a:gdLst/>
              <a:ahLst/>
              <a:cxnLst>
                <a:cxn ang="0">
                  <a:pos x="448270" y="0"/>
                </a:cxn>
                <a:cxn ang="0">
                  <a:pos x="2349604" y="0"/>
                </a:cxn>
                <a:cxn ang="0">
                  <a:pos x="2374000" y="55145"/>
                </a:cxn>
                <a:cxn ang="0">
                  <a:pos x="1989769" y="1497335"/>
                </a:cxn>
                <a:cxn ang="0">
                  <a:pos x="1934879" y="1553246"/>
                </a:cxn>
                <a:cxn ang="0">
                  <a:pos x="33544" y="1553246"/>
                </a:cxn>
                <a:cxn ang="0">
                  <a:pos x="8386" y="1497335"/>
                </a:cxn>
                <a:cxn ang="0">
                  <a:pos x="393380" y="55145"/>
                </a:cxn>
                <a:cxn ang="0">
                  <a:pos x="448270" y="0"/>
                </a:cxn>
              </a:cxnLst>
              <a:rect l="0" t="0" r="0" b="0"/>
              <a:pathLst>
                <a:path w="3125" h="2028">
                  <a:moveTo>
                    <a:pt x="588" y="0"/>
                  </a:moveTo>
                  <a:lnTo>
                    <a:pt x="3082" y="0"/>
                  </a:lnTo>
                  <a:cubicBezTo>
                    <a:pt x="3110" y="0"/>
                    <a:pt x="3125" y="32"/>
                    <a:pt x="3114" y="72"/>
                  </a:cubicBezTo>
                  <a:lnTo>
                    <a:pt x="2610" y="1955"/>
                  </a:lnTo>
                  <a:cubicBezTo>
                    <a:pt x="2599" y="1995"/>
                    <a:pt x="2567" y="2028"/>
                    <a:pt x="2538" y="2028"/>
                  </a:cubicBezTo>
                  <a:lnTo>
                    <a:pt x="44" y="2028"/>
                  </a:lnTo>
                  <a:cubicBezTo>
                    <a:pt x="15" y="2028"/>
                    <a:pt x="0" y="1995"/>
                    <a:pt x="11" y="1955"/>
                  </a:cubicBezTo>
                  <a:lnTo>
                    <a:pt x="516" y="72"/>
                  </a:lnTo>
                  <a:cubicBezTo>
                    <a:pt x="527" y="32"/>
                    <a:pt x="559" y="0"/>
                    <a:pt x="588" y="0"/>
                  </a:cubicBez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26" name="Freeform 22"/>
            <p:cNvSpPr/>
            <p:nvPr/>
          </p:nvSpPr>
          <p:spPr>
            <a:xfrm>
              <a:off x="157476" y="152440"/>
              <a:ext cx="1298421" cy="846571"/>
            </a:xfrm>
            <a:custGeom>
              <a:avLst/>
              <a:gdLst/>
              <a:ahLst/>
              <a:cxnLst>
                <a:cxn ang="0">
                  <a:pos x="448114" y="0"/>
                </a:cxn>
                <a:cxn ang="0">
                  <a:pos x="2346501" y="0"/>
                </a:cxn>
                <a:cxn ang="0">
                  <a:pos x="2372412" y="56677"/>
                </a:cxn>
                <a:cxn ang="0">
                  <a:pos x="1988314" y="1496569"/>
                </a:cxn>
                <a:cxn ang="0">
                  <a:pos x="1932681" y="1553246"/>
                </a:cxn>
                <a:cxn ang="0">
                  <a:pos x="33532" y="1553246"/>
                </a:cxn>
                <a:cxn ang="0">
                  <a:pos x="8383" y="1496569"/>
                </a:cxn>
                <a:cxn ang="0">
                  <a:pos x="392481" y="56677"/>
                </a:cxn>
                <a:cxn ang="0">
                  <a:pos x="448114" y="0"/>
                </a:cxn>
              </a:cxnLst>
              <a:rect l="0" t="0" r="0" b="0"/>
              <a:pathLst>
                <a:path w="3124" h="2028">
                  <a:moveTo>
                    <a:pt x="588" y="0"/>
                  </a:moveTo>
                  <a:lnTo>
                    <a:pt x="3079" y="0"/>
                  </a:lnTo>
                  <a:cubicBezTo>
                    <a:pt x="3109" y="0"/>
                    <a:pt x="3124" y="33"/>
                    <a:pt x="3113" y="74"/>
                  </a:cubicBezTo>
                  <a:lnTo>
                    <a:pt x="2609" y="1954"/>
                  </a:lnTo>
                  <a:cubicBezTo>
                    <a:pt x="2598" y="1994"/>
                    <a:pt x="2565" y="2028"/>
                    <a:pt x="2536" y="2028"/>
                  </a:cubicBezTo>
                  <a:lnTo>
                    <a:pt x="44" y="2028"/>
                  </a:lnTo>
                  <a:cubicBezTo>
                    <a:pt x="15" y="2028"/>
                    <a:pt x="0" y="1994"/>
                    <a:pt x="11" y="1954"/>
                  </a:cubicBezTo>
                  <a:lnTo>
                    <a:pt x="515" y="74"/>
                  </a:lnTo>
                  <a:cubicBezTo>
                    <a:pt x="526" y="33"/>
                    <a:pt x="559" y="0"/>
                    <a:pt x="588" y="0"/>
                  </a:cubicBez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grpSp>
      <p:sp>
        <p:nvSpPr>
          <p:cNvPr id="27" name="Freeform 29"/>
          <p:cNvSpPr/>
          <p:nvPr/>
        </p:nvSpPr>
        <p:spPr>
          <a:xfrm>
            <a:off x="1749693" y="403409"/>
            <a:ext cx="441189" cy="335641"/>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FFFFFF"/>
          </a:solidFill>
          <a:ln w="9525">
            <a:noFill/>
          </a:ln>
        </p:spPr>
        <p:txBody>
          <a:bodyPr/>
          <a:lstStyle/>
          <a:p>
            <a:endParaRPr lang="zh-CN" altLang="en-US" sz="1799" dirty="0">
              <a:ea typeface="微软雅黑" panose="020B0503020204020204" pitchFamily="34" charset="-122"/>
            </a:endParaRPr>
          </a:p>
        </p:txBody>
      </p:sp>
      <p:sp>
        <p:nvSpPr>
          <p:cNvPr id="28" name="TextBox 23"/>
          <p:cNvSpPr txBox="1"/>
          <p:nvPr/>
        </p:nvSpPr>
        <p:spPr>
          <a:xfrm>
            <a:off x="488478" y="368127"/>
            <a:ext cx="1127219" cy="3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en-US" altLang="zh-CN" sz="1800" kern="0" dirty="0" smtClean="0">
                <a:solidFill>
                  <a:srgbClr val="FFFFFF"/>
                </a:solidFill>
                <a:latin typeface="微软雅黑" panose="020B0503020204020204" pitchFamily="34" charset="-122"/>
                <a:ea typeface="微软雅黑" panose="020B0503020204020204" pitchFamily="34" charset="-122"/>
              </a:rPr>
              <a:t>LOGO</a:t>
            </a:r>
            <a:endParaRPr lang="zh-CN" altLang="en-US" sz="1800" kern="0" dirty="0">
              <a:solidFill>
                <a:srgbClr val="FFFFFF"/>
              </a:solidFill>
              <a:latin typeface="微软雅黑" panose="020B0503020204020204" pitchFamily="34" charset="-122"/>
              <a:ea typeface="微软雅黑" panose="020B0503020204020204" pitchFamily="34" charset="-122"/>
            </a:endParaRPr>
          </a:p>
        </p:txBody>
      </p:sp>
      <p:sp>
        <p:nvSpPr>
          <p:cNvPr id="12" name="Freeform 28"/>
          <p:cNvSpPr/>
          <p:nvPr/>
        </p:nvSpPr>
        <p:spPr>
          <a:xfrm>
            <a:off x="5584865" y="529454"/>
            <a:ext cx="491880" cy="375265"/>
          </a:xfrm>
          <a:custGeom>
            <a:avLst/>
            <a:gdLst/>
            <a:ahLst/>
            <a:cxnLst>
              <a:cxn ang="0">
                <a:pos x="523584" y="195509"/>
              </a:cxn>
              <a:cxn ang="0">
                <a:pos x="468711" y="250712"/>
              </a:cxn>
              <a:cxn ang="0">
                <a:pos x="320857" y="399452"/>
              </a:cxn>
              <a:cxn ang="0">
                <a:pos x="210348" y="399452"/>
              </a:cxn>
              <a:cxn ang="0">
                <a:pos x="374206" y="234611"/>
              </a:cxn>
              <a:cxn ang="0">
                <a:pos x="0" y="234611"/>
              </a:cxn>
              <a:cxn ang="0">
                <a:pos x="0" y="156407"/>
              </a:cxn>
              <a:cxn ang="0">
                <a:pos x="374206" y="156407"/>
              </a:cxn>
              <a:cxn ang="0">
                <a:pos x="218732" y="0"/>
              </a:cxn>
              <a:cxn ang="0">
                <a:pos x="329241" y="0"/>
              </a:cxn>
              <a:cxn ang="0">
                <a:pos x="468711" y="140307"/>
              </a:cxn>
              <a:cxn ang="0">
                <a:pos x="523584" y="195509"/>
              </a:cxn>
            </a:cxnLst>
            <a:rect l="0" t="0" r="0" b="0"/>
            <a:pathLst>
              <a:path w="687" h="521">
                <a:moveTo>
                  <a:pt x="687" y="255"/>
                </a:moveTo>
                <a:lnTo>
                  <a:pt x="615" y="327"/>
                </a:lnTo>
                <a:lnTo>
                  <a:pt x="421" y="521"/>
                </a:lnTo>
                <a:lnTo>
                  <a:pt x="276" y="521"/>
                </a:lnTo>
                <a:lnTo>
                  <a:pt x="491" y="306"/>
                </a:lnTo>
                <a:lnTo>
                  <a:pt x="0" y="306"/>
                </a:lnTo>
                <a:lnTo>
                  <a:pt x="0" y="204"/>
                </a:lnTo>
                <a:lnTo>
                  <a:pt x="491" y="204"/>
                </a:lnTo>
                <a:lnTo>
                  <a:pt x="287" y="0"/>
                </a:lnTo>
                <a:lnTo>
                  <a:pt x="432" y="0"/>
                </a:lnTo>
                <a:lnTo>
                  <a:pt x="615" y="183"/>
                </a:lnTo>
                <a:lnTo>
                  <a:pt x="687" y="255"/>
                </a:ln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sp>
        <p:nvSpPr>
          <p:cNvPr id="13" name="Freeform 29"/>
          <p:cNvSpPr/>
          <p:nvPr/>
        </p:nvSpPr>
        <p:spPr>
          <a:xfrm>
            <a:off x="6222962" y="71945"/>
            <a:ext cx="624943" cy="475435"/>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46" name="Freeform 19"/>
          <p:cNvSpPr>
            <a:spLocks noEditPoints="1"/>
          </p:cNvSpPr>
          <p:nvPr/>
        </p:nvSpPr>
        <p:spPr bwMode="auto">
          <a:xfrm>
            <a:off x="4021619" y="2235036"/>
            <a:ext cx="4080646" cy="3670738"/>
          </a:xfrm>
          <a:custGeom>
            <a:avLst/>
            <a:gdLst>
              <a:gd name="T0" fmla="*/ 233 w 747"/>
              <a:gd name="T1" fmla="*/ 0 h 672"/>
              <a:gd name="T2" fmla="*/ 306 w 747"/>
              <a:gd name="T3" fmla="*/ 37 h 672"/>
              <a:gd name="T4" fmla="*/ 374 w 747"/>
              <a:gd name="T5" fmla="*/ 66 h 672"/>
              <a:gd name="T6" fmla="*/ 444 w 747"/>
              <a:gd name="T7" fmla="*/ 33 h 672"/>
              <a:gd name="T8" fmla="*/ 514 w 747"/>
              <a:gd name="T9" fmla="*/ 0 h 672"/>
              <a:gd name="T10" fmla="*/ 606 w 747"/>
              <a:gd name="T11" fmla="*/ 92 h 672"/>
              <a:gd name="T12" fmla="*/ 601 w 747"/>
              <a:gd name="T13" fmla="*/ 122 h 672"/>
              <a:gd name="T14" fmla="*/ 594 w 747"/>
              <a:gd name="T15" fmla="*/ 154 h 672"/>
              <a:gd name="T16" fmla="*/ 643 w 747"/>
              <a:gd name="T17" fmla="*/ 237 h 672"/>
              <a:gd name="T18" fmla="*/ 681 w 747"/>
              <a:gd name="T19" fmla="*/ 248 h 672"/>
              <a:gd name="T20" fmla="*/ 747 w 747"/>
              <a:gd name="T21" fmla="*/ 336 h 672"/>
              <a:gd name="T22" fmla="*/ 679 w 747"/>
              <a:gd name="T23" fmla="*/ 424 h 672"/>
              <a:gd name="T24" fmla="*/ 644 w 747"/>
              <a:gd name="T25" fmla="*/ 434 h 672"/>
              <a:gd name="T26" fmla="*/ 594 w 747"/>
              <a:gd name="T27" fmla="*/ 517 h 672"/>
              <a:gd name="T28" fmla="*/ 602 w 747"/>
              <a:gd name="T29" fmla="*/ 552 h 672"/>
              <a:gd name="T30" fmla="*/ 606 w 747"/>
              <a:gd name="T31" fmla="*/ 580 h 672"/>
              <a:gd name="T32" fmla="*/ 514 w 747"/>
              <a:gd name="T33" fmla="*/ 672 h 672"/>
              <a:gd name="T34" fmla="*/ 449 w 747"/>
              <a:gd name="T35" fmla="*/ 644 h 672"/>
              <a:gd name="T36" fmla="*/ 422 w 747"/>
              <a:gd name="T37" fmla="*/ 620 h 672"/>
              <a:gd name="T38" fmla="*/ 373 w 747"/>
              <a:gd name="T39" fmla="*/ 606 h 672"/>
              <a:gd name="T40" fmla="*/ 323 w 747"/>
              <a:gd name="T41" fmla="*/ 621 h 672"/>
              <a:gd name="T42" fmla="*/ 284 w 747"/>
              <a:gd name="T43" fmla="*/ 655 h 672"/>
              <a:gd name="T44" fmla="*/ 233 w 747"/>
              <a:gd name="T45" fmla="*/ 672 h 672"/>
              <a:gd name="T46" fmla="*/ 141 w 747"/>
              <a:gd name="T47" fmla="*/ 580 h 672"/>
              <a:gd name="T48" fmla="*/ 146 w 747"/>
              <a:gd name="T49" fmla="*/ 551 h 672"/>
              <a:gd name="T50" fmla="*/ 152 w 747"/>
              <a:gd name="T51" fmla="*/ 528 h 672"/>
              <a:gd name="T52" fmla="*/ 153 w 747"/>
              <a:gd name="T53" fmla="*/ 519 h 672"/>
              <a:gd name="T54" fmla="*/ 69 w 747"/>
              <a:gd name="T55" fmla="*/ 425 h 672"/>
              <a:gd name="T56" fmla="*/ 0 w 747"/>
              <a:gd name="T57" fmla="*/ 336 h 672"/>
              <a:gd name="T58" fmla="*/ 74 w 747"/>
              <a:gd name="T59" fmla="*/ 246 h 672"/>
              <a:gd name="T60" fmla="*/ 153 w 747"/>
              <a:gd name="T61" fmla="*/ 153 h 672"/>
              <a:gd name="T62" fmla="*/ 147 w 747"/>
              <a:gd name="T63" fmla="*/ 124 h 672"/>
              <a:gd name="T64" fmla="*/ 141 w 747"/>
              <a:gd name="T65" fmla="*/ 92 h 672"/>
              <a:gd name="T66" fmla="*/ 233 w 747"/>
              <a:gd name="T67" fmla="*/ 0 h 672"/>
              <a:gd name="T68" fmla="*/ 180 w 747"/>
              <a:gd name="T69" fmla="*/ 310 h 672"/>
              <a:gd name="T70" fmla="*/ 184 w 747"/>
              <a:gd name="T71" fmla="*/ 336 h 672"/>
              <a:gd name="T72" fmla="*/ 180 w 747"/>
              <a:gd name="T73" fmla="*/ 364 h 672"/>
              <a:gd name="T74" fmla="*/ 220 w 747"/>
              <a:gd name="T75" fmla="*/ 482 h 672"/>
              <a:gd name="T76" fmla="*/ 247 w 747"/>
              <a:gd name="T77" fmla="*/ 490 h 672"/>
              <a:gd name="T78" fmla="*/ 278 w 747"/>
              <a:gd name="T79" fmla="*/ 500 h 672"/>
              <a:gd name="T80" fmla="*/ 304 w 747"/>
              <a:gd name="T81" fmla="*/ 524 h 672"/>
              <a:gd name="T82" fmla="*/ 319 w 747"/>
              <a:gd name="T83" fmla="*/ 538 h 672"/>
              <a:gd name="T84" fmla="*/ 373 w 747"/>
              <a:gd name="T85" fmla="*/ 555 h 672"/>
              <a:gd name="T86" fmla="*/ 429 w 747"/>
              <a:gd name="T87" fmla="*/ 537 h 672"/>
              <a:gd name="T88" fmla="*/ 445 w 747"/>
              <a:gd name="T89" fmla="*/ 521 h 672"/>
              <a:gd name="T90" fmla="*/ 470 w 747"/>
              <a:gd name="T91" fmla="*/ 500 h 672"/>
              <a:gd name="T92" fmla="*/ 503 w 747"/>
              <a:gd name="T93" fmla="*/ 490 h 672"/>
              <a:gd name="T94" fmla="*/ 523 w 747"/>
              <a:gd name="T95" fmla="*/ 484 h 672"/>
              <a:gd name="T96" fmla="*/ 576 w 747"/>
              <a:gd name="T97" fmla="*/ 398 h 672"/>
              <a:gd name="T98" fmla="*/ 569 w 747"/>
              <a:gd name="T99" fmla="*/ 368 h 672"/>
              <a:gd name="T100" fmla="*/ 563 w 747"/>
              <a:gd name="T101" fmla="*/ 336 h 672"/>
              <a:gd name="T102" fmla="*/ 569 w 747"/>
              <a:gd name="T103" fmla="*/ 304 h 672"/>
              <a:gd name="T104" fmla="*/ 575 w 747"/>
              <a:gd name="T105" fmla="*/ 274 h 672"/>
              <a:gd name="T106" fmla="*/ 524 w 747"/>
              <a:gd name="T107" fmla="*/ 190 h 672"/>
              <a:gd name="T108" fmla="*/ 500 w 747"/>
              <a:gd name="T109" fmla="*/ 182 h 672"/>
              <a:gd name="T110" fmla="*/ 472 w 747"/>
              <a:gd name="T111" fmla="*/ 173 h 672"/>
              <a:gd name="T112" fmla="*/ 445 w 747"/>
              <a:gd name="T113" fmla="*/ 152 h 672"/>
              <a:gd name="T114" fmla="*/ 374 w 747"/>
              <a:gd name="T115" fmla="*/ 119 h 672"/>
              <a:gd name="T116" fmla="*/ 302 w 747"/>
              <a:gd name="T117" fmla="*/ 152 h 672"/>
              <a:gd name="T118" fmla="*/ 253 w 747"/>
              <a:gd name="T119" fmla="*/ 182 h 672"/>
              <a:gd name="T120" fmla="*/ 173 w 747"/>
              <a:gd name="T121" fmla="*/ 275 h 672"/>
              <a:gd name="T122" fmla="*/ 180 w 747"/>
              <a:gd name="T123" fmla="*/ 31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47" h="672">
                <a:moveTo>
                  <a:pt x="233" y="0"/>
                </a:moveTo>
                <a:cubicBezTo>
                  <a:pt x="262" y="0"/>
                  <a:pt x="289" y="14"/>
                  <a:pt x="306" y="37"/>
                </a:cubicBezTo>
                <a:cubicBezTo>
                  <a:pt x="321" y="57"/>
                  <a:pt x="349" y="66"/>
                  <a:pt x="374" y="66"/>
                </a:cubicBezTo>
                <a:cubicBezTo>
                  <a:pt x="402" y="66"/>
                  <a:pt x="426" y="55"/>
                  <a:pt x="444" y="33"/>
                </a:cubicBezTo>
                <a:cubicBezTo>
                  <a:pt x="461" y="12"/>
                  <a:pt x="487" y="0"/>
                  <a:pt x="514" y="0"/>
                </a:cubicBezTo>
                <a:cubicBezTo>
                  <a:pt x="565" y="0"/>
                  <a:pt x="606" y="41"/>
                  <a:pt x="606" y="92"/>
                </a:cubicBezTo>
                <a:cubicBezTo>
                  <a:pt x="606" y="103"/>
                  <a:pt x="604" y="112"/>
                  <a:pt x="601" y="122"/>
                </a:cubicBezTo>
                <a:cubicBezTo>
                  <a:pt x="598" y="133"/>
                  <a:pt x="594" y="143"/>
                  <a:pt x="594" y="154"/>
                </a:cubicBezTo>
                <a:cubicBezTo>
                  <a:pt x="594" y="189"/>
                  <a:pt x="613" y="220"/>
                  <a:pt x="643" y="237"/>
                </a:cubicBezTo>
                <a:cubicBezTo>
                  <a:pt x="655" y="244"/>
                  <a:pt x="669" y="244"/>
                  <a:pt x="681" y="248"/>
                </a:cubicBezTo>
                <a:cubicBezTo>
                  <a:pt x="720" y="259"/>
                  <a:pt x="747" y="295"/>
                  <a:pt x="747" y="336"/>
                </a:cubicBezTo>
                <a:cubicBezTo>
                  <a:pt x="747" y="377"/>
                  <a:pt x="719" y="414"/>
                  <a:pt x="679" y="424"/>
                </a:cubicBezTo>
                <a:cubicBezTo>
                  <a:pt x="667" y="428"/>
                  <a:pt x="655" y="428"/>
                  <a:pt x="644" y="434"/>
                </a:cubicBezTo>
                <a:cubicBezTo>
                  <a:pt x="613" y="450"/>
                  <a:pt x="594" y="482"/>
                  <a:pt x="594" y="517"/>
                </a:cubicBezTo>
                <a:cubicBezTo>
                  <a:pt x="594" y="529"/>
                  <a:pt x="598" y="541"/>
                  <a:pt x="602" y="552"/>
                </a:cubicBezTo>
                <a:cubicBezTo>
                  <a:pt x="604" y="561"/>
                  <a:pt x="606" y="570"/>
                  <a:pt x="606" y="580"/>
                </a:cubicBezTo>
                <a:cubicBezTo>
                  <a:pt x="606" y="631"/>
                  <a:pt x="565" y="672"/>
                  <a:pt x="514" y="672"/>
                </a:cubicBezTo>
                <a:cubicBezTo>
                  <a:pt x="490" y="672"/>
                  <a:pt x="466" y="662"/>
                  <a:pt x="449" y="644"/>
                </a:cubicBezTo>
                <a:cubicBezTo>
                  <a:pt x="440" y="635"/>
                  <a:pt x="433" y="626"/>
                  <a:pt x="422" y="620"/>
                </a:cubicBezTo>
                <a:cubicBezTo>
                  <a:pt x="407" y="611"/>
                  <a:pt x="390" y="606"/>
                  <a:pt x="373" y="606"/>
                </a:cubicBezTo>
                <a:cubicBezTo>
                  <a:pt x="355" y="606"/>
                  <a:pt x="338" y="611"/>
                  <a:pt x="323" y="621"/>
                </a:cubicBezTo>
                <a:cubicBezTo>
                  <a:pt x="308" y="630"/>
                  <a:pt x="297" y="644"/>
                  <a:pt x="284" y="655"/>
                </a:cubicBezTo>
                <a:cubicBezTo>
                  <a:pt x="268" y="667"/>
                  <a:pt x="253" y="672"/>
                  <a:pt x="233" y="672"/>
                </a:cubicBezTo>
                <a:cubicBezTo>
                  <a:pt x="182" y="672"/>
                  <a:pt x="141" y="631"/>
                  <a:pt x="141" y="580"/>
                </a:cubicBezTo>
                <a:cubicBezTo>
                  <a:pt x="141" y="570"/>
                  <a:pt x="144" y="561"/>
                  <a:pt x="146" y="551"/>
                </a:cubicBezTo>
                <a:cubicBezTo>
                  <a:pt x="149" y="543"/>
                  <a:pt x="151" y="536"/>
                  <a:pt x="152" y="528"/>
                </a:cubicBezTo>
                <a:cubicBezTo>
                  <a:pt x="152" y="525"/>
                  <a:pt x="153" y="522"/>
                  <a:pt x="153" y="519"/>
                </a:cubicBezTo>
                <a:cubicBezTo>
                  <a:pt x="153" y="466"/>
                  <a:pt x="117" y="437"/>
                  <a:pt x="69" y="425"/>
                </a:cubicBezTo>
                <a:cubicBezTo>
                  <a:pt x="29" y="414"/>
                  <a:pt x="0" y="378"/>
                  <a:pt x="0" y="336"/>
                </a:cubicBezTo>
                <a:cubicBezTo>
                  <a:pt x="0" y="292"/>
                  <a:pt x="31" y="254"/>
                  <a:pt x="74" y="246"/>
                </a:cubicBezTo>
                <a:cubicBezTo>
                  <a:pt x="120" y="236"/>
                  <a:pt x="153" y="201"/>
                  <a:pt x="153" y="153"/>
                </a:cubicBezTo>
                <a:cubicBezTo>
                  <a:pt x="153" y="142"/>
                  <a:pt x="150" y="134"/>
                  <a:pt x="147" y="124"/>
                </a:cubicBezTo>
                <a:cubicBezTo>
                  <a:pt x="143" y="113"/>
                  <a:pt x="141" y="103"/>
                  <a:pt x="141" y="92"/>
                </a:cubicBezTo>
                <a:cubicBezTo>
                  <a:pt x="141" y="41"/>
                  <a:pt x="182" y="0"/>
                  <a:pt x="233" y="0"/>
                </a:cubicBezTo>
                <a:close/>
                <a:moveTo>
                  <a:pt x="180" y="310"/>
                </a:moveTo>
                <a:cubicBezTo>
                  <a:pt x="183" y="318"/>
                  <a:pt x="184" y="327"/>
                  <a:pt x="184" y="336"/>
                </a:cubicBezTo>
                <a:cubicBezTo>
                  <a:pt x="184" y="345"/>
                  <a:pt x="183" y="355"/>
                  <a:pt x="180" y="364"/>
                </a:cubicBezTo>
                <a:cubicBezTo>
                  <a:pt x="165" y="409"/>
                  <a:pt x="176" y="458"/>
                  <a:pt x="220" y="482"/>
                </a:cubicBezTo>
                <a:cubicBezTo>
                  <a:pt x="228" y="486"/>
                  <a:pt x="238" y="488"/>
                  <a:pt x="247" y="490"/>
                </a:cubicBezTo>
                <a:cubicBezTo>
                  <a:pt x="258" y="492"/>
                  <a:pt x="268" y="495"/>
                  <a:pt x="278" y="500"/>
                </a:cubicBezTo>
                <a:cubicBezTo>
                  <a:pt x="289" y="506"/>
                  <a:pt x="296" y="514"/>
                  <a:pt x="304" y="524"/>
                </a:cubicBezTo>
                <a:cubicBezTo>
                  <a:pt x="309" y="529"/>
                  <a:pt x="313" y="534"/>
                  <a:pt x="319" y="538"/>
                </a:cubicBezTo>
                <a:cubicBezTo>
                  <a:pt x="335" y="549"/>
                  <a:pt x="354" y="555"/>
                  <a:pt x="373" y="555"/>
                </a:cubicBezTo>
                <a:cubicBezTo>
                  <a:pt x="393" y="555"/>
                  <a:pt x="412" y="549"/>
                  <a:pt x="429" y="537"/>
                </a:cubicBezTo>
                <a:cubicBezTo>
                  <a:pt x="435" y="533"/>
                  <a:pt x="440" y="527"/>
                  <a:pt x="445" y="521"/>
                </a:cubicBezTo>
                <a:cubicBezTo>
                  <a:pt x="453" y="513"/>
                  <a:pt x="460" y="506"/>
                  <a:pt x="470" y="500"/>
                </a:cubicBezTo>
                <a:cubicBezTo>
                  <a:pt x="480" y="494"/>
                  <a:pt x="491" y="492"/>
                  <a:pt x="503" y="490"/>
                </a:cubicBezTo>
                <a:cubicBezTo>
                  <a:pt x="509" y="489"/>
                  <a:pt x="516" y="487"/>
                  <a:pt x="523" y="484"/>
                </a:cubicBezTo>
                <a:cubicBezTo>
                  <a:pt x="555" y="468"/>
                  <a:pt x="576" y="435"/>
                  <a:pt x="576" y="398"/>
                </a:cubicBezTo>
                <a:cubicBezTo>
                  <a:pt x="576" y="388"/>
                  <a:pt x="573" y="378"/>
                  <a:pt x="569" y="368"/>
                </a:cubicBezTo>
                <a:cubicBezTo>
                  <a:pt x="566" y="357"/>
                  <a:pt x="563" y="347"/>
                  <a:pt x="563" y="336"/>
                </a:cubicBezTo>
                <a:cubicBezTo>
                  <a:pt x="563" y="325"/>
                  <a:pt x="566" y="315"/>
                  <a:pt x="569" y="304"/>
                </a:cubicBezTo>
                <a:cubicBezTo>
                  <a:pt x="572" y="295"/>
                  <a:pt x="575" y="285"/>
                  <a:pt x="575" y="274"/>
                </a:cubicBezTo>
                <a:cubicBezTo>
                  <a:pt x="575" y="239"/>
                  <a:pt x="555" y="206"/>
                  <a:pt x="524" y="190"/>
                </a:cubicBezTo>
                <a:cubicBezTo>
                  <a:pt x="516" y="186"/>
                  <a:pt x="508" y="184"/>
                  <a:pt x="500" y="182"/>
                </a:cubicBezTo>
                <a:cubicBezTo>
                  <a:pt x="490" y="180"/>
                  <a:pt x="481" y="178"/>
                  <a:pt x="472" y="173"/>
                </a:cubicBezTo>
                <a:cubicBezTo>
                  <a:pt x="462" y="168"/>
                  <a:pt x="453" y="161"/>
                  <a:pt x="445" y="152"/>
                </a:cubicBezTo>
                <a:cubicBezTo>
                  <a:pt x="426" y="130"/>
                  <a:pt x="402" y="119"/>
                  <a:pt x="374" y="119"/>
                </a:cubicBezTo>
                <a:cubicBezTo>
                  <a:pt x="345" y="119"/>
                  <a:pt x="321" y="131"/>
                  <a:pt x="302" y="152"/>
                </a:cubicBezTo>
                <a:cubicBezTo>
                  <a:pt x="289" y="167"/>
                  <a:pt x="272" y="177"/>
                  <a:pt x="253" y="182"/>
                </a:cubicBezTo>
                <a:cubicBezTo>
                  <a:pt x="206" y="192"/>
                  <a:pt x="173" y="225"/>
                  <a:pt x="173" y="275"/>
                </a:cubicBezTo>
                <a:cubicBezTo>
                  <a:pt x="173" y="288"/>
                  <a:pt x="177" y="298"/>
                  <a:pt x="180" y="310"/>
                </a:cubicBezTo>
                <a:close/>
              </a:path>
            </a:pathLst>
          </a:custGeom>
          <a:solidFill>
            <a:srgbClr val="00C8D8"/>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endParaRPr lang="zh-CN" altLang="en-US">
              <a:solidFill>
                <a:srgbClr val="3F7EE5"/>
              </a:solidFill>
              <a:latin typeface="Bebas" pitchFamily="2" charset="0"/>
              <a:ea typeface="微软雅黑" panose="020B0503020204020204" pitchFamily="34" charset="-122"/>
              <a:sym typeface="Bebas" pitchFamily="2" charset="0"/>
            </a:endParaRPr>
          </a:p>
        </p:txBody>
      </p:sp>
      <p:sp>
        <p:nvSpPr>
          <p:cNvPr id="47" name="Oval 6"/>
          <p:cNvSpPr>
            <a:spLocks noChangeArrowheads="1"/>
          </p:cNvSpPr>
          <p:nvPr/>
        </p:nvSpPr>
        <p:spPr bwMode="auto">
          <a:xfrm>
            <a:off x="4906434" y="2352135"/>
            <a:ext cx="768033" cy="765725"/>
          </a:xfrm>
          <a:prstGeom prst="ellipse">
            <a:avLst/>
          </a:prstGeom>
          <a:solidFill>
            <a:srgbClr val="1F3240"/>
          </a:solidFill>
          <a:ln w="25400">
            <a:noFill/>
          </a:ln>
          <a:effectLst>
            <a:outerShdw blurRad="1397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solidFill>
                  <a:srgbClr val="FFFFFF"/>
                </a:solidFill>
                <a:latin typeface="Bebas" pitchFamily="2" charset="0"/>
                <a:ea typeface="微软雅黑" panose="020B0503020204020204" pitchFamily="34" charset="-122"/>
                <a:sym typeface="Bebas" pitchFamily="2" charset="0"/>
              </a:rPr>
              <a:t>A</a:t>
            </a:r>
            <a:endParaRPr lang="zh-CN" altLang="en-US" sz="3200" dirty="0">
              <a:solidFill>
                <a:srgbClr val="FFFFFF"/>
              </a:solidFill>
              <a:latin typeface="Bebas" pitchFamily="2" charset="0"/>
              <a:ea typeface="微软雅黑" panose="020B0503020204020204" pitchFamily="34" charset="-122"/>
              <a:sym typeface="Bebas" pitchFamily="2" charset="0"/>
            </a:endParaRPr>
          </a:p>
        </p:txBody>
      </p:sp>
      <p:sp>
        <p:nvSpPr>
          <p:cNvPr id="48" name="Oval 7"/>
          <p:cNvSpPr>
            <a:spLocks noChangeArrowheads="1"/>
          </p:cNvSpPr>
          <p:nvPr/>
        </p:nvSpPr>
        <p:spPr bwMode="auto">
          <a:xfrm>
            <a:off x="6444806" y="2352135"/>
            <a:ext cx="770339" cy="765725"/>
          </a:xfrm>
          <a:prstGeom prst="ellipse">
            <a:avLst/>
          </a:prstGeom>
          <a:solidFill>
            <a:srgbClr val="1F3240"/>
          </a:solidFill>
          <a:ln w="25400">
            <a:noFill/>
          </a:ln>
          <a:effectLst>
            <a:outerShdw blurRad="1397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solidFill>
                  <a:srgbClr val="FFFFFF"/>
                </a:solidFill>
                <a:latin typeface="Bebas" pitchFamily="2" charset="0"/>
                <a:ea typeface="微软雅黑" panose="020B0503020204020204" pitchFamily="34" charset="-122"/>
                <a:sym typeface="Bebas" pitchFamily="2" charset="0"/>
              </a:rPr>
              <a:t>B</a:t>
            </a:r>
            <a:endParaRPr lang="zh-CN" altLang="en-US" sz="3200" dirty="0">
              <a:solidFill>
                <a:srgbClr val="FFFFFF"/>
              </a:solidFill>
              <a:latin typeface="Bebas" pitchFamily="2" charset="0"/>
              <a:ea typeface="微软雅黑" panose="020B0503020204020204" pitchFamily="34" charset="-122"/>
              <a:sym typeface="Bebas" pitchFamily="2" charset="0"/>
            </a:endParaRPr>
          </a:p>
        </p:txBody>
      </p:sp>
      <p:sp>
        <p:nvSpPr>
          <p:cNvPr id="49" name="Oval 8"/>
          <p:cNvSpPr>
            <a:spLocks noChangeArrowheads="1"/>
          </p:cNvSpPr>
          <p:nvPr/>
        </p:nvSpPr>
        <p:spPr bwMode="auto">
          <a:xfrm>
            <a:off x="7215144" y="3682929"/>
            <a:ext cx="772646" cy="770338"/>
          </a:xfrm>
          <a:prstGeom prst="ellipse">
            <a:avLst/>
          </a:prstGeom>
          <a:solidFill>
            <a:srgbClr val="1F3240"/>
          </a:solidFill>
          <a:ln w="25400">
            <a:noFill/>
          </a:ln>
          <a:effectLst>
            <a:outerShdw blurRad="1397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solidFill>
                  <a:srgbClr val="FFFFFF"/>
                </a:solidFill>
                <a:latin typeface="Bebas" pitchFamily="2" charset="0"/>
                <a:ea typeface="微软雅黑" panose="020B0503020204020204" pitchFamily="34" charset="-122"/>
                <a:sym typeface="Bebas" pitchFamily="2" charset="0"/>
              </a:rPr>
              <a:t>C</a:t>
            </a:r>
            <a:endParaRPr lang="zh-CN" altLang="en-US" sz="3200" dirty="0">
              <a:solidFill>
                <a:srgbClr val="FFFFFF"/>
              </a:solidFill>
              <a:latin typeface="Bebas" pitchFamily="2" charset="0"/>
              <a:ea typeface="微软雅黑" panose="020B0503020204020204" pitchFamily="34" charset="-122"/>
              <a:sym typeface="Bebas" pitchFamily="2" charset="0"/>
            </a:endParaRPr>
          </a:p>
        </p:txBody>
      </p:sp>
      <p:sp>
        <p:nvSpPr>
          <p:cNvPr id="50" name="Oval 9"/>
          <p:cNvSpPr>
            <a:spLocks noChangeArrowheads="1"/>
          </p:cNvSpPr>
          <p:nvPr/>
        </p:nvSpPr>
        <p:spPr bwMode="auto">
          <a:xfrm>
            <a:off x="4136096" y="3682929"/>
            <a:ext cx="770339" cy="770338"/>
          </a:xfrm>
          <a:prstGeom prst="ellipse">
            <a:avLst/>
          </a:prstGeom>
          <a:solidFill>
            <a:srgbClr val="1F3240"/>
          </a:solidFill>
          <a:ln w="25400">
            <a:noFill/>
          </a:ln>
          <a:effectLst>
            <a:outerShdw blurRad="1397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solidFill>
                  <a:srgbClr val="FFFFFF"/>
                </a:solidFill>
                <a:latin typeface="Bebas" pitchFamily="2" charset="0"/>
                <a:ea typeface="微软雅黑" panose="020B0503020204020204" pitchFamily="34" charset="-122"/>
                <a:sym typeface="Bebas" pitchFamily="2" charset="0"/>
              </a:rPr>
              <a:t>F</a:t>
            </a:r>
            <a:endParaRPr lang="zh-CN" altLang="en-US" sz="3200" dirty="0">
              <a:solidFill>
                <a:srgbClr val="FFFFFF"/>
              </a:solidFill>
              <a:latin typeface="Bebas" pitchFamily="2" charset="0"/>
              <a:ea typeface="微软雅黑" panose="020B0503020204020204" pitchFamily="34" charset="-122"/>
              <a:sym typeface="Bebas" pitchFamily="2" charset="0"/>
            </a:endParaRPr>
          </a:p>
        </p:txBody>
      </p:sp>
      <p:sp>
        <p:nvSpPr>
          <p:cNvPr id="51" name="Oval 10"/>
          <p:cNvSpPr>
            <a:spLocks noChangeArrowheads="1"/>
          </p:cNvSpPr>
          <p:nvPr/>
        </p:nvSpPr>
        <p:spPr bwMode="auto">
          <a:xfrm>
            <a:off x="4906434" y="5022948"/>
            <a:ext cx="768033" cy="770338"/>
          </a:xfrm>
          <a:prstGeom prst="ellipse">
            <a:avLst/>
          </a:prstGeom>
          <a:solidFill>
            <a:srgbClr val="1F3240"/>
          </a:solidFill>
          <a:ln w="25400">
            <a:noFill/>
          </a:ln>
          <a:effectLst>
            <a:outerShdw blurRad="1397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solidFill>
                  <a:srgbClr val="FFFFFF"/>
                </a:solidFill>
                <a:latin typeface="Bebas" pitchFamily="2" charset="0"/>
                <a:ea typeface="微软雅黑" panose="020B0503020204020204" pitchFamily="34" charset="-122"/>
                <a:sym typeface="Bebas" pitchFamily="2" charset="0"/>
              </a:rPr>
              <a:t>E</a:t>
            </a:r>
            <a:endParaRPr lang="zh-CN" altLang="en-US" sz="3200" dirty="0">
              <a:solidFill>
                <a:srgbClr val="FFFFFF"/>
              </a:solidFill>
              <a:latin typeface="Bebas" pitchFamily="2" charset="0"/>
              <a:ea typeface="微软雅黑" panose="020B0503020204020204" pitchFamily="34" charset="-122"/>
              <a:sym typeface="Bebas" pitchFamily="2" charset="0"/>
            </a:endParaRPr>
          </a:p>
        </p:txBody>
      </p:sp>
      <p:sp>
        <p:nvSpPr>
          <p:cNvPr id="52" name="Oval 11"/>
          <p:cNvSpPr>
            <a:spLocks noChangeArrowheads="1"/>
          </p:cNvSpPr>
          <p:nvPr/>
        </p:nvSpPr>
        <p:spPr bwMode="auto">
          <a:xfrm>
            <a:off x="6444806" y="5022948"/>
            <a:ext cx="770339" cy="770338"/>
          </a:xfrm>
          <a:prstGeom prst="ellipse">
            <a:avLst/>
          </a:prstGeom>
          <a:solidFill>
            <a:srgbClr val="1F3240"/>
          </a:solidFill>
          <a:ln w="25400">
            <a:noFill/>
          </a:ln>
          <a:effectLst>
            <a:outerShdw blurRad="1397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solidFill>
                  <a:srgbClr val="FFFFFF"/>
                </a:solidFill>
                <a:latin typeface="Bebas" pitchFamily="2" charset="0"/>
                <a:ea typeface="微软雅黑" panose="020B0503020204020204" pitchFamily="34" charset="-122"/>
                <a:sym typeface="Bebas" pitchFamily="2" charset="0"/>
              </a:rPr>
              <a:t>D</a:t>
            </a:r>
            <a:endParaRPr lang="zh-CN" altLang="en-US" sz="3200" dirty="0">
              <a:solidFill>
                <a:srgbClr val="FFFFFF"/>
              </a:solidFill>
              <a:latin typeface="Bebas" pitchFamily="2" charset="0"/>
              <a:ea typeface="微软雅黑" panose="020B0503020204020204" pitchFamily="34" charset="-122"/>
              <a:sym typeface="Bebas" pitchFamily="2" charset="0"/>
            </a:endParaRPr>
          </a:p>
        </p:txBody>
      </p:sp>
      <p:sp>
        <p:nvSpPr>
          <p:cNvPr id="53" name="TextBox 11"/>
          <p:cNvSpPr txBox="1"/>
          <p:nvPr/>
        </p:nvSpPr>
        <p:spPr>
          <a:xfrm>
            <a:off x="2088356" y="2235035"/>
            <a:ext cx="2500385" cy="752514"/>
          </a:xfrm>
          <a:prstGeom prst="rect">
            <a:avLst/>
          </a:prstGeom>
          <a:noFill/>
        </p:spPr>
        <p:txBody>
          <a:bodyPr wrap="square" rtlCol="0">
            <a:spAutoFit/>
          </a:bodyPr>
          <a:lstStyle/>
          <a:p>
            <a:pPr algn="r">
              <a:lnSpc>
                <a:spcPct val="130000"/>
              </a:lnSpc>
            </a:pPr>
            <a:r>
              <a:rPr lang="zh-CN" altLang="en-US" sz="1100" dirty="0">
                <a:solidFill>
                  <a:schemeClr val="tx1">
                    <a:lumMod val="65000"/>
                    <a:lumOff val="35000"/>
                  </a:schemeClr>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您的内容打在这里，或者通过复制您的文本后，在此框中选择粘贴，并选择只保留文字。</a:t>
            </a:r>
          </a:p>
        </p:txBody>
      </p:sp>
      <p:sp>
        <p:nvSpPr>
          <p:cNvPr id="54" name="TextBox 11"/>
          <p:cNvSpPr txBox="1"/>
          <p:nvPr/>
        </p:nvSpPr>
        <p:spPr>
          <a:xfrm>
            <a:off x="7484343" y="2235035"/>
            <a:ext cx="2500385" cy="752514"/>
          </a:xfrm>
          <a:prstGeom prst="rect">
            <a:avLst/>
          </a:prstGeom>
          <a:noFill/>
        </p:spPr>
        <p:txBody>
          <a:bodyPr wrap="square" rtlCol="0">
            <a:spAutoFit/>
          </a:bodyPr>
          <a:lstStyle/>
          <a:p>
            <a:pPr>
              <a:lnSpc>
                <a:spcPct val="130000"/>
              </a:lnSpc>
            </a:pPr>
            <a:r>
              <a:rPr lang="zh-CN" altLang="en-US" sz="1100" dirty="0">
                <a:solidFill>
                  <a:schemeClr val="tx1">
                    <a:lumMod val="65000"/>
                    <a:lumOff val="35000"/>
                  </a:schemeClr>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您的内容打在这里，或者通过复制您的文本后，在此框中选择粘贴，并选择只保留文字。</a:t>
            </a:r>
          </a:p>
        </p:txBody>
      </p:sp>
      <p:sp>
        <p:nvSpPr>
          <p:cNvPr id="55" name="TextBox 11"/>
          <p:cNvSpPr txBox="1"/>
          <p:nvPr/>
        </p:nvSpPr>
        <p:spPr>
          <a:xfrm>
            <a:off x="1326356" y="3680911"/>
            <a:ext cx="2500385" cy="752514"/>
          </a:xfrm>
          <a:prstGeom prst="rect">
            <a:avLst/>
          </a:prstGeom>
          <a:noFill/>
        </p:spPr>
        <p:txBody>
          <a:bodyPr wrap="square" rtlCol="0">
            <a:spAutoFit/>
          </a:bodyPr>
          <a:lstStyle/>
          <a:p>
            <a:pPr algn="r">
              <a:lnSpc>
                <a:spcPct val="130000"/>
              </a:lnSpc>
            </a:pPr>
            <a:r>
              <a:rPr lang="zh-CN" altLang="en-US" sz="1100" dirty="0">
                <a:solidFill>
                  <a:schemeClr val="tx1">
                    <a:lumMod val="65000"/>
                    <a:lumOff val="35000"/>
                  </a:schemeClr>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您的内容打在这里，或者通过复制您的文本后，在此框中选择粘贴，并选择只保留文字。</a:t>
            </a:r>
          </a:p>
        </p:txBody>
      </p:sp>
      <p:sp>
        <p:nvSpPr>
          <p:cNvPr id="56" name="TextBox 11"/>
          <p:cNvSpPr txBox="1"/>
          <p:nvPr/>
        </p:nvSpPr>
        <p:spPr>
          <a:xfrm>
            <a:off x="8297143" y="3680911"/>
            <a:ext cx="2500385" cy="752514"/>
          </a:xfrm>
          <a:prstGeom prst="rect">
            <a:avLst/>
          </a:prstGeom>
          <a:noFill/>
        </p:spPr>
        <p:txBody>
          <a:bodyPr wrap="square" rtlCol="0">
            <a:spAutoFit/>
          </a:bodyPr>
          <a:lstStyle/>
          <a:p>
            <a:pPr>
              <a:lnSpc>
                <a:spcPct val="130000"/>
              </a:lnSpc>
            </a:pPr>
            <a:r>
              <a:rPr lang="zh-CN" altLang="en-US" sz="1100" dirty="0">
                <a:solidFill>
                  <a:schemeClr val="tx1">
                    <a:lumMod val="65000"/>
                    <a:lumOff val="35000"/>
                  </a:schemeClr>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您的内容打在这里，或者通过复制您的文本后，在此框中选择粘贴，并选择只保留文字。</a:t>
            </a:r>
          </a:p>
        </p:txBody>
      </p:sp>
      <p:sp>
        <p:nvSpPr>
          <p:cNvPr id="57" name="TextBox 11"/>
          <p:cNvSpPr txBox="1"/>
          <p:nvPr/>
        </p:nvSpPr>
        <p:spPr>
          <a:xfrm>
            <a:off x="2088356" y="5018336"/>
            <a:ext cx="2500385" cy="752514"/>
          </a:xfrm>
          <a:prstGeom prst="rect">
            <a:avLst/>
          </a:prstGeom>
          <a:noFill/>
        </p:spPr>
        <p:txBody>
          <a:bodyPr wrap="square" rtlCol="0">
            <a:spAutoFit/>
          </a:bodyPr>
          <a:lstStyle/>
          <a:p>
            <a:pPr algn="r">
              <a:lnSpc>
                <a:spcPct val="130000"/>
              </a:lnSpc>
            </a:pPr>
            <a:r>
              <a:rPr lang="zh-CN" altLang="en-US" sz="1100" dirty="0">
                <a:solidFill>
                  <a:schemeClr val="tx1">
                    <a:lumMod val="65000"/>
                    <a:lumOff val="35000"/>
                  </a:schemeClr>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您的内容打在这里，或者通过复制您的文本后，在此框中选择粘贴，并选择只保留文字。</a:t>
            </a:r>
          </a:p>
        </p:txBody>
      </p:sp>
      <p:sp>
        <p:nvSpPr>
          <p:cNvPr id="58" name="TextBox 11"/>
          <p:cNvSpPr txBox="1"/>
          <p:nvPr/>
        </p:nvSpPr>
        <p:spPr>
          <a:xfrm>
            <a:off x="7484343" y="5018336"/>
            <a:ext cx="2500385" cy="752514"/>
          </a:xfrm>
          <a:prstGeom prst="rect">
            <a:avLst/>
          </a:prstGeom>
          <a:noFill/>
        </p:spPr>
        <p:txBody>
          <a:bodyPr wrap="square" rtlCol="0">
            <a:spAutoFit/>
          </a:bodyPr>
          <a:lstStyle/>
          <a:p>
            <a:pPr>
              <a:lnSpc>
                <a:spcPct val="130000"/>
              </a:lnSpc>
            </a:pPr>
            <a:r>
              <a:rPr lang="zh-CN" altLang="en-US" sz="1100" dirty="0">
                <a:solidFill>
                  <a:schemeClr val="tx1">
                    <a:lumMod val="65000"/>
                    <a:lumOff val="35000"/>
                  </a:schemeClr>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您的内容打在这里，或者通过复制您的文本后，在此框中选择粘贴，并选择只保留文字。</a:t>
            </a:r>
          </a:p>
        </p:txBody>
      </p:sp>
      <p:sp>
        <p:nvSpPr>
          <p:cNvPr id="59" name="Freeform 5"/>
          <p:cNvSpPr>
            <a:spLocks noEditPoints="1"/>
          </p:cNvSpPr>
          <p:nvPr/>
        </p:nvSpPr>
        <p:spPr bwMode="auto">
          <a:xfrm>
            <a:off x="5533463" y="3542079"/>
            <a:ext cx="1056959" cy="1056652"/>
          </a:xfrm>
          <a:custGeom>
            <a:avLst/>
            <a:gdLst>
              <a:gd name="T0" fmla="*/ 1243 w 1456"/>
              <a:gd name="T1" fmla="*/ 213 h 1456"/>
              <a:gd name="T2" fmla="*/ 1243 w 1456"/>
              <a:gd name="T3" fmla="*/ 1243 h 1456"/>
              <a:gd name="T4" fmla="*/ 213 w 1456"/>
              <a:gd name="T5" fmla="*/ 1243 h 1456"/>
              <a:gd name="T6" fmla="*/ 213 w 1456"/>
              <a:gd name="T7" fmla="*/ 213 h 1456"/>
              <a:gd name="T8" fmla="*/ 1200 w 1456"/>
              <a:gd name="T9" fmla="*/ 256 h 1456"/>
              <a:gd name="T10" fmla="*/ 1020 w 1456"/>
              <a:gd name="T11" fmla="*/ 220 h 1456"/>
              <a:gd name="T12" fmla="*/ 1318 w 1456"/>
              <a:gd name="T13" fmla="*/ 414 h 1456"/>
              <a:gd name="T14" fmla="*/ 1395 w 1456"/>
              <a:gd name="T15" fmla="*/ 698 h 1456"/>
              <a:gd name="T16" fmla="*/ 1109 w 1456"/>
              <a:gd name="T17" fmla="*/ 475 h 1456"/>
              <a:gd name="T18" fmla="*/ 1395 w 1456"/>
              <a:gd name="T19" fmla="*/ 698 h 1456"/>
              <a:gd name="T20" fmla="*/ 1319 w 1456"/>
              <a:gd name="T21" fmla="*/ 1039 h 1456"/>
              <a:gd name="T22" fmla="*/ 1020 w 1456"/>
              <a:gd name="T23" fmla="*/ 1236 h 1456"/>
              <a:gd name="T24" fmla="*/ 1200 w 1456"/>
              <a:gd name="T25" fmla="*/ 1200 h 1456"/>
              <a:gd name="T26" fmla="*/ 1395 w 1456"/>
              <a:gd name="T27" fmla="*/ 758 h 1456"/>
              <a:gd name="T28" fmla="*/ 1109 w 1456"/>
              <a:gd name="T29" fmla="*/ 979 h 1456"/>
              <a:gd name="T30" fmla="*/ 256 w 1456"/>
              <a:gd name="T31" fmla="*/ 1200 h 1456"/>
              <a:gd name="T32" fmla="*/ 436 w 1456"/>
              <a:gd name="T33" fmla="*/ 1236 h 1456"/>
              <a:gd name="T34" fmla="*/ 137 w 1456"/>
              <a:gd name="T35" fmla="*/ 1039 h 1456"/>
              <a:gd name="T36" fmla="*/ 61 w 1456"/>
              <a:gd name="T37" fmla="*/ 758 h 1456"/>
              <a:gd name="T38" fmla="*/ 347 w 1456"/>
              <a:gd name="T39" fmla="*/ 979 h 1456"/>
              <a:gd name="T40" fmla="*/ 61 w 1456"/>
              <a:gd name="T41" fmla="*/ 758 h 1456"/>
              <a:gd name="T42" fmla="*/ 138 w 1456"/>
              <a:gd name="T43" fmla="*/ 414 h 1456"/>
              <a:gd name="T44" fmla="*/ 436 w 1456"/>
              <a:gd name="T45" fmla="*/ 220 h 1456"/>
              <a:gd name="T46" fmla="*/ 256 w 1456"/>
              <a:gd name="T47" fmla="*/ 256 h 1456"/>
              <a:gd name="T48" fmla="*/ 61 w 1456"/>
              <a:gd name="T49" fmla="*/ 698 h 1456"/>
              <a:gd name="T50" fmla="*/ 347 w 1456"/>
              <a:gd name="T51" fmla="*/ 475 h 1456"/>
              <a:gd name="T52" fmla="*/ 383 w 1456"/>
              <a:gd name="T53" fmla="*/ 698 h 1456"/>
              <a:gd name="T54" fmla="*/ 698 w 1456"/>
              <a:gd name="T55" fmla="*/ 475 h 1456"/>
              <a:gd name="T56" fmla="*/ 383 w 1456"/>
              <a:gd name="T57" fmla="*/ 698 h 1456"/>
              <a:gd name="T58" fmla="*/ 1073 w 1456"/>
              <a:gd name="T59" fmla="*/ 698 h 1456"/>
              <a:gd name="T60" fmla="*/ 758 w 1456"/>
              <a:gd name="T61" fmla="*/ 475 h 1456"/>
              <a:gd name="T62" fmla="*/ 1073 w 1456"/>
              <a:gd name="T63" fmla="*/ 758 h 1456"/>
              <a:gd name="T64" fmla="*/ 758 w 1456"/>
              <a:gd name="T65" fmla="*/ 979 h 1456"/>
              <a:gd name="T66" fmla="*/ 1073 w 1456"/>
              <a:gd name="T67" fmla="*/ 758 h 1456"/>
              <a:gd name="T68" fmla="*/ 383 w 1456"/>
              <a:gd name="T69" fmla="*/ 758 h 1456"/>
              <a:gd name="T70" fmla="*/ 698 w 1456"/>
              <a:gd name="T71" fmla="*/ 979 h 1456"/>
              <a:gd name="T72" fmla="*/ 967 w 1456"/>
              <a:gd name="T73" fmla="*/ 249 h 1456"/>
              <a:gd name="T74" fmla="*/ 758 w 1456"/>
              <a:gd name="T75" fmla="*/ 414 h 1456"/>
              <a:gd name="T76" fmla="*/ 967 w 1456"/>
              <a:gd name="T77" fmla="*/ 249 h 1456"/>
              <a:gd name="T78" fmla="*/ 1033 w 1456"/>
              <a:gd name="T79" fmla="*/ 1039 h 1456"/>
              <a:gd name="T80" fmla="*/ 758 w 1456"/>
              <a:gd name="T81" fmla="*/ 1393 h 1456"/>
              <a:gd name="T82" fmla="*/ 489 w 1456"/>
              <a:gd name="T83" fmla="*/ 1207 h 1456"/>
              <a:gd name="T84" fmla="*/ 698 w 1456"/>
              <a:gd name="T85" fmla="*/ 1039 h 1456"/>
              <a:gd name="T86" fmla="*/ 489 w 1456"/>
              <a:gd name="T87" fmla="*/ 1207 h 1456"/>
              <a:gd name="T88" fmla="*/ 423 w 1456"/>
              <a:gd name="T89" fmla="*/ 414 h 1456"/>
              <a:gd name="T90" fmla="*/ 698 w 1456"/>
              <a:gd name="T91" fmla="*/ 63 h 1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56" h="1456">
                <a:moveTo>
                  <a:pt x="728" y="0"/>
                </a:moveTo>
                <a:cubicBezTo>
                  <a:pt x="929" y="0"/>
                  <a:pt x="1111" y="81"/>
                  <a:pt x="1243" y="213"/>
                </a:cubicBezTo>
                <a:cubicBezTo>
                  <a:pt x="1375" y="345"/>
                  <a:pt x="1456" y="527"/>
                  <a:pt x="1456" y="728"/>
                </a:cubicBezTo>
                <a:cubicBezTo>
                  <a:pt x="1456" y="929"/>
                  <a:pt x="1375" y="1111"/>
                  <a:pt x="1243" y="1243"/>
                </a:cubicBezTo>
                <a:cubicBezTo>
                  <a:pt x="1111" y="1375"/>
                  <a:pt x="929" y="1456"/>
                  <a:pt x="728" y="1456"/>
                </a:cubicBezTo>
                <a:cubicBezTo>
                  <a:pt x="527" y="1456"/>
                  <a:pt x="345" y="1375"/>
                  <a:pt x="213" y="1243"/>
                </a:cubicBezTo>
                <a:cubicBezTo>
                  <a:pt x="81" y="1111"/>
                  <a:pt x="0" y="929"/>
                  <a:pt x="0" y="728"/>
                </a:cubicBezTo>
                <a:cubicBezTo>
                  <a:pt x="0" y="527"/>
                  <a:pt x="81" y="345"/>
                  <a:pt x="213" y="213"/>
                </a:cubicBezTo>
                <a:cubicBezTo>
                  <a:pt x="345" y="81"/>
                  <a:pt x="527" y="0"/>
                  <a:pt x="728" y="0"/>
                </a:cubicBezTo>
                <a:close/>
                <a:moveTo>
                  <a:pt x="1200" y="256"/>
                </a:moveTo>
                <a:cubicBezTo>
                  <a:pt x="1124" y="180"/>
                  <a:pt x="1030" y="122"/>
                  <a:pt x="925" y="89"/>
                </a:cubicBezTo>
                <a:cubicBezTo>
                  <a:pt x="960" y="124"/>
                  <a:pt x="992" y="169"/>
                  <a:pt x="1020" y="220"/>
                </a:cubicBezTo>
                <a:cubicBezTo>
                  <a:pt x="1050" y="277"/>
                  <a:pt x="1076" y="342"/>
                  <a:pt x="1095" y="414"/>
                </a:cubicBezTo>
                <a:cubicBezTo>
                  <a:pt x="1318" y="414"/>
                  <a:pt x="1318" y="414"/>
                  <a:pt x="1318" y="414"/>
                </a:cubicBezTo>
                <a:cubicBezTo>
                  <a:pt x="1287" y="356"/>
                  <a:pt x="1247" y="302"/>
                  <a:pt x="1200" y="256"/>
                </a:cubicBezTo>
                <a:close/>
                <a:moveTo>
                  <a:pt x="1395" y="698"/>
                </a:moveTo>
                <a:cubicBezTo>
                  <a:pt x="1392" y="619"/>
                  <a:pt x="1375" y="544"/>
                  <a:pt x="1346" y="475"/>
                </a:cubicBezTo>
                <a:cubicBezTo>
                  <a:pt x="1109" y="475"/>
                  <a:pt x="1109" y="475"/>
                  <a:pt x="1109" y="475"/>
                </a:cubicBezTo>
                <a:cubicBezTo>
                  <a:pt x="1123" y="545"/>
                  <a:pt x="1131" y="620"/>
                  <a:pt x="1133" y="698"/>
                </a:cubicBezTo>
                <a:cubicBezTo>
                  <a:pt x="1395" y="698"/>
                  <a:pt x="1395" y="698"/>
                  <a:pt x="1395" y="698"/>
                </a:cubicBezTo>
                <a:close/>
                <a:moveTo>
                  <a:pt x="1200" y="1200"/>
                </a:moveTo>
                <a:cubicBezTo>
                  <a:pt x="1248" y="1153"/>
                  <a:pt x="1288" y="1099"/>
                  <a:pt x="1319" y="1039"/>
                </a:cubicBezTo>
                <a:cubicBezTo>
                  <a:pt x="1095" y="1039"/>
                  <a:pt x="1095" y="1039"/>
                  <a:pt x="1095" y="1039"/>
                </a:cubicBezTo>
                <a:cubicBezTo>
                  <a:pt x="1076" y="1112"/>
                  <a:pt x="1051" y="1179"/>
                  <a:pt x="1020" y="1236"/>
                </a:cubicBezTo>
                <a:cubicBezTo>
                  <a:pt x="992" y="1287"/>
                  <a:pt x="960" y="1332"/>
                  <a:pt x="925" y="1367"/>
                </a:cubicBezTo>
                <a:cubicBezTo>
                  <a:pt x="1030" y="1334"/>
                  <a:pt x="1124" y="1276"/>
                  <a:pt x="1200" y="1200"/>
                </a:cubicBezTo>
                <a:close/>
                <a:moveTo>
                  <a:pt x="1347" y="979"/>
                </a:moveTo>
                <a:cubicBezTo>
                  <a:pt x="1375" y="910"/>
                  <a:pt x="1392" y="836"/>
                  <a:pt x="1395" y="758"/>
                </a:cubicBezTo>
                <a:cubicBezTo>
                  <a:pt x="1133" y="758"/>
                  <a:pt x="1133" y="758"/>
                  <a:pt x="1133" y="758"/>
                </a:cubicBezTo>
                <a:cubicBezTo>
                  <a:pt x="1131" y="835"/>
                  <a:pt x="1123" y="909"/>
                  <a:pt x="1109" y="979"/>
                </a:cubicBezTo>
                <a:cubicBezTo>
                  <a:pt x="1347" y="979"/>
                  <a:pt x="1347" y="979"/>
                  <a:pt x="1347" y="979"/>
                </a:cubicBezTo>
                <a:close/>
                <a:moveTo>
                  <a:pt x="256" y="1200"/>
                </a:moveTo>
                <a:cubicBezTo>
                  <a:pt x="332" y="1276"/>
                  <a:pt x="426" y="1334"/>
                  <a:pt x="531" y="1367"/>
                </a:cubicBezTo>
                <a:cubicBezTo>
                  <a:pt x="496" y="1332"/>
                  <a:pt x="464" y="1287"/>
                  <a:pt x="436" y="1236"/>
                </a:cubicBezTo>
                <a:cubicBezTo>
                  <a:pt x="405" y="1179"/>
                  <a:pt x="380" y="1112"/>
                  <a:pt x="361" y="1039"/>
                </a:cubicBezTo>
                <a:cubicBezTo>
                  <a:pt x="137" y="1039"/>
                  <a:pt x="137" y="1039"/>
                  <a:pt x="137" y="1039"/>
                </a:cubicBezTo>
                <a:cubicBezTo>
                  <a:pt x="168" y="1099"/>
                  <a:pt x="208" y="1153"/>
                  <a:pt x="256" y="1200"/>
                </a:cubicBezTo>
                <a:close/>
                <a:moveTo>
                  <a:pt x="61" y="758"/>
                </a:moveTo>
                <a:cubicBezTo>
                  <a:pt x="64" y="836"/>
                  <a:pt x="81" y="910"/>
                  <a:pt x="109" y="979"/>
                </a:cubicBezTo>
                <a:cubicBezTo>
                  <a:pt x="347" y="979"/>
                  <a:pt x="347" y="979"/>
                  <a:pt x="347" y="979"/>
                </a:cubicBezTo>
                <a:cubicBezTo>
                  <a:pt x="333" y="909"/>
                  <a:pt x="324" y="835"/>
                  <a:pt x="323" y="758"/>
                </a:cubicBezTo>
                <a:cubicBezTo>
                  <a:pt x="61" y="758"/>
                  <a:pt x="61" y="758"/>
                  <a:pt x="61" y="758"/>
                </a:cubicBezTo>
                <a:close/>
                <a:moveTo>
                  <a:pt x="256" y="256"/>
                </a:moveTo>
                <a:cubicBezTo>
                  <a:pt x="209" y="302"/>
                  <a:pt x="169" y="356"/>
                  <a:pt x="138" y="414"/>
                </a:cubicBezTo>
                <a:cubicBezTo>
                  <a:pt x="361" y="414"/>
                  <a:pt x="361" y="414"/>
                  <a:pt x="361" y="414"/>
                </a:cubicBezTo>
                <a:cubicBezTo>
                  <a:pt x="380" y="342"/>
                  <a:pt x="406" y="277"/>
                  <a:pt x="436" y="220"/>
                </a:cubicBezTo>
                <a:cubicBezTo>
                  <a:pt x="464" y="169"/>
                  <a:pt x="496" y="124"/>
                  <a:pt x="531" y="89"/>
                </a:cubicBezTo>
                <a:cubicBezTo>
                  <a:pt x="426" y="122"/>
                  <a:pt x="332" y="180"/>
                  <a:pt x="256" y="256"/>
                </a:cubicBezTo>
                <a:close/>
                <a:moveTo>
                  <a:pt x="110" y="475"/>
                </a:moveTo>
                <a:cubicBezTo>
                  <a:pt x="81" y="544"/>
                  <a:pt x="64" y="619"/>
                  <a:pt x="61" y="698"/>
                </a:cubicBezTo>
                <a:cubicBezTo>
                  <a:pt x="323" y="698"/>
                  <a:pt x="323" y="698"/>
                  <a:pt x="323" y="698"/>
                </a:cubicBezTo>
                <a:cubicBezTo>
                  <a:pt x="324" y="620"/>
                  <a:pt x="333" y="545"/>
                  <a:pt x="347" y="475"/>
                </a:cubicBezTo>
                <a:cubicBezTo>
                  <a:pt x="110" y="475"/>
                  <a:pt x="110" y="475"/>
                  <a:pt x="110" y="475"/>
                </a:cubicBezTo>
                <a:close/>
                <a:moveTo>
                  <a:pt x="383" y="698"/>
                </a:moveTo>
                <a:cubicBezTo>
                  <a:pt x="698" y="698"/>
                  <a:pt x="698" y="698"/>
                  <a:pt x="698" y="698"/>
                </a:cubicBezTo>
                <a:cubicBezTo>
                  <a:pt x="698" y="475"/>
                  <a:pt x="698" y="475"/>
                  <a:pt x="698" y="475"/>
                </a:cubicBezTo>
                <a:cubicBezTo>
                  <a:pt x="409" y="475"/>
                  <a:pt x="409" y="475"/>
                  <a:pt x="409" y="475"/>
                </a:cubicBezTo>
                <a:cubicBezTo>
                  <a:pt x="394" y="544"/>
                  <a:pt x="385" y="619"/>
                  <a:pt x="383" y="698"/>
                </a:cubicBezTo>
                <a:close/>
                <a:moveTo>
                  <a:pt x="758" y="698"/>
                </a:moveTo>
                <a:cubicBezTo>
                  <a:pt x="1073" y="698"/>
                  <a:pt x="1073" y="698"/>
                  <a:pt x="1073" y="698"/>
                </a:cubicBezTo>
                <a:cubicBezTo>
                  <a:pt x="1071" y="619"/>
                  <a:pt x="1062" y="544"/>
                  <a:pt x="1047" y="475"/>
                </a:cubicBezTo>
                <a:cubicBezTo>
                  <a:pt x="758" y="475"/>
                  <a:pt x="758" y="475"/>
                  <a:pt x="758" y="475"/>
                </a:cubicBezTo>
                <a:cubicBezTo>
                  <a:pt x="758" y="698"/>
                  <a:pt x="758" y="698"/>
                  <a:pt x="758" y="698"/>
                </a:cubicBezTo>
                <a:close/>
                <a:moveTo>
                  <a:pt x="1073" y="758"/>
                </a:moveTo>
                <a:cubicBezTo>
                  <a:pt x="758" y="758"/>
                  <a:pt x="758" y="758"/>
                  <a:pt x="758" y="758"/>
                </a:cubicBezTo>
                <a:cubicBezTo>
                  <a:pt x="758" y="979"/>
                  <a:pt x="758" y="979"/>
                  <a:pt x="758" y="979"/>
                </a:cubicBezTo>
                <a:cubicBezTo>
                  <a:pt x="1048" y="979"/>
                  <a:pt x="1048" y="979"/>
                  <a:pt x="1048" y="979"/>
                </a:cubicBezTo>
                <a:cubicBezTo>
                  <a:pt x="1063" y="910"/>
                  <a:pt x="1071" y="836"/>
                  <a:pt x="1073" y="758"/>
                </a:cubicBezTo>
                <a:close/>
                <a:moveTo>
                  <a:pt x="698" y="758"/>
                </a:moveTo>
                <a:cubicBezTo>
                  <a:pt x="383" y="758"/>
                  <a:pt x="383" y="758"/>
                  <a:pt x="383" y="758"/>
                </a:cubicBezTo>
                <a:cubicBezTo>
                  <a:pt x="385" y="836"/>
                  <a:pt x="393" y="910"/>
                  <a:pt x="408" y="979"/>
                </a:cubicBezTo>
                <a:cubicBezTo>
                  <a:pt x="698" y="979"/>
                  <a:pt x="698" y="979"/>
                  <a:pt x="698" y="979"/>
                </a:cubicBezTo>
                <a:cubicBezTo>
                  <a:pt x="698" y="758"/>
                  <a:pt x="698" y="758"/>
                  <a:pt x="698" y="758"/>
                </a:cubicBezTo>
                <a:close/>
                <a:moveTo>
                  <a:pt x="967" y="249"/>
                </a:moveTo>
                <a:cubicBezTo>
                  <a:pt x="911" y="145"/>
                  <a:pt x="838" y="76"/>
                  <a:pt x="758" y="63"/>
                </a:cubicBezTo>
                <a:cubicBezTo>
                  <a:pt x="758" y="414"/>
                  <a:pt x="758" y="414"/>
                  <a:pt x="758" y="414"/>
                </a:cubicBezTo>
                <a:cubicBezTo>
                  <a:pt x="1032" y="414"/>
                  <a:pt x="1032" y="414"/>
                  <a:pt x="1032" y="414"/>
                </a:cubicBezTo>
                <a:cubicBezTo>
                  <a:pt x="1015" y="353"/>
                  <a:pt x="993" y="297"/>
                  <a:pt x="967" y="249"/>
                </a:cubicBezTo>
                <a:close/>
                <a:moveTo>
                  <a:pt x="967" y="1207"/>
                </a:moveTo>
                <a:cubicBezTo>
                  <a:pt x="994" y="1158"/>
                  <a:pt x="1016" y="1101"/>
                  <a:pt x="1033" y="1039"/>
                </a:cubicBezTo>
                <a:cubicBezTo>
                  <a:pt x="758" y="1039"/>
                  <a:pt x="758" y="1039"/>
                  <a:pt x="758" y="1039"/>
                </a:cubicBezTo>
                <a:cubicBezTo>
                  <a:pt x="758" y="1393"/>
                  <a:pt x="758" y="1393"/>
                  <a:pt x="758" y="1393"/>
                </a:cubicBezTo>
                <a:cubicBezTo>
                  <a:pt x="838" y="1380"/>
                  <a:pt x="911" y="1311"/>
                  <a:pt x="967" y="1207"/>
                </a:cubicBezTo>
                <a:close/>
                <a:moveTo>
                  <a:pt x="489" y="1207"/>
                </a:moveTo>
                <a:cubicBezTo>
                  <a:pt x="545" y="1311"/>
                  <a:pt x="618" y="1380"/>
                  <a:pt x="698" y="1393"/>
                </a:cubicBezTo>
                <a:cubicBezTo>
                  <a:pt x="698" y="1039"/>
                  <a:pt x="698" y="1039"/>
                  <a:pt x="698" y="1039"/>
                </a:cubicBezTo>
                <a:cubicBezTo>
                  <a:pt x="423" y="1039"/>
                  <a:pt x="423" y="1039"/>
                  <a:pt x="423" y="1039"/>
                </a:cubicBezTo>
                <a:cubicBezTo>
                  <a:pt x="440" y="1101"/>
                  <a:pt x="462" y="1158"/>
                  <a:pt x="489" y="1207"/>
                </a:cubicBezTo>
                <a:close/>
                <a:moveTo>
                  <a:pt x="489" y="249"/>
                </a:moveTo>
                <a:cubicBezTo>
                  <a:pt x="463" y="297"/>
                  <a:pt x="441" y="353"/>
                  <a:pt x="423" y="414"/>
                </a:cubicBezTo>
                <a:cubicBezTo>
                  <a:pt x="698" y="414"/>
                  <a:pt x="698" y="414"/>
                  <a:pt x="698" y="414"/>
                </a:cubicBezTo>
                <a:cubicBezTo>
                  <a:pt x="698" y="63"/>
                  <a:pt x="698" y="63"/>
                  <a:pt x="698" y="63"/>
                </a:cubicBezTo>
                <a:cubicBezTo>
                  <a:pt x="618" y="76"/>
                  <a:pt x="545" y="145"/>
                  <a:pt x="489" y="249"/>
                </a:cubicBezTo>
                <a:close/>
              </a:path>
            </a:pathLst>
          </a:custGeom>
          <a:solidFill>
            <a:srgbClr val="124062"/>
          </a:solidFill>
          <a:ln>
            <a:noFill/>
          </a:ln>
          <a:effectLst>
            <a:reflection blurRad="152400" stA="70000" endPos="54000" dist="88900" dir="5400000" sy="-100000" algn="bl" rotWithShape="0"/>
          </a:effectLst>
        </p:spPr>
        <p:txBody>
          <a:bodyPr vert="horz" wrap="square" lIns="91440" tIns="45720" rIns="91440" bIns="45720" numCol="1" anchor="t" anchorCtr="0" compatLnSpc="1">
            <a:prstTxWarp prst="textNoShape">
              <a:avLst/>
            </a:prstTxWarp>
          </a:bodyPr>
          <a:lstStyle/>
          <a:p>
            <a:endParaRPr lang="zh-CN" altLang="en-US">
              <a:latin typeface="Bebas" pitchFamily="2" charset="0"/>
              <a:ea typeface="微软雅黑" panose="020B0503020204020204" pitchFamily="34" charset="-122"/>
              <a:sym typeface="Bebas" pitchFamily="2" charset="0"/>
            </a:endParaRPr>
          </a:p>
        </p:txBody>
      </p:sp>
    </p:spTree>
    <p:extLst>
      <p:ext uri="{BB962C8B-B14F-4D97-AF65-F5344CB8AC3E}">
        <p14:creationId xmlns:p14="http://schemas.microsoft.com/office/powerpoint/2010/main" val="164076844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5644">
        <p15:prstTrans prst="pageCurlDouble"/>
      </p:transition>
    </mc:Choice>
    <mc:Fallback>
      <p:transition spd="slow" advClick="0" advTm="564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childTnLst>
                                </p:cTn>
                              </p:par>
                              <p:par>
                                <p:cTn id="8" presetID="23" presetClass="entr" presetSubtype="528" fill="hold" grpId="0" nodeType="withEffect">
                                  <p:stCondLst>
                                    <p:cond delay="0"/>
                                  </p:stCondLst>
                                  <p:childTnLst>
                                    <p:set>
                                      <p:cBhvr>
                                        <p:cTn id="9" dur="1" fill="hold">
                                          <p:stCondLst>
                                            <p:cond delay="0"/>
                                          </p:stCondLst>
                                        </p:cTn>
                                        <p:tgtEl>
                                          <p:spTgt spid="47"/>
                                        </p:tgtEl>
                                        <p:attrNameLst>
                                          <p:attrName>style.visibility</p:attrName>
                                        </p:attrNameLst>
                                      </p:cBhvr>
                                      <p:to>
                                        <p:strVal val="visible"/>
                                      </p:to>
                                    </p:set>
                                    <p:anim calcmode="lin" valueType="num">
                                      <p:cBhvr>
                                        <p:cTn id="10" dur="1000" fill="hold"/>
                                        <p:tgtEl>
                                          <p:spTgt spid="47"/>
                                        </p:tgtEl>
                                        <p:attrNameLst>
                                          <p:attrName>ppt_w</p:attrName>
                                        </p:attrNameLst>
                                      </p:cBhvr>
                                      <p:tavLst>
                                        <p:tav tm="0">
                                          <p:val>
                                            <p:fltVal val="0"/>
                                          </p:val>
                                        </p:tav>
                                        <p:tav tm="100000">
                                          <p:val>
                                            <p:strVal val="#ppt_w"/>
                                          </p:val>
                                        </p:tav>
                                      </p:tavLst>
                                    </p:anim>
                                    <p:anim calcmode="lin" valueType="num">
                                      <p:cBhvr>
                                        <p:cTn id="11" dur="1000" fill="hold"/>
                                        <p:tgtEl>
                                          <p:spTgt spid="47"/>
                                        </p:tgtEl>
                                        <p:attrNameLst>
                                          <p:attrName>ppt_h</p:attrName>
                                        </p:attrNameLst>
                                      </p:cBhvr>
                                      <p:tavLst>
                                        <p:tav tm="0">
                                          <p:val>
                                            <p:fltVal val="0"/>
                                          </p:val>
                                        </p:tav>
                                        <p:tav tm="100000">
                                          <p:val>
                                            <p:strVal val="#ppt_h"/>
                                          </p:val>
                                        </p:tav>
                                      </p:tavLst>
                                    </p:anim>
                                    <p:anim calcmode="lin" valueType="num">
                                      <p:cBhvr>
                                        <p:cTn id="12" dur="1000" fill="hold"/>
                                        <p:tgtEl>
                                          <p:spTgt spid="47"/>
                                        </p:tgtEl>
                                        <p:attrNameLst>
                                          <p:attrName>ppt_x</p:attrName>
                                        </p:attrNameLst>
                                      </p:cBhvr>
                                      <p:tavLst>
                                        <p:tav tm="0">
                                          <p:val>
                                            <p:fltVal val="0.5"/>
                                          </p:val>
                                        </p:tav>
                                        <p:tav tm="100000">
                                          <p:val>
                                            <p:strVal val="#ppt_x"/>
                                          </p:val>
                                        </p:tav>
                                      </p:tavLst>
                                    </p:anim>
                                    <p:anim calcmode="lin" valueType="num">
                                      <p:cBhvr>
                                        <p:cTn id="13" dur="1000" fill="hold"/>
                                        <p:tgtEl>
                                          <p:spTgt spid="47"/>
                                        </p:tgtEl>
                                        <p:attrNameLst>
                                          <p:attrName>ppt_y</p:attrName>
                                        </p:attrNameLst>
                                      </p:cBhvr>
                                      <p:tavLst>
                                        <p:tav tm="0">
                                          <p:val>
                                            <p:fltVal val="0.5"/>
                                          </p:val>
                                        </p:tav>
                                        <p:tav tm="100000">
                                          <p:val>
                                            <p:strVal val="#ppt_y"/>
                                          </p:val>
                                        </p:tav>
                                      </p:tavLst>
                                    </p:anim>
                                  </p:childTnLst>
                                </p:cTn>
                              </p:par>
                              <p:par>
                                <p:cTn id="14" presetID="23" presetClass="entr" presetSubtype="528" fill="hold" grpId="0" nodeType="withEffect">
                                  <p:stCondLst>
                                    <p:cond delay="100"/>
                                  </p:stCondLst>
                                  <p:childTnLst>
                                    <p:set>
                                      <p:cBhvr>
                                        <p:cTn id="15" dur="1" fill="hold">
                                          <p:stCondLst>
                                            <p:cond delay="0"/>
                                          </p:stCondLst>
                                        </p:cTn>
                                        <p:tgtEl>
                                          <p:spTgt spid="48"/>
                                        </p:tgtEl>
                                        <p:attrNameLst>
                                          <p:attrName>style.visibility</p:attrName>
                                        </p:attrNameLst>
                                      </p:cBhvr>
                                      <p:to>
                                        <p:strVal val="visible"/>
                                      </p:to>
                                    </p:set>
                                    <p:anim calcmode="lin" valueType="num">
                                      <p:cBhvr>
                                        <p:cTn id="16" dur="1000" fill="hold"/>
                                        <p:tgtEl>
                                          <p:spTgt spid="48"/>
                                        </p:tgtEl>
                                        <p:attrNameLst>
                                          <p:attrName>ppt_w</p:attrName>
                                        </p:attrNameLst>
                                      </p:cBhvr>
                                      <p:tavLst>
                                        <p:tav tm="0">
                                          <p:val>
                                            <p:fltVal val="0"/>
                                          </p:val>
                                        </p:tav>
                                        <p:tav tm="100000">
                                          <p:val>
                                            <p:strVal val="#ppt_w"/>
                                          </p:val>
                                        </p:tav>
                                      </p:tavLst>
                                    </p:anim>
                                    <p:anim calcmode="lin" valueType="num">
                                      <p:cBhvr>
                                        <p:cTn id="17" dur="1000" fill="hold"/>
                                        <p:tgtEl>
                                          <p:spTgt spid="48"/>
                                        </p:tgtEl>
                                        <p:attrNameLst>
                                          <p:attrName>ppt_h</p:attrName>
                                        </p:attrNameLst>
                                      </p:cBhvr>
                                      <p:tavLst>
                                        <p:tav tm="0">
                                          <p:val>
                                            <p:fltVal val="0"/>
                                          </p:val>
                                        </p:tav>
                                        <p:tav tm="100000">
                                          <p:val>
                                            <p:strVal val="#ppt_h"/>
                                          </p:val>
                                        </p:tav>
                                      </p:tavLst>
                                    </p:anim>
                                    <p:anim calcmode="lin" valueType="num">
                                      <p:cBhvr>
                                        <p:cTn id="18" dur="1000" fill="hold"/>
                                        <p:tgtEl>
                                          <p:spTgt spid="48"/>
                                        </p:tgtEl>
                                        <p:attrNameLst>
                                          <p:attrName>ppt_x</p:attrName>
                                        </p:attrNameLst>
                                      </p:cBhvr>
                                      <p:tavLst>
                                        <p:tav tm="0">
                                          <p:val>
                                            <p:fltVal val="0.5"/>
                                          </p:val>
                                        </p:tav>
                                        <p:tav tm="100000">
                                          <p:val>
                                            <p:strVal val="#ppt_x"/>
                                          </p:val>
                                        </p:tav>
                                      </p:tavLst>
                                    </p:anim>
                                    <p:anim calcmode="lin" valueType="num">
                                      <p:cBhvr>
                                        <p:cTn id="19" dur="1000" fill="hold"/>
                                        <p:tgtEl>
                                          <p:spTgt spid="48"/>
                                        </p:tgtEl>
                                        <p:attrNameLst>
                                          <p:attrName>ppt_y</p:attrName>
                                        </p:attrNameLst>
                                      </p:cBhvr>
                                      <p:tavLst>
                                        <p:tav tm="0">
                                          <p:val>
                                            <p:fltVal val="0.5"/>
                                          </p:val>
                                        </p:tav>
                                        <p:tav tm="100000">
                                          <p:val>
                                            <p:strVal val="#ppt_y"/>
                                          </p:val>
                                        </p:tav>
                                      </p:tavLst>
                                    </p:anim>
                                  </p:childTnLst>
                                </p:cTn>
                              </p:par>
                              <p:par>
                                <p:cTn id="20" presetID="23" presetClass="entr" presetSubtype="528" fill="hold" grpId="0" nodeType="withEffect">
                                  <p:stCondLst>
                                    <p:cond delay="200"/>
                                  </p:stCondLst>
                                  <p:childTnLst>
                                    <p:set>
                                      <p:cBhvr>
                                        <p:cTn id="21" dur="1" fill="hold">
                                          <p:stCondLst>
                                            <p:cond delay="0"/>
                                          </p:stCondLst>
                                        </p:cTn>
                                        <p:tgtEl>
                                          <p:spTgt spid="49"/>
                                        </p:tgtEl>
                                        <p:attrNameLst>
                                          <p:attrName>style.visibility</p:attrName>
                                        </p:attrNameLst>
                                      </p:cBhvr>
                                      <p:to>
                                        <p:strVal val="visible"/>
                                      </p:to>
                                    </p:set>
                                    <p:anim calcmode="lin" valueType="num">
                                      <p:cBhvr>
                                        <p:cTn id="22" dur="1000" fill="hold"/>
                                        <p:tgtEl>
                                          <p:spTgt spid="49"/>
                                        </p:tgtEl>
                                        <p:attrNameLst>
                                          <p:attrName>ppt_w</p:attrName>
                                        </p:attrNameLst>
                                      </p:cBhvr>
                                      <p:tavLst>
                                        <p:tav tm="0">
                                          <p:val>
                                            <p:fltVal val="0"/>
                                          </p:val>
                                        </p:tav>
                                        <p:tav tm="100000">
                                          <p:val>
                                            <p:strVal val="#ppt_w"/>
                                          </p:val>
                                        </p:tav>
                                      </p:tavLst>
                                    </p:anim>
                                    <p:anim calcmode="lin" valueType="num">
                                      <p:cBhvr>
                                        <p:cTn id="23" dur="1000" fill="hold"/>
                                        <p:tgtEl>
                                          <p:spTgt spid="49"/>
                                        </p:tgtEl>
                                        <p:attrNameLst>
                                          <p:attrName>ppt_h</p:attrName>
                                        </p:attrNameLst>
                                      </p:cBhvr>
                                      <p:tavLst>
                                        <p:tav tm="0">
                                          <p:val>
                                            <p:fltVal val="0"/>
                                          </p:val>
                                        </p:tav>
                                        <p:tav tm="100000">
                                          <p:val>
                                            <p:strVal val="#ppt_h"/>
                                          </p:val>
                                        </p:tav>
                                      </p:tavLst>
                                    </p:anim>
                                    <p:anim calcmode="lin" valueType="num">
                                      <p:cBhvr>
                                        <p:cTn id="24" dur="1000" fill="hold"/>
                                        <p:tgtEl>
                                          <p:spTgt spid="49"/>
                                        </p:tgtEl>
                                        <p:attrNameLst>
                                          <p:attrName>ppt_x</p:attrName>
                                        </p:attrNameLst>
                                      </p:cBhvr>
                                      <p:tavLst>
                                        <p:tav tm="0">
                                          <p:val>
                                            <p:fltVal val="0.5"/>
                                          </p:val>
                                        </p:tav>
                                        <p:tav tm="100000">
                                          <p:val>
                                            <p:strVal val="#ppt_x"/>
                                          </p:val>
                                        </p:tav>
                                      </p:tavLst>
                                    </p:anim>
                                    <p:anim calcmode="lin" valueType="num">
                                      <p:cBhvr>
                                        <p:cTn id="25" dur="1000" fill="hold"/>
                                        <p:tgtEl>
                                          <p:spTgt spid="49"/>
                                        </p:tgtEl>
                                        <p:attrNameLst>
                                          <p:attrName>ppt_y</p:attrName>
                                        </p:attrNameLst>
                                      </p:cBhvr>
                                      <p:tavLst>
                                        <p:tav tm="0">
                                          <p:val>
                                            <p:fltVal val="0.5"/>
                                          </p:val>
                                        </p:tav>
                                        <p:tav tm="100000">
                                          <p:val>
                                            <p:strVal val="#ppt_y"/>
                                          </p:val>
                                        </p:tav>
                                      </p:tavLst>
                                    </p:anim>
                                  </p:childTnLst>
                                </p:cTn>
                              </p:par>
                              <p:par>
                                <p:cTn id="26" presetID="23" presetClass="entr" presetSubtype="528" fill="hold" grpId="0" nodeType="withEffect">
                                  <p:stCondLst>
                                    <p:cond delay="300"/>
                                  </p:stCondLst>
                                  <p:childTnLst>
                                    <p:set>
                                      <p:cBhvr>
                                        <p:cTn id="27" dur="1" fill="hold">
                                          <p:stCondLst>
                                            <p:cond delay="0"/>
                                          </p:stCondLst>
                                        </p:cTn>
                                        <p:tgtEl>
                                          <p:spTgt spid="52"/>
                                        </p:tgtEl>
                                        <p:attrNameLst>
                                          <p:attrName>style.visibility</p:attrName>
                                        </p:attrNameLst>
                                      </p:cBhvr>
                                      <p:to>
                                        <p:strVal val="visible"/>
                                      </p:to>
                                    </p:set>
                                    <p:anim calcmode="lin" valueType="num">
                                      <p:cBhvr>
                                        <p:cTn id="28" dur="1000" fill="hold"/>
                                        <p:tgtEl>
                                          <p:spTgt spid="52"/>
                                        </p:tgtEl>
                                        <p:attrNameLst>
                                          <p:attrName>ppt_w</p:attrName>
                                        </p:attrNameLst>
                                      </p:cBhvr>
                                      <p:tavLst>
                                        <p:tav tm="0">
                                          <p:val>
                                            <p:fltVal val="0"/>
                                          </p:val>
                                        </p:tav>
                                        <p:tav tm="100000">
                                          <p:val>
                                            <p:strVal val="#ppt_w"/>
                                          </p:val>
                                        </p:tav>
                                      </p:tavLst>
                                    </p:anim>
                                    <p:anim calcmode="lin" valueType="num">
                                      <p:cBhvr>
                                        <p:cTn id="29" dur="1000" fill="hold"/>
                                        <p:tgtEl>
                                          <p:spTgt spid="52"/>
                                        </p:tgtEl>
                                        <p:attrNameLst>
                                          <p:attrName>ppt_h</p:attrName>
                                        </p:attrNameLst>
                                      </p:cBhvr>
                                      <p:tavLst>
                                        <p:tav tm="0">
                                          <p:val>
                                            <p:fltVal val="0"/>
                                          </p:val>
                                        </p:tav>
                                        <p:tav tm="100000">
                                          <p:val>
                                            <p:strVal val="#ppt_h"/>
                                          </p:val>
                                        </p:tav>
                                      </p:tavLst>
                                    </p:anim>
                                    <p:anim calcmode="lin" valueType="num">
                                      <p:cBhvr>
                                        <p:cTn id="30" dur="1000" fill="hold"/>
                                        <p:tgtEl>
                                          <p:spTgt spid="52"/>
                                        </p:tgtEl>
                                        <p:attrNameLst>
                                          <p:attrName>ppt_x</p:attrName>
                                        </p:attrNameLst>
                                      </p:cBhvr>
                                      <p:tavLst>
                                        <p:tav tm="0">
                                          <p:val>
                                            <p:fltVal val="0.5"/>
                                          </p:val>
                                        </p:tav>
                                        <p:tav tm="100000">
                                          <p:val>
                                            <p:strVal val="#ppt_x"/>
                                          </p:val>
                                        </p:tav>
                                      </p:tavLst>
                                    </p:anim>
                                    <p:anim calcmode="lin" valueType="num">
                                      <p:cBhvr>
                                        <p:cTn id="31" dur="1000" fill="hold"/>
                                        <p:tgtEl>
                                          <p:spTgt spid="52"/>
                                        </p:tgtEl>
                                        <p:attrNameLst>
                                          <p:attrName>ppt_y</p:attrName>
                                        </p:attrNameLst>
                                      </p:cBhvr>
                                      <p:tavLst>
                                        <p:tav tm="0">
                                          <p:val>
                                            <p:fltVal val="0.5"/>
                                          </p:val>
                                        </p:tav>
                                        <p:tav tm="100000">
                                          <p:val>
                                            <p:strVal val="#ppt_y"/>
                                          </p:val>
                                        </p:tav>
                                      </p:tavLst>
                                    </p:anim>
                                  </p:childTnLst>
                                </p:cTn>
                              </p:par>
                              <p:par>
                                <p:cTn id="32" presetID="23" presetClass="entr" presetSubtype="528" fill="hold" grpId="0" nodeType="withEffect">
                                  <p:stCondLst>
                                    <p:cond delay="400"/>
                                  </p:stCondLst>
                                  <p:childTnLst>
                                    <p:set>
                                      <p:cBhvr>
                                        <p:cTn id="33" dur="1" fill="hold">
                                          <p:stCondLst>
                                            <p:cond delay="0"/>
                                          </p:stCondLst>
                                        </p:cTn>
                                        <p:tgtEl>
                                          <p:spTgt spid="51"/>
                                        </p:tgtEl>
                                        <p:attrNameLst>
                                          <p:attrName>style.visibility</p:attrName>
                                        </p:attrNameLst>
                                      </p:cBhvr>
                                      <p:to>
                                        <p:strVal val="visible"/>
                                      </p:to>
                                    </p:set>
                                    <p:anim calcmode="lin" valueType="num">
                                      <p:cBhvr>
                                        <p:cTn id="34" dur="1000" fill="hold"/>
                                        <p:tgtEl>
                                          <p:spTgt spid="51"/>
                                        </p:tgtEl>
                                        <p:attrNameLst>
                                          <p:attrName>ppt_w</p:attrName>
                                        </p:attrNameLst>
                                      </p:cBhvr>
                                      <p:tavLst>
                                        <p:tav tm="0">
                                          <p:val>
                                            <p:fltVal val="0"/>
                                          </p:val>
                                        </p:tav>
                                        <p:tav tm="100000">
                                          <p:val>
                                            <p:strVal val="#ppt_w"/>
                                          </p:val>
                                        </p:tav>
                                      </p:tavLst>
                                    </p:anim>
                                    <p:anim calcmode="lin" valueType="num">
                                      <p:cBhvr>
                                        <p:cTn id="35" dur="1000" fill="hold"/>
                                        <p:tgtEl>
                                          <p:spTgt spid="51"/>
                                        </p:tgtEl>
                                        <p:attrNameLst>
                                          <p:attrName>ppt_h</p:attrName>
                                        </p:attrNameLst>
                                      </p:cBhvr>
                                      <p:tavLst>
                                        <p:tav tm="0">
                                          <p:val>
                                            <p:fltVal val="0"/>
                                          </p:val>
                                        </p:tav>
                                        <p:tav tm="100000">
                                          <p:val>
                                            <p:strVal val="#ppt_h"/>
                                          </p:val>
                                        </p:tav>
                                      </p:tavLst>
                                    </p:anim>
                                    <p:anim calcmode="lin" valueType="num">
                                      <p:cBhvr>
                                        <p:cTn id="36" dur="1000" fill="hold"/>
                                        <p:tgtEl>
                                          <p:spTgt spid="51"/>
                                        </p:tgtEl>
                                        <p:attrNameLst>
                                          <p:attrName>ppt_x</p:attrName>
                                        </p:attrNameLst>
                                      </p:cBhvr>
                                      <p:tavLst>
                                        <p:tav tm="0">
                                          <p:val>
                                            <p:fltVal val="0.5"/>
                                          </p:val>
                                        </p:tav>
                                        <p:tav tm="100000">
                                          <p:val>
                                            <p:strVal val="#ppt_x"/>
                                          </p:val>
                                        </p:tav>
                                      </p:tavLst>
                                    </p:anim>
                                    <p:anim calcmode="lin" valueType="num">
                                      <p:cBhvr>
                                        <p:cTn id="37" dur="1000" fill="hold"/>
                                        <p:tgtEl>
                                          <p:spTgt spid="51"/>
                                        </p:tgtEl>
                                        <p:attrNameLst>
                                          <p:attrName>ppt_y</p:attrName>
                                        </p:attrNameLst>
                                      </p:cBhvr>
                                      <p:tavLst>
                                        <p:tav tm="0">
                                          <p:val>
                                            <p:fltVal val="0.5"/>
                                          </p:val>
                                        </p:tav>
                                        <p:tav tm="100000">
                                          <p:val>
                                            <p:strVal val="#ppt_y"/>
                                          </p:val>
                                        </p:tav>
                                      </p:tavLst>
                                    </p:anim>
                                  </p:childTnLst>
                                </p:cTn>
                              </p:par>
                              <p:par>
                                <p:cTn id="38" presetID="23" presetClass="entr" presetSubtype="528" fill="hold" grpId="0" nodeType="withEffect">
                                  <p:stCondLst>
                                    <p:cond delay="500"/>
                                  </p:stCondLst>
                                  <p:childTnLst>
                                    <p:set>
                                      <p:cBhvr>
                                        <p:cTn id="39" dur="1" fill="hold">
                                          <p:stCondLst>
                                            <p:cond delay="0"/>
                                          </p:stCondLst>
                                        </p:cTn>
                                        <p:tgtEl>
                                          <p:spTgt spid="50"/>
                                        </p:tgtEl>
                                        <p:attrNameLst>
                                          <p:attrName>style.visibility</p:attrName>
                                        </p:attrNameLst>
                                      </p:cBhvr>
                                      <p:to>
                                        <p:strVal val="visible"/>
                                      </p:to>
                                    </p:set>
                                    <p:anim calcmode="lin" valueType="num">
                                      <p:cBhvr>
                                        <p:cTn id="40" dur="1000" fill="hold"/>
                                        <p:tgtEl>
                                          <p:spTgt spid="50"/>
                                        </p:tgtEl>
                                        <p:attrNameLst>
                                          <p:attrName>ppt_w</p:attrName>
                                        </p:attrNameLst>
                                      </p:cBhvr>
                                      <p:tavLst>
                                        <p:tav tm="0">
                                          <p:val>
                                            <p:fltVal val="0"/>
                                          </p:val>
                                        </p:tav>
                                        <p:tav tm="100000">
                                          <p:val>
                                            <p:strVal val="#ppt_w"/>
                                          </p:val>
                                        </p:tav>
                                      </p:tavLst>
                                    </p:anim>
                                    <p:anim calcmode="lin" valueType="num">
                                      <p:cBhvr>
                                        <p:cTn id="41" dur="1000" fill="hold"/>
                                        <p:tgtEl>
                                          <p:spTgt spid="50"/>
                                        </p:tgtEl>
                                        <p:attrNameLst>
                                          <p:attrName>ppt_h</p:attrName>
                                        </p:attrNameLst>
                                      </p:cBhvr>
                                      <p:tavLst>
                                        <p:tav tm="0">
                                          <p:val>
                                            <p:fltVal val="0"/>
                                          </p:val>
                                        </p:tav>
                                        <p:tav tm="100000">
                                          <p:val>
                                            <p:strVal val="#ppt_h"/>
                                          </p:val>
                                        </p:tav>
                                      </p:tavLst>
                                    </p:anim>
                                    <p:anim calcmode="lin" valueType="num">
                                      <p:cBhvr>
                                        <p:cTn id="42" dur="1000" fill="hold"/>
                                        <p:tgtEl>
                                          <p:spTgt spid="50"/>
                                        </p:tgtEl>
                                        <p:attrNameLst>
                                          <p:attrName>ppt_x</p:attrName>
                                        </p:attrNameLst>
                                      </p:cBhvr>
                                      <p:tavLst>
                                        <p:tav tm="0">
                                          <p:val>
                                            <p:fltVal val="0.5"/>
                                          </p:val>
                                        </p:tav>
                                        <p:tav tm="100000">
                                          <p:val>
                                            <p:strVal val="#ppt_x"/>
                                          </p:val>
                                        </p:tav>
                                      </p:tavLst>
                                    </p:anim>
                                    <p:anim calcmode="lin" valueType="num">
                                      <p:cBhvr>
                                        <p:cTn id="43" dur="1000" fill="hold"/>
                                        <p:tgtEl>
                                          <p:spTgt spid="50"/>
                                        </p:tgtEl>
                                        <p:attrNameLst>
                                          <p:attrName>ppt_y</p:attrName>
                                        </p:attrNameLst>
                                      </p:cBhvr>
                                      <p:tavLst>
                                        <p:tav tm="0">
                                          <p:val>
                                            <p:fltVal val="0.5"/>
                                          </p:val>
                                        </p:tav>
                                        <p:tav tm="100000">
                                          <p:val>
                                            <p:strVal val="#ppt_y"/>
                                          </p:val>
                                        </p:tav>
                                      </p:tavLst>
                                    </p:anim>
                                  </p:childTnLst>
                                </p:cTn>
                              </p:par>
                            </p:childTnLst>
                          </p:cTn>
                        </p:par>
                        <p:par>
                          <p:cTn id="44" fill="hold">
                            <p:stCondLst>
                              <p:cond delay="1500"/>
                            </p:stCondLst>
                            <p:childTnLst>
                              <p:par>
                                <p:cTn id="45" presetID="21" presetClass="entr" presetSubtype="1" fill="hold" grpId="0" nodeType="after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wheel(1)">
                                      <p:cBhvr>
                                        <p:cTn id="47" dur="1000"/>
                                        <p:tgtEl>
                                          <p:spTgt spid="46"/>
                                        </p:tgtEl>
                                      </p:cBhvr>
                                    </p:animEffect>
                                  </p:childTnLst>
                                </p:cTn>
                              </p:par>
                            </p:childTnLst>
                          </p:cTn>
                        </p:par>
                        <p:par>
                          <p:cTn id="48" fill="hold">
                            <p:stCondLst>
                              <p:cond delay="2500"/>
                            </p:stCondLst>
                            <p:childTnLst>
                              <p:par>
                                <p:cTn id="49" presetID="2" presetClass="entr" presetSubtype="2" decel="100000" fill="hold" grpId="0" nodeType="afterEffect">
                                  <p:stCondLst>
                                    <p:cond delay="0"/>
                                  </p:stCondLst>
                                  <p:childTnLst>
                                    <p:set>
                                      <p:cBhvr>
                                        <p:cTn id="50" dur="1" fill="hold">
                                          <p:stCondLst>
                                            <p:cond delay="0"/>
                                          </p:stCondLst>
                                        </p:cTn>
                                        <p:tgtEl>
                                          <p:spTgt spid="53"/>
                                        </p:tgtEl>
                                        <p:attrNameLst>
                                          <p:attrName>style.visibility</p:attrName>
                                        </p:attrNameLst>
                                      </p:cBhvr>
                                      <p:to>
                                        <p:strVal val="visible"/>
                                      </p:to>
                                    </p:set>
                                    <p:anim calcmode="lin" valueType="num">
                                      <p:cBhvr additive="base">
                                        <p:cTn id="51" dur="1000" fill="hold"/>
                                        <p:tgtEl>
                                          <p:spTgt spid="53"/>
                                        </p:tgtEl>
                                        <p:attrNameLst>
                                          <p:attrName>ppt_x</p:attrName>
                                        </p:attrNameLst>
                                      </p:cBhvr>
                                      <p:tavLst>
                                        <p:tav tm="0">
                                          <p:val>
                                            <p:strVal val="1+#ppt_w/2"/>
                                          </p:val>
                                        </p:tav>
                                        <p:tav tm="100000">
                                          <p:val>
                                            <p:strVal val="#ppt_x"/>
                                          </p:val>
                                        </p:tav>
                                      </p:tavLst>
                                    </p:anim>
                                    <p:anim calcmode="lin" valueType="num">
                                      <p:cBhvr additive="base">
                                        <p:cTn id="52" dur="1000" fill="hold"/>
                                        <p:tgtEl>
                                          <p:spTgt spid="53"/>
                                        </p:tgtEl>
                                        <p:attrNameLst>
                                          <p:attrName>ppt_y</p:attrName>
                                        </p:attrNameLst>
                                      </p:cBhvr>
                                      <p:tavLst>
                                        <p:tav tm="0">
                                          <p:val>
                                            <p:strVal val="#ppt_y"/>
                                          </p:val>
                                        </p:tav>
                                        <p:tav tm="100000">
                                          <p:val>
                                            <p:strVal val="#ppt_y"/>
                                          </p:val>
                                        </p:tav>
                                      </p:tavLst>
                                    </p:anim>
                                  </p:childTnLst>
                                </p:cTn>
                              </p:par>
                              <p:par>
                                <p:cTn id="53" presetID="2" presetClass="entr" presetSubtype="8" decel="100000" fill="hold" grpId="0" nodeType="withEffect">
                                  <p:stCondLst>
                                    <p:cond delay="0"/>
                                  </p:stCondLst>
                                  <p:childTnLst>
                                    <p:set>
                                      <p:cBhvr>
                                        <p:cTn id="54" dur="1" fill="hold">
                                          <p:stCondLst>
                                            <p:cond delay="0"/>
                                          </p:stCondLst>
                                        </p:cTn>
                                        <p:tgtEl>
                                          <p:spTgt spid="54"/>
                                        </p:tgtEl>
                                        <p:attrNameLst>
                                          <p:attrName>style.visibility</p:attrName>
                                        </p:attrNameLst>
                                      </p:cBhvr>
                                      <p:to>
                                        <p:strVal val="visible"/>
                                      </p:to>
                                    </p:set>
                                    <p:anim calcmode="lin" valueType="num">
                                      <p:cBhvr additive="base">
                                        <p:cTn id="55" dur="1000" fill="hold"/>
                                        <p:tgtEl>
                                          <p:spTgt spid="54"/>
                                        </p:tgtEl>
                                        <p:attrNameLst>
                                          <p:attrName>ppt_x</p:attrName>
                                        </p:attrNameLst>
                                      </p:cBhvr>
                                      <p:tavLst>
                                        <p:tav tm="0">
                                          <p:val>
                                            <p:strVal val="0-#ppt_w/2"/>
                                          </p:val>
                                        </p:tav>
                                        <p:tav tm="100000">
                                          <p:val>
                                            <p:strVal val="#ppt_x"/>
                                          </p:val>
                                        </p:tav>
                                      </p:tavLst>
                                    </p:anim>
                                    <p:anim calcmode="lin" valueType="num">
                                      <p:cBhvr additive="base">
                                        <p:cTn id="56" dur="1000" fill="hold"/>
                                        <p:tgtEl>
                                          <p:spTgt spid="54"/>
                                        </p:tgtEl>
                                        <p:attrNameLst>
                                          <p:attrName>ppt_y</p:attrName>
                                        </p:attrNameLst>
                                      </p:cBhvr>
                                      <p:tavLst>
                                        <p:tav tm="0">
                                          <p:val>
                                            <p:strVal val="#ppt_y"/>
                                          </p:val>
                                        </p:tav>
                                        <p:tav tm="100000">
                                          <p:val>
                                            <p:strVal val="#ppt_y"/>
                                          </p:val>
                                        </p:tav>
                                      </p:tavLst>
                                    </p:anim>
                                  </p:childTnLst>
                                </p:cTn>
                              </p:par>
                              <p:par>
                                <p:cTn id="57" presetID="2" presetClass="entr" presetSubtype="2" decel="100000" fill="hold" grpId="0" nodeType="withEffect">
                                  <p:stCondLst>
                                    <p:cond delay="0"/>
                                  </p:stCondLst>
                                  <p:childTnLst>
                                    <p:set>
                                      <p:cBhvr>
                                        <p:cTn id="58" dur="1" fill="hold">
                                          <p:stCondLst>
                                            <p:cond delay="0"/>
                                          </p:stCondLst>
                                        </p:cTn>
                                        <p:tgtEl>
                                          <p:spTgt spid="55"/>
                                        </p:tgtEl>
                                        <p:attrNameLst>
                                          <p:attrName>style.visibility</p:attrName>
                                        </p:attrNameLst>
                                      </p:cBhvr>
                                      <p:to>
                                        <p:strVal val="visible"/>
                                      </p:to>
                                    </p:set>
                                    <p:anim calcmode="lin" valueType="num">
                                      <p:cBhvr additive="base">
                                        <p:cTn id="59" dur="1000" fill="hold"/>
                                        <p:tgtEl>
                                          <p:spTgt spid="55"/>
                                        </p:tgtEl>
                                        <p:attrNameLst>
                                          <p:attrName>ppt_x</p:attrName>
                                        </p:attrNameLst>
                                      </p:cBhvr>
                                      <p:tavLst>
                                        <p:tav tm="0">
                                          <p:val>
                                            <p:strVal val="1+#ppt_w/2"/>
                                          </p:val>
                                        </p:tav>
                                        <p:tav tm="100000">
                                          <p:val>
                                            <p:strVal val="#ppt_x"/>
                                          </p:val>
                                        </p:tav>
                                      </p:tavLst>
                                    </p:anim>
                                    <p:anim calcmode="lin" valueType="num">
                                      <p:cBhvr additive="base">
                                        <p:cTn id="60" dur="1000" fill="hold"/>
                                        <p:tgtEl>
                                          <p:spTgt spid="55"/>
                                        </p:tgtEl>
                                        <p:attrNameLst>
                                          <p:attrName>ppt_y</p:attrName>
                                        </p:attrNameLst>
                                      </p:cBhvr>
                                      <p:tavLst>
                                        <p:tav tm="0">
                                          <p:val>
                                            <p:strVal val="#ppt_y"/>
                                          </p:val>
                                        </p:tav>
                                        <p:tav tm="100000">
                                          <p:val>
                                            <p:strVal val="#ppt_y"/>
                                          </p:val>
                                        </p:tav>
                                      </p:tavLst>
                                    </p:anim>
                                  </p:childTnLst>
                                </p:cTn>
                              </p:par>
                              <p:par>
                                <p:cTn id="61" presetID="2" presetClass="entr" presetSubtype="8" decel="100000" fill="hold" grpId="0" nodeType="withEffect">
                                  <p:stCondLst>
                                    <p:cond delay="0"/>
                                  </p:stCondLst>
                                  <p:childTnLst>
                                    <p:set>
                                      <p:cBhvr>
                                        <p:cTn id="62" dur="1" fill="hold">
                                          <p:stCondLst>
                                            <p:cond delay="0"/>
                                          </p:stCondLst>
                                        </p:cTn>
                                        <p:tgtEl>
                                          <p:spTgt spid="56"/>
                                        </p:tgtEl>
                                        <p:attrNameLst>
                                          <p:attrName>style.visibility</p:attrName>
                                        </p:attrNameLst>
                                      </p:cBhvr>
                                      <p:to>
                                        <p:strVal val="visible"/>
                                      </p:to>
                                    </p:set>
                                    <p:anim calcmode="lin" valueType="num">
                                      <p:cBhvr additive="base">
                                        <p:cTn id="63" dur="1000" fill="hold"/>
                                        <p:tgtEl>
                                          <p:spTgt spid="56"/>
                                        </p:tgtEl>
                                        <p:attrNameLst>
                                          <p:attrName>ppt_x</p:attrName>
                                        </p:attrNameLst>
                                      </p:cBhvr>
                                      <p:tavLst>
                                        <p:tav tm="0">
                                          <p:val>
                                            <p:strVal val="0-#ppt_w/2"/>
                                          </p:val>
                                        </p:tav>
                                        <p:tav tm="100000">
                                          <p:val>
                                            <p:strVal val="#ppt_x"/>
                                          </p:val>
                                        </p:tav>
                                      </p:tavLst>
                                    </p:anim>
                                    <p:anim calcmode="lin" valueType="num">
                                      <p:cBhvr additive="base">
                                        <p:cTn id="64" dur="1000" fill="hold"/>
                                        <p:tgtEl>
                                          <p:spTgt spid="56"/>
                                        </p:tgtEl>
                                        <p:attrNameLst>
                                          <p:attrName>ppt_y</p:attrName>
                                        </p:attrNameLst>
                                      </p:cBhvr>
                                      <p:tavLst>
                                        <p:tav tm="0">
                                          <p:val>
                                            <p:strVal val="#ppt_y"/>
                                          </p:val>
                                        </p:tav>
                                        <p:tav tm="100000">
                                          <p:val>
                                            <p:strVal val="#ppt_y"/>
                                          </p:val>
                                        </p:tav>
                                      </p:tavLst>
                                    </p:anim>
                                  </p:childTnLst>
                                </p:cTn>
                              </p:par>
                              <p:par>
                                <p:cTn id="65" presetID="2" presetClass="entr" presetSubtype="2" decel="100000" fill="hold" grpId="0" nodeType="withEffect">
                                  <p:stCondLst>
                                    <p:cond delay="0"/>
                                  </p:stCondLst>
                                  <p:childTnLst>
                                    <p:set>
                                      <p:cBhvr>
                                        <p:cTn id="66" dur="1" fill="hold">
                                          <p:stCondLst>
                                            <p:cond delay="0"/>
                                          </p:stCondLst>
                                        </p:cTn>
                                        <p:tgtEl>
                                          <p:spTgt spid="57"/>
                                        </p:tgtEl>
                                        <p:attrNameLst>
                                          <p:attrName>style.visibility</p:attrName>
                                        </p:attrNameLst>
                                      </p:cBhvr>
                                      <p:to>
                                        <p:strVal val="visible"/>
                                      </p:to>
                                    </p:set>
                                    <p:anim calcmode="lin" valueType="num">
                                      <p:cBhvr additive="base">
                                        <p:cTn id="67" dur="1000" fill="hold"/>
                                        <p:tgtEl>
                                          <p:spTgt spid="57"/>
                                        </p:tgtEl>
                                        <p:attrNameLst>
                                          <p:attrName>ppt_x</p:attrName>
                                        </p:attrNameLst>
                                      </p:cBhvr>
                                      <p:tavLst>
                                        <p:tav tm="0">
                                          <p:val>
                                            <p:strVal val="1+#ppt_w/2"/>
                                          </p:val>
                                        </p:tav>
                                        <p:tav tm="100000">
                                          <p:val>
                                            <p:strVal val="#ppt_x"/>
                                          </p:val>
                                        </p:tav>
                                      </p:tavLst>
                                    </p:anim>
                                    <p:anim calcmode="lin" valueType="num">
                                      <p:cBhvr additive="base">
                                        <p:cTn id="68" dur="1000" fill="hold"/>
                                        <p:tgtEl>
                                          <p:spTgt spid="57"/>
                                        </p:tgtEl>
                                        <p:attrNameLst>
                                          <p:attrName>ppt_y</p:attrName>
                                        </p:attrNameLst>
                                      </p:cBhvr>
                                      <p:tavLst>
                                        <p:tav tm="0">
                                          <p:val>
                                            <p:strVal val="#ppt_y"/>
                                          </p:val>
                                        </p:tav>
                                        <p:tav tm="100000">
                                          <p:val>
                                            <p:strVal val="#ppt_y"/>
                                          </p:val>
                                        </p:tav>
                                      </p:tavLst>
                                    </p:anim>
                                  </p:childTnLst>
                                </p:cTn>
                              </p:par>
                              <p:par>
                                <p:cTn id="69" presetID="2" presetClass="entr" presetSubtype="8" decel="100000" fill="hold" grpId="0" nodeType="withEffect">
                                  <p:stCondLst>
                                    <p:cond delay="0"/>
                                  </p:stCondLst>
                                  <p:childTnLst>
                                    <p:set>
                                      <p:cBhvr>
                                        <p:cTn id="70" dur="1" fill="hold">
                                          <p:stCondLst>
                                            <p:cond delay="0"/>
                                          </p:stCondLst>
                                        </p:cTn>
                                        <p:tgtEl>
                                          <p:spTgt spid="58"/>
                                        </p:tgtEl>
                                        <p:attrNameLst>
                                          <p:attrName>style.visibility</p:attrName>
                                        </p:attrNameLst>
                                      </p:cBhvr>
                                      <p:to>
                                        <p:strVal val="visible"/>
                                      </p:to>
                                    </p:set>
                                    <p:anim calcmode="lin" valueType="num">
                                      <p:cBhvr additive="base">
                                        <p:cTn id="71" dur="1000" fill="hold"/>
                                        <p:tgtEl>
                                          <p:spTgt spid="58"/>
                                        </p:tgtEl>
                                        <p:attrNameLst>
                                          <p:attrName>ppt_x</p:attrName>
                                        </p:attrNameLst>
                                      </p:cBhvr>
                                      <p:tavLst>
                                        <p:tav tm="0">
                                          <p:val>
                                            <p:strVal val="0-#ppt_w/2"/>
                                          </p:val>
                                        </p:tav>
                                        <p:tav tm="100000">
                                          <p:val>
                                            <p:strVal val="#ppt_x"/>
                                          </p:val>
                                        </p:tav>
                                      </p:tavLst>
                                    </p:anim>
                                    <p:anim calcmode="lin" valueType="num">
                                      <p:cBhvr additive="base">
                                        <p:cTn id="72" dur="10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animBg="1"/>
      <p:bldP spid="52" grpId="0" animBg="1"/>
      <p:bldP spid="53" grpId="0"/>
      <p:bldP spid="54" grpId="0"/>
      <p:bldP spid="55" grpId="0"/>
      <p:bldP spid="56" grpId="0"/>
      <p:bldP spid="57" grpId="0"/>
      <p:bldP spid="58" grpId="0"/>
      <p:bldP spid="59"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3"/>
          <p:cNvSpPr txBox="1"/>
          <p:nvPr/>
        </p:nvSpPr>
        <p:spPr>
          <a:xfrm>
            <a:off x="2768970" y="248083"/>
            <a:ext cx="3777531"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zh-CN" altLang="en-US" sz="3600" kern="0" dirty="0" smtClean="0">
                <a:solidFill>
                  <a:srgbClr val="00C8D8"/>
                </a:solidFill>
                <a:latin typeface="微软雅黑" panose="020B0503020204020204" pitchFamily="34" charset="-122"/>
                <a:ea typeface="微软雅黑" panose="020B0503020204020204" pitchFamily="34" charset="-122"/>
              </a:rPr>
              <a:t>市场前景</a:t>
            </a:r>
            <a:endParaRPr lang="zh-CN" altLang="en-US" sz="3600" kern="0" dirty="0">
              <a:solidFill>
                <a:srgbClr val="00C8D8"/>
              </a:solidFill>
              <a:latin typeface="微软雅黑" panose="020B0503020204020204" pitchFamily="34" charset="-122"/>
              <a:ea typeface="微软雅黑" panose="020B0503020204020204" pitchFamily="34" charset="-122"/>
            </a:endParaRPr>
          </a:p>
        </p:txBody>
      </p:sp>
      <p:sp>
        <p:nvSpPr>
          <p:cNvPr id="23" name="矩形 22"/>
          <p:cNvSpPr/>
          <p:nvPr/>
        </p:nvSpPr>
        <p:spPr>
          <a:xfrm>
            <a:off x="-806824" y="847165"/>
            <a:ext cx="524436" cy="88750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矩形 23"/>
          <p:cNvSpPr/>
          <p:nvPr/>
        </p:nvSpPr>
        <p:spPr>
          <a:xfrm>
            <a:off x="-806824" y="1734671"/>
            <a:ext cx="524436" cy="887506"/>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 name="组合 1"/>
          <p:cNvGrpSpPr/>
          <p:nvPr/>
        </p:nvGrpSpPr>
        <p:grpSpPr>
          <a:xfrm>
            <a:off x="354482" y="190001"/>
            <a:ext cx="2228557" cy="763237"/>
            <a:chOff x="157476" y="152440"/>
            <a:chExt cx="2474408" cy="847436"/>
          </a:xfrm>
        </p:grpSpPr>
        <p:sp>
          <p:nvSpPr>
            <p:cNvPr id="25" name="Freeform 24"/>
            <p:cNvSpPr/>
            <p:nvPr/>
          </p:nvSpPr>
          <p:spPr>
            <a:xfrm>
              <a:off x="1332597" y="152440"/>
              <a:ext cx="1299287" cy="847436"/>
            </a:xfrm>
            <a:custGeom>
              <a:avLst/>
              <a:gdLst/>
              <a:ahLst/>
              <a:cxnLst>
                <a:cxn ang="0">
                  <a:pos x="448270" y="0"/>
                </a:cxn>
                <a:cxn ang="0">
                  <a:pos x="2349604" y="0"/>
                </a:cxn>
                <a:cxn ang="0">
                  <a:pos x="2374000" y="55145"/>
                </a:cxn>
                <a:cxn ang="0">
                  <a:pos x="1989769" y="1497335"/>
                </a:cxn>
                <a:cxn ang="0">
                  <a:pos x="1934879" y="1553246"/>
                </a:cxn>
                <a:cxn ang="0">
                  <a:pos x="33544" y="1553246"/>
                </a:cxn>
                <a:cxn ang="0">
                  <a:pos x="8386" y="1497335"/>
                </a:cxn>
                <a:cxn ang="0">
                  <a:pos x="393380" y="55145"/>
                </a:cxn>
                <a:cxn ang="0">
                  <a:pos x="448270" y="0"/>
                </a:cxn>
              </a:cxnLst>
              <a:rect l="0" t="0" r="0" b="0"/>
              <a:pathLst>
                <a:path w="3125" h="2028">
                  <a:moveTo>
                    <a:pt x="588" y="0"/>
                  </a:moveTo>
                  <a:lnTo>
                    <a:pt x="3082" y="0"/>
                  </a:lnTo>
                  <a:cubicBezTo>
                    <a:pt x="3110" y="0"/>
                    <a:pt x="3125" y="32"/>
                    <a:pt x="3114" y="72"/>
                  </a:cubicBezTo>
                  <a:lnTo>
                    <a:pt x="2610" y="1955"/>
                  </a:lnTo>
                  <a:cubicBezTo>
                    <a:pt x="2599" y="1995"/>
                    <a:pt x="2567" y="2028"/>
                    <a:pt x="2538" y="2028"/>
                  </a:cubicBezTo>
                  <a:lnTo>
                    <a:pt x="44" y="2028"/>
                  </a:lnTo>
                  <a:cubicBezTo>
                    <a:pt x="15" y="2028"/>
                    <a:pt x="0" y="1995"/>
                    <a:pt x="11" y="1955"/>
                  </a:cubicBezTo>
                  <a:lnTo>
                    <a:pt x="516" y="72"/>
                  </a:lnTo>
                  <a:cubicBezTo>
                    <a:pt x="527" y="32"/>
                    <a:pt x="559" y="0"/>
                    <a:pt x="588" y="0"/>
                  </a:cubicBez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26" name="Freeform 22"/>
            <p:cNvSpPr/>
            <p:nvPr/>
          </p:nvSpPr>
          <p:spPr>
            <a:xfrm>
              <a:off x="157476" y="152440"/>
              <a:ext cx="1298421" cy="846571"/>
            </a:xfrm>
            <a:custGeom>
              <a:avLst/>
              <a:gdLst/>
              <a:ahLst/>
              <a:cxnLst>
                <a:cxn ang="0">
                  <a:pos x="448114" y="0"/>
                </a:cxn>
                <a:cxn ang="0">
                  <a:pos x="2346501" y="0"/>
                </a:cxn>
                <a:cxn ang="0">
                  <a:pos x="2372412" y="56677"/>
                </a:cxn>
                <a:cxn ang="0">
                  <a:pos x="1988314" y="1496569"/>
                </a:cxn>
                <a:cxn ang="0">
                  <a:pos x="1932681" y="1553246"/>
                </a:cxn>
                <a:cxn ang="0">
                  <a:pos x="33532" y="1553246"/>
                </a:cxn>
                <a:cxn ang="0">
                  <a:pos x="8383" y="1496569"/>
                </a:cxn>
                <a:cxn ang="0">
                  <a:pos x="392481" y="56677"/>
                </a:cxn>
                <a:cxn ang="0">
                  <a:pos x="448114" y="0"/>
                </a:cxn>
              </a:cxnLst>
              <a:rect l="0" t="0" r="0" b="0"/>
              <a:pathLst>
                <a:path w="3124" h="2028">
                  <a:moveTo>
                    <a:pt x="588" y="0"/>
                  </a:moveTo>
                  <a:lnTo>
                    <a:pt x="3079" y="0"/>
                  </a:lnTo>
                  <a:cubicBezTo>
                    <a:pt x="3109" y="0"/>
                    <a:pt x="3124" y="33"/>
                    <a:pt x="3113" y="74"/>
                  </a:cubicBezTo>
                  <a:lnTo>
                    <a:pt x="2609" y="1954"/>
                  </a:lnTo>
                  <a:cubicBezTo>
                    <a:pt x="2598" y="1994"/>
                    <a:pt x="2565" y="2028"/>
                    <a:pt x="2536" y="2028"/>
                  </a:cubicBezTo>
                  <a:lnTo>
                    <a:pt x="44" y="2028"/>
                  </a:lnTo>
                  <a:cubicBezTo>
                    <a:pt x="15" y="2028"/>
                    <a:pt x="0" y="1994"/>
                    <a:pt x="11" y="1954"/>
                  </a:cubicBezTo>
                  <a:lnTo>
                    <a:pt x="515" y="74"/>
                  </a:lnTo>
                  <a:cubicBezTo>
                    <a:pt x="526" y="33"/>
                    <a:pt x="559" y="0"/>
                    <a:pt x="588" y="0"/>
                  </a:cubicBez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grpSp>
      <p:sp>
        <p:nvSpPr>
          <p:cNvPr id="27" name="Freeform 29"/>
          <p:cNvSpPr/>
          <p:nvPr/>
        </p:nvSpPr>
        <p:spPr>
          <a:xfrm>
            <a:off x="1749693" y="403409"/>
            <a:ext cx="441189" cy="335641"/>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FFFFFF"/>
          </a:solidFill>
          <a:ln w="9525">
            <a:noFill/>
          </a:ln>
        </p:spPr>
        <p:txBody>
          <a:bodyPr/>
          <a:lstStyle/>
          <a:p>
            <a:endParaRPr lang="zh-CN" altLang="en-US" sz="1799" dirty="0">
              <a:ea typeface="微软雅黑" panose="020B0503020204020204" pitchFamily="34" charset="-122"/>
            </a:endParaRPr>
          </a:p>
        </p:txBody>
      </p:sp>
      <p:sp>
        <p:nvSpPr>
          <p:cNvPr id="28" name="TextBox 23"/>
          <p:cNvSpPr txBox="1"/>
          <p:nvPr/>
        </p:nvSpPr>
        <p:spPr>
          <a:xfrm>
            <a:off x="488478" y="368127"/>
            <a:ext cx="1127219" cy="3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en-US" altLang="zh-CN" sz="1800" kern="0" dirty="0" smtClean="0">
                <a:solidFill>
                  <a:srgbClr val="FFFFFF"/>
                </a:solidFill>
                <a:latin typeface="微软雅黑" panose="020B0503020204020204" pitchFamily="34" charset="-122"/>
                <a:ea typeface="微软雅黑" panose="020B0503020204020204" pitchFamily="34" charset="-122"/>
              </a:rPr>
              <a:t>LOGO</a:t>
            </a:r>
            <a:endParaRPr lang="zh-CN" altLang="en-US" sz="1800" kern="0" dirty="0">
              <a:solidFill>
                <a:srgbClr val="FFFFFF"/>
              </a:solidFill>
              <a:latin typeface="微软雅黑" panose="020B0503020204020204" pitchFamily="34" charset="-122"/>
              <a:ea typeface="微软雅黑" panose="020B0503020204020204" pitchFamily="34" charset="-122"/>
            </a:endParaRPr>
          </a:p>
        </p:txBody>
      </p:sp>
      <p:sp>
        <p:nvSpPr>
          <p:cNvPr id="12" name="Freeform 28"/>
          <p:cNvSpPr/>
          <p:nvPr/>
        </p:nvSpPr>
        <p:spPr>
          <a:xfrm>
            <a:off x="5584865" y="529454"/>
            <a:ext cx="491880" cy="375265"/>
          </a:xfrm>
          <a:custGeom>
            <a:avLst/>
            <a:gdLst/>
            <a:ahLst/>
            <a:cxnLst>
              <a:cxn ang="0">
                <a:pos x="523584" y="195509"/>
              </a:cxn>
              <a:cxn ang="0">
                <a:pos x="468711" y="250712"/>
              </a:cxn>
              <a:cxn ang="0">
                <a:pos x="320857" y="399452"/>
              </a:cxn>
              <a:cxn ang="0">
                <a:pos x="210348" y="399452"/>
              </a:cxn>
              <a:cxn ang="0">
                <a:pos x="374206" y="234611"/>
              </a:cxn>
              <a:cxn ang="0">
                <a:pos x="0" y="234611"/>
              </a:cxn>
              <a:cxn ang="0">
                <a:pos x="0" y="156407"/>
              </a:cxn>
              <a:cxn ang="0">
                <a:pos x="374206" y="156407"/>
              </a:cxn>
              <a:cxn ang="0">
                <a:pos x="218732" y="0"/>
              </a:cxn>
              <a:cxn ang="0">
                <a:pos x="329241" y="0"/>
              </a:cxn>
              <a:cxn ang="0">
                <a:pos x="468711" y="140307"/>
              </a:cxn>
              <a:cxn ang="0">
                <a:pos x="523584" y="195509"/>
              </a:cxn>
            </a:cxnLst>
            <a:rect l="0" t="0" r="0" b="0"/>
            <a:pathLst>
              <a:path w="687" h="521">
                <a:moveTo>
                  <a:pt x="687" y="255"/>
                </a:moveTo>
                <a:lnTo>
                  <a:pt x="615" y="327"/>
                </a:lnTo>
                <a:lnTo>
                  <a:pt x="421" y="521"/>
                </a:lnTo>
                <a:lnTo>
                  <a:pt x="276" y="521"/>
                </a:lnTo>
                <a:lnTo>
                  <a:pt x="491" y="306"/>
                </a:lnTo>
                <a:lnTo>
                  <a:pt x="0" y="306"/>
                </a:lnTo>
                <a:lnTo>
                  <a:pt x="0" y="204"/>
                </a:lnTo>
                <a:lnTo>
                  <a:pt x="491" y="204"/>
                </a:lnTo>
                <a:lnTo>
                  <a:pt x="287" y="0"/>
                </a:lnTo>
                <a:lnTo>
                  <a:pt x="432" y="0"/>
                </a:lnTo>
                <a:lnTo>
                  <a:pt x="615" y="183"/>
                </a:lnTo>
                <a:lnTo>
                  <a:pt x="687" y="255"/>
                </a:ln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sp>
        <p:nvSpPr>
          <p:cNvPr id="13" name="Freeform 29"/>
          <p:cNvSpPr/>
          <p:nvPr/>
        </p:nvSpPr>
        <p:spPr>
          <a:xfrm>
            <a:off x="6222962" y="71945"/>
            <a:ext cx="624943" cy="475435"/>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46" name="Freeform 11"/>
          <p:cNvSpPr>
            <a:spLocks noEditPoints="1"/>
          </p:cNvSpPr>
          <p:nvPr/>
        </p:nvSpPr>
        <p:spPr bwMode="auto">
          <a:xfrm>
            <a:off x="975943" y="4610033"/>
            <a:ext cx="1666358" cy="1664147"/>
          </a:xfrm>
          <a:custGeom>
            <a:avLst/>
            <a:gdLst>
              <a:gd name="T0" fmla="*/ 638 w 638"/>
              <a:gd name="T1" fmla="*/ 346 h 637"/>
              <a:gd name="T2" fmla="*/ 603 w 638"/>
              <a:gd name="T3" fmla="*/ 284 h 637"/>
              <a:gd name="T4" fmla="*/ 556 w 638"/>
              <a:gd name="T5" fmla="*/ 221 h 637"/>
              <a:gd name="T6" fmla="*/ 609 w 638"/>
              <a:gd name="T7" fmla="*/ 184 h 637"/>
              <a:gd name="T8" fmla="*/ 547 w 638"/>
              <a:gd name="T9" fmla="*/ 146 h 637"/>
              <a:gd name="T10" fmla="*/ 476 w 638"/>
              <a:gd name="T11" fmla="*/ 116 h 637"/>
              <a:gd name="T12" fmla="*/ 503 w 638"/>
              <a:gd name="T13" fmla="*/ 57 h 637"/>
              <a:gd name="T14" fmla="*/ 432 w 638"/>
              <a:gd name="T15" fmla="*/ 56 h 637"/>
              <a:gd name="T16" fmla="*/ 353 w 638"/>
              <a:gd name="T17" fmla="*/ 65 h 637"/>
              <a:gd name="T18" fmla="*/ 347 w 638"/>
              <a:gd name="T19" fmla="*/ 0 h 637"/>
              <a:gd name="T20" fmla="*/ 285 w 638"/>
              <a:gd name="T21" fmla="*/ 34 h 637"/>
              <a:gd name="T22" fmla="*/ 221 w 638"/>
              <a:gd name="T23" fmla="*/ 81 h 637"/>
              <a:gd name="T24" fmla="*/ 185 w 638"/>
              <a:gd name="T25" fmla="*/ 28 h 637"/>
              <a:gd name="T26" fmla="*/ 149 w 638"/>
              <a:gd name="T27" fmla="*/ 90 h 637"/>
              <a:gd name="T28" fmla="*/ 117 w 638"/>
              <a:gd name="T29" fmla="*/ 162 h 637"/>
              <a:gd name="T30" fmla="*/ 58 w 638"/>
              <a:gd name="T31" fmla="*/ 134 h 637"/>
              <a:gd name="T32" fmla="*/ 56 w 638"/>
              <a:gd name="T33" fmla="*/ 205 h 637"/>
              <a:gd name="T34" fmla="*/ 66 w 638"/>
              <a:gd name="T35" fmla="*/ 284 h 637"/>
              <a:gd name="T36" fmla="*/ 0 w 638"/>
              <a:gd name="T37" fmla="*/ 290 h 637"/>
              <a:gd name="T38" fmla="*/ 37 w 638"/>
              <a:gd name="T39" fmla="*/ 352 h 637"/>
              <a:gd name="T40" fmla="*/ 82 w 638"/>
              <a:gd name="T41" fmla="*/ 414 h 637"/>
              <a:gd name="T42" fmla="*/ 29 w 638"/>
              <a:gd name="T43" fmla="*/ 452 h 637"/>
              <a:gd name="T44" fmla="*/ 91 w 638"/>
              <a:gd name="T45" fmla="*/ 488 h 637"/>
              <a:gd name="T46" fmla="*/ 162 w 638"/>
              <a:gd name="T47" fmla="*/ 520 h 637"/>
              <a:gd name="T48" fmla="*/ 135 w 638"/>
              <a:gd name="T49" fmla="*/ 579 h 637"/>
              <a:gd name="T50" fmla="*/ 208 w 638"/>
              <a:gd name="T51" fmla="*/ 581 h 637"/>
              <a:gd name="T52" fmla="*/ 285 w 638"/>
              <a:gd name="T53" fmla="*/ 572 h 637"/>
              <a:gd name="T54" fmla="*/ 291 w 638"/>
              <a:gd name="T55" fmla="*/ 637 h 637"/>
              <a:gd name="T56" fmla="*/ 353 w 638"/>
              <a:gd name="T57" fmla="*/ 600 h 637"/>
              <a:gd name="T58" fmla="*/ 417 w 638"/>
              <a:gd name="T59" fmla="*/ 555 h 637"/>
              <a:gd name="T60" fmla="*/ 453 w 638"/>
              <a:gd name="T61" fmla="*/ 608 h 637"/>
              <a:gd name="T62" fmla="*/ 491 w 638"/>
              <a:gd name="T63" fmla="*/ 546 h 637"/>
              <a:gd name="T64" fmla="*/ 521 w 638"/>
              <a:gd name="T65" fmla="*/ 475 h 637"/>
              <a:gd name="T66" fmla="*/ 580 w 638"/>
              <a:gd name="T67" fmla="*/ 502 h 637"/>
              <a:gd name="T68" fmla="*/ 582 w 638"/>
              <a:gd name="T69" fmla="*/ 429 h 637"/>
              <a:gd name="T70" fmla="*/ 573 w 638"/>
              <a:gd name="T71" fmla="*/ 352 h 637"/>
              <a:gd name="T72" fmla="*/ 319 w 638"/>
              <a:gd name="T73" fmla="*/ 493 h 637"/>
              <a:gd name="T74" fmla="*/ 319 w 638"/>
              <a:gd name="T75" fmla="*/ 144 h 637"/>
              <a:gd name="T76" fmla="*/ 319 w 638"/>
              <a:gd name="T77" fmla="*/ 493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8" h="637">
                <a:moveTo>
                  <a:pt x="603" y="352"/>
                </a:moveTo>
                <a:cubicBezTo>
                  <a:pt x="638" y="346"/>
                  <a:pt x="638" y="346"/>
                  <a:pt x="638" y="346"/>
                </a:cubicBezTo>
                <a:cubicBezTo>
                  <a:pt x="638" y="290"/>
                  <a:pt x="638" y="290"/>
                  <a:pt x="638" y="290"/>
                </a:cubicBezTo>
                <a:cubicBezTo>
                  <a:pt x="603" y="284"/>
                  <a:pt x="603" y="284"/>
                  <a:pt x="603" y="284"/>
                </a:cubicBezTo>
                <a:cubicBezTo>
                  <a:pt x="573" y="284"/>
                  <a:pt x="573" y="284"/>
                  <a:pt x="573" y="284"/>
                </a:cubicBezTo>
                <a:cubicBezTo>
                  <a:pt x="570" y="261"/>
                  <a:pt x="564" y="240"/>
                  <a:pt x="556" y="221"/>
                </a:cubicBezTo>
                <a:cubicBezTo>
                  <a:pt x="582" y="205"/>
                  <a:pt x="582" y="205"/>
                  <a:pt x="582" y="205"/>
                </a:cubicBezTo>
                <a:cubicBezTo>
                  <a:pt x="609" y="184"/>
                  <a:pt x="609" y="184"/>
                  <a:pt x="609" y="184"/>
                </a:cubicBezTo>
                <a:cubicBezTo>
                  <a:pt x="580" y="134"/>
                  <a:pt x="580" y="134"/>
                  <a:pt x="580" y="134"/>
                </a:cubicBezTo>
                <a:cubicBezTo>
                  <a:pt x="547" y="146"/>
                  <a:pt x="547" y="146"/>
                  <a:pt x="547" y="146"/>
                </a:cubicBezTo>
                <a:cubicBezTo>
                  <a:pt x="521" y="162"/>
                  <a:pt x="521" y="162"/>
                  <a:pt x="521" y="162"/>
                </a:cubicBezTo>
                <a:cubicBezTo>
                  <a:pt x="509" y="145"/>
                  <a:pt x="493" y="128"/>
                  <a:pt x="476" y="116"/>
                </a:cubicBezTo>
                <a:cubicBezTo>
                  <a:pt x="491" y="90"/>
                  <a:pt x="491" y="90"/>
                  <a:pt x="491" y="90"/>
                </a:cubicBezTo>
                <a:cubicBezTo>
                  <a:pt x="503" y="57"/>
                  <a:pt x="503" y="57"/>
                  <a:pt x="503" y="57"/>
                </a:cubicBezTo>
                <a:cubicBezTo>
                  <a:pt x="453" y="28"/>
                  <a:pt x="453" y="28"/>
                  <a:pt x="453" y="28"/>
                </a:cubicBezTo>
                <a:cubicBezTo>
                  <a:pt x="432" y="56"/>
                  <a:pt x="432" y="56"/>
                  <a:pt x="432" y="56"/>
                </a:cubicBezTo>
                <a:cubicBezTo>
                  <a:pt x="417" y="81"/>
                  <a:pt x="417" y="81"/>
                  <a:pt x="417" y="81"/>
                </a:cubicBezTo>
                <a:cubicBezTo>
                  <a:pt x="397" y="74"/>
                  <a:pt x="376" y="68"/>
                  <a:pt x="353" y="65"/>
                </a:cubicBezTo>
                <a:cubicBezTo>
                  <a:pt x="353" y="34"/>
                  <a:pt x="353" y="34"/>
                  <a:pt x="353" y="34"/>
                </a:cubicBezTo>
                <a:cubicBezTo>
                  <a:pt x="347" y="0"/>
                  <a:pt x="347" y="0"/>
                  <a:pt x="347" y="0"/>
                </a:cubicBezTo>
                <a:cubicBezTo>
                  <a:pt x="291" y="0"/>
                  <a:pt x="291" y="0"/>
                  <a:pt x="291" y="0"/>
                </a:cubicBezTo>
                <a:cubicBezTo>
                  <a:pt x="285" y="34"/>
                  <a:pt x="285" y="34"/>
                  <a:pt x="285" y="34"/>
                </a:cubicBezTo>
                <a:cubicBezTo>
                  <a:pt x="285" y="65"/>
                  <a:pt x="285" y="65"/>
                  <a:pt x="285" y="65"/>
                </a:cubicBezTo>
                <a:cubicBezTo>
                  <a:pt x="262" y="68"/>
                  <a:pt x="243" y="74"/>
                  <a:pt x="221" y="81"/>
                </a:cubicBezTo>
                <a:cubicBezTo>
                  <a:pt x="208" y="56"/>
                  <a:pt x="208" y="56"/>
                  <a:pt x="208" y="56"/>
                </a:cubicBezTo>
                <a:cubicBezTo>
                  <a:pt x="185" y="28"/>
                  <a:pt x="185" y="28"/>
                  <a:pt x="185" y="28"/>
                </a:cubicBezTo>
                <a:cubicBezTo>
                  <a:pt x="135" y="57"/>
                  <a:pt x="135" y="57"/>
                  <a:pt x="135" y="57"/>
                </a:cubicBezTo>
                <a:cubicBezTo>
                  <a:pt x="149" y="90"/>
                  <a:pt x="149" y="90"/>
                  <a:pt x="149" y="90"/>
                </a:cubicBezTo>
                <a:cubicBezTo>
                  <a:pt x="162" y="116"/>
                  <a:pt x="162" y="116"/>
                  <a:pt x="162" y="116"/>
                </a:cubicBezTo>
                <a:cubicBezTo>
                  <a:pt x="146" y="128"/>
                  <a:pt x="131" y="145"/>
                  <a:pt x="117" y="162"/>
                </a:cubicBezTo>
                <a:cubicBezTo>
                  <a:pt x="91" y="146"/>
                  <a:pt x="91" y="146"/>
                  <a:pt x="91" y="146"/>
                </a:cubicBezTo>
                <a:cubicBezTo>
                  <a:pt x="58" y="134"/>
                  <a:pt x="58" y="134"/>
                  <a:pt x="58" y="134"/>
                </a:cubicBezTo>
                <a:cubicBezTo>
                  <a:pt x="29" y="184"/>
                  <a:pt x="29" y="184"/>
                  <a:pt x="29" y="184"/>
                </a:cubicBezTo>
                <a:cubicBezTo>
                  <a:pt x="56" y="205"/>
                  <a:pt x="56" y="205"/>
                  <a:pt x="56" y="205"/>
                </a:cubicBezTo>
                <a:cubicBezTo>
                  <a:pt x="82" y="221"/>
                  <a:pt x="82" y="221"/>
                  <a:pt x="82" y="221"/>
                </a:cubicBezTo>
                <a:cubicBezTo>
                  <a:pt x="75" y="240"/>
                  <a:pt x="69" y="261"/>
                  <a:pt x="66" y="284"/>
                </a:cubicBezTo>
                <a:cubicBezTo>
                  <a:pt x="37" y="284"/>
                  <a:pt x="37" y="284"/>
                  <a:pt x="37" y="284"/>
                </a:cubicBezTo>
                <a:cubicBezTo>
                  <a:pt x="0" y="290"/>
                  <a:pt x="0" y="290"/>
                  <a:pt x="0" y="290"/>
                </a:cubicBezTo>
                <a:cubicBezTo>
                  <a:pt x="0" y="346"/>
                  <a:pt x="0" y="346"/>
                  <a:pt x="0" y="346"/>
                </a:cubicBezTo>
                <a:cubicBezTo>
                  <a:pt x="37" y="352"/>
                  <a:pt x="37" y="352"/>
                  <a:pt x="37" y="352"/>
                </a:cubicBezTo>
                <a:cubicBezTo>
                  <a:pt x="66" y="352"/>
                  <a:pt x="66" y="352"/>
                  <a:pt x="66" y="352"/>
                </a:cubicBezTo>
                <a:cubicBezTo>
                  <a:pt x="69" y="373"/>
                  <a:pt x="75" y="395"/>
                  <a:pt x="82" y="414"/>
                </a:cubicBezTo>
                <a:cubicBezTo>
                  <a:pt x="56" y="429"/>
                  <a:pt x="56" y="429"/>
                  <a:pt x="56" y="429"/>
                </a:cubicBezTo>
                <a:cubicBezTo>
                  <a:pt x="29" y="452"/>
                  <a:pt x="29" y="452"/>
                  <a:pt x="29" y="452"/>
                </a:cubicBezTo>
                <a:cubicBezTo>
                  <a:pt x="58" y="502"/>
                  <a:pt x="58" y="502"/>
                  <a:pt x="58" y="502"/>
                </a:cubicBezTo>
                <a:cubicBezTo>
                  <a:pt x="91" y="488"/>
                  <a:pt x="91" y="488"/>
                  <a:pt x="91" y="488"/>
                </a:cubicBezTo>
                <a:cubicBezTo>
                  <a:pt x="117" y="475"/>
                  <a:pt x="117" y="475"/>
                  <a:pt x="117" y="475"/>
                </a:cubicBezTo>
                <a:cubicBezTo>
                  <a:pt x="131" y="491"/>
                  <a:pt x="146" y="507"/>
                  <a:pt x="162" y="520"/>
                </a:cubicBezTo>
                <a:cubicBezTo>
                  <a:pt x="149" y="546"/>
                  <a:pt x="149" y="546"/>
                  <a:pt x="149" y="546"/>
                </a:cubicBezTo>
                <a:cubicBezTo>
                  <a:pt x="135" y="579"/>
                  <a:pt x="135" y="579"/>
                  <a:pt x="135" y="579"/>
                </a:cubicBezTo>
                <a:cubicBezTo>
                  <a:pt x="185" y="608"/>
                  <a:pt x="185" y="608"/>
                  <a:pt x="185" y="608"/>
                </a:cubicBezTo>
                <a:cubicBezTo>
                  <a:pt x="208" y="581"/>
                  <a:pt x="208" y="581"/>
                  <a:pt x="208" y="581"/>
                </a:cubicBezTo>
                <a:cubicBezTo>
                  <a:pt x="221" y="555"/>
                  <a:pt x="221" y="555"/>
                  <a:pt x="221" y="555"/>
                </a:cubicBezTo>
                <a:cubicBezTo>
                  <a:pt x="243" y="563"/>
                  <a:pt x="262" y="569"/>
                  <a:pt x="285" y="572"/>
                </a:cubicBezTo>
                <a:cubicBezTo>
                  <a:pt x="285" y="600"/>
                  <a:pt x="285" y="600"/>
                  <a:pt x="285" y="600"/>
                </a:cubicBezTo>
                <a:cubicBezTo>
                  <a:pt x="291" y="637"/>
                  <a:pt x="291" y="637"/>
                  <a:pt x="291" y="637"/>
                </a:cubicBezTo>
                <a:cubicBezTo>
                  <a:pt x="347" y="637"/>
                  <a:pt x="347" y="637"/>
                  <a:pt x="347" y="637"/>
                </a:cubicBezTo>
                <a:cubicBezTo>
                  <a:pt x="353" y="600"/>
                  <a:pt x="353" y="600"/>
                  <a:pt x="353" y="600"/>
                </a:cubicBezTo>
                <a:cubicBezTo>
                  <a:pt x="353" y="572"/>
                  <a:pt x="353" y="572"/>
                  <a:pt x="353" y="572"/>
                </a:cubicBezTo>
                <a:cubicBezTo>
                  <a:pt x="376" y="569"/>
                  <a:pt x="397" y="563"/>
                  <a:pt x="417" y="555"/>
                </a:cubicBezTo>
                <a:cubicBezTo>
                  <a:pt x="432" y="581"/>
                  <a:pt x="432" y="581"/>
                  <a:pt x="432" y="581"/>
                </a:cubicBezTo>
                <a:cubicBezTo>
                  <a:pt x="453" y="608"/>
                  <a:pt x="453" y="608"/>
                  <a:pt x="453" y="608"/>
                </a:cubicBezTo>
                <a:cubicBezTo>
                  <a:pt x="503" y="579"/>
                  <a:pt x="503" y="579"/>
                  <a:pt x="503" y="579"/>
                </a:cubicBezTo>
                <a:cubicBezTo>
                  <a:pt x="491" y="546"/>
                  <a:pt x="491" y="546"/>
                  <a:pt x="491" y="546"/>
                </a:cubicBezTo>
                <a:cubicBezTo>
                  <a:pt x="476" y="520"/>
                  <a:pt x="476" y="520"/>
                  <a:pt x="476" y="520"/>
                </a:cubicBezTo>
                <a:cubicBezTo>
                  <a:pt x="493" y="507"/>
                  <a:pt x="509" y="491"/>
                  <a:pt x="521" y="475"/>
                </a:cubicBezTo>
                <a:cubicBezTo>
                  <a:pt x="547" y="488"/>
                  <a:pt x="547" y="488"/>
                  <a:pt x="547" y="488"/>
                </a:cubicBezTo>
                <a:cubicBezTo>
                  <a:pt x="580" y="502"/>
                  <a:pt x="580" y="502"/>
                  <a:pt x="580" y="502"/>
                </a:cubicBezTo>
                <a:cubicBezTo>
                  <a:pt x="609" y="452"/>
                  <a:pt x="609" y="452"/>
                  <a:pt x="609" y="452"/>
                </a:cubicBezTo>
                <a:cubicBezTo>
                  <a:pt x="582" y="429"/>
                  <a:pt x="582" y="429"/>
                  <a:pt x="582" y="429"/>
                </a:cubicBezTo>
                <a:cubicBezTo>
                  <a:pt x="556" y="414"/>
                  <a:pt x="556" y="414"/>
                  <a:pt x="556" y="414"/>
                </a:cubicBezTo>
                <a:cubicBezTo>
                  <a:pt x="564" y="395"/>
                  <a:pt x="570" y="373"/>
                  <a:pt x="573" y="352"/>
                </a:cubicBezTo>
                <a:lnTo>
                  <a:pt x="603" y="352"/>
                </a:lnTo>
                <a:close/>
                <a:moveTo>
                  <a:pt x="319" y="493"/>
                </a:moveTo>
                <a:cubicBezTo>
                  <a:pt x="223" y="493"/>
                  <a:pt x="145" y="414"/>
                  <a:pt x="145" y="318"/>
                </a:cubicBezTo>
                <a:cubicBezTo>
                  <a:pt x="145" y="222"/>
                  <a:pt x="223" y="144"/>
                  <a:pt x="319" y="144"/>
                </a:cubicBezTo>
                <a:cubicBezTo>
                  <a:pt x="415" y="144"/>
                  <a:pt x="493" y="222"/>
                  <a:pt x="493" y="318"/>
                </a:cubicBezTo>
                <a:cubicBezTo>
                  <a:pt x="493" y="414"/>
                  <a:pt x="415" y="493"/>
                  <a:pt x="319" y="493"/>
                </a:cubicBezTo>
                <a:close/>
              </a:path>
            </a:pathLst>
          </a:custGeom>
          <a:solidFill>
            <a:srgbClr val="00C8D8"/>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7" name="Freeform 12"/>
          <p:cNvSpPr>
            <a:spLocks noEditPoints="1"/>
          </p:cNvSpPr>
          <p:nvPr/>
        </p:nvSpPr>
        <p:spPr bwMode="auto">
          <a:xfrm>
            <a:off x="2414517" y="3808367"/>
            <a:ext cx="2089859" cy="2086542"/>
          </a:xfrm>
          <a:custGeom>
            <a:avLst/>
            <a:gdLst>
              <a:gd name="T0" fmla="*/ 800 w 800"/>
              <a:gd name="T1" fmla="*/ 428 h 799"/>
              <a:gd name="T2" fmla="*/ 766 w 800"/>
              <a:gd name="T3" fmla="*/ 365 h 799"/>
              <a:gd name="T4" fmla="*/ 725 w 800"/>
              <a:gd name="T5" fmla="*/ 303 h 799"/>
              <a:gd name="T6" fmla="*/ 781 w 800"/>
              <a:gd name="T7" fmla="*/ 273 h 799"/>
              <a:gd name="T8" fmla="*/ 725 w 800"/>
              <a:gd name="T9" fmla="*/ 229 h 799"/>
              <a:gd name="T10" fmla="*/ 663 w 800"/>
              <a:gd name="T11" fmla="*/ 186 h 799"/>
              <a:gd name="T12" fmla="*/ 704 w 800"/>
              <a:gd name="T13" fmla="*/ 136 h 799"/>
              <a:gd name="T14" fmla="*/ 636 w 800"/>
              <a:gd name="T15" fmla="*/ 117 h 799"/>
              <a:gd name="T16" fmla="*/ 561 w 800"/>
              <a:gd name="T17" fmla="*/ 102 h 799"/>
              <a:gd name="T18" fmla="*/ 580 w 800"/>
              <a:gd name="T19" fmla="*/ 41 h 799"/>
              <a:gd name="T20" fmla="*/ 509 w 800"/>
              <a:gd name="T21" fmla="*/ 49 h 799"/>
              <a:gd name="T22" fmla="*/ 436 w 800"/>
              <a:gd name="T23" fmla="*/ 64 h 799"/>
              <a:gd name="T24" fmla="*/ 430 w 800"/>
              <a:gd name="T25" fmla="*/ 0 h 799"/>
              <a:gd name="T26" fmla="*/ 366 w 800"/>
              <a:gd name="T27" fmla="*/ 35 h 799"/>
              <a:gd name="T28" fmla="*/ 304 w 800"/>
              <a:gd name="T29" fmla="*/ 76 h 799"/>
              <a:gd name="T30" fmla="*/ 274 w 800"/>
              <a:gd name="T31" fmla="*/ 20 h 799"/>
              <a:gd name="T32" fmla="*/ 230 w 800"/>
              <a:gd name="T33" fmla="*/ 76 h 799"/>
              <a:gd name="T34" fmla="*/ 188 w 800"/>
              <a:gd name="T35" fmla="*/ 138 h 799"/>
              <a:gd name="T36" fmla="*/ 138 w 800"/>
              <a:gd name="T37" fmla="*/ 97 h 799"/>
              <a:gd name="T38" fmla="*/ 118 w 800"/>
              <a:gd name="T39" fmla="*/ 165 h 799"/>
              <a:gd name="T40" fmla="*/ 103 w 800"/>
              <a:gd name="T41" fmla="*/ 239 h 799"/>
              <a:gd name="T42" fmla="*/ 43 w 800"/>
              <a:gd name="T43" fmla="*/ 220 h 799"/>
              <a:gd name="T44" fmla="*/ 50 w 800"/>
              <a:gd name="T45" fmla="*/ 292 h 799"/>
              <a:gd name="T46" fmla="*/ 64 w 800"/>
              <a:gd name="T47" fmla="*/ 365 h 799"/>
              <a:gd name="T48" fmla="*/ 0 w 800"/>
              <a:gd name="T49" fmla="*/ 371 h 799"/>
              <a:gd name="T50" fmla="*/ 37 w 800"/>
              <a:gd name="T51" fmla="*/ 435 h 799"/>
              <a:gd name="T52" fmla="*/ 77 w 800"/>
              <a:gd name="T53" fmla="*/ 497 h 799"/>
              <a:gd name="T54" fmla="*/ 20 w 800"/>
              <a:gd name="T55" fmla="*/ 527 h 799"/>
              <a:gd name="T56" fmla="*/ 77 w 800"/>
              <a:gd name="T57" fmla="*/ 571 h 799"/>
              <a:gd name="T58" fmla="*/ 139 w 800"/>
              <a:gd name="T59" fmla="*/ 613 h 799"/>
              <a:gd name="T60" fmla="*/ 99 w 800"/>
              <a:gd name="T61" fmla="*/ 663 h 799"/>
              <a:gd name="T62" fmla="*/ 167 w 800"/>
              <a:gd name="T63" fmla="*/ 683 h 799"/>
              <a:gd name="T64" fmla="*/ 241 w 800"/>
              <a:gd name="T65" fmla="*/ 698 h 799"/>
              <a:gd name="T66" fmla="*/ 221 w 800"/>
              <a:gd name="T67" fmla="*/ 758 h 799"/>
              <a:gd name="T68" fmla="*/ 292 w 800"/>
              <a:gd name="T69" fmla="*/ 751 h 799"/>
              <a:gd name="T70" fmla="*/ 366 w 800"/>
              <a:gd name="T71" fmla="*/ 736 h 799"/>
              <a:gd name="T72" fmla="*/ 372 w 800"/>
              <a:gd name="T73" fmla="*/ 799 h 799"/>
              <a:gd name="T74" fmla="*/ 436 w 800"/>
              <a:gd name="T75" fmla="*/ 764 h 799"/>
              <a:gd name="T76" fmla="*/ 498 w 800"/>
              <a:gd name="T77" fmla="*/ 724 h 799"/>
              <a:gd name="T78" fmla="*/ 528 w 800"/>
              <a:gd name="T79" fmla="*/ 781 h 799"/>
              <a:gd name="T80" fmla="*/ 572 w 800"/>
              <a:gd name="T81" fmla="*/ 724 h 799"/>
              <a:gd name="T82" fmla="*/ 614 w 800"/>
              <a:gd name="T83" fmla="*/ 662 h 799"/>
              <a:gd name="T84" fmla="*/ 664 w 800"/>
              <a:gd name="T85" fmla="*/ 702 h 799"/>
              <a:gd name="T86" fmla="*/ 684 w 800"/>
              <a:gd name="T87" fmla="*/ 634 h 799"/>
              <a:gd name="T88" fmla="*/ 699 w 800"/>
              <a:gd name="T89" fmla="*/ 560 h 799"/>
              <a:gd name="T90" fmla="*/ 760 w 800"/>
              <a:gd name="T91" fmla="*/ 580 h 799"/>
              <a:gd name="T92" fmla="*/ 751 w 800"/>
              <a:gd name="T93" fmla="*/ 507 h 799"/>
              <a:gd name="T94" fmla="*/ 737 w 800"/>
              <a:gd name="T95" fmla="*/ 435 h 799"/>
              <a:gd name="T96" fmla="*/ 400 w 800"/>
              <a:gd name="T97" fmla="*/ 650 h 799"/>
              <a:gd name="T98" fmla="*/ 400 w 800"/>
              <a:gd name="T99" fmla="*/ 149 h 799"/>
              <a:gd name="T100" fmla="*/ 400 w 800"/>
              <a:gd name="T101" fmla="*/ 650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00" h="799">
                <a:moveTo>
                  <a:pt x="766" y="435"/>
                </a:moveTo>
                <a:cubicBezTo>
                  <a:pt x="800" y="428"/>
                  <a:pt x="800" y="428"/>
                  <a:pt x="800" y="428"/>
                </a:cubicBezTo>
                <a:cubicBezTo>
                  <a:pt x="800" y="371"/>
                  <a:pt x="800" y="371"/>
                  <a:pt x="800" y="371"/>
                </a:cubicBezTo>
                <a:cubicBezTo>
                  <a:pt x="766" y="365"/>
                  <a:pt x="766" y="365"/>
                  <a:pt x="766" y="365"/>
                </a:cubicBezTo>
                <a:cubicBezTo>
                  <a:pt x="737" y="365"/>
                  <a:pt x="737" y="365"/>
                  <a:pt x="737" y="365"/>
                </a:cubicBezTo>
                <a:cubicBezTo>
                  <a:pt x="735" y="344"/>
                  <a:pt x="731" y="322"/>
                  <a:pt x="725" y="303"/>
                </a:cubicBezTo>
                <a:cubicBezTo>
                  <a:pt x="751" y="292"/>
                  <a:pt x="751" y="292"/>
                  <a:pt x="751" y="292"/>
                </a:cubicBezTo>
                <a:cubicBezTo>
                  <a:pt x="781" y="273"/>
                  <a:pt x="781" y="273"/>
                  <a:pt x="781" y="273"/>
                </a:cubicBezTo>
                <a:cubicBezTo>
                  <a:pt x="760" y="220"/>
                  <a:pt x="760" y="220"/>
                  <a:pt x="760" y="220"/>
                </a:cubicBezTo>
                <a:cubicBezTo>
                  <a:pt x="725" y="229"/>
                  <a:pt x="725" y="229"/>
                  <a:pt x="725" y="229"/>
                </a:cubicBezTo>
                <a:cubicBezTo>
                  <a:pt x="699" y="239"/>
                  <a:pt x="699" y="239"/>
                  <a:pt x="699" y="239"/>
                </a:cubicBezTo>
                <a:cubicBezTo>
                  <a:pt x="689" y="220"/>
                  <a:pt x="676" y="203"/>
                  <a:pt x="663" y="186"/>
                </a:cubicBezTo>
                <a:cubicBezTo>
                  <a:pt x="684" y="165"/>
                  <a:pt x="684" y="165"/>
                  <a:pt x="684" y="165"/>
                </a:cubicBezTo>
                <a:cubicBezTo>
                  <a:pt x="704" y="136"/>
                  <a:pt x="704" y="136"/>
                  <a:pt x="704" y="136"/>
                </a:cubicBezTo>
                <a:cubicBezTo>
                  <a:pt x="664" y="97"/>
                  <a:pt x="664" y="97"/>
                  <a:pt x="664" y="97"/>
                </a:cubicBezTo>
                <a:cubicBezTo>
                  <a:pt x="636" y="117"/>
                  <a:pt x="636" y="117"/>
                  <a:pt x="636" y="117"/>
                </a:cubicBezTo>
                <a:cubicBezTo>
                  <a:pt x="614" y="138"/>
                  <a:pt x="614" y="138"/>
                  <a:pt x="614" y="138"/>
                </a:cubicBezTo>
                <a:cubicBezTo>
                  <a:pt x="598" y="124"/>
                  <a:pt x="580" y="112"/>
                  <a:pt x="561" y="102"/>
                </a:cubicBezTo>
                <a:cubicBezTo>
                  <a:pt x="572" y="76"/>
                  <a:pt x="572" y="76"/>
                  <a:pt x="572" y="76"/>
                </a:cubicBezTo>
                <a:cubicBezTo>
                  <a:pt x="580" y="41"/>
                  <a:pt x="580" y="41"/>
                  <a:pt x="580" y="41"/>
                </a:cubicBezTo>
                <a:cubicBezTo>
                  <a:pt x="528" y="20"/>
                  <a:pt x="528" y="20"/>
                  <a:pt x="528" y="20"/>
                </a:cubicBezTo>
                <a:cubicBezTo>
                  <a:pt x="509" y="49"/>
                  <a:pt x="509" y="49"/>
                  <a:pt x="509" y="49"/>
                </a:cubicBezTo>
                <a:cubicBezTo>
                  <a:pt x="498" y="76"/>
                  <a:pt x="498" y="76"/>
                  <a:pt x="498" y="76"/>
                </a:cubicBezTo>
                <a:cubicBezTo>
                  <a:pt x="478" y="70"/>
                  <a:pt x="457" y="65"/>
                  <a:pt x="436" y="64"/>
                </a:cubicBezTo>
                <a:cubicBezTo>
                  <a:pt x="436" y="35"/>
                  <a:pt x="436" y="35"/>
                  <a:pt x="436" y="35"/>
                </a:cubicBezTo>
                <a:cubicBezTo>
                  <a:pt x="430" y="0"/>
                  <a:pt x="430" y="0"/>
                  <a:pt x="430" y="0"/>
                </a:cubicBezTo>
                <a:cubicBezTo>
                  <a:pt x="372" y="0"/>
                  <a:pt x="372" y="0"/>
                  <a:pt x="372" y="0"/>
                </a:cubicBezTo>
                <a:cubicBezTo>
                  <a:pt x="366" y="35"/>
                  <a:pt x="366" y="35"/>
                  <a:pt x="366" y="35"/>
                </a:cubicBezTo>
                <a:cubicBezTo>
                  <a:pt x="366" y="64"/>
                  <a:pt x="366" y="64"/>
                  <a:pt x="366" y="64"/>
                </a:cubicBezTo>
                <a:cubicBezTo>
                  <a:pt x="345" y="65"/>
                  <a:pt x="324" y="70"/>
                  <a:pt x="304" y="76"/>
                </a:cubicBezTo>
                <a:cubicBezTo>
                  <a:pt x="292" y="49"/>
                  <a:pt x="292" y="49"/>
                  <a:pt x="292" y="49"/>
                </a:cubicBezTo>
                <a:cubicBezTo>
                  <a:pt x="274" y="20"/>
                  <a:pt x="274" y="20"/>
                  <a:pt x="274" y="20"/>
                </a:cubicBezTo>
                <a:cubicBezTo>
                  <a:pt x="221" y="41"/>
                  <a:pt x="221" y="41"/>
                  <a:pt x="221" y="41"/>
                </a:cubicBezTo>
                <a:cubicBezTo>
                  <a:pt x="230" y="76"/>
                  <a:pt x="230" y="76"/>
                  <a:pt x="230" y="76"/>
                </a:cubicBezTo>
                <a:cubicBezTo>
                  <a:pt x="241" y="102"/>
                  <a:pt x="241" y="102"/>
                  <a:pt x="241" y="102"/>
                </a:cubicBezTo>
                <a:cubicBezTo>
                  <a:pt x="221" y="112"/>
                  <a:pt x="204" y="124"/>
                  <a:pt x="188" y="138"/>
                </a:cubicBezTo>
                <a:cubicBezTo>
                  <a:pt x="167" y="117"/>
                  <a:pt x="167" y="117"/>
                  <a:pt x="167" y="117"/>
                </a:cubicBezTo>
                <a:cubicBezTo>
                  <a:pt x="138" y="97"/>
                  <a:pt x="138" y="97"/>
                  <a:pt x="138" y="97"/>
                </a:cubicBezTo>
                <a:cubicBezTo>
                  <a:pt x="99" y="136"/>
                  <a:pt x="99" y="136"/>
                  <a:pt x="99" y="136"/>
                </a:cubicBezTo>
                <a:cubicBezTo>
                  <a:pt x="118" y="165"/>
                  <a:pt x="118" y="165"/>
                  <a:pt x="118" y="165"/>
                </a:cubicBezTo>
                <a:cubicBezTo>
                  <a:pt x="139" y="186"/>
                  <a:pt x="139" y="186"/>
                  <a:pt x="139" y="186"/>
                </a:cubicBezTo>
                <a:cubicBezTo>
                  <a:pt x="126" y="203"/>
                  <a:pt x="114" y="220"/>
                  <a:pt x="103" y="239"/>
                </a:cubicBezTo>
                <a:cubicBezTo>
                  <a:pt x="77" y="229"/>
                  <a:pt x="77" y="229"/>
                  <a:pt x="77" y="229"/>
                </a:cubicBezTo>
                <a:cubicBezTo>
                  <a:pt x="43" y="220"/>
                  <a:pt x="43" y="220"/>
                  <a:pt x="43" y="220"/>
                </a:cubicBezTo>
                <a:cubicBezTo>
                  <a:pt x="20" y="273"/>
                  <a:pt x="20" y="273"/>
                  <a:pt x="20" y="273"/>
                </a:cubicBezTo>
                <a:cubicBezTo>
                  <a:pt x="50" y="292"/>
                  <a:pt x="50" y="292"/>
                  <a:pt x="50" y="292"/>
                </a:cubicBezTo>
                <a:cubicBezTo>
                  <a:pt x="77" y="303"/>
                  <a:pt x="77" y="303"/>
                  <a:pt x="77" y="303"/>
                </a:cubicBezTo>
                <a:cubicBezTo>
                  <a:pt x="71" y="322"/>
                  <a:pt x="67" y="344"/>
                  <a:pt x="64" y="365"/>
                </a:cubicBezTo>
                <a:cubicBezTo>
                  <a:pt x="37" y="365"/>
                  <a:pt x="37" y="365"/>
                  <a:pt x="37" y="365"/>
                </a:cubicBezTo>
                <a:cubicBezTo>
                  <a:pt x="0" y="371"/>
                  <a:pt x="0" y="371"/>
                  <a:pt x="0" y="371"/>
                </a:cubicBezTo>
                <a:cubicBezTo>
                  <a:pt x="0" y="428"/>
                  <a:pt x="0" y="428"/>
                  <a:pt x="0" y="428"/>
                </a:cubicBezTo>
                <a:cubicBezTo>
                  <a:pt x="37" y="435"/>
                  <a:pt x="37" y="435"/>
                  <a:pt x="37" y="435"/>
                </a:cubicBezTo>
                <a:cubicBezTo>
                  <a:pt x="64" y="435"/>
                  <a:pt x="64" y="435"/>
                  <a:pt x="64" y="435"/>
                </a:cubicBezTo>
                <a:cubicBezTo>
                  <a:pt x="67" y="456"/>
                  <a:pt x="71" y="477"/>
                  <a:pt x="77" y="497"/>
                </a:cubicBezTo>
                <a:cubicBezTo>
                  <a:pt x="50" y="507"/>
                  <a:pt x="50" y="507"/>
                  <a:pt x="50" y="507"/>
                </a:cubicBezTo>
                <a:cubicBezTo>
                  <a:pt x="20" y="527"/>
                  <a:pt x="20" y="527"/>
                  <a:pt x="20" y="527"/>
                </a:cubicBezTo>
                <a:cubicBezTo>
                  <a:pt x="43" y="580"/>
                  <a:pt x="43" y="580"/>
                  <a:pt x="43" y="580"/>
                </a:cubicBezTo>
                <a:cubicBezTo>
                  <a:pt x="77" y="571"/>
                  <a:pt x="77" y="571"/>
                  <a:pt x="77" y="571"/>
                </a:cubicBezTo>
                <a:cubicBezTo>
                  <a:pt x="103" y="560"/>
                  <a:pt x="103" y="560"/>
                  <a:pt x="103" y="560"/>
                </a:cubicBezTo>
                <a:cubicBezTo>
                  <a:pt x="114" y="580"/>
                  <a:pt x="126" y="596"/>
                  <a:pt x="139" y="613"/>
                </a:cubicBezTo>
                <a:cubicBezTo>
                  <a:pt x="118" y="634"/>
                  <a:pt x="118" y="634"/>
                  <a:pt x="118" y="634"/>
                </a:cubicBezTo>
                <a:cubicBezTo>
                  <a:pt x="99" y="663"/>
                  <a:pt x="99" y="663"/>
                  <a:pt x="99" y="663"/>
                </a:cubicBezTo>
                <a:cubicBezTo>
                  <a:pt x="138" y="702"/>
                  <a:pt x="138" y="702"/>
                  <a:pt x="138" y="702"/>
                </a:cubicBezTo>
                <a:cubicBezTo>
                  <a:pt x="167" y="683"/>
                  <a:pt x="167" y="683"/>
                  <a:pt x="167" y="683"/>
                </a:cubicBezTo>
                <a:cubicBezTo>
                  <a:pt x="188" y="662"/>
                  <a:pt x="188" y="662"/>
                  <a:pt x="188" y="662"/>
                </a:cubicBezTo>
                <a:cubicBezTo>
                  <a:pt x="204" y="675"/>
                  <a:pt x="221" y="687"/>
                  <a:pt x="241" y="698"/>
                </a:cubicBezTo>
                <a:cubicBezTo>
                  <a:pt x="230" y="724"/>
                  <a:pt x="230" y="724"/>
                  <a:pt x="230" y="724"/>
                </a:cubicBezTo>
                <a:cubicBezTo>
                  <a:pt x="221" y="758"/>
                  <a:pt x="221" y="758"/>
                  <a:pt x="221" y="758"/>
                </a:cubicBezTo>
                <a:cubicBezTo>
                  <a:pt x="274" y="781"/>
                  <a:pt x="274" y="781"/>
                  <a:pt x="274" y="781"/>
                </a:cubicBezTo>
                <a:cubicBezTo>
                  <a:pt x="292" y="751"/>
                  <a:pt x="292" y="751"/>
                  <a:pt x="292" y="751"/>
                </a:cubicBezTo>
                <a:cubicBezTo>
                  <a:pt x="304" y="724"/>
                  <a:pt x="304" y="724"/>
                  <a:pt x="304" y="724"/>
                </a:cubicBezTo>
                <a:cubicBezTo>
                  <a:pt x="324" y="730"/>
                  <a:pt x="345" y="734"/>
                  <a:pt x="366" y="736"/>
                </a:cubicBezTo>
                <a:cubicBezTo>
                  <a:pt x="366" y="764"/>
                  <a:pt x="366" y="764"/>
                  <a:pt x="366" y="764"/>
                </a:cubicBezTo>
                <a:cubicBezTo>
                  <a:pt x="372" y="799"/>
                  <a:pt x="372" y="799"/>
                  <a:pt x="372" y="799"/>
                </a:cubicBezTo>
                <a:cubicBezTo>
                  <a:pt x="430" y="799"/>
                  <a:pt x="430" y="799"/>
                  <a:pt x="430" y="799"/>
                </a:cubicBezTo>
                <a:cubicBezTo>
                  <a:pt x="436" y="764"/>
                  <a:pt x="436" y="764"/>
                  <a:pt x="436" y="764"/>
                </a:cubicBezTo>
                <a:cubicBezTo>
                  <a:pt x="436" y="736"/>
                  <a:pt x="436" y="736"/>
                  <a:pt x="436" y="736"/>
                </a:cubicBezTo>
                <a:cubicBezTo>
                  <a:pt x="457" y="734"/>
                  <a:pt x="478" y="730"/>
                  <a:pt x="498" y="724"/>
                </a:cubicBezTo>
                <a:cubicBezTo>
                  <a:pt x="509" y="751"/>
                  <a:pt x="509" y="751"/>
                  <a:pt x="509" y="751"/>
                </a:cubicBezTo>
                <a:cubicBezTo>
                  <a:pt x="528" y="781"/>
                  <a:pt x="528" y="781"/>
                  <a:pt x="528" y="781"/>
                </a:cubicBezTo>
                <a:cubicBezTo>
                  <a:pt x="580" y="758"/>
                  <a:pt x="580" y="758"/>
                  <a:pt x="580" y="758"/>
                </a:cubicBezTo>
                <a:cubicBezTo>
                  <a:pt x="572" y="724"/>
                  <a:pt x="572" y="724"/>
                  <a:pt x="572" y="724"/>
                </a:cubicBezTo>
                <a:cubicBezTo>
                  <a:pt x="561" y="698"/>
                  <a:pt x="561" y="698"/>
                  <a:pt x="561" y="698"/>
                </a:cubicBezTo>
                <a:cubicBezTo>
                  <a:pt x="580" y="687"/>
                  <a:pt x="598" y="675"/>
                  <a:pt x="614" y="662"/>
                </a:cubicBezTo>
                <a:cubicBezTo>
                  <a:pt x="636" y="683"/>
                  <a:pt x="636" y="683"/>
                  <a:pt x="636" y="683"/>
                </a:cubicBezTo>
                <a:cubicBezTo>
                  <a:pt x="664" y="702"/>
                  <a:pt x="664" y="702"/>
                  <a:pt x="664" y="702"/>
                </a:cubicBezTo>
                <a:cubicBezTo>
                  <a:pt x="704" y="663"/>
                  <a:pt x="704" y="663"/>
                  <a:pt x="704" y="663"/>
                </a:cubicBezTo>
                <a:cubicBezTo>
                  <a:pt x="684" y="634"/>
                  <a:pt x="684" y="634"/>
                  <a:pt x="684" y="634"/>
                </a:cubicBezTo>
                <a:cubicBezTo>
                  <a:pt x="663" y="613"/>
                  <a:pt x="663" y="613"/>
                  <a:pt x="663" y="613"/>
                </a:cubicBezTo>
                <a:cubicBezTo>
                  <a:pt x="676" y="596"/>
                  <a:pt x="689" y="580"/>
                  <a:pt x="699" y="560"/>
                </a:cubicBezTo>
                <a:cubicBezTo>
                  <a:pt x="725" y="571"/>
                  <a:pt x="725" y="571"/>
                  <a:pt x="725" y="571"/>
                </a:cubicBezTo>
                <a:cubicBezTo>
                  <a:pt x="760" y="580"/>
                  <a:pt x="760" y="580"/>
                  <a:pt x="760" y="580"/>
                </a:cubicBezTo>
                <a:cubicBezTo>
                  <a:pt x="781" y="527"/>
                  <a:pt x="781" y="527"/>
                  <a:pt x="781" y="527"/>
                </a:cubicBezTo>
                <a:cubicBezTo>
                  <a:pt x="751" y="507"/>
                  <a:pt x="751" y="507"/>
                  <a:pt x="751" y="507"/>
                </a:cubicBezTo>
                <a:cubicBezTo>
                  <a:pt x="725" y="497"/>
                  <a:pt x="725" y="497"/>
                  <a:pt x="725" y="497"/>
                </a:cubicBezTo>
                <a:cubicBezTo>
                  <a:pt x="731" y="477"/>
                  <a:pt x="735" y="456"/>
                  <a:pt x="737" y="435"/>
                </a:cubicBezTo>
                <a:lnTo>
                  <a:pt x="766" y="435"/>
                </a:lnTo>
                <a:close/>
                <a:moveTo>
                  <a:pt x="400" y="650"/>
                </a:moveTo>
                <a:cubicBezTo>
                  <a:pt x="262" y="650"/>
                  <a:pt x="150" y="538"/>
                  <a:pt x="150" y="400"/>
                </a:cubicBezTo>
                <a:cubicBezTo>
                  <a:pt x="150" y="261"/>
                  <a:pt x="262" y="149"/>
                  <a:pt x="400" y="149"/>
                </a:cubicBezTo>
                <a:cubicBezTo>
                  <a:pt x="539" y="149"/>
                  <a:pt x="651" y="261"/>
                  <a:pt x="651" y="400"/>
                </a:cubicBezTo>
                <a:cubicBezTo>
                  <a:pt x="651" y="538"/>
                  <a:pt x="539" y="650"/>
                  <a:pt x="400" y="650"/>
                </a:cubicBezTo>
                <a:close/>
              </a:path>
            </a:pathLst>
          </a:custGeom>
          <a:solidFill>
            <a:srgbClr val="1F324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13"/>
          <p:cNvSpPr>
            <a:spLocks noEditPoints="1"/>
          </p:cNvSpPr>
          <p:nvPr/>
        </p:nvSpPr>
        <p:spPr bwMode="auto">
          <a:xfrm>
            <a:off x="4198085" y="3419145"/>
            <a:ext cx="1368913" cy="1392134"/>
          </a:xfrm>
          <a:custGeom>
            <a:avLst/>
            <a:gdLst>
              <a:gd name="T0" fmla="*/ 467 w 524"/>
              <a:gd name="T1" fmla="*/ 267 h 533"/>
              <a:gd name="T2" fmla="*/ 493 w 524"/>
              <a:gd name="T3" fmla="*/ 227 h 533"/>
              <a:gd name="T4" fmla="*/ 506 w 524"/>
              <a:gd name="T5" fmla="*/ 156 h 533"/>
              <a:gd name="T6" fmla="*/ 444 w 524"/>
              <a:gd name="T7" fmla="*/ 171 h 533"/>
              <a:gd name="T8" fmla="*/ 426 w 524"/>
              <a:gd name="T9" fmla="*/ 99 h 533"/>
              <a:gd name="T10" fmla="*/ 396 w 524"/>
              <a:gd name="T11" fmla="*/ 33 h 533"/>
              <a:gd name="T12" fmla="*/ 354 w 524"/>
              <a:gd name="T13" fmla="*/ 82 h 533"/>
              <a:gd name="T14" fmla="*/ 296 w 524"/>
              <a:gd name="T15" fmla="*/ 35 h 533"/>
              <a:gd name="T16" fmla="*/ 234 w 524"/>
              <a:gd name="T17" fmla="*/ 0 h 533"/>
              <a:gd name="T18" fmla="*/ 228 w 524"/>
              <a:gd name="T19" fmla="*/ 64 h 533"/>
              <a:gd name="T20" fmla="*/ 154 w 524"/>
              <a:gd name="T21" fmla="*/ 59 h 533"/>
              <a:gd name="T22" fmla="*/ 83 w 524"/>
              <a:gd name="T23" fmla="*/ 67 h 533"/>
              <a:gd name="T24" fmla="*/ 116 w 524"/>
              <a:gd name="T25" fmla="*/ 123 h 533"/>
              <a:gd name="T26" fmla="*/ 53 w 524"/>
              <a:gd name="T27" fmla="*/ 162 h 533"/>
              <a:gd name="T28" fmla="*/ 0 w 524"/>
              <a:gd name="T29" fmla="*/ 211 h 533"/>
              <a:gd name="T30" fmla="*/ 59 w 524"/>
              <a:gd name="T31" fmla="*/ 236 h 533"/>
              <a:gd name="T32" fmla="*/ 59 w 524"/>
              <a:gd name="T33" fmla="*/ 295 h 533"/>
              <a:gd name="T34" fmla="*/ 0 w 524"/>
              <a:gd name="T35" fmla="*/ 321 h 533"/>
              <a:gd name="T36" fmla="*/ 53 w 524"/>
              <a:gd name="T37" fmla="*/ 369 h 533"/>
              <a:gd name="T38" fmla="*/ 116 w 524"/>
              <a:gd name="T39" fmla="*/ 410 h 533"/>
              <a:gd name="T40" fmla="*/ 83 w 524"/>
              <a:gd name="T41" fmla="*/ 465 h 533"/>
              <a:gd name="T42" fmla="*/ 154 w 524"/>
              <a:gd name="T43" fmla="*/ 474 h 533"/>
              <a:gd name="T44" fmla="*/ 228 w 524"/>
              <a:gd name="T45" fmla="*/ 468 h 533"/>
              <a:gd name="T46" fmla="*/ 234 w 524"/>
              <a:gd name="T47" fmla="*/ 533 h 533"/>
              <a:gd name="T48" fmla="*/ 296 w 524"/>
              <a:gd name="T49" fmla="*/ 498 h 533"/>
              <a:gd name="T50" fmla="*/ 354 w 524"/>
              <a:gd name="T51" fmla="*/ 450 h 533"/>
              <a:gd name="T52" fmla="*/ 396 w 524"/>
              <a:gd name="T53" fmla="*/ 498 h 533"/>
              <a:gd name="T54" fmla="*/ 426 w 524"/>
              <a:gd name="T55" fmla="*/ 433 h 533"/>
              <a:gd name="T56" fmla="*/ 444 w 524"/>
              <a:gd name="T57" fmla="*/ 362 h 533"/>
              <a:gd name="T58" fmla="*/ 506 w 524"/>
              <a:gd name="T59" fmla="*/ 376 h 533"/>
              <a:gd name="T60" fmla="*/ 493 w 524"/>
              <a:gd name="T61" fmla="*/ 304 h 533"/>
              <a:gd name="T62" fmla="*/ 262 w 524"/>
              <a:gd name="T63" fmla="*/ 417 h 533"/>
              <a:gd name="T64" fmla="*/ 262 w 524"/>
              <a:gd name="T65" fmla="*/ 116 h 533"/>
              <a:gd name="T66" fmla="*/ 262 w 524"/>
              <a:gd name="T67" fmla="*/ 417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24" h="533">
                <a:moveTo>
                  <a:pt x="466" y="295"/>
                </a:moveTo>
                <a:cubicBezTo>
                  <a:pt x="467" y="286"/>
                  <a:pt x="467" y="276"/>
                  <a:pt x="467" y="267"/>
                </a:cubicBezTo>
                <a:cubicBezTo>
                  <a:pt x="467" y="256"/>
                  <a:pt x="467" y="245"/>
                  <a:pt x="466" y="236"/>
                </a:cubicBezTo>
                <a:cubicBezTo>
                  <a:pt x="493" y="227"/>
                  <a:pt x="493" y="227"/>
                  <a:pt x="493" y="227"/>
                </a:cubicBezTo>
                <a:cubicBezTo>
                  <a:pt x="524" y="211"/>
                  <a:pt x="524" y="211"/>
                  <a:pt x="524" y="211"/>
                </a:cubicBezTo>
                <a:cubicBezTo>
                  <a:pt x="506" y="156"/>
                  <a:pt x="506" y="156"/>
                  <a:pt x="506" y="156"/>
                </a:cubicBezTo>
                <a:cubicBezTo>
                  <a:pt x="472" y="162"/>
                  <a:pt x="472" y="162"/>
                  <a:pt x="472" y="162"/>
                </a:cubicBezTo>
                <a:cubicBezTo>
                  <a:pt x="444" y="171"/>
                  <a:pt x="444" y="171"/>
                  <a:pt x="444" y="171"/>
                </a:cubicBezTo>
                <a:cubicBezTo>
                  <a:pt x="435" y="153"/>
                  <a:pt x="423" y="136"/>
                  <a:pt x="410" y="123"/>
                </a:cubicBezTo>
                <a:cubicBezTo>
                  <a:pt x="426" y="99"/>
                  <a:pt x="426" y="99"/>
                  <a:pt x="426" y="99"/>
                </a:cubicBezTo>
                <a:cubicBezTo>
                  <a:pt x="441" y="67"/>
                  <a:pt x="441" y="67"/>
                  <a:pt x="441" y="67"/>
                </a:cubicBezTo>
                <a:cubicBezTo>
                  <a:pt x="396" y="33"/>
                  <a:pt x="396" y="33"/>
                  <a:pt x="396" y="33"/>
                </a:cubicBezTo>
                <a:cubicBezTo>
                  <a:pt x="370" y="59"/>
                  <a:pt x="370" y="59"/>
                  <a:pt x="370" y="59"/>
                </a:cubicBezTo>
                <a:cubicBezTo>
                  <a:pt x="354" y="82"/>
                  <a:pt x="354" y="82"/>
                  <a:pt x="354" y="82"/>
                </a:cubicBezTo>
                <a:cubicBezTo>
                  <a:pt x="335" y="73"/>
                  <a:pt x="317" y="67"/>
                  <a:pt x="296" y="64"/>
                </a:cubicBezTo>
                <a:cubicBezTo>
                  <a:pt x="296" y="35"/>
                  <a:pt x="296" y="35"/>
                  <a:pt x="296" y="35"/>
                </a:cubicBezTo>
                <a:cubicBezTo>
                  <a:pt x="290" y="0"/>
                  <a:pt x="290" y="0"/>
                  <a:pt x="290" y="0"/>
                </a:cubicBezTo>
                <a:cubicBezTo>
                  <a:pt x="234" y="0"/>
                  <a:pt x="234" y="0"/>
                  <a:pt x="234" y="0"/>
                </a:cubicBezTo>
                <a:cubicBezTo>
                  <a:pt x="228" y="35"/>
                  <a:pt x="228" y="35"/>
                  <a:pt x="228" y="35"/>
                </a:cubicBezTo>
                <a:cubicBezTo>
                  <a:pt x="228" y="64"/>
                  <a:pt x="228" y="64"/>
                  <a:pt x="228" y="64"/>
                </a:cubicBezTo>
                <a:cubicBezTo>
                  <a:pt x="208" y="67"/>
                  <a:pt x="189" y="73"/>
                  <a:pt x="171" y="82"/>
                </a:cubicBezTo>
                <a:cubicBezTo>
                  <a:pt x="154" y="59"/>
                  <a:pt x="154" y="59"/>
                  <a:pt x="154" y="59"/>
                </a:cubicBezTo>
                <a:cubicBezTo>
                  <a:pt x="128" y="33"/>
                  <a:pt x="128" y="33"/>
                  <a:pt x="128" y="33"/>
                </a:cubicBezTo>
                <a:cubicBezTo>
                  <a:pt x="83" y="67"/>
                  <a:pt x="83" y="67"/>
                  <a:pt x="83" y="67"/>
                </a:cubicBezTo>
                <a:cubicBezTo>
                  <a:pt x="98" y="99"/>
                  <a:pt x="98" y="99"/>
                  <a:pt x="98" y="99"/>
                </a:cubicBezTo>
                <a:cubicBezTo>
                  <a:pt x="116" y="123"/>
                  <a:pt x="116" y="123"/>
                  <a:pt x="116" y="123"/>
                </a:cubicBezTo>
                <a:cubicBezTo>
                  <a:pt x="101" y="136"/>
                  <a:pt x="91" y="153"/>
                  <a:pt x="80" y="171"/>
                </a:cubicBezTo>
                <a:cubicBezTo>
                  <a:pt x="53" y="162"/>
                  <a:pt x="53" y="162"/>
                  <a:pt x="53" y="162"/>
                </a:cubicBezTo>
                <a:cubicBezTo>
                  <a:pt x="18" y="156"/>
                  <a:pt x="18" y="156"/>
                  <a:pt x="18" y="156"/>
                </a:cubicBezTo>
                <a:cubicBezTo>
                  <a:pt x="0" y="211"/>
                  <a:pt x="0" y="211"/>
                  <a:pt x="0" y="211"/>
                </a:cubicBezTo>
                <a:cubicBezTo>
                  <a:pt x="32" y="227"/>
                  <a:pt x="32" y="227"/>
                  <a:pt x="32" y="227"/>
                </a:cubicBezTo>
                <a:cubicBezTo>
                  <a:pt x="59" y="236"/>
                  <a:pt x="59" y="236"/>
                  <a:pt x="59" y="236"/>
                </a:cubicBezTo>
                <a:cubicBezTo>
                  <a:pt x="57" y="245"/>
                  <a:pt x="57" y="256"/>
                  <a:pt x="57" y="267"/>
                </a:cubicBezTo>
                <a:cubicBezTo>
                  <a:pt x="57" y="276"/>
                  <a:pt x="57" y="286"/>
                  <a:pt x="59" y="295"/>
                </a:cubicBezTo>
                <a:cubicBezTo>
                  <a:pt x="32" y="304"/>
                  <a:pt x="32" y="304"/>
                  <a:pt x="32" y="304"/>
                </a:cubicBezTo>
                <a:cubicBezTo>
                  <a:pt x="0" y="321"/>
                  <a:pt x="0" y="321"/>
                  <a:pt x="0" y="321"/>
                </a:cubicBezTo>
                <a:cubicBezTo>
                  <a:pt x="18" y="376"/>
                  <a:pt x="18" y="376"/>
                  <a:pt x="18" y="376"/>
                </a:cubicBezTo>
                <a:cubicBezTo>
                  <a:pt x="53" y="369"/>
                  <a:pt x="53" y="369"/>
                  <a:pt x="53" y="369"/>
                </a:cubicBezTo>
                <a:cubicBezTo>
                  <a:pt x="80" y="362"/>
                  <a:pt x="80" y="362"/>
                  <a:pt x="80" y="362"/>
                </a:cubicBezTo>
                <a:cubicBezTo>
                  <a:pt x="91" y="379"/>
                  <a:pt x="101" y="395"/>
                  <a:pt x="116" y="410"/>
                </a:cubicBezTo>
                <a:cubicBezTo>
                  <a:pt x="98" y="433"/>
                  <a:pt x="98" y="433"/>
                  <a:pt x="98" y="433"/>
                </a:cubicBezTo>
                <a:cubicBezTo>
                  <a:pt x="83" y="465"/>
                  <a:pt x="83" y="465"/>
                  <a:pt x="83" y="465"/>
                </a:cubicBezTo>
                <a:cubicBezTo>
                  <a:pt x="128" y="498"/>
                  <a:pt x="128" y="498"/>
                  <a:pt x="128" y="498"/>
                </a:cubicBezTo>
                <a:cubicBezTo>
                  <a:pt x="154" y="474"/>
                  <a:pt x="154" y="474"/>
                  <a:pt x="154" y="474"/>
                </a:cubicBezTo>
                <a:cubicBezTo>
                  <a:pt x="171" y="450"/>
                  <a:pt x="171" y="450"/>
                  <a:pt x="171" y="450"/>
                </a:cubicBezTo>
                <a:cubicBezTo>
                  <a:pt x="189" y="459"/>
                  <a:pt x="208" y="465"/>
                  <a:pt x="228" y="468"/>
                </a:cubicBezTo>
                <a:cubicBezTo>
                  <a:pt x="228" y="498"/>
                  <a:pt x="228" y="498"/>
                  <a:pt x="228" y="498"/>
                </a:cubicBezTo>
                <a:cubicBezTo>
                  <a:pt x="234" y="533"/>
                  <a:pt x="234" y="533"/>
                  <a:pt x="234" y="533"/>
                </a:cubicBezTo>
                <a:cubicBezTo>
                  <a:pt x="290" y="533"/>
                  <a:pt x="290" y="533"/>
                  <a:pt x="290" y="533"/>
                </a:cubicBezTo>
                <a:cubicBezTo>
                  <a:pt x="296" y="498"/>
                  <a:pt x="296" y="498"/>
                  <a:pt x="296" y="498"/>
                </a:cubicBezTo>
                <a:cubicBezTo>
                  <a:pt x="296" y="468"/>
                  <a:pt x="296" y="468"/>
                  <a:pt x="296" y="468"/>
                </a:cubicBezTo>
                <a:cubicBezTo>
                  <a:pt x="317" y="465"/>
                  <a:pt x="335" y="459"/>
                  <a:pt x="354" y="450"/>
                </a:cubicBezTo>
                <a:cubicBezTo>
                  <a:pt x="370" y="474"/>
                  <a:pt x="370" y="474"/>
                  <a:pt x="370" y="474"/>
                </a:cubicBezTo>
                <a:cubicBezTo>
                  <a:pt x="396" y="498"/>
                  <a:pt x="396" y="498"/>
                  <a:pt x="396" y="498"/>
                </a:cubicBezTo>
                <a:cubicBezTo>
                  <a:pt x="441" y="465"/>
                  <a:pt x="441" y="465"/>
                  <a:pt x="441" y="465"/>
                </a:cubicBezTo>
                <a:cubicBezTo>
                  <a:pt x="426" y="433"/>
                  <a:pt x="426" y="433"/>
                  <a:pt x="426" y="433"/>
                </a:cubicBezTo>
                <a:cubicBezTo>
                  <a:pt x="410" y="410"/>
                  <a:pt x="410" y="410"/>
                  <a:pt x="410" y="410"/>
                </a:cubicBezTo>
                <a:cubicBezTo>
                  <a:pt x="423" y="395"/>
                  <a:pt x="435" y="379"/>
                  <a:pt x="444" y="362"/>
                </a:cubicBezTo>
                <a:cubicBezTo>
                  <a:pt x="472" y="369"/>
                  <a:pt x="472" y="369"/>
                  <a:pt x="472" y="369"/>
                </a:cubicBezTo>
                <a:cubicBezTo>
                  <a:pt x="506" y="376"/>
                  <a:pt x="506" y="376"/>
                  <a:pt x="506" y="376"/>
                </a:cubicBezTo>
                <a:cubicBezTo>
                  <a:pt x="524" y="321"/>
                  <a:pt x="524" y="321"/>
                  <a:pt x="524" y="321"/>
                </a:cubicBezTo>
                <a:cubicBezTo>
                  <a:pt x="493" y="304"/>
                  <a:pt x="493" y="304"/>
                  <a:pt x="493" y="304"/>
                </a:cubicBezTo>
                <a:lnTo>
                  <a:pt x="466" y="295"/>
                </a:lnTo>
                <a:close/>
                <a:moveTo>
                  <a:pt x="262" y="417"/>
                </a:moveTo>
                <a:cubicBezTo>
                  <a:pt x="179" y="417"/>
                  <a:pt x="112" y="350"/>
                  <a:pt x="112" y="267"/>
                </a:cubicBezTo>
                <a:cubicBezTo>
                  <a:pt x="112" y="183"/>
                  <a:pt x="179" y="116"/>
                  <a:pt x="262" y="116"/>
                </a:cubicBezTo>
                <a:cubicBezTo>
                  <a:pt x="345" y="116"/>
                  <a:pt x="412" y="183"/>
                  <a:pt x="412" y="267"/>
                </a:cubicBezTo>
                <a:cubicBezTo>
                  <a:pt x="412" y="350"/>
                  <a:pt x="345" y="417"/>
                  <a:pt x="262" y="417"/>
                </a:cubicBezTo>
                <a:close/>
              </a:path>
            </a:pathLst>
          </a:custGeom>
          <a:solidFill>
            <a:srgbClr val="00C8D8"/>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14"/>
          <p:cNvSpPr>
            <a:spLocks noEditPoints="1"/>
          </p:cNvSpPr>
          <p:nvPr/>
        </p:nvSpPr>
        <p:spPr bwMode="auto">
          <a:xfrm>
            <a:off x="4945569" y="2243738"/>
            <a:ext cx="1666358" cy="1666359"/>
          </a:xfrm>
          <a:custGeom>
            <a:avLst/>
            <a:gdLst>
              <a:gd name="T0" fmla="*/ 638 w 638"/>
              <a:gd name="T1" fmla="*/ 347 h 638"/>
              <a:gd name="T2" fmla="*/ 603 w 638"/>
              <a:gd name="T3" fmla="*/ 285 h 638"/>
              <a:gd name="T4" fmla="*/ 556 w 638"/>
              <a:gd name="T5" fmla="*/ 221 h 638"/>
              <a:gd name="T6" fmla="*/ 609 w 638"/>
              <a:gd name="T7" fmla="*/ 185 h 638"/>
              <a:gd name="T8" fmla="*/ 547 w 638"/>
              <a:gd name="T9" fmla="*/ 147 h 638"/>
              <a:gd name="T10" fmla="*/ 476 w 638"/>
              <a:gd name="T11" fmla="*/ 117 h 638"/>
              <a:gd name="T12" fmla="*/ 503 w 638"/>
              <a:gd name="T13" fmla="*/ 58 h 638"/>
              <a:gd name="T14" fmla="*/ 432 w 638"/>
              <a:gd name="T15" fmla="*/ 56 h 638"/>
              <a:gd name="T16" fmla="*/ 353 w 638"/>
              <a:gd name="T17" fmla="*/ 65 h 638"/>
              <a:gd name="T18" fmla="*/ 347 w 638"/>
              <a:gd name="T19" fmla="*/ 0 h 638"/>
              <a:gd name="T20" fmla="*/ 285 w 638"/>
              <a:gd name="T21" fmla="*/ 35 h 638"/>
              <a:gd name="T22" fmla="*/ 221 w 638"/>
              <a:gd name="T23" fmla="*/ 82 h 638"/>
              <a:gd name="T24" fmla="*/ 185 w 638"/>
              <a:gd name="T25" fmla="*/ 29 h 638"/>
              <a:gd name="T26" fmla="*/ 148 w 638"/>
              <a:gd name="T27" fmla="*/ 91 h 638"/>
              <a:gd name="T28" fmla="*/ 117 w 638"/>
              <a:gd name="T29" fmla="*/ 162 h 638"/>
              <a:gd name="T30" fmla="*/ 58 w 638"/>
              <a:gd name="T31" fmla="*/ 135 h 638"/>
              <a:gd name="T32" fmla="*/ 56 w 638"/>
              <a:gd name="T33" fmla="*/ 206 h 638"/>
              <a:gd name="T34" fmla="*/ 65 w 638"/>
              <a:gd name="T35" fmla="*/ 285 h 638"/>
              <a:gd name="T36" fmla="*/ 0 w 638"/>
              <a:gd name="T37" fmla="*/ 291 h 638"/>
              <a:gd name="T38" fmla="*/ 36 w 638"/>
              <a:gd name="T39" fmla="*/ 353 h 638"/>
              <a:gd name="T40" fmla="*/ 82 w 638"/>
              <a:gd name="T41" fmla="*/ 415 h 638"/>
              <a:gd name="T42" fmla="*/ 29 w 638"/>
              <a:gd name="T43" fmla="*/ 453 h 638"/>
              <a:gd name="T44" fmla="*/ 91 w 638"/>
              <a:gd name="T45" fmla="*/ 489 h 638"/>
              <a:gd name="T46" fmla="*/ 162 w 638"/>
              <a:gd name="T47" fmla="*/ 521 h 638"/>
              <a:gd name="T48" fmla="*/ 135 w 638"/>
              <a:gd name="T49" fmla="*/ 580 h 638"/>
              <a:gd name="T50" fmla="*/ 208 w 638"/>
              <a:gd name="T51" fmla="*/ 582 h 638"/>
              <a:gd name="T52" fmla="*/ 285 w 638"/>
              <a:gd name="T53" fmla="*/ 573 h 638"/>
              <a:gd name="T54" fmla="*/ 291 w 638"/>
              <a:gd name="T55" fmla="*/ 638 h 638"/>
              <a:gd name="T56" fmla="*/ 353 w 638"/>
              <a:gd name="T57" fmla="*/ 601 h 638"/>
              <a:gd name="T58" fmla="*/ 416 w 638"/>
              <a:gd name="T59" fmla="*/ 556 h 638"/>
              <a:gd name="T60" fmla="*/ 453 w 638"/>
              <a:gd name="T61" fmla="*/ 609 h 638"/>
              <a:gd name="T62" fmla="*/ 491 w 638"/>
              <a:gd name="T63" fmla="*/ 547 h 638"/>
              <a:gd name="T64" fmla="*/ 521 w 638"/>
              <a:gd name="T65" fmla="*/ 476 h 638"/>
              <a:gd name="T66" fmla="*/ 580 w 638"/>
              <a:gd name="T67" fmla="*/ 503 h 638"/>
              <a:gd name="T68" fmla="*/ 582 w 638"/>
              <a:gd name="T69" fmla="*/ 430 h 638"/>
              <a:gd name="T70" fmla="*/ 572 w 638"/>
              <a:gd name="T71" fmla="*/ 353 h 638"/>
              <a:gd name="T72" fmla="*/ 319 w 638"/>
              <a:gd name="T73" fmla="*/ 503 h 638"/>
              <a:gd name="T74" fmla="*/ 319 w 638"/>
              <a:gd name="T75" fmla="*/ 135 h 638"/>
              <a:gd name="T76" fmla="*/ 319 w 638"/>
              <a:gd name="T77" fmla="*/ 503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8" h="638">
                <a:moveTo>
                  <a:pt x="603" y="353"/>
                </a:moveTo>
                <a:cubicBezTo>
                  <a:pt x="638" y="347"/>
                  <a:pt x="638" y="347"/>
                  <a:pt x="638" y="347"/>
                </a:cubicBezTo>
                <a:cubicBezTo>
                  <a:pt x="638" y="291"/>
                  <a:pt x="638" y="291"/>
                  <a:pt x="638" y="291"/>
                </a:cubicBezTo>
                <a:cubicBezTo>
                  <a:pt x="603" y="285"/>
                  <a:pt x="603" y="285"/>
                  <a:pt x="603" y="285"/>
                </a:cubicBezTo>
                <a:cubicBezTo>
                  <a:pt x="572" y="285"/>
                  <a:pt x="572" y="285"/>
                  <a:pt x="572" y="285"/>
                </a:cubicBezTo>
                <a:cubicBezTo>
                  <a:pt x="569" y="262"/>
                  <a:pt x="563" y="241"/>
                  <a:pt x="556" y="221"/>
                </a:cubicBezTo>
                <a:cubicBezTo>
                  <a:pt x="582" y="206"/>
                  <a:pt x="582" y="206"/>
                  <a:pt x="582" y="206"/>
                </a:cubicBezTo>
                <a:cubicBezTo>
                  <a:pt x="609" y="185"/>
                  <a:pt x="609" y="185"/>
                  <a:pt x="609" y="185"/>
                </a:cubicBezTo>
                <a:cubicBezTo>
                  <a:pt x="580" y="135"/>
                  <a:pt x="580" y="135"/>
                  <a:pt x="580" y="135"/>
                </a:cubicBezTo>
                <a:cubicBezTo>
                  <a:pt x="547" y="147"/>
                  <a:pt x="547" y="147"/>
                  <a:pt x="547" y="147"/>
                </a:cubicBezTo>
                <a:cubicBezTo>
                  <a:pt x="521" y="162"/>
                  <a:pt x="521" y="162"/>
                  <a:pt x="521" y="162"/>
                </a:cubicBezTo>
                <a:cubicBezTo>
                  <a:pt x="509" y="146"/>
                  <a:pt x="492" y="129"/>
                  <a:pt x="476" y="117"/>
                </a:cubicBezTo>
                <a:cubicBezTo>
                  <a:pt x="491" y="91"/>
                  <a:pt x="491" y="91"/>
                  <a:pt x="491" y="91"/>
                </a:cubicBezTo>
                <a:cubicBezTo>
                  <a:pt x="503" y="58"/>
                  <a:pt x="503" y="58"/>
                  <a:pt x="503" y="58"/>
                </a:cubicBezTo>
                <a:cubicBezTo>
                  <a:pt x="453" y="29"/>
                  <a:pt x="453" y="29"/>
                  <a:pt x="453" y="29"/>
                </a:cubicBezTo>
                <a:cubicBezTo>
                  <a:pt x="432" y="56"/>
                  <a:pt x="432" y="56"/>
                  <a:pt x="432" y="56"/>
                </a:cubicBezTo>
                <a:cubicBezTo>
                  <a:pt x="416" y="82"/>
                  <a:pt x="416" y="82"/>
                  <a:pt x="416" y="82"/>
                </a:cubicBezTo>
                <a:cubicBezTo>
                  <a:pt x="397" y="74"/>
                  <a:pt x="376" y="68"/>
                  <a:pt x="353" y="65"/>
                </a:cubicBezTo>
                <a:cubicBezTo>
                  <a:pt x="353" y="35"/>
                  <a:pt x="353" y="35"/>
                  <a:pt x="353" y="35"/>
                </a:cubicBezTo>
                <a:cubicBezTo>
                  <a:pt x="347" y="0"/>
                  <a:pt x="347" y="0"/>
                  <a:pt x="347" y="0"/>
                </a:cubicBezTo>
                <a:cubicBezTo>
                  <a:pt x="291" y="0"/>
                  <a:pt x="291" y="0"/>
                  <a:pt x="291" y="0"/>
                </a:cubicBezTo>
                <a:cubicBezTo>
                  <a:pt x="285" y="35"/>
                  <a:pt x="285" y="35"/>
                  <a:pt x="285" y="35"/>
                </a:cubicBezTo>
                <a:cubicBezTo>
                  <a:pt x="285" y="65"/>
                  <a:pt x="285" y="65"/>
                  <a:pt x="285" y="65"/>
                </a:cubicBezTo>
                <a:cubicBezTo>
                  <a:pt x="262" y="68"/>
                  <a:pt x="242" y="74"/>
                  <a:pt x="221" y="82"/>
                </a:cubicBezTo>
                <a:cubicBezTo>
                  <a:pt x="208" y="56"/>
                  <a:pt x="208" y="56"/>
                  <a:pt x="208" y="56"/>
                </a:cubicBezTo>
                <a:cubicBezTo>
                  <a:pt x="185" y="29"/>
                  <a:pt x="185" y="29"/>
                  <a:pt x="185" y="29"/>
                </a:cubicBezTo>
                <a:cubicBezTo>
                  <a:pt x="135" y="58"/>
                  <a:pt x="135" y="58"/>
                  <a:pt x="135" y="58"/>
                </a:cubicBezTo>
                <a:cubicBezTo>
                  <a:pt x="148" y="91"/>
                  <a:pt x="148" y="91"/>
                  <a:pt x="148" y="91"/>
                </a:cubicBezTo>
                <a:cubicBezTo>
                  <a:pt x="162" y="117"/>
                  <a:pt x="162" y="117"/>
                  <a:pt x="162" y="117"/>
                </a:cubicBezTo>
                <a:cubicBezTo>
                  <a:pt x="145" y="129"/>
                  <a:pt x="130" y="146"/>
                  <a:pt x="117" y="162"/>
                </a:cubicBezTo>
                <a:cubicBezTo>
                  <a:pt x="91" y="147"/>
                  <a:pt x="91" y="147"/>
                  <a:pt x="91" y="147"/>
                </a:cubicBezTo>
                <a:cubicBezTo>
                  <a:pt x="58" y="135"/>
                  <a:pt x="58" y="135"/>
                  <a:pt x="58" y="135"/>
                </a:cubicBezTo>
                <a:cubicBezTo>
                  <a:pt x="29" y="185"/>
                  <a:pt x="29" y="185"/>
                  <a:pt x="29" y="185"/>
                </a:cubicBezTo>
                <a:cubicBezTo>
                  <a:pt x="56" y="206"/>
                  <a:pt x="56" y="206"/>
                  <a:pt x="56" y="206"/>
                </a:cubicBezTo>
                <a:cubicBezTo>
                  <a:pt x="82" y="221"/>
                  <a:pt x="82" y="221"/>
                  <a:pt x="82" y="221"/>
                </a:cubicBezTo>
                <a:cubicBezTo>
                  <a:pt x="74" y="241"/>
                  <a:pt x="68" y="262"/>
                  <a:pt x="65" y="285"/>
                </a:cubicBezTo>
                <a:cubicBezTo>
                  <a:pt x="36" y="285"/>
                  <a:pt x="36" y="285"/>
                  <a:pt x="36" y="285"/>
                </a:cubicBezTo>
                <a:cubicBezTo>
                  <a:pt x="0" y="291"/>
                  <a:pt x="0" y="291"/>
                  <a:pt x="0" y="291"/>
                </a:cubicBezTo>
                <a:cubicBezTo>
                  <a:pt x="0" y="347"/>
                  <a:pt x="0" y="347"/>
                  <a:pt x="0" y="347"/>
                </a:cubicBezTo>
                <a:cubicBezTo>
                  <a:pt x="36" y="353"/>
                  <a:pt x="36" y="353"/>
                  <a:pt x="36" y="353"/>
                </a:cubicBezTo>
                <a:cubicBezTo>
                  <a:pt x="65" y="353"/>
                  <a:pt x="65" y="353"/>
                  <a:pt x="65" y="353"/>
                </a:cubicBezTo>
                <a:cubicBezTo>
                  <a:pt x="68" y="374"/>
                  <a:pt x="74" y="395"/>
                  <a:pt x="82" y="415"/>
                </a:cubicBezTo>
                <a:cubicBezTo>
                  <a:pt x="56" y="430"/>
                  <a:pt x="56" y="430"/>
                  <a:pt x="56" y="430"/>
                </a:cubicBezTo>
                <a:cubicBezTo>
                  <a:pt x="29" y="453"/>
                  <a:pt x="29" y="453"/>
                  <a:pt x="29" y="453"/>
                </a:cubicBezTo>
                <a:cubicBezTo>
                  <a:pt x="58" y="503"/>
                  <a:pt x="58" y="503"/>
                  <a:pt x="58" y="503"/>
                </a:cubicBezTo>
                <a:cubicBezTo>
                  <a:pt x="91" y="489"/>
                  <a:pt x="91" y="489"/>
                  <a:pt x="91" y="489"/>
                </a:cubicBezTo>
                <a:cubicBezTo>
                  <a:pt x="117" y="476"/>
                  <a:pt x="117" y="476"/>
                  <a:pt x="117" y="476"/>
                </a:cubicBezTo>
                <a:cubicBezTo>
                  <a:pt x="130" y="492"/>
                  <a:pt x="145" y="507"/>
                  <a:pt x="162" y="521"/>
                </a:cubicBezTo>
                <a:cubicBezTo>
                  <a:pt x="148" y="547"/>
                  <a:pt x="148" y="547"/>
                  <a:pt x="148" y="547"/>
                </a:cubicBezTo>
                <a:cubicBezTo>
                  <a:pt x="135" y="580"/>
                  <a:pt x="135" y="580"/>
                  <a:pt x="135" y="580"/>
                </a:cubicBezTo>
                <a:cubicBezTo>
                  <a:pt x="185" y="609"/>
                  <a:pt x="185" y="609"/>
                  <a:pt x="185" y="609"/>
                </a:cubicBezTo>
                <a:cubicBezTo>
                  <a:pt x="208" y="582"/>
                  <a:pt x="208" y="582"/>
                  <a:pt x="208" y="582"/>
                </a:cubicBezTo>
                <a:cubicBezTo>
                  <a:pt x="221" y="556"/>
                  <a:pt x="221" y="556"/>
                  <a:pt x="221" y="556"/>
                </a:cubicBezTo>
                <a:cubicBezTo>
                  <a:pt x="242" y="563"/>
                  <a:pt x="262" y="570"/>
                  <a:pt x="285" y="573"/>
                </a:cubicBezTo>
                <a:cubicBezTo>
                  <a:pt x="285" y="601"/>
                  <a:pt x="285" y="601"/>
                  <a:pt x="285" y="601"/>
                </a:cubicBezTo>
                <a:cubicBezTo>
                  <a:pt x="291" y="638"/>
                  <a:pt x="291" y="638"/>
                  <a:pt x="291" y="638"/>
                </a:cubicBezTo>
                <a:cubicBezTo>
                  <a:pt x="347" y="638"/>
                  <a:pt x="347" y="638"/>
                  <a:pt x="347" y="638"/>
                </a:cubicBezTo>
                <a:cubicBezTo>
                  <a:pt x="353" y="601"/>
                  <a:pt x="353" y="601"/>
                  <a:pt x="353" y="601"/>
                </a:cubicBezTo>
                <a:cubicBezTo>
                  <a:pt x="353" y="573"/>
                  <a:pt x="353" y="573"/>
                  <a:pt x="353" y="573"/>
                </a:cubicBezTo>
                <a:cubicBezTo>
                  <a:pt x="376" y="570"/>
                  <a:pt x="397" y="563"/>
                  <a:pt x="416" y="556"/>
                </a:cubicBezTo>
                <a:cubicBezTo>
                  <a:pt x="432" y="582"/>
                  <a:pt x="432" y="582"/>
                  <a:pt x="432" y="582"/>
                </a:cubicBezTo>
                <a:cubicBezTo>
                  <a:pt x="453" y="609"/>
                  <a:pt x="453" y="609"/>
                  <a:pt x="453" y="609"/>
                </a:cubicBezTo>
                <a:cubicBezTo>
                  <a:pt x="503" y="580"/>
                  <a:pt x="503" y="580"/>
                  <a:pt x="503" y="580"/>
                </a:cubicBezTo>
                <a:cubicBezTo>
                  <a:pt x="491" y="547"/>
                  <a:pt x="491" y="547"/>
                  <a:pt x="491" y="547"/>
                </a:cubicBezTo>
                <a:cubicBezTo>
                  <a:pt x="476" y="521"/>
                  <a:pt x="476" y="521"/>
                  <a:pt x="476" y="521"/>
                </a:cubicBezTo>
                <a:cubicBezTo>
                  <a:pt x="492" y="507"/>
                  <a:pt x="509" y="492"/>
                  <a:pt x="521" y="476"/>
                </a:cubicBezTo>
                <a:cubicBezTo>
                  <a:pt x="547" y="489"/>
                  <a:pt x="547" y="489"/>
                  <a:pt x="547" y="489"/>
                </a:cubicBezTo>
                <a:cubicBezTo>
                  <a:pt x="580" y="503"/>
                  <a:pt x="580" y="503"/>
                  <a:pt x="580" y="503"/>
                </a:cubicBezTo>
                <a:cubicBezTo>
                  <a:pt x="609" y="453"/>
                  <a:pt x="609" y="453"/>
                  <a:pt x="609" y="453"/>
                </a:cubicBezTo>
                <a:cubicBezTo>
                  <a:pt x="582" y="430"/>
                  <a:pt x="582" y="430"/>
                  <a:pt x="582" y="430"/>
                </a:cubicBezTo>
                <a:cubicBezTo>
                  <a:pt x="556" y="415"/>
                  <a:pt x="556" y="415"/>
                  <a:pt x="556" y="415"/>
                </a:cubicBezTo>
                <a:cubicBezTo>
                  <a:pt x="563" y="395"/>
                  <a:pt x="569" y="374"/>
                  <a:pt x="572" y="353"/>
                </a:cubicBezTo>
                <a:lnTo>
                  <a:pt x="603" y="353"/>
                </a:lnTo>
                <a:close/>
                <a:moveTo>
                  <a:pt x="319" y="503"/>
                </a:moveTo>
                <a:cubicBezTo>
                  <a:pt x="217" y="503"/>
                  <a:pt x="135" y="420"/>
                  <a:pt x="135" y="319"/>
                </a:cubicBezTo>
                <a:cubicBezTo>
                  <a:pt x="135" y="217"/>
                  <a:pt x="217" y="135"/>
                  <a:pt x="319" y="135"/>
                </a:cubicBezTo>
                <a:cubicBezTo>
                  <a:pt x="420" y="135"/>
                  <a:pt x="503" y="217"/>
                  <a:pt x="503" y="319"/>
                </a:cubicBezTo>
                <a:cubicBezTo>
                  <a:pt x="503" y="420"/>
                  <a:pt x="420" y="503"/>
                  <a:pt x="319" y="503"/>
                </a:cubicBezTo>
                <a:close/>
              </a:path>
            </a:pathLst>
          </a:custGeom>
          <a:solidFill>
            <a:srgbClr val="00C8D8"/>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20"/>
          <p:cNvSpPr>
            <a:spLocks noEditPoints="1"/>
          </p:cNvSpPr>
          <p:nvPr/>
        </p:nvSpPr>
        <p:spPr bwMode="auto">
          <a:xfrm>
            <a:off x="1243408" y="2026897"/>
            <a:ext cx="1976927" cy="2583136"/>
          </a:xfrm>
          <a:custGeom>
            <a:avLst/>
            <a:gdLst>
              <a:gd name="T0" fmla="*/ 1567 w 1613"/>
              <a:gd name="T1" fmla="*/ 523 h 2107"/>
              <a:gd name="T2" fmla="*/ 1500 w 1613"/>
              <a:gd name="T3" fmla="*/ 629 h 2107"/>
              <a:gd name="T4" fmla="*/ 1287 w 1613"/>
              <a:gd name="T5" fmla="*/ 761 h 2107"/>
              <a:gd name="T6" fmla="*/ 1120 w 1613"/>
              <a:gd name="T7" fmla="*/ 789 h 2107"/>
              <a:gd name="T8" fmla="*/ 1167 w 1613"/>
              <a:gd name="T9" fmla="*/ 902 h 2107"/>
              <a:gd name="T10" fmla="*/ 1451 w 1613"/>
              <a:gd name="T11" fmla="*/ 1038 h 2107"/>
              <a:gd name="T12" fmla="*/ 1297 w 1613"/>
              <a:gd name="T13" fmla="*/ 1352 h 2107"/>
              <a:gd name="T14" fmla="*/ 1167 w 1613"/>
              <a:gd name="T15" fmla="*/ 1469 h 2107"/>
              <a:gd name="T16" fmla="*/ 1304 w 1613"/>
              <a:gd name="T17" fmla="*/ 1587 h 2107"/>
              <a:gd name="T18" fmla="*/ 1199 w 1613"/>
              <a:gd name="T19" fmla="*/ 1624 h 2107"/>
              <a:gd name="T20" fmla="*/ 1101 w 1613"/>
              <a:gd name="T21" fmla="*/ 1629 h 2107"/>
              <a:gd name="T22" fmla="*/ 1003 w 1613"/>
              <a:gd name="T23" fmla="*/ 1537 h 2107"/>
              <a:gd name="T24" fmla="*/ 1061 w 1613"/>
              <a:gd name="T25" fmla="*/ 1458 h 2107"/>
              <a:gd name="T26" fmla="*/ 1142 w 1613"/>
              <a:gd name="T27" fmla="*/ 1330 h 2107"/>
              <a:gd name="T28" fmla="*/ 1232 w 1613"/>
              <a:gd name="T29" fmla="*/ 1164 h 2107"/>
              <a:gd name="T30" fmla="*/ 968 w 1613"/>
              <a:gd name="T31" fmla="*/ 1095 h 2107"/>
              <a:gd name="T32" fmla="*/ 861 w 1613"/>
              <a:gd name="T33" fmla="*/ 1194 h 2107"/>
              <a:gd name="T34" fmla="*/ 638 w 1613"/>
              <a:gd name="T35" fmla="*/ 1516 h 2107"/>
              <a:gd name="T36" fmla="*/ 486 w 1613"/>
              <a:gd name="T37" fmla="*/ 1707 h 2107"/>
              <a:gd name="T38" fmla="*/ 409 w 1613"/>
              <a:gd name="T39" fmla="*/ 1862 h 2107"/>
              <a:gd name="T40" fmla="*/ 375 w 1613"/>
              <a:gd name="T41" fmla="*/ 1892 h 2107"/>
              <a:gd name="T42" fmla="*/ 328 w 1613"/>
              <a:gd name="T43" fmla="*/ 2035 h 2107"/>
              <a:gd name="T44" fmla="*/ 358 w 1613"/>
              <a:gd name="T45" fmla="*/ 2100 h 2107"/>
              <a:gd name="T46" fmla="*/ 208 w 1613"/>
              <a:gd name="T47" fmla="*/ 1989 h 2107"/>
              <a:gd name="T48" fmla="*/ 173 w 1613"/>
              <a:gd name="T49" fmla="*/ 1874 h 2107"/>
              <a:gd name="T50" fmla="*/ 276 w 1613"/>
              <a:gd name="T51" fmla="*/ 1800 h 2107"/>
              <a:gd name="T52" fmla="*/ 388 w 1613"/>
              <a:gd name="T53" fmla="*/ 1585 h 2107"/>
              <a:gd name="T54" fmla="*/ 601 w 1613"/>
              <a:gd name="T55" fmla="*/ 1295 h 2107"/>
              <a:gd name="T56" fmla="*/ 687 w 1613"/>
              <a:gd name="T57" fmla="*/ 1065 h 2107"/>
              <a:gd name="T58" fmla="*/ 760 w 1613"/>
              <a:gd name="T59" fmla="*/ 732 h 2107"/>
              <a:gd name="T60" fmla="*/ 735 w 1613"/>
              <a:gd name="T61" fmla="*/ 579 h 2107"/>
              <a:gd name="T62" fmla="*/ 492 w 1613"/>
              <a:gd name="T63" fmla="*/ 817 h 2107"/>
              <a:gd name="T64" fmla="*/ 410 w 1613"/>
              <a:gd name="T65" fmla="*/ 866 h 2107"/>
              <a:gd name="T66" fmla="*/ 468 w 1613"/>
              <a:gd name="T67" fmla="*/ 998 h 2107"/>
              <a:gd name="T68" fmla="*/ 298 w 1613"/>
              <a:gd name="T69" fmla="*/ 1234 h 2107"/>
              <a:gd name="T70" fmla="*/ 233 w 1613"/>
              <a:gd name="T71" fmla="*/ 1232 h 2107"/>
              <a:gd name="T72" fmla="*/ 129 w 1613"/>
              <a:gd name="T73" fmla="*/ 1115 h 2107"/>
              <a:gd name="T74" fmla="*/ 17 w 1613"/>
              <a:gd name="T75" fmla="*/ 984 h 2107"/>
              <a:gd name="T76" fmla="*/ 60 w 1613"/>
              <a:gd name="T77" fmla="*/ 866 h 2107"/>
              <a:gd name="T78" fmla="*/ 183 w 1613"/>
              <a:gd name="T79" fmla="*/ 720 h 2107"/>
              <a:gd name="T80" fmla="*/ 311 w 1613"/>
              <a:gd name="T81" fmla="*/ 776 h 2107"/>
              <a:gd name="T82" fmla="*/ 406 w 1613"/>
              <a:gd name="T83" fmla="*/ 723 h 2107"/>
              <a:gd name="T84" fmla="*/ 553 w 1613"/>
              <a:gd name="T85" fmla="*/ 551 h 2107"/>
              <a:gd name="T86" fmla="*/ 674 w 1613"/>
              <a:gd name="T87" fmla="*/ 444 h 2107"/>
              <a:gd name="T88" fmla="*/ 756 w 1613"/>
              <a:gd name="T89" fmla="*/ 372 h 2107"/>
              <a:gd name="T90" fmla="*/ 938 w 1613"/>
              <a:gd name="T91" fmla="*/ 255 h 2107"/>
              <a:gd name="T92" fmla="*/ 1012 w 1613"/>
              <a:gd name="T93" fmla="*/ 168 h 2107"/>
              <a:gd name="T94" fmla="*/ 1063 w 1613"/>
              <a:gd name="T95" fmla="*/ 16 h 2107"/>
              <a:gd name="T96" fmla="*/ 1188 w 1613"/>
              <a:gd name="T97" fmla="*/ 18 h 2107"/>
              <a:gd name="T98" fmla="*/ 1265 w 1613"/>
              <a:gd name="T99" fmla="*/ 139 h 2107"/>
              <a:gd name="T100" fmla="*/ 1268 w 1613"/>
              <a:gd name="T101" fmla="*/ 210 h 2107"/>
              <a:gd name="T102" fmla="*/ 1239 w 1613"/>
              <a:gd name="T103" fmla="*/ 289 h 2107"/>
              <a:gd name="T104" fmla="*/ 1158 w 1613"/>
              <a:gd name="T105" fmla="*/ 340 h 2107"/>
              <a:gd name="T106" fmla="*/ 1218 w 1613"/>
              <a:gd name="T107" fmla="*/ 444 h 2107"/>
              <a:gd name="T108" fmla="*/ 1268 w 1613"/>
              <a:gd name="T109" fmla="*/ 566 h 2107"/>
              <a:gd name="T110" fmla="*/ 1364 w 1613"/>
              <a:gd name="T111" fmla="*/ 584 h 2107"/>
              <a:gd name="T112" fmla="*/ 1437 w 1613"/>
              <a:gd name="T113" fmla="*/ 509 h 2107"/>
              <a:gd name="T114" fmla="*/ 1515 w 1613"/>
              <a:gd name="T115" fmla="*/ 481 h 2107"/>
              <a:gd name="T116" fmla="*/ 1565 w 1613"/>
              <a:gd name="T117" fmla="*/ 388 h 2107"/>
              <a:gd name="T118" fmla="*/ 1608 w 1613"/>
              <a:gd name="T119" fmla="*/ 453 h 2107"/>
              <a:gd name="T120" fmla="*/ 325 w 1613"/>
              <a:gd name="T121" fmla="*/ 796 h 2107"/>
              <a:gd name="T122" fmla="*/ 330 w 1613"/>
              <a:gd name="T123" fmla="*/ 845 h 2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13" h="2107">
                <a:moveTo>
                  <a:pt x="1613" y="463"/>
                </a:moveTo>
                <a:cubicBezTo>
                  <a:pt x="1612" y="468"/>
                  <a:pt x="1610" y="473"/>
                  <a:pt x="1605" y="475"/>
                </a:cubicBezTo>
                <a:cubicBezTo>
                  <a:pt x="1605" y="476"/>
                  <a:pt x="1604" y="476"/>
                  <a:pt x="1604" y="477"/>
                </a:cubicBezTo>
                <a:cubicBezTo>
                  <a:pt x="1596" y="493"/>
                  <a:pt x="1580" y="502"/>
                  <a:pt x="1570" y="515"/>
                </a:cubicBezTo>
                <a:cubicBezTo>
                  <a:pt x="1568" y="517"/>
                  <a:pt x="1566" y="518"/>
                  <a:pt x="1568" y="521"/>
                </a:cubicBezTo>
                <a:cubicBezTo>
                  <a:pt x="1569" y="522"/>
                  <a:pt x="1568" y="522"/>
                  <a:pt x="1567" y="523"/>
                </a:cubicBezTo>
                <a:cubicBezTo>
                  <a:pt x="1564" y="529"/>
                  <a:pt x="1560" y="534"/>
                  <a:pt x="1553" y="538"/>
                </a:cubicBezTo>
                <a:cubicBezTo>
                  <a:pt x="1550" y="540"/>
                  <a:pt x="1548" y="543"/>
                  <a:pt x="1545" y="546"/>
                </a:cubicBezTo>
                <a:cubicBezTo>
                  <a:pt x="1544" y="548"/>
                  <a:pt x="1545" y="550"/>
                  <a:pt x="1547" y="552"/>
                </a:cubicBezTo>
                <a:cubicBezTo>
                  <a:pt x="1553" y="561"/>
                  <a:pt x="1560" y="569"/>
                  <a:pt x="1566" y="577"/>
                </a:cubicBezTo>
                <a:cubicBezTo>
                  <a:pt x="1570" y="582"/>
                  <a:pt x="1570" y="583"/>
                  <a:pt x="1565" y="586"/>
                </a:cubicBezTo>
                <a:cubicBezTo>
                  <a:pt x="1543" y="600"/>
                  <a:pt x="1521" y="614"/>
                  <a:pt x="1500" y="629"/>
                </a:cubicBezTo>
                <a:cubicBezTo>
                  <a:pt x="1486" y="639"/>
                  <a:pt x="1471" y="648"/>
                  <a:pt x="1458" y="659"/>
                </a:cubicBezTo>
                <a:cubicBezTo>
                  <a:pt x="1445" y="668"/>
                  <a:pt x="1431" y="677"/>
                  <a:pt x="1418" y="686"/>
                </a:cubicBezTo>
                <a:cubicBezTo>
                  <a:pt x="1402" y="697"/>
                  <a:pt x="1387" y="709"/>
                  <a:pt x="1373" y="722"/>
                </a:cubicBezTo>
                <a:cubicBezTo>
                  <a:pt x="1361" y="735"/>
                  <a:pt x="1346" y="743"/>
                  <a:pt x="1331" y="751"/>
                </a:cubicBezTo>
                <a:cubicBezTo>
                  <a:pt x="1326" y="754"/>
                  <a:pt x="1320" y="757"/>
                  <a:pt x="1315" y="761"/>
                </a:cubicBezTo>
                <a:cubicBezTo>
                  <a:pt x="1305" y="767"/>
                  <a:pt x="1296" y="767"/>
                  <a:pt x="1287" y="761"/>
                </a:cubicBezTo>
                <a:cubicBezTo>
                  <a:pt x="1264" y="748"/>
                  <a:pt x="1242" y="735"/>
                  <a:pt x="1222" y="718"/>
                </a:cubicBezTo>
                <a:cubicBezTo>
                  <a:pt x="1205" y="704"/>
                  <a:pt x="1188" y="690"/>
                  <a:pt x="1172" y="674"/>
                </a:cubicBezTo>
                <a:cubicBezTo>
                  <a:pt x="1169" y="672"/>
                  <a:pt x="1168" y="671"/>
                  <a:pt x="1166" y="675"/>
                </a:cubicBezTo>
                <a:cubicBezTo>
                  <a:pt x="1159" y="692"/>
                  <a:pt x="1151" y="708"/>
                  <a:pt x="1141" y="723"/>
                </a:cubicBezTo>
                <a:cubicBezTo>
                  <a:pt x="1137" y="729"/>
                  <a:pt x="1136" y="737"/>
                  <a:pt x="1136" y="745"/>
                </a:cubicBezTo>
                <a:cubicBezTo>
                  <a:pt x="1136" y="761"/>
                  <a:pt x="1130" y="776"/>
                  <a:pt x="1120" y="789"/>
                </a:cubicBezTo>
                <a:cubicBezTo>
                  <a:pt x="1112" y="800"/>
                  <a:pt x="1106" y="812"/>
                  <a:pt x="1098" y="823"/>
                </a:cubicBezTo>
                <a:cubicBezTo>
                  <a:pt x="1096" y="827"/>
                  <a:pt x="1093" y="831"/>
                  <a:pt x="1090" y="835"/>
                </a:cubicBezTo>
                <a:cubicBezTo>
                  <a:pt x="1085" y="841"/>
                  <a:pt x="1082" y="848"/>
                  <a:pt x="1081" y="856"/>
                </a:cubicBezTo>
                <a:cubicBezTo>
                  <a:pt x="1079" y="861"/>
                  <a:pt x="1081" y="866"/>
                  <a:pt x="1086" y="869"/>
                </a:cubicBezTo>
                <a:cubicBezTo>
                  <a:pt x="1093" y="874"/>
                  <a:pt x="1101" y="877"/>
                  <a:pt x="1109" y="879"/>
                </a:cubicBezTo>
                <a:cubicBezTo>
                  <a:pt x="1129" y="885"/>
                  <a:pt x="1149" y="892"/>
                  <a:pt x="1167" y="902"/>
                </a:cubicBezTo>
                <a:cubicBezTo>
                  <a:pt x="1183" y="911"/>
                  <a:pt x="1200" y="916"/>
                  <a:pt x="1217" y="921"/>
                </a:cubicBezTo>
                <a:cubicBezTo>
                  <a:pt x="1236" y="928"/>
                  <a:pt x="1255" y="935"/>
                  <a:pt x="1274" y="941"/>
                </a:cubicBezTo>
                <a:cubicBezTo>
                  <a:pt x="1286" y="945"/>
                  <a:pt x="1297" y="953"/>
                  <a:pt x="1309" y="958"/>
                </a:cubicBezTo>
                <a:cubicBezTo>
                  <a:pt x="1328" y="966"/>
                  <a:pt x="1346" y="974"/>
                  <a:pt x="1364" y="983"/>
                </a:cubicBezTo>
                <a:cubicBezTo>
                  <a:pt x="1386" y="994"/>
                  <a:pt x="1411" y="1001"/>
                  <a:pt x="1431" y="1015"/>
                </a:cubicBezTo>
                <a:cubicBezTo>
                  <a:pt x="1440" y="1021"/>
                  <a:pt x="1446" y="1029"/>
                  <a:pt x="1451" y="1038"/>
                </a:cubicBezTo>
                <a:cubicBezTo>
                  <a:pt x="1458" y="1050"/>
                  <a:pt x="1464" y="1063"/>
                  <a:pt x="1468" y="1076"/>
                </a:cubicBezTo>
                <a:cubicBezTo>
                  <a:pt x="1471" y="1090"/>
                  <a:pt x="1469" y="1103"/>
                  <a:pt x="1463" y="1115"/>
                </a:cubicBezTo>
                <a:cubicBezTo>
                  <a:pt x="1451" y="1141"/>
                  <a:pt x="1435" y="1164"/>
                  <a:pt x="1420" y="1188"/>
                </a:cubicBezTo>
                <a:cubicBezTo>
                  <a:pt x="1405" y="1211"/>
                  <a:pt x="1390" y="1234"/>
                  <a:pt x="1373" y="1256"/>
                </a:cubicBezTo>
                <a:cubicBezTo>
                  <a:pt x="1359" y="1273"/>
                  <a:pt x="1347" y="1292"/>
                  <a:pt x="1333" y="1310"/>
                </a:cubicBezTo>
                <a:cubicBezTo>
                  <a:pt x="1322" y="1324"/>
                  <a:pt x="1310" y="1338"/>
                  <a:pt x="1297" y="1352"/>
                </a:cubicBezTo>
                <a:cubicBezTo>
                  <a:pt x="1282" y="1367"/>
                  <a:pt x="1269" y="1385"/>
                  <a:pt x="1258" y="1404"/>
                </a:cubicBezTo>
                <a:cubicBezTo>
                  <a:pt x="1246" y="1425"/>
                  <a:pt x="1232" y="1444"/>
                  <a:pt x="1216" y="1462"/>
                </a:cubicBezTo>
                <a:cubicBezTo>
                  <a:pt x="1214" y="1464"/>
                  <a:pt x="1213" y="1466"/>
                  <a:pt x="1211" y="1469"/>
                </a:cubicBezTo>
                <a:cubicBezTo>
                  <a:pt x="1206" y="1475"/>
                  <a:pt x="1202" y="1477"/>
                  <a:pt x="1195" y="1474"/>
                </a:cubicBezTo>
                <a:cubicBezTo>
                  <a:pt x="1187" y="1472"/>
                  <a:pt x="1179" y="1471"/>
                  <a:pt x="1172" y="1468"/>
                </a:cubicBezTo>
                <a:cubicBezTo>
                  <a:pt x="1170" y="1467"/>
                  <a:pt x="1168" y="1468"/>
                  <a:pt x="1167" y="1469"/>
                </a:cubicBezTo>
                <a:cubicBezTo>
                  <a:pt x="1165" y="1470"/>
                  <a:pt x="1165" y="1472"/>
                  <a:pt x="1166" y="1474"/>
                </a:cubicBezTo>
                <a:cubicBezTo>
                  <a:pt x="1171" y="1482"/>
                  <a:pt x="1171" y="1492"/>
                  <a:pt x="1172" y="1501"/>
                </a:cubicBezTo>
                <a:cubicBezTo>
                  <a:pt x="1172" y="1505"/>
                  <a:pt x="1175" y="1507"/>
                  <a:pt x="1177" y="1510"/>
                </a:cubicBezTo>
                <a:cubicBezTo>
                  <a:pt x="1190" y="1520"/>
                  <a:pt x="1203" y="1529"/>
                  <a:pt x="1214" y="1540"/>
                </a:cubicBezTo>
                <a:cubicBezTo>
                  <a:pt x="1222" y="1548"/>
                  <a:pt x="1233" y="1553"/>
                  <a:pt x="1244" y="1559"/>
                </a:cubicBezTo>
                <a:cubicBezTo>
                  <a:pt x="1263" y="1569"/>
                  <a:pt x="1283" y="1578"/>
                  <a:pt x="1304" y="1587"/>
                </a:cubicBezTo>
                <a:cubicBezTo>
                  <a:pt x="1313" y="1591"/>
                  <a:pt x="1322" y="1594"/>
                  <a:pt x="1331" y="1598"/>
                </a:cubicBezTo>
                <a:cubicBezTo>
                  <a:pt x="1337" y="1601"/>
                  <a:pt x="1343" y="1605"/>
                  <a:pt x="1347" y="1610"/>
                </a:cubicBezTo>
                <a:cubicBezTo>
                  <a:pt x="1352" y="1616"/>
                  <a:pt x="1353" y="1623"/>
                  <a:pt x="1350" y="1629"/>
                </a:cubicBezTo>
                <a:cubicBezTo>
                  <a:pt x="1346" y="1637"/>
                  <a:pt x="1341" y="1642"/>
                  <a:pt x="1332" y="1642"/>
                </a:cubicBezTo>
                <a:cubicBezTo>
                  <a:pt x="1303" y="1643"/>
                  <a:pt x="1274" y="1639"/>
                  <a:pt x="1246" y="1634"/>
                </a:cubicBezTo>
                <a:cubicBezTo>
                  <a:pt x="1230" y="1631"/>
                  <a:pt x="1215" y="1628"/>
                  <a:pt x="1199" y="1624"/>
                </a:cubicBezTo>
                <a:cubicBezTo>
                  <a:pt x="1195" y="1623"/>
                  <a:pt x="1190" y="1624"/>
                  <a:pt x="1185" y="1624"/>
                </a:cubicBezTo>
                <a:cubicBezTo>
                  <a:pt x="1169" y="1625"/>
                  <a:pt x="1154" y="1619"/>
                  <a:pt x="1139" y="1615"/>
                </a:cubicBezTo>
                <a:cubicBezTo>
                  <a:pt x="1131" y="1613"/>
                  <a:pt x="1123" y="1610"/>
                  <a:pt x="1115" y="1608"/>
                </a:cubicBezTo>
                <a:cubicBezTo>
                  <a:pt x="1111" y="1607"/>
                  <a:pt x="1109" y="1609"/>
                  <a:pt x="1109" y="1613"/>
                </a:cubicBezTo>
                <a:cubicBezTo>
                  <a:pt x="1108" y="1616"/>
                  <a:pt x="1108" y="1620"/>
                  <a:pt x="1108" y="1624"/>
                </a:cubicBezTo>
                <a:cubicBezTo>
                  <a:pt x="1107" y="1628"/>
                  <a:pt x="1105" y="1630"/>
                  <a:pt x="1101" y="1629"/>
                </a:cubicBezTo>
                <a:cubicBezTo>
                  <a:pt x="1072" y="1628"/>
                  <a:pt x="1042" y="1624"/>
                  <a:pt x="1014" y="1615"/>
                </a:cubicBezTo>
                <a:cubicBezTo>
                  <a:pt x="1010" y="1614"/>
                  <a:pt x="1006" y="1612"/>
                  <a:pt x="1003" y="1611"/>
                </a:cubicBezTo>
                <a:cubicBezTo>
                  <a:pt x="996" y="1608"/>
                  <a:pt x="995" y="1607"/>
                  <a:pt x="996" y="1599"/>
                </a:cubicBezTo>
                <a:cubicBezTo>
                  <a:pt x="997" y="1593"/>
                  <a:pt x="998" y="1586"/>
                  <a:pt x="999" y="1579"/>
                </a:cubicBezTo>
                <a:cubicBezTo>
                  <a:pt x="1000" y="1575"/>
                  <a:pt x="1000" y="1570"/>
                  <a:pt x="1000" y="1565"/>
                </a:cubicBezTo>
                <a:cubicBezTo>
                  <a:pt x="999" y="1555"/>
                  <a:pt x="1000" y="1546"/>
                  <a:pt x="1003" y="1537"/>
                </a:cubicBezTo>
                <a:cubicBezTo>
                  <a:pt x="1009" y="1523"/>
                  <a:pt x="1012" y="1508"/>
                  <a:pt x="1021" y="1495"/>
                </a:cubicBezTo>
                <a:cubicBezTo>
                  <a:pt x="1024" y="1491"/>
                  <a:pt x="1025" y="1485"/>
                  <a:pt x="1025" y="1480"/>
                </a:cubicBezTo>
                <a:cubicBezTo>
                  <a:pt x="1024" y="1477"/>
                  <a:pt x="1025" y="1474"/>
                  <a:pt x="1026" y="1471"/>
                </a:cubicBezTo>
                <a:cubicBezTo>
                  <a:pt x="1027" y="1466"/>
                  <a:pt x="1032" y="1463"/>
                  <a:pt x="1037" y="1464"/>
                </a:cubicBezTo>
                <a:cubicBezTo>
                  <a:pt x="1039" y="1465"/>
                  <a:pt x="1040" y="1465"/>
                  <a:pt x="1042" y="1466"/>
                </a:cubicBezTo>
                <a:cubicBezTo>
                  <a:pt x="1050" y="1466"/>
                  <a:pt x="1056" y="1467"/>
                  <a:pt x="1061" y="1458"/>
                </a:cubicBezTo>
                <a:cubicBezTo>
                  <a:pt x="1066" y="1449"/>
                  <a:pt x="1073" y="1440"/>
                  <a:pt x="1080" y="1431"/>
                </a:cubicBezTo>
                <a:cubicBezTo>
                  <a:pt x="1082" y="1427"/>
                  <a:pt x="1083" y="1424"/>
                  <a:pt x="1083" y="1420"/>
                </a:cubicBezTo>
                <a:cubicBezTo>
                  <a:pt x="1083" y="1406"/>
                  <a:pt x="1085" y="1393"/>
                  <a:pt x="1095" y="1383"/>
                </a:cubicBezTo>
                <a:cubicBezTo>
                  <a:pt x="1100" y="1378"/>
                  <a:pt x="1106" y="1374"/>
                  <a:pt x="1112" y="1370"/>
                </a:cubicBezTo>
                <a:cubicBezTo>
                  <a:pt x="1119" y="1366"/>
                  <a:pt x="1125" y="1361"/>
                  <a:pt x="1128" y="1353"/>
                </a:cubicBezTo>
                <a:cubicBezTo>
                  <a:pt x="1131" y="1344"/>
                  <a:pt x="1136" y="1337"/>
                  <a:pt x="1142" y="1330"/>
                </a:cubicBezTo>
                <a:cubicBezTo>
                  <a:pt x="1149" y="1323"/>
                  <a:pt x="1155" y="1315"/>
                  <a:pt x="1159" y="1306"/>
                </a:cubicBezTo>
                <a:cubicBezTo>
                  <a:pt x="1166" y="1290"/>
                  <a:pt x="1174" y="1275"/>
                  <a:pt x="1182" y="1260"/>
                </a:cubicBezTo>
                <a:cubicBezTo>
                  <a:pt x="1188" y="1250"/>
                  <a:pt x="1193" y="1239"/>
                  <a:pt x="1199" y="1228"/>
                </a:cubicBezTo>
                <a:cubicBezTo>
                  <a:pt x="1201" y="1225"/>
                  <a:pt x="1204" y="1222"/>
                  <a:pt x="1206" y="1219"/>
                </a:cubicBezTo>
                <a:cubicBezTo>
                  <a:pt x="1214" y="1208"/>
                  <a:pt x="1221" y="1197"/>
                  <a:pt x="1221" y="1183"/>
                </a:cubicBezTo>
                <a:cubicBezTo>
                  <a:pt x="1222" y="1175"/>
                  <a:pt x="1226" y="1169"/>
                  <a:pt x="1232" y="1164"/>
                </a:cubicBezTo>
                <a:cubicBezTo>
                  <a:pt x="1233" y="1163"/>
                  <a:pt x="1234" y="1162"/>
                  <a:pt x="1235" y="1160"/>
                </a:cubicBezTo>
                <a:cubicBezTo>
                  <a:pt x="1236" y="1159"/>
                  <a:pt x="1236" y="1158"/>
                  <a:pt x="1233" y="1157"/>
                </a:cubicBezTo>
                <a:cubicBezTo>
                  <a:pt x="1200" y="1153"/>
                  <a:pt x="1169" y="1143"/>
                  <a:pt x="1137" y="1133"/>
                </a:cubicBezTo>
                <a:cubicBezTo>
                  <a:pt x="1113" y="1125"/>
                  <a:pt x="1088" y="1117"/>
                  <a:pt x="1063" y="1111"/>
                </a:cubicBezTo>
                <a:cubicBezTo>
                  <a:pt x="1045" y="1107"/>
                  <a:pt x="1027" y="1106"/>
                  <a:pt x="1009" y="1103"/>
                </a:cubicBezTo>
                <a:cubicBezTo>
                  <a:pt x="995" y="1100"/>
                  <a:pt x="982" y="1097"/>
                  <a:pt x="968" y="1095"/>
                </a:cubicBezTo>
                <a:cubicBezTo>
                  <a:pt x="965" y="1094"/>
                  <a:pt x="963" y="1095"/>
                  <a:pt x="962" y="1097"/>
                </a:cubicBezTo>
                <a:cubicBezTo>
                  <a:pt x="959" y="1101"/>
                  <a:pt x="957" y="1104"/>
                  <a:pt x="954" y="1107"/>
                </a:cubicBezTo>
                <a:cubicBezTo>
                  <a:pt x="948" y="1114"/>
                  <a:pt x="940" y="1115"/>
                  <a:pt x="931" y="1115"/>
                </a:cubicBezTo>
                <a:cubicBezTo>
                  <a:pt x="930" y="1115"/>
                  <a:pt x="930" y="1115"/>
                  <a:pt x="929" y="1114"/>
                </a:cubicBezTo>
                <a:cubicBezTo>
                  <a:pt x="923" y="1113"/>
                  <a:pt x="919" y="1115"/>
                  <a:pt x="916" y="1120"/>
                </a:cubicBezTo>
                <a:cubicBezTo>
                  <a:pt x="897" y="1144"/>
                  <a:pt x="878" y="1169"/>
                  <a:pt x="861" y="1194"/>
                </a:cubicBezTo>
                <a:cubicBezTo>
                  <a:pt x="851" y="1208"/>
                  <a:pt x="843" y="1223"/>
                  <a:pt x="834" y="1237"/>
                </a:cubicBezTo>
                <a:cubicBezTo>
                  <a:pt x="823" y="1256"/>
                  <a:pt x="810" y="1274"/>
                  <a:pt x="798" y="1292"/>
                </a:cubicBezTo>
                <a:cubicBezTo>
                  <a:pt x="789" y="1305"/>
                  <a:pt x="782" y="1319"/>
                  <a:pt x="774" y="1332"/>
                </a:cubicBezTo>
                <a:cubicBezTo>
                  <a:pt x="759" y="1355"/>
                  <a:pt x="743" y="1377"/>
                  <a:pt x="727" y="1399"/>
                </a:cubicBezTo>
                <a:cubicBezTo>
                  <a:pt x="702" y="1434"/>
                  <a:pt x="677" y="1469"/>
                  <a:pt x="652" y="1504"/>
                </a:cubicBezTo>
                <a:cubicBezTo>
                  <a:pt x="648" y="1510"/>
                  <a:pt x="643" y="1513"/>
                  <a:pt x="638" y="1516"/>
                </a:cubicBezTo>
                <a:cubicBezTo>
                  <a:pt x="621" y="1525"/>
                  <a:pt x="612" y="1541"/>
                  <a:pt x="603" y="1556"/>
                </a:cubicBezTo>
                <a:cubicBezTo>
                  <a:pt x="595" y="1570"/>
                  <a:pt x="585" y="1581"/>
                  <a:pt x="574" y="1592"/>
                </a:cubicBezTo>
                <a:cubicBezTo>
                  <a:pt x="562" y="1603"/>
                  <a:pt x="554" y="1615"/>
                  <a:pt x="543" y="1627"/>
                </a:cubicBezTo>
                <a:cubicBezTo>
                  <a:pt x="532" y="1640"/>
                  <a:pt x="521" y="1652"/>
                  <a:pt x="511" y="1665"/>
                </a:cubicBezTo>
                <a:cubicBezTo>
                  <a:pt x="505" y="1672"/>
                  <a:pt x="500" y="1680"/>
                  <a:pt x="498" y="1689"/>
                </a:cubicBezTo>
                <a:cubicBezTo>
                  <a:pt x="495" y="1696"/>
                  <a:pt x="491" y="1702"/>
                  <a:pt x="486" y="1707"/>
                </a:cubicBezTo>
                <a:cubicBezTo>
                  <a:pt x="476" y="1716"/>
                  <a:pt x="467" y="1726"/>
                  <a:pt x="458" y="1736"/>
                </a:cubicBezTo>
                <a:cubicBezTo>
                  <a:pt x="455" y="1740"/>
                  <a:pt x="453" y="1743"/>
                  <a:pt x="449" y="1746"/>
                </a:cubicBezTo>
                <a:cubicBezTo>
                  <a:pt x="440" y="1756"/>
                  <a:pt x="437" y="1770"/>
                  <a:pt x="431" y="1782"/>
                </a:cubicBezTo>
                <a:cubicBezTo>
                  <a:pt x="425" y="1793"/>
                  <a:pt x="426" y="1805"/>
                  <a:pt x="424" y="1817"/>
                </a:cubicBezTo>
                <a:cubicBezTo>
                  <a:pt x="423" y="1828"/>
                  <a:pt x="420" y="1839"/>
                  <a:pt x="414" y="1849"/>
                </a:cubicBezTo>
                <a:cubicBezTo>
                  <a:pt x="412" y="1853"/>
                  <a:pt x="411" y="1857"/>
                  <a:pt x="409" y="1862"/>
                </a:cubicBezTo>
                <a:cubicBezTo>
                  <a:pt x="408" y="1865"/>
                  <a:pt x="406" y="1866"/>
                  <a:pt x="403" y="1866"/>
                </a:cubicBezTo>
                <a:cubicBezTo>
                  <a:pt x="397" y="1864"/>
                  <a:pt x="392" y="1866"/>
                  <a:pt x="386" y="1866"/>
                </a:cubicBezTo>
                <a:cubicBezTo>
                  <a:pt x="385" y="1866"/>
                  <a:pt x="384" y="1867"/>
                  <a:pt x="384" y="1866"/>
                </a:cubicBezTo>
                <a:cubicBezTo>
                  <a:pt x="380" y="1866"/>
                  <a:pt x="376" y="1865"/>
                  <a:pt x="375" y="1870"/>
                </a:cubicBezTo>
                <a:cubicBezTo>
                  <a:pt x="373" y="1874"/>
                  <a:pt x="369" y="1879"/>
                  <a:pt x="374" y="1885"/>
                </a:cubicBezTo>
                <a:cubicBezTo>
                  <a:pt x="375" y="1887"/>
                  <a:pt x="376" y="1889"/>
                  <a:pt x="375" y="1892"/>
                </a:cubicBezTo>
                <a:cubicBezTo>
                  <a:pt x="370" y="1903"/>
                  <a:pt x="367" y="1915"/>
                  <a:pt x="362" y="1926"/>
                </a:cubicBezTo>
                <a:cubicBezTo>
                  <a:pt x="362" y="1927"/>
                  <a:pt x="362" y="1929"/>
                  <a:pt x="360" y="1930"/>
                </a:cubicBezTo>
                <a:cubicBezTo>
                  <a:pt x="359" y="1930"/>
                  <a:pt x="360" y="1928"/>
                  <a:pt x="359" y="1927"/>
                </a:cubicBezTo>
                <a:cubicBezTo>
                  <a:pt x="348" y="1953"/>
                  <a:pt x="339" y="1981"/>
                  <a:pt x="330" y="2008"/>
                </a:cubicBezTo>
                <a:cubicBezTo>
                  <a:pt x="328" y="2014"/>
                  <a:pt x="327" y="2020"/>
                  <a:pt x="328" y="2026"/>
                </a:cubicBezTo>
                <a:cubicBezTo>
                  <a:pt x="329" y="2029"/>
                  <a:pt x="328" y="2032"/>
                  <a:pt x="328" y="2035"/>
                </a:cubicBezTo>
                <a:cubicBezTo>
                  <a:pt x="327" y="2042"/>
                  <a:pt x="327" y="2048"/>
                  <a:pt x="329" y="2054"/>
                </a:cubicBezTo>
                <a:cubicBezTo>
                  <a:pt x="330" y="2057"/>
                  <a:pt x="330" y="2060"/>
                  <a:pt x="330" y="2062"/>
                </a:cubicBezTo>
                <a:cubicBezTo>
                  <a:pt x="328" y="2069"/>
                  <a:pt x="332" y="2077"/>
                  <a:pt x="340" y="2076"/>
                </a:cubicBezTo>
                <a:cubicBezTo>
                  <a:pt x="341" y="2076"/>
                  <a:pt x="342" y="2076"/>
                  <a:pt x="343" y="2077"/>
                </a:cubicBezTo>
                <a:cubicBezTo>
                  <a:pt x="355" y="2077"/>
                  <a:pt x="361" y="2085"/>
                  <a:pt x="360" y="2096"/>
                </a:cubicBezTo>
                <a:cubicBezTo>
                  <a:pt x="360" y="2098"/>
                  <a:pt x="359" y="2099"/>
                  <a:pt x="358" y="2100"/>
                </a:cubicBezTo>
                <a:cubicBezTo>
                  <a:pt x="349" y="2105"/>
                  <a:pt x="339" y="2107"/>
                  <a:pt x="329" y="2107"/>
                </a:cubicBezTo>
                <a:cubicBezTo>
                  <a:pt x="313" y="2107"/>
                  <a:pt x="297" y="2106"/>
                  <a:pt x="281" y="2105"/>
                </a:cubicBezTo>
                <a:cubicBezTo>
                  <a:pt x="271" y="2104"/>
                  <a:pt x="260" y="2104"/>
                  <a:pt x="250" y="2103"/>
                </a:cubicBezTo>
                <a:cubicBezTo>
                  <a:pt x="236" y="2101"/>
                  <a:pt x="227" y="2092"/>
                  <a:pt x="222" y="2080"/>
                </a:cubicBezTo>
                <a:cubicBezTo>
                  <a:pt x="214" y="2061"/>
                  <a:pt x="209" y="2041"/>
                  <a:pt x="207" y="2020"/>
                </a:cubicBezTo>
                <a:cubicBezTo>
                  <a:pt x="206" y="2010"/>
                  <a:pt x="207" y="1999"/>
                  <a:pt x="208" y="1989"/>
                </a:cubicBezTo>
                <a:cubicBezTo>
                  <a:pt x="209" y="1977"/>
                  <a:pt x="209" y="1965"/>
                  <a:pt x="208" y="1953"/>
                </a:cubicBezTo>
                <a:cubicBezTo>
                  <a:pt x="207" y="1951"/>
                  <a:pt x="207" y="1950"/>
                  <a:pt x="205" y="1950"/>
                </a:cubicBezTo>
                <a:cubicBezTo>
                  <a:pt x="203" y="1950"/>
                  <a:pt x="201" y="1949"/>
                  <a:pt x="200" y="1950"/>
                </a:cubicBezTo>
                <a:cubicBezTo>
                  <a:pt x="192" y="1950"/>
                  <a:pt x="189" y="1946"/>
                  <a:pt x="186" y="1940"/>
                </a:cubicBezTo>
                <a:cubicBezTo>
                  <a:pt x="178" y="1922"/>
                  <a:pt x="172" y="1904"/>
                  <a:pt x="172" y="1884"/>
                </a:cubicBezTo>
                <a:cubicBezTo>
                  <a:pt x="172" y="1881"/>
                  <a:pt x="173" y="1877"/>
                  <a:pt x="173" y="1874"/>
                </a:cubicBezTo>
                <a:cubicBezTo>
                  <a:pt x="174" y="1870"/>
                  <a:pt x="176" y="1867"/>
                  <a:pt x="179" y="1865"/>
                </a:cubicBezTo>
                <a:cubicBezTo>
                  <a:pt x="197" y="1855"/>
                  <a:pt x="211" y="1841"/>
                  <a:pt x="229" y="1832"/>
                </a:cubicBezTo>
                <a:cubicBezTo>
                  <a:pt x="239" y="1827"/>
                  <a:pt x="250" y="1822"/>
                  <a:pt x="261" y="1818"/>
                </a:cubicBezTo>
                <a:cubicBezTo>
                  <a:pt x="266" y="1817"/>
                  <a:pt x="271" y="1815"/>
                  <a:pt x="277" y="1814"/>
                </a:cubicBezTo>
                <a:cubicBezTo>
                  <a:pt x="279" y="1813"/>
                  <a:pt x="280" y="1812"/>
                  <a:pt x="278" y="1810"/>
                </a:cubicBezTo>
                <a:cubicBezTo>
                  <a:pt x="274" y="1807"/>
                  <a:pt x="275" y="1804"/>
                  <a:pt x="276" y="1800"/>
                </a:cubicBezTo>
                <a:cubicBezTo>
                  <a:pt x="280" y="1789"/>
                  <a:pt x="284" y="1779"/>
                  <a:pt x="288" y="1768"/>
                </a:cubicBezTo>
                <a:cubicBezTo>
                  <a:pt x="290" y="1763"/>
                  <a:pt x="294" y="1759"/>
                  <a:pt x="299" y="1756"/>
                </a:cubicBezTo>
                <a:cubicBezTo>
                  <a:pt x="306" y="1750"/>
                  <a:pt x="312" y="1744"/>
                  <a:pt x="315" y="1736"/>
                </a:cubicBezTo>
                <a:cubicBezTo>
                  <a:pt x="322" y="1715"/>
                  <a:pt x="332" y="1696"/>
                  <a:pt x="338" y="1676"/>
                </a:cubicBezTo>
                <a:cubicBezTo>
                  <a:pt x="344" y="1660"/>
                  <a:pt x="351" y="1645"/>
                  <a:pt x="358" y="1630"/>
                </a:cubicBezTo>
                <a:cubicBezTo>
                  <a:pt x="366" y="1613"/>
                  <a:pt x="379" y="1601"/>
                  <a:pt x="388" y="1585"/>
                </a:cubicBezTo>
                <a:cubicBezTo>
                  <a:pt x="408" y="1555"/>
                  <a:pt x="429" y="1526"/>
                  <a:pt x="448" y="1494"/>
                </a:cubicBezTo>
                <a:cubicBezTo>
                  <a:pt x="464" y="1467"/>
                  <a:pt x="481" y="1440"/>
                  <a:pt x="500" y="1414"/>
                </a:cubicBezTo>
                <a:cubicBezTo>
                  <a:pt x="514" y="1395"/>
                  <a:pt x="528" y="1374"/>
                  <a:pt x="543" y="1355"/>
                </a:cubicBezTo>
                <a:cubicBezTo>
                  <a:pt x="552" y="1344"/>
                  <a:pt x="562" y="1337"/>
                  <a:pt x="575" y="1333"/>
                </a:cubicBezTo>
                <a:cubicBezTo>
                  <a:pt x="591" y="1327"/>
                  <a:pt x="598" y="1317"/>
                  <a:pt x="599" y="1301"/>
                </a:cubicBezTo>
                <a:cubicBezTo>
                  <a:pt x="600" y="1299"/>
                  <a:pt x="600" y="1296"/>
                  <a:pt x="601" y="1295"/>
                </a:cubicBezTo>
                <a:cubicBezTo>
                  <a:pt x="612" y="1279"/>
                  <a:pt x="616" y="1261"/>
                  <a:pt x="622" y="1243"/>
                </a:cubicBezTo>
                <a:cubicBezTo>
                  <a:pt x="629" y="1221"/>
                  <a:pt x="638" y="1199"/>
                  <a:pt x="648" y="1178"/>
                </a:cubicBezTo>
                <a:cubicBezTo>
                  <a:pt x="655" y="1162"/>
                  <a:pt x="660" y="1146"/>
                  <a:pt x="667" y="1131"/>
                </a:cubicBezTo>
                <a:cubicBezTo>
                  <a:pt x="674" y="1116"/>
                  <a:pt x="678" y="1101"/>
                  <a:pt x="683" y="1086"/>
                </a:cubicBezTo>
                <a:cubicBezTo>
                  <a:pt x="684" y="1081"/>
                  <a:pt x="687" y="1076"/>
                  <a:pt x="688" y="1070"/>
                </a:cubicBezTo>
                <a:cubicBezTo>
                  <a:pt x="689" y="1068"/>
                  <a:pt x="689" y="1066"/>
                  <a:pt x="687" y="1065"/>
                </a:cubicBezTo>
                <a:cubicBezTo>
                  <a:pt x="682" y="1063"/>
                  <a:pt x="683" y="1060"/>
                  <a:pt x="683" y="1057"/>
                </a:cubicBezTo>
                <a:cubicBezTo>
                  <a:pt x="684" y="1047"/>
                  <a:pt x="685" y="1037"/>
                  <a:pt x="687" y="1027"/>
                </a:cubicBezTo>
                <a:cubicBezTo>
                  <a:pt x="690" y="1008"/>
                  <a:pt x="693" y="990"/>
                  <a:pt x="695" y="971"/>
                </a:cubicBezTo>
                <a:cubicBezTo>
                  <a:pt x="699" y="940"/>
                  <a:pt x="705" y="911"/>
                  <a:pt x="712" y="881"/>
                </a:cubicBezTo>
                <a:cubicBezTo>
                  <a:pt x="716" y="861"/>
                  <a:pt x="724" y="843"/>
                  <a:pt x="729" y="824"/>
                </a:cubicBezTo>
                <a:cubicBezTo>
                  <a:pt x="738" y="793"/>
                  <a:pt x="750" y="763"/>
                  <a:pt x="760" y="732"/>
                </a:cubicBezTo>
                <a:cubicBezTo>
                  <a:pt x="768" y="709"/>
                  <a:pt x="774" y="684"/>
                  <a:pt x="778" y="660"/>
                </a:cubicBezTo>
                <a:cubicBezTo>
                  <a:pt x="782" y="634"/>
                  <a:pt x="781" y="608"/>
                  <a:pt x="781" y="582"/>
                </a:cubicBezTo>
                <a:cubicBezTo>
                  <a:pt x="781" y="570"/>
                  <a:pt x="781" y="559"/>
                  <a:pt x="781" y="547"/>
                </a:cubicBezTo>
                <a:cubicBezTo>
                  <a:pt x="781" y="545"/>
                  <a:pt x="782" y="543"/>
                  <a:pt x="780" y="542"/>
                </a:cubicBezTo>
                <a:cubicBezTo>
                  <a:pt x="778" y="541"/>
                  <a:pt x="776" y="543"/>
                  <a:pt x="775" y="544"/>
                </a:cubicBezTo>
                <a:cubicBezTo>
                  <a:pt x="761" y="555"/>
                  <a:pt x="748" y="567"/>
                  <a:pt x="735" y="579"/>
                </a:cubicBezTo>
                <a:cubicBezTo>
                  <a:pt x="716" y="595"/>
                  <a:pt x="698" y="610"/>
                  <a:pt x="680" y="627"/>
                </a:cubicBezTo>
                <a:cubicBezTo>
                  <a:pt x="671" y="635"/>
                  <a:pt x="662" y="643"/>
                  <a:pt x="654" y="652"/>
                </a:cubicBezTo>
                <a:cubicBezTo>
                  <a:pt x="626" y="680"/>
                  <a:pt x="597" y="707"/>
                  <a:pt x="569" y="735"/>
                </a:cubicBezTo>
                <a:cubicBezTo>
                  <a:pt x="548" y="755"/>
                  <a:pt x="528" y="776"/>
                  <a:pt x="511" y="800"/>
                </a:cubicBezTo>
                <a:cubicBezTo>
                  <a:pt x="507" y="805"/>
                  <a:pt x="503" y="809"/>
                  <a:pt x="499" y="815"/>
                </a:cubicBezTo>
                <a:cubicBezTo>
                  <a:pt x="497" y="818"/>
                  <a:pt x="494" y="818"/>
                  <a:pt x="492" y="817"/>
                </a:cubicBezTo>
                <a:cubicBezTo>
                  <a:pt x="487" y="814"/>
                  <a:pt x="482" y="812"/>
                  <a:pt x="477" y="809"/>
                </a:cubicBezTo>
                <a:cubicBezTo>
                  <a:pt x="475" y="808"/>
                  <a:pt x="473" y="807"/>
                  <a:pt x="472" y="809"/>
                </a:cubicBezTo>
                <a:cubicBezTo>
                  <a:pt x="461" y="819"/>
                  <a:pt x="451" y="829"/>
                  <a:pt x="444" y="841"/>
                </a:cubicBezTo>
                <a:cubicBezTo>
                  <a:pt x="441" y="846"/>
                  <a:pt x="439" y="851"/>
                  <a:pt x="437" y="856"/>
                </a:cubicBezTo>
                <a:cubicBezTo>
                  <a:pt x="435" y="861"/>
                  <a:pt x="431" y="863"/>
                  <a:pt x="425" y="864"/>
                </a:cubicBezTo>
                <a:cubicBezTo>
                  <a:pt x="420" y="864"/>
                  <a:pt x="415" y="865"/>
                  <a:pt x="410" y="866"/>
                </a:cubicBezTo>
                <a:cubicBezTo>
                  <a:pt x="406" y="866"/>
                  <a:pt x="405" y="868"/>
                  <a:pt x="405" y="872"/>
                </a:cubicBezTo>
                <a:cubicBezTo>
                  <a:pt x="404" y="881"/>
                  <a:pt x="407" y="890"/>
                  <a:pt x="409" y="900"/>
                </a:cubicBezTo>
                <a:cubicBezTo>
                  <a:pt x="410" y="908"/>
                  <a:pt x="408" y="915"/>
                  <a:pt x="401" y="920"/>
                </a:cubicBezTo>
                <a:cubicBezTo>
                  <a:pt x="399" y="922"/>
                  <a:pt x="400" y="923"/>
                  <a:pt x="401" y="925"/>
                </a:cubicBezTo>
                <a:cubicBezTo>
                  <a:pt x="404" y="928"/>
                  <a:pt x="407" y="932"/>
                  <a:pt x="410" y="935"/>
                </a:cubicBezTo>
                <a:cubicBezTo>
                  <a:pt x="429" y="956"/>
                  <a:pt x="449" y="977"/>
                  <a:pt x="468" y="998"/>
                </a:cubicBezTo>
                <a:cubicBezTo>
                  <a:pt x="479" y="1009"/>
                  <a:pt x="479" y="1015"/>
                  <a:pt x="472" y="1029"/>
                </a:cubicBezTo>
                <a:cubicBezTo>
                  <a:pt x="459" y="1055"/>
                  <a:pt x="442" y="1080"/>
                  <a:pt x="425" y="1104"/>
                </a:cubicBezTo>
                <a:cubicBezTo>
                  <a:pt x="405" y="1133"/>
                  <a:pt x="384" y="1162"/>
                  <a:pt x="364" y="1192"/>
                </a:cubicBezTo>
                <a:cubicBezTo>
                  <a:pt x="353" y="1207"/>
                  <a:pt x="341" y="1221"/>
                  <a:pt x="329" y="1236"/>
                </a:cubicBezTo>
                <a:cubicBezTo>
                  <a:pt x="325" y="1242"/>
                  <a:pt x="319" y="1247"/>
                  <a:pt x="311" y="1245"/>
                </a:cubicBezTo>
                <a:cubicBezTo>
                  <a:pt x="305" y="1243"/>
                  <a:pt x="301" y="1239"/>
                  <a:pt x="298" y="1234"/>
                </a:cubicBezTo>
                <a:cubicBezTo>
                  <a:pt x="295" y="1231"/>
                  <a:pt x="294" y="1230"/>
                  <a:pt x="290" y="1232"/>
                </a:cubicBezTo>
                <a:cubicBezTo>
                  <a:pt x="285" y="1236"/>
                  <a:pt x="281" y="1234"/>
                  <a:pt x="277" y="1229"/>
                </a:cubicBezTo>
                <a:cubicBezTo>
                  <a:pt x="276" y="1227"/>
                  <a:pt x="275" y="1225"/>
                  <a:pt x="273" y="1224"/>
                </a:cubicBezTo>
                <a:cubicBezTo>
                  <a:pt x="271" y="1222"/>
                  <a:pt x="269" y="1222"/>
                  <a:pt x="267" y="1225"/>
                </a:cubicBezTo>
                <a:cubicBezTo>
                  <a:pt x="263" y="1229"/>
                  <a:pt x="259" y="1232"/>
                  <a:pt x="254" y="1235"/>
                </a:cubicBezTo>
                <a:cubicBezTo>
                  <a:pt x="246" y="1239"/>
                  <a:pt x="239" y="1238"/>
                  <a:pt x="233" y="1232"/>
                </a:cubicBezTo>
                <a:cubicBezTo>
                  <a:pt x="230" y="1229"/>
                  <a:pt x="227" y="1226"/>
                  <a:pt x="224" y="1223"/>
                </a:cubicBezTo>
                <a:cubicBezTo>
                  <a:pt x="221" y="1220"/>
                  <a:pt x="218" y="1217"/>
                  <a:pt x="213" y="1216"/>
                </a:cubicBezTo>
                <a:cubicBezTo>
                  <a:pt x="210" y="1216"/>
                  <a:pt x="207" y="1213"/>
                  <a:pt x="208" y="1209"/>
                </a:cubicBezTo>
                <a:cubicBezTo>
                  <a:pt x="208" y="1206"/>
                  <a:pt x="207" y="1204"/>
                  <a:pt x="205" y="1202"/>
                </a:cubicBezTo>
                <a:cubicBezTo>
                  <a:pt x="191" y="1187"/>
                  <a:pt x="178" y="1171"/>
                  <a:pt x="164" y="1156"/>
                </a:cubicBezTo>
                <a:cubicBezTo>
                  <a:pt x="152" y="1142"/>
                  <a:pt x="140" y="1129"/>
                  <a:pt x="129" y="1115"/>
                </a:cubicBezTo>
                <a:cubicBezTo>
                  <a:pt x="116" y="1101"/>
                  <a:pt x="104" y="1086"/>
                  <a:pt x="92" y="1072"/>
                </a:cubicBezTo>
                <a:cubicBezTo>
                  <a:pt x="81" y="1059"/>
                  <a:pt x="70" y="1047"/>
                  <a:pt x="59" y="1034"/>
                </a:cubicBezTo>
                <a:cubicBezTo>
                  <a:pt x="50" y="1024"/>
                  <a:pt x="41" y="1013"/>
                  <a:pt x="32" y="1003"/>
                </a:cubicBezTo>
                <a:cubicBezTo>
                  <a:pt x="31" y="1001"/>
                  <a:pt x="29" y="1000"/>
                  <a:pt x="26" y="1000"/>
                </a:cubicBezTo>
                <a:cubicBezTo>
                  <a:pt x="21" y="1000"/>
                  <a:pt x="18" y="995"/>
                  <a:pt x="19" y="990"/>
                </a:cubicBezTo>
                <a:cubicBezTo>
                  <a:pt x="20" y="988"/>
                  <a:pt x="18" y="986"/>
                  <a:pt x="17" y="984"/>
                </a:cubicBezTo>
                <a:cubicBezTo>
                  <a:pt x="13" y="979"/>
                  <a:pt x="10" y="975"/>
                  <a:pt x="6" y="970"/>
                </a:cubicBezTo>
                <a:cubicBezTo>
                  <a:pt x="3" y="966"/>
                  <a:pt x="1" y="961"/>
                  <a:pt x="0" y="955"/>
                </a:cubicBezTo>
                <a:cubicBezTo>
                  <a:pt x="0" y="955"/>
                  <a:pt x="0" y="954"/>
                  <a:pt x="0" y="954"/>
                </a:cubicBezTo>
                <a:cubicBezTo>
                  <a:pt x="0" y="942"/>
                  <a:pt x="7" y="933"/>
                  <a:pt x="14" y="924"/>
                </a:cubicBezTo>
                <a:cubicBezTo>
                  <a:pt x="16" y="921"/>
                  <a:pt x="19" y="917"/>
                  <a:pt x="22" y="913"/>
                </a:cubicBezTo>
                <a:cubicBezTo>
                  <a:pt x="35" y="898"/>
                  <a:pt x="47" y="882"/>
                  <a:pt x="60" y="866"/>
                </a:cubicBezTo>
                <a:cubicBezTo>
                  <a:pt x="66" y="859"/>
                  <a:pt x="73" y="852"/>
                  <a:pt x="75" y="843"/>
                </a:cubicBezTo>
                <a:cubicBezTo>
                  <a:pt x="76" y="840"/>
                  <a:pt x="78" y="837"/>
                  <a:pt x="80" y="835"/>
                </a:cubicBezTo>
                <a:cubicBezTo>
                  <a:pt x="88" y="825"/>
                  <a:pt x="95" y="816"/>
                  <a:pt x="103" y="806"/>
                </a:cubicBezTo>
                <a:cubicBezTo>
                  <a:pt x="115" y="793"/>
                  <a:pt x="126" y="779"/>
                  <a:pt x="138" y="765"/>
                </a:cubicBezTo>
                <a:cubicBezTo>
                  <a:pt x="145" y="757"/>
                  <a:pt x="153" y="749"/>
                  <a:pt x="160" y="740"/>
                </a:cubicBezTo>
                <a:cubicBezTo>
                  <a:pt x="167" y="733"/>
                  <a:pt x="174" y="724"/>
                  <a:pt x="183" y="720"/>
                </a:cubicBezTo>
                <a:cubicBezTo>
                  <a:pt x="194" y="716"/>
                  <a:pt x="204" y="715"/>
                  <a:pt x="214" y="722"/>
                </a:cubicBezTo>
                <a:cubicBezTo>
                  <a:pt x="220" y="727"/>
                  <a:pt x="226" y="733"/>
                  <a:pt x="231" y="739"/>
                </a:cubicBezTo>
                <a:cubicBezTo>
                  <a:pt x="244" y="755"/>
                  <a:pt x="258" y="769"/>
                  <a:pt x="272" y="783"/>
                </a:cubicBezTo>
                <a:cubicBezTo>
                  <a:pt x="275" y="786"/>
                  <a:pt x="277" y="787"/>
                  <a:pt x="280" y="784"/>
                </a:cubicBezTo>
                <a:cubicBezTo>
                  <a:pt x="284" y="781"/>
                  <a:pt x="288" y="779"/>
                  <a:pt x="293" y="779"/>
                </a:cubicBezTo>
                <a:cubicBezTo>
                  <a:pt x="299" y="779"/>
                  <a:pt x="305" y="777"/>
                  <a:pt x="311" y="776"/>
                </a:cubicBezTo>
                <a:cubicBezTo>
                  <a:pt x="318" y="775"/>
                  <a:pt x="325" y="774"/>
                  <a:pt x="333" y="775"/>
                </a:cubicBezTo>
                <a:cubicBezTo>
                  <a:pt x="336" y="776"/>
                  <a:pt x="340" y="776"/>
                  <a:pt x="344" y="777"/>
                </a:cubicBezTo>
                <a:cubicBezTo>
                  <a:pt x="346" y="777"/>
                  <a:pt x="348" y="776"/>
                  <a:pt x="349" y="775"/>
                </a:cubicBezTo>
                <a:cubicBezTo>
                  <a:pt x="362" y="764"/>
                  <a:pt x="375" y="752"/>
                  <a:pt x="389" y="742"/>
                </a:cubicBezTo>
                <a:cubicBezTo>
                  <a:pt x="394" y="739"/>
                  <a:pt x="398" y="736"/>
                  <a:pt x="400" y="730"/>
                </a:cubicBezTo>
                <a:cubicBezTo>
                  <a:pt x="401" y="727"/>
                  <a:pt x="404" y="725"/>
                  <a:pt x="406" y="723"/>
                </a:cubicBezTo>
                <a:cubicBezTo>
                  <a:pt x="416" y="713"/>
                  <a:pt x="425" y="704"/>
                  <a:pt x="435" y="694"/>
                </a:cubicBezTo>
                <a:cubicBezTo>
                  <a:pt x="449" y="681"/>
                  <a:pt x="458" y="665"/>
                  <a:pt x="470" y="651"/>
                </a:cubicBezTo>
                <a:cubicBezTo>
                  <a:pt x="479" y="641"/>
                  <a:pt x="487" y="630"/>
                  <a:pt x="494" y="619"/>
                </a:cubicBezTo>
                <a:cubicBezTo>
                  <a:pt x="501" y="609"/>
                  <a:pt x="511" y="602"/>
                  <a:pt x="520" y="594"/>
                </a:cubicBezTo>
                <a:cubicBezTo>
                  <a:pt x="523" y="591"/>
                  <a:pt x="526" y="587"/>
                  <a:pt x="528" y="584"/>
                </a:cubicBezTo>
                <a:cubicBezTo>
                  <a:pt x="536" y="572"/>
                  <a:pt x="542" y="560"/>
                  <a:pt x="553" y="551"/>
                </a:cubicBezTo>
                <a:cubicBezTo>
                  <a:pt x="566" y="540"/>
                  <a:pt x="580" y="530"/>
                  <a:pt x="589" y="514"/>
                </a:cubicBezTo>
                <a:cubicBezTo>
                  <a:pt x="589" y="514"/>
                  <a:pt x="589" y="514"/>
                  <a:pt x="590" y="513"/>
                </a:cubicBezTo>
                <a:cubicBezTo>
                  <a:pt x="597" y="503"/>
                  <a:pt x="605" y="494"/>
                  <a:pt x="614" y="485"/>
                </a:cubicBezTo>
                <a:cubicBezTo>
                  <a:pt x="622" y="478"/>
                  <a:pt x="627" y="469"/>
                  <a:pt x="635" y="462"/>
                </a:cubicBezTo>
                <a:cubicBezTo>
                  <a:pt x="639" y="458"/>
                  <a:pt x="642" y="453"/>
                  <a:pt x="648" y="450"/>
                </a:cubicBezTo>
                <a:cubicBezTo>
                  <a:pt x="656" y="446"/>
                  <a:pt x="665" y="443"/>
                  <a:pt x="674" y="444"/>
                </a:cubicBezTo>
                <a:cubicBezTo>
                  <a:pt x="678" y="445"/>
                  <a:pt x="680" y="443"/>
                  <a:pt x="683" y="441"/>
                </a:cubicBezTo>
                <a:cubicBezTo>
                  <a:pt x="685" y="438"/>
                  <a:pt x="687" y="436"/>
                  <a:pt x="688" y="433"/>
                </a:cubicBezTo>
                <a:cubicBezTo>
                  <a:pt x="692" y="423"/>
                  <a:pt x="700" y="418"/>
                  <a:pt x="710" y="416"/>
                </a:cubicBezTo>
                <a:cubicBezTo>
                  <a:pt x="714" y="416"/>
                  <a:pt x="717" y="414"/>
                  <a:pt x="719" y="410"/>
                </a:cubicBezTo>
                <a:cubicBezTo>
                  <a:pt x="721" y="404"/>
                  <a:pt x="725" y="400"/>
                  <a:pt x="730" y="396"/>
                </a:cubicBezTo>
                <a:cubicBezTo>
                  <a:pt x="740" y="390"/>
                  <a:pt x="747" y="380"/>
                  <a:pt x="756" y="372"/>
                </a:cubicBezTo>
                <a:cubicBezTo>
                  <a:pt x="760" y="368"/>
                  <a:pt x="764" y="362"/>
                  <a:pt x="768" y="358"/>
                </a:cubicBezTo>
                <a:cubicBezTo>
                  <a:pt x="783" y="344"/>
                  <a:pt x="795" y="330"/>
                  <a:pt x="802" y="311"/>
                </a:cubicBezTo>
                <a:cubicBezTo>
                  <a:pt x="810" y="287"/>
                  <a:pt x="823" y="266"/>
                  <a:pt x="843" y="251"/>
                </a:cubicBezTo>
                <a:cubicBezTo>
                  <a:pt x="856" y="240"/>
                  <a:pt x="871" y="236"/>
                  <a:pt x="888" y="241"/>
                </a:cubicBezTo>
                <a:cubicBezTo>
                  <a:pt x="899" y="245"/>
                  <a:pt x="910" y="249"/>
                  <a:pt x="921" y="253"/>
                </a:cubicBezTo>
                <a:cubicBezTo>
                  <a:pt x="927" y="255"/>
                  <a:pt x="932" y="257"/>
                  <a:pt x="938" y="255"/>
                </a:cubicBezTo>
                <a:cubicBezTo>
                  <a:pt x="946" y="253"/>
                  <a:pt x="954" y="254"/>
                  <a:pt x="961" y="253"/>
                </a:cubicBezTo>
                <a:cubicBezTo>
                  <a:pt x="971" y="252"/>
                  <a:pt x="981" y="253"/>
                  <a:pt x="991" y="250"/>
                </a:cubicBezTo>
                <a:cubicBezTo>
                  <a:pt x="1006" y="246"/>
                  <a:pt x="1018" y="236"/>
                  <a:pt x="1028" y="224"/>
                </a:cubicBezTo>
                <a:cubicBezTo>
                  <a:pt x="1029" y="223"/>
                  <a:pt x="1030" y="222"/>
                  <a:pt x="1029" y="220"/>
                </a:cubicBezTo>
                <a:cubicBezTo>
                  <a:pt x="1028" y="214"/>
                  <a:pt x="1028" y="208"/>
                  <a:pt x="1026" y="202"/>
                </a:cubicBezTo>
                <a:cubicBezTo>
                  <a:pt x="1021" y="191"/>
                  <a:pt x="1017" y="179"/>
                  <a:pt x="1012" y="168"/>
                </a:cubicBezTo>
                <a:cubicBezTo>
                  <a:pt x="1003" y="148"/>
                  <a:pt x="1001" y="127"/>
                  <a:pt x="1005" y="105"/>
                </a:cubicBezTo>
                <a:cubicBezTo>
                  <a:pt x="1008" y="93"/>
                  <a:pt x="1013" y="81"/>
                  <a:pt x="1018" y="70"/>
                </a:cubicBezTo>
                <a:cubicBezTo>
                  <a:pt x="1020" y="64"/>
                  <a:pt x="1021" y="59"/>
                  <a:pt x="1024" y="53"/>
                </a:cubicBezTo>
                <a:cubicBezTo>
                  <a:pt x="1029" y="43"/>
                  <a:pt x="1039" y="38"/>
                  <a:pt x="1045" y="29"/>
                </a:cubicBezTo>
                <a:cubicBezTo>
                  <a:pt x="1045" y="28"/>
                  <a:pt x="1047" y="27"/>
                  <a:pt x="1048" y="26"/>
                </a:cubicBezTo>
                <a:cubicBezTo>
                  <a:pt x="1054" y="24"/>
                  <a:pt x="1058" y="20"/>
                  <a:pt x="1063" y="16"/>
                </a:cubicBezTo>
                <a:cubicBezTo>
                  <a:pt x="1072" y="11"/>
                  <a:pt x="1081" y="6"/>
                  <a:pt x="1091" y="5"/>
                </a:cubicBezTo>
                <a:cubicBezTo>
                  <a:pt x="1096" y="4"/>
                  <a:pt x="1102" y="2"/>
                  <a:pt x="1107" y="0"/>
                </a:cubicBezTo>
                <a:cubicBezTo>
                  <a:pt x="1114" y="0"/>
                  <a:pt x="1120" y="0"/>
                  <a:pt x="1126" y="0"/>
                </a:cubicBezTo>
                <a:cubicBezTo>
                  <a:pt x="1126" y="0"/>
                  <a:pt x="1127" y="1"/>
                  <a:pt x="1127" y="1"/>
                </a:cubicBezTo>
                <a:cubicBezTo>
                  <a:pt x="1140" y="1"/>
                  <a:pt x="1151" y="5"/>
                  <a:pt x="1163" y="9"/>
                </a:cubicBezTo>
                <a:cubicBezTo>
                  <a:pt x="1171" y="12"/>
                  <a:pt x="1180" y="16"/>
                  <a:pt x="1188" y="18"/>
                </a:cubicBezTo>
                <a:cubicBezTo>
                  <a:pt x="1199" y="20"/>
                  <a:pt x="1209" y="25"/>
                  <a:pt x="1219" y="31"/>
                </a:cubicBezTo>
                <a:cubicBezTo>
                  <a:pt x="1226" y="35"/>
                  <a:pt x="1233" y="41"/>
                  <a:pt x="1239" y="47"/>
                </a:cubicBezTo>
                <a:cubicBezTo>
                  <a:pt x="1247" y="56"/>
                  <a:pt x="1252" y="66"/>
                  <a:pt x="1250" y="77"/>
                </a:cubicBezTo>
                <a:cubicBezTo>
                  <a:pt x="1250" y="84"/>
                  <a:pt x="1251" y="89"/>
                  <a:pt x="1254" y="94"/>
                </a:cubicBezTo>
                <a:cubicBezTo>
                  <a:pt x="1256" y="98"/>
                  <a:pt x="1258" y="102"/>
                  <a:pt x="1260" y="105"/>
                </a:cubicBezTo>
                <a:cubicBezTo>
                  <a:pt x="1267" y="116"/>
                  <a:pt x="1269" y="127"/>
                  <a:pt x="1265" y="139"/>
                </a:cubicBezTo>
                <a:cubicBezTo>
                  <a:pt x="1263" y="145"/>
                  <a:pt x="1264" y="150"/>
                  <a:pt x="1268" y="155"/>
                </a:cubicBezTo>
                <a:cubicBezTo>
                  <a:pt x="1269" y="156"/>
                  <a:pt x="1270" y="157"/>
                  <a:pt x="1271" y="158"/>
                </a:cubicBezTo>
                <a:cubicBezTo>
                  <a:pt x="1277" y="166"/>
                  <a:pt x="1284" y="173"/>
                  <a:pt x="1288" y="181"/>
                </a:cubicBezTo>
                <a:cubicBezTo>
                  <a:pt x="1293" y="190"/>
                  <a:pt x="1289" y="198"/>
                  <a:pt x="1279" y="198"/>
                </a:cubicBezTo>
                <a:cubicBezTo>
                  <a:pt x="1278" y="198"/>
                  <a:pt x="1277" y="198"/>
                  <a:pt x="1276" y="198"/>
                </a:cubicBezTo>
                <a:cubicBezTo>
                  <a:pt x="1269" y="200"/>
                  <a:pt x="1267" y="204"/>
                  <a:pt x="1268" y="210"/>
                </a:cubicBezTo>
                <a:cubicBezTo>
                  <a:pt x="1270" y="215"/>
                  <a:pt x="1268" y="218"/>
                  <a:pt x="1264" y="220"/>
                </a:cubicBezTo>
                <a:cubicBezTo>
                  <a:pt x="1260" y="223"/>
                  <a:pt x="1259" y="227"/>
                  <a:pt x="1262" y="232"/>
                </a:cubicBezTo>
                <a:cubicBezTo>
                  <a:pt x="1262" y="233"/>
                  <a:pt x="1263" y="234"/>
                  <a:pt x="1264" y="236"/>
                </a:cubicBezTo>
                <a:cubicBezTo>
                  <a:pt x="1265" y="239"/>
                  <a:pt x="1266" y="242"/>
                  <a:pt x="1263" y="245"/>
                </a:cubicBezTo>
                <a:cubicBezTo>
                  <a:pt x="1259" y="249"/>
                  <a:pt x="1259" y="253"/>
                  <a:pt x="1260" y="258"/>
                </a:cubicBezTo>
                <a:cubicBezTo>
                  <a:pt x="1263" y="273"/>
                  <a:pt x="1254" y="286"/>
                  <a:pt x="1239" y="289"/>
                </a:cubicBezTo>
                <a:cubicBezTo>
                  <a:pt x="1230" y="290"/>
                  <a:pt x="1221" y="289"/>
                  <a:pt x="1213" y="288"/>
                </a:cubicBezTo>
                <a:cubicBezTo>
                  <a:pt x="1201" y="287"/>
                  <a:pt x="1189" y="286"/>
                  <a:pt x="1177" y="290"/>
                </a:cubicBezTo>
                <a:cubicBezTo>
                  <a:pt x="1174" y="292"/>
                  <a:pt x="1171" y="294"/>
                  <a:pt x="1168" y="297"/>
                </a:cubicBezTo>
                <a:cubicBezTo>
                  <a:pt x="1164" y="304"/>
                  <a:pt x="1159" y="311"/>
                  <a:pt x="1152" y="316"/>
                </a:cubicBezTo>
                <a:cubicBezTo>
                  <a:pt x="1151" y="318"/>
                  <a:pt x="1150" y="320"/>
                  <a:pt x="1150" y="322"/>
                </a:cubicBezTo>
                <a:cubicBezTo>
                  <a:pt x="1152" y="329"/>
                  <a:pt x="1153" y="335"/>
                  <a:pt x="1158" y="340"/>
                </a:cubicBezTo>
                <a:cubicBezTo>
                  <a:pt x="1165" y="347"/>
                  <a:pt x="1166" y="353"/>
                  <a:pt x="1162" y="361"/>
                </a:cubicBezTo>
                <a:cubicBezTo>
                  <a:pt x="1159" y="367"/>
                  <a:pt x="1160" y="369"/>
                  <a:pt x="1165" y="372"/>
                </a:cubicBezTo>
                <a:cubicBezTo>
                  <a:pt x="1169" y="375"/>
                  <a:pt x="1174" y="378"/>
                  <a:pt x="1177" y="382"/>
                </a:cubicBezTo>
                <a:cubicBezTo>
                  <a:pt x="1180" y="388"/>
                  <a:pt x="1185" y="393"/>
                  <a:pt x="1188" y="399"/>
                </a:cubicBezTo>
                <a:cubicBezTo>
                  <a:pt x="1190" y="403"/>
                  <a:pt x="1193" y="406"/>
                  <a:pt x="1197" y="409"/>
                </a:cubicBezTo>
                <a:cubicBezTo>
                  <a:pt x="1209" y="417"/>
                  <a:pt x="1216" y="429"/>
                  <a:pt x="1218" y="444"/>
                </a:cubicBezTo>
                <a:cubicBezTo>
                  <a:pt x="1221" y="457"/>
                  <a:pt x="1223" y="470"/>
                  <a:pt x="1225" y="483"/>
                </a:cubicBezTo>
                <a:cubicBezTo>
                  <a:pt x="1227" y="493"/>
                  <a:pt x="1229" y="502"/>
                  <a:pt x="1229" y="512"/>
                </a:cubicBezTo>
                <a:cubicBezTo>
                  <a:pt x="1228" y="517"/>
                  <a:pt x="1230" y="521"/>
                  <a:pt x="1234" y="523"/>
                </a:cubicBezTo>
                <a:cubicBezTo>
                  <a:pt x="1245" y="527"/>
                  <a:pt x="1251" y="534"/>
                  <a:pt x="1254" y="545"/>
                </a:cubicBezTo>
                <a:cubicBezTo>
                  <a:pt x="1255" y="547"/>
                  <a:pt x="1255" y="550"/>
                  <a:pt x="1258" y="552"/>
                </a:cubicBezTo>
                <a:cubicBezTo>
                  <a:pt x="1263" y="556"/>
                  <a:pt x="1266" y="561"/>
                  <a:pt x="1268" y="566"/>
                </a:cubicBezTo>
                <a:cubicBezTo>
                  <a:pt x="1272" y="576"/>
                  <a:pt x="1277" y="584"/>
                  <a:pt x="1286" y="590"/>
                </a:cubicBezTo>
                <a:cubicBezTo>
                  <a:pt x="1290" y="593"/>
                  <a:pt x="1294" y="596"/>
                  <a:pt x="1296" y="600"/>
                </a:cubicBezTo>
                <a:cubicBezTo>
                  <a:pt x="1297" y="604"/>
                  <a:pt x="1301" y="606"/>
                  <a:pt x="1303" y="609"/>
                </a:cubicBezTo>
                <a:cubicBezTo>
                  <a:pt x="1304" y="611"/>
                  <a:pt x="1306" y="610"/>
                  <a:pt x="1307" y="610"/>
                </a:cubicBezTo>
                <a:cubicBezTo>
                  <a:pt x="1316" y="604"/>
                  <a:pt x="1327" y="604"/>
                  <a:pt x="1337" y="599"/>
                </a:cubicBezTo>
                <a:cubicBezTo>
                  <a:pt x="1346" y="595"/>
                  <a:pt x="1356" y="590"/>
                  <a:pt x="1364" y="584"/>
                </a:cubicBezTo>
                <a:cubicBezTo>
                  <a:pt x="1367" y="581"/>
                  <a:pt x="1371" y="578"/>
                  <a:pt x="1375" y="577"/>
                </a:cubicBezTo>
                <a:cubicBezTo>
                  <a:pt x="1380" y="576"/>
                  <a:pt x="1382" y="574"/>
                  <a:pt x="1382" y="568"/>
                </a:cubicBezTo>
                <a:cubicBezTo>
                  <a:pt x="1382" y="567"/>
                  <a:pt x="1383" y="565"/>
                  <a:pt x="1384" y="563"/>
                </a:cubicBezTo>
                <a:cubicBezTo>
                  <a:pt x="1389" y="551"/>
                  <a:pt x="1398" y="544"/>
                  <a:pt x="1407" y="536"/>
                </a:cubicBezTo>
                <a:cubicBezTo>
                  <a:pt x="1416" y="528"/>
                  <a:pt x="1427" y="524"/>
                  <a:pt x="1433" y="514"/>
                </a:cubicBezTo>
                <a:cubicBezTo>
                  <a:pt x="1434" y="512"/>
                  <a:pt x="1436" y="511"/>
                  <a:pt x="1437" y="509"/>
                </a:cubicBezTo>
                <a:cubicBezTo>
                  <a:pt x="1449" y="498"/>
                  <a:pt x="1462" y="489"/>
                  <a:pt x="1473" y="477"/>
                </a:cubicBezTo>
                <a:cubicBezTo>
                  <a:pt x="1476" y="474"/>
                  <a:pt x="1478" y="475"/>
                  <a:pt x="1480" y="477"/>
                </a:cubicBezTo>
                <a:cubicBezTo>
                  <a:pt x="1489" y="487"/>
                  <a:pt x="1498" y="496"/>
                  <a:pt x="1506" y="505"/>
                </a:cubicBezTo>
                <a:cubicBezTo>
                  <a:pt x="1507" y="506"/>
                  <a:pt x="1509" y="508"/>
                  <a:pt x="1511" y="507"/>
                </a:cubicBezTo>
                <a:cubicBezTo>
                  <a:pt x="1512" y="506"/>
                  <a:pt x="1514" y="505"/>
                  <a:pt x="1514" y="503"/>
                </a:cubicBezTo>
                <a:cubicBezTo>
                  <a:pt x="1515" y="496"/>
                  <a:pt x="1515" y="488"/>
                  <a:pt x="1515" y="481"/>
                </a:cubicBezTo>
                <a:cubicBezTo>
                  <a:pt x="1515" y="478"/>
                  <a:pt x="1513" y="474"/>
                  <a:pt x="1510" y="473"/>
                </a:cubicBezTo>
                <a:cubicBezTo>
                  <a:pt x="1502" y="472"/>
                  <a:pt x="1494" y="462"/>
                  <a:pt x="1498" y="454"/>
                </a:cubicBezTo>
                <a:cubicBezTo>
                  <a:pt x="1502" y="447"/>
                  <a:pt x="1503" y="439"/>
                  <a:pt x="1506" y="431"/>
                </a:cubicBezTo>
                <a:cubicBezTo>
                  <a:pt x="1507" y="426"/>
                  <a:pt x="1509" y="420"/>
                  <a:pt x="1515" y="417"/>
                </a:cubicBezTo>
                <a:cubicBezTo>
                  <a:pt x="1527" y="409"/>
                  <a:pt x="1539" y="401"/>
                  <a:pt x="1551" y="394"/>
                </a:cubicBezTo>
                <a:cubicBezTo>
                  <a:pt x="1555" y="391"/>
                  <a:pt x="1560" y="389"/>
                  <a:pt x="1565" y="388"/>
                </a:cubicBezTo>
                <a:cubicBezTo>
                  <a:pt x="1574" y="387"/>
                  <a:pt x="1580" y="392"/>
                  <a:pt x="1583" y="400"/>
                </a:cubicBezTo>
                <a:cubicBezTo>
                  <a:pt x="1585" y="405"/>
                  <a:pt x="1585" y="411"/>
                  <a:pt x="1592" y="413"/>
                </a:cubicBezTo>
                <a:cubicBezTo>
                  <a:pt x="1596" y="414"/>
                  <a:pt x="1599" y="418"/>
                  <a:pt x="1598" y="423"/>
                </a:cubicBezTo>
                <a:cubicBezTo>
                  <a:pt x="1598" y="426"/>
                  <a:pt x="1599" y="428"/>
                  <a:pt x="1602" y="430"/>
                </a:cubicBezTo>
                <a:cubicBezTo>
                  <a:pt x="1609" y="435"/>
                  <a:pt x="1611" y="440"/>
                  <a:pt x="1607" y="448"/>
                </a:cubicBezTo>
                <a:cubicBezTo>
                  <a:pt x="1606" y="450"/>
                  <a:pt x="1605" y="452"/>
                  <a:pt x="1608" y="453"/>
                </a:cubicBezTo>
                <a:cubicBezTo>
                  <a:pt x="1612" y="454"/>
                  <a:pt x="1612" y="458"/>
                  <a:pt x="1613" y="461"/>
                </a:cubicBezTo>
                <a:cubicBezTo>
                  <a:pt x="1613" y="462"/>
                  <a:pt x="1613" y="462"/>
                  <a:pt x="1613" y="463"/>
                </a:cubicBezTo>
                <a:close/>
                <a:moveTo>
                  <a:pt x="336" y="819"/>
                </a:moveTo>
                <a:cubicBezTo>
                  <a:pt x="336" y="817"/>
                  <a:pt x="337" y="814"/>
                  <a:pt x="335" y="813"/>
                </a:cubicBezTo>
                <a:cubicBezTo>
                  <a:pt x="330" y="810"/>
                  <a:pt x="329" y="806"/>
                  <a:pt x="329" y="801"/>
                </a:cubicBezTo>
                <a:cubicBezTo>
                  <a:pt x="330" y="797"/>
                  <a:pt x="328" y="796"/>
                  <a:pt x="325" y="796"/>
                </a:cubicBezTo>
                <a:cubicBezTo>
                  <a:pt x="322" y="797"/>
                  <a:pt x="318" y="797"/>
                  <a:pt x="315" y="798"/>
                </a:cubicBezTo>
                <a:cubicBezTo>
                  <a:pt x="312" y="798"/>
                  <a:pt x="310" y="799"/>
                  <a:pt x="309" y="802"/>
                </a:cubicBezTo>
                <a:cubicBezTo>
                  <a:pt x="308" y="805"/>
                  <a:pt x="306" y="807"/>
                  <a:pt x="303" y="808"/>
                </a:cubicBezTo>
                <a:cubicBezTo>
                  <a:pt x="299" y="810"/>
                  <a:pt x="299" y="812"/>
                  <a:pt x="302" y="814"/>
                </a:cubicBezTo>
                <a:cubicBezTo>
                  <a:pt x="306" y="819"/>
                  <a:pt x="311" y="824"/>
                  <a:pt x="315" y="829"/>
                </a:cubicBezTo>
                <a:cubicBezTo>
                  <a:pt x="320" y="834"/>
                  <a:pt x="325" y="839"/>
                  <a:pt x="330" y="845"/>
                </a:cubicBezTo>
                <a:cubicBezTo>
                  <a:pt x="331" y="845"/>
                  <a:pt x="332" y="847"/>
                  <a:pt x="333" y="847"/>
                </a:cubicBezTo>
                <a:cubicBezTo>
                  <a:pt x="335" y="846"/>
                  <a:pt x="334" y="844"/>
                  <a:pt x="335" y="843"/>
                </a:cubicBezTo>
                <a:cubicBezTo>
                  <a:pt x="337" y="836"/>
                  <a:pt x="340" y="830"/>
                  <a:pt x="336" y="822"/>
                </a:cubicBezTo>
                <a:cubicBezTo>
                  <a:pt x="336" y="821"/>
                  <a:pt x="336" y="821"/>
                  <a:pt x="336" y="819"/>
                </a:cubicBezTo>
                <a:close/>
              </a:path>
            </a:pathLst>
          </a:custGeom>
          <a:solidFill>
            <a:srgbClr val="1F324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 name="TextBox 29"/>
          <p:cNvSpPr txBox="1"/>
          <p:nvPr/>
        </p:nvSpPr>
        <p:spPr>
          <a:xfrm>
            <a:off x="7283063" y="2877398"/>
            <a:ext cx="3826689" cy="1261884"/>
          </a:xfrm>
          <a:prstGeom prst="rect">
            <a:avLst/>
          </a:prstGeom>
          <a:noFill/>
        </p:spPr>
        <p:txBody>
          <a:bodyPr wrap="none" rtlCol="0">
            <a:spAutoFit/>
          </a:bodyPr>
          <a:lstStyle>
            <a:defPPr>
              <a:defRPr lang="zh-CN"/>
            </a:defPPr>
            <a:lvl1pPr>
              <a:defRPr sz="2400" b="1">
                <a:solidFill>
                  <a:srgbClr val="12E5DF"/>
                </a:solidFill>
                <a:latin typeface="微软雅黑" pitchFamily="34" charset="-122"/>
                <a:ea typeface="微软雅黑" pitchFamily="34" charset="-122"/>
              </a:defRPr>
            </a:lvl1pPr>
          </a:lstStyle>
          <a:p>
            <a:r>
              <a:rPr lang="zh-CN" altLang="en-US" sz="2800" b="0" dirty="0" smtClean="0">
                <a:solidFill>
                  <a:srgbClr val="1F3240"/>
                </a:solidFill>
              </a:rPr>
              <a:t>点击添加文字</a:t>
            </a:r>
            <a:endParaRPr lang="en-US" altLang="zh-CN" sz="2800" b="0" dirty="0" smtClean="0">
              <a:solidFill>
                <a:srgbClr val="1F3240"/>
              </a:solidFill>
            </a:endParaRPr>
          </a:p>
          <a:p>
            <a:r>
              <a:rPr lang="zh-CN" altLang="en-US" sz="2800" b="0" dirty="0" smtClean="0">
                <a:solidFill>
                  <a:srgbClr val="1F3240"/>
                </a:solidFill>
              </a:rPr>
              <a:t>质量</a:t>
            </a:r>
            <a:r>
              <a:rPr lang="zh-CN" altLang="en-US" sz="4800" b="0" dirty="0">
                <a:solidFill>
                  <a:srgbClr val="00C8D8"/>
                </a:solidFill>
              </a:rPr>
              <a:t>领先者</a:t>
            </a:r>
            <a:r>
              <a:rPr lang="zh-CN" altLang="en-US" sz="2800" b="0" dirty="0" smtClean="0">
                <a:solidFill>
                  <a:srgbClr val="1F3240"/>
                </a:solidFill>
              </a:rPr>
              <a:t>的世界</a:t>
            </a:r>
            <a:endParaRPr lang="zh-CN" altLang="en-US" sz="2800" b="0" dirty="0">
              <a:solidFill>
                <a:srgbClr val="1F3240"/>
              </a:solidFill>
            </a:endParaRPr>
          </a:p>
        </p:txBody>
      </p:sp>
      <p:sp>
        <p:nvSpPr>
          <p:cNvPr id="52" name="TextBox 30"/>
          <p:cNvSpPr txBox="1"/>
          <p:nvPr/>
        </p:nvSpPr>
        <p:spPr>
          <a:xfrm>
            <a:off x="7283062" y="4300322"/>
            <a:ext cx="3826689" cy="1615827"/>
          </a:xfrm>
          <a:prstGeom prst="rect">
            <a:avLst/>
          </a:prstGeom>
          <a:noFill/>
        </p:spPr>
        <p:txBody>
          <a:bodyPr wrap="square" rtlCol="0">
            <a:spAutoFit/>
          </a:bodyPr>
          <a:lstStyle/>
          <a:p>
            <a:pPr algn="just">
              <a:lnSpc>
                <a:spcPct val="150000"/>
              </a:lnSpc>
            </a:pPr>
            <a:r>
              <a:rPr lang="zh-CN" altLang="en-US" sz="1100" dirty="0">
                <a:solidFill>
                  <a:srgbClr val="4C4C4C"/>
                </a:solidFill>
                <a:latin typeface="微软雅黑" pitchFamily="34" charset="-122"/>
                <a:ea typeface="微软雅黑" pitchFamily="34" charset="-122"/>
              </a:rPr>
              <a:t>您的内容打在这里，或者通过复制您的文本后，在此框中选择粘贴，并选择只保留文字</a:t>
            </a:r>
            <a:r>
              <a:rPr lang="zh-CN" altLang="en-US" sz="1100" dirty="0" smtClean="0">
                <a:solidFill>
                  <a:srgbClr val="4C4C4C"/>
                </a:solidFill>
                <a:latin typeface="微软雅黑" pitchFamily="34" charset="-122"/>
                <a:ea typeface="微软雅黑" pitchFamily="34" charset="-122"/>
              </a:rPr>
              <a:t>。</a:t>
            </a:r>
            <a:r>
              <a:rPr lang="zh-CN" altLang="en-US" sz="11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100" dirty="0" smtClean="0">
                <a:solidFill>
                  <a:schemeClr val="tx1">
                    <a:lumMod val="65000"/>
                    <a:lumOff val="35000"/>
                  </a:schemeClr>
                </a:solidFill>
                <a:latin typeface="微软雅黑" pitchFamily="34" charset="-122"/>
                <a:ea typeface="微软雅黑" pitchFamily="34" charset="-122"/>
              </a:rPr>
              <a:t>。</a:t>
            </a:r>
            <a:r>
              <a:rPr lang="zh-CN" altLang="en-US" sz="11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100" dirty="0" smtClean="0">
                <a:solidFill>
                  <a:schemeClr val="tx1">
                    <a:lumMod val="65000"/>
                    <a:lumOff val="35000"/>
                  </a:schemeClr>
                </a:solidFill>
                <a:latin typeface="微软雅黑" pitchFamily="34" charset="-122"/>
                <a:ea typeface="微软雅黑" pitchFamily="34" charset="-122"/>
              </a:rPr>
              <a:t>。</a:t>
            </a:r>
            <a:r>
              <a:rPr lang="zh-CN" altLang="en-US" sz="11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endParaRPr lang="zh-CN" altLang="en-US" sz="1100" dirty="0">
              <a:solidFill>
                <a:srgbClr val="4C4C4C"/>
              </a:solidFill>
              <a:latin typeface="微软雅黑" pitchFamily="34" charset="-122"/>
              <a:ea typeface="微软雅黑" pitchFamily="34" charset="-122"/>
            </a:endParaRPr>
          </a:p>
        </p:txBody>
      </p:sp>
    </p:spTree>
    <p:extLst>
      <p:ext uri="{BB962C8B-B14F-4D97-AF65-F5344CB8AC3E}">
        <p14:creationId xmlns:p14="http://schemas.microsoft.com/office/powerpoint/2010/main" val="180403197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5644">
        <p15:prstTrans prst="pageCurlDouble"/>
      </p:transition>
    </mc:Choice>
    <mc:Fallback>
      <p:transition spd="slow" advClick="0" advTm="564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0-#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500" fill="hold"/>
                                        <p:tgtEl>
                                          <p:spTgt spid="47"/>
                                        </p:tgtEl>
                                        <p:attrNameLst>
                                          <p:attrName>ppt_x</p:attrName>
                                        </p:attrNameLst>
                                      </p:cBhvr>
                                      <p:tavLst>
                                        <p:tav tm="0">
                                          <p:val>
                                            <p:strVal val="#ppt_x"/>
                                          </p:val>
                                        </p:tav>
                                        <p:tav tm="100000">
                                          <p:val>
                                            <p:strVal val="#ppt_x"/>
                                          </p:val>
                                        </p:tav>
                                      </p:tavLst>
                                    </p:anim>
                                    <p:anim calcmode="lin" valueType="num">
                                      <p:cBhvr additive="base">
                                        <p:cTn id="12" dur="500" fill="hold"/>
                                        <p:tgtEl>
                                          <p:spTgt spid="47"/>
                                        </p:tgtEl>
                                        <p:attrNameLst>
                                          <p:attrName>ppt_y</p:attrName>
                                        </p:attrNameLst>
                                      </p:cBhvr>
                                      <p:tavLst>
                                        <p:tav tm="0">
                                          <p:val>
                                            <p:strVal val="0-#ppt_h/2"/>
                                          </p:val>
                                        </p:tav>
                                        <p:tav tm="100000">
                                          <p:val>
                                            <p:strVal val="#ppt_y"/>
                                          </p:val>
                                        </p:tav>
                                      </p:tavLst>
                                    </p:anim>
                                  </p:childTnLst>
                                </p:cTn>
                              </p:par>
                              <p:par>
                                <p:cTn id="13" presetID="2" presetClass="entr" presetSubtype="2" decel="100000" fill="hold" grpId="0" nodeType="withEffect">
                                  <p:stCondLst>
                                    <p:cond delay="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1+#ppt_w/2"/>
                                          </p:val>
                                        </p:tav>
                                        <p:tav tm="100000">
                                          <p:val>
                                            <p:strVal val="#ppt_x"/>
                                          </p:val>
                                        </p:tav>
                                      </p:tavLst>
                                    </p:anim>
                                    <p:anim calcmode="lin" valueType="num">
                                      <p:cBhvr additive="base">
                                        <p:cTn id="16" dur="500" fill="hold"/>
                                        <p:tgtEl>
                                          <p:spTgt spid="48"/>
                                        </p:tgtEl>
                                        <p:attrNameLst>
                                          <p:attrName>ppt_y</p:attrName>
                                        </p:attrNameLst>
                                      </p:cBhvr>
                                      <p:tavLst>
                                        <p:tav tm="0">
                                          <p:val>
                                            <p:strVal val="#ppt_y"/>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ppt_x"/>
                                          </p:val>
                                        </p:tav>
                                        <p:tav tm="100000">
                                          <p:val>
                                            <p:strVal val="#ppt_x"/>
                                          </p:val>
                                        </p:tav>
                                      </p:tavLst>
                                    </p:anim>
                                    <p:anim calcmode="lin" valueType="num">
                                      <p:cBhvr additive="base">
                                        <p:cTn id="20" dur="500" fill="hold"/>
                                        <p:tgtEl>
                                          <p:spTgt spid="49"/>
                                        </p:tgtEl>
                                        <p:attrNameLst>
                                          <p:attrName>ppt_y</p:attrName>
                                        </p:attrNameLst>
                                      </p:cBhvr>
                                      <p:tavLst>
                                        <p:tav tm="0">
                                          <p:val>
                                            <p:strVal val="1+#ppt_h/2"/>
                                          </p:val>
                                        </p:tav>
                                        <p:tav tm="100000">
                                          <p:val>
                                            <p:strVal val="#ppt_y"/>
                                          </p:val>
                                        </p:tav>
                                      </p:tavLst>
                                    </p:anim>
                                  </p:childTnLst>
                                </p:cTn>
                              </p:par>
                              <p:par>
                                <p:cTn id="21" presetID="8" presetClass="emph" presetSubtype="0" repeatCount="indefinite" fill="hold" grpId="1" nodeType="withEffect">
                                  <p:stCondLst>
                                    <p:cond delay="0"/>
                                  </p:stCondLst>
                                  <p:childTnLst>
                                    <p:animRot by="-86400000">
                                      <p:cBhvr>
                                        <p:cTn id="22" dur="7000" fill="hold"/>
                                        <p:tgtEl>
                                          <p:spTgt spid="46"/>
                                        </p:tgtEl>
                                        <p:attrNameLst>
                                          <p:attrName>r</p:attrName>
                                        </p:attrNameLst>
                                      </p:cBhvr>
                                    </p:animRot>
                                  </p:childTnLst>
                                </p:cTn>
                              </p:par>
                              <p:par>
                                <p:cTn id="23" presetID="8" presetClass="emph" presetSubtype="0" repeatCount="indefinite" fill="hold" grpId="1" nodeType="withEffect">
                                  <p:stCondLst>
                                    <p:cond delay="0"/>
                                  </p:stCondLst>
                                  <p:childTnLst>
                                    <p:animRot by="70800000">
                                      <p:cBhvr>
                                        <p:cTn id="24" dur="7000" fill="hold"/>
                                        <p:tgtEl>
                                          <p:spTgt spid="47"/>
                                        </p:tgtEl>
                                        <p:attrNameLst>
                                          <p:attrName>r</p:attrName>
                                        </p:attrNameLst>
                                      </p:cBhvr>
                                    </p:animRot>
                                  </p:childTnLst>
                                </p:cTn>
                              </p:par>
                              <p:par>
                                <p:cTn id="25" presetID="8" presetClass="emph" presetSubtype="0" repeatCount="indefinite" fill="hold" grpId="1" nodeType="withEffect">
                                  <p:stCondLst>
                                    <p:cond delay="0"/>
                                  </p:stCondLst>
                                  <p:childTnLst>
                                    <p:animRot by="-112800000">
                                      <p:cBhvr>
                                        <p:cTn id="26" dur="7000" fill="hold"/>
                                        <p:tgtEl>
                                          <p:spTgt spid="48"/>
                                        </p:tgtEl>
                                        <p:attrNameLst>
                                          <p:attrName>r</p:attrName>
                                        </p:attrNameLst>
                                      </p:cBhvr>
                                    </p:animRot>
                                  </p:childTnLst>
                                </p:cTn>
                              </p:par>
                              <p:par>
                                <p:cTn id="27" presetID="8" presetClass="emph" presetSubtype="0" repeatCount="indefinite" fill="hold" grpId="1" nodeType="withEffect">
                                  <p:stCondLst>
                                    <p:cond delay="0"/>
                                  </p:stCondLst>
                                  <p:childTnLst>
                                    <p:animRot by="83400000">
                                      <p:cBhvr>
                                        <p:cTn id="28" dur="7000" fill="hold"/>
                                        <p:tgtEl>
                                          <p:spTgt spid="49"/>
                                        </p:tgtEl>
                                        <p:attrNameLst>
                                          <p:attrName>r</p:attrName>
                                        </p:attrNameLst>
                                      </p:cBhvr>
                                    </p:animRot>
                                  </p:childTnLst>
                                </p:cTn>
                              </p:par>
                              <p:par>
                                <p:cTn id="29" presetID="2" presetClass="entr" presetSubtype="12" fill="hold" grpId="0" nodeType="withEffect">
                                  <p:stCondLst>
                                    <p:cond delay="0"/>
                                  </p:stCondLst>
                                  <p:childTnLst>
                                    <p:set>
                                      <p:cBhvr>
                                        <p:cTn id="30" dur="1" fill="hold">
                                          <p:stCondLst>
                                            <p:cond delay="0"/>
                                          </p:stCondLst>
                                        </p:cTn>
                                        <p:tgtEl>
                                          <p:spTgt spid="50"/>
                                        </p:tgtEl>
                                        <p:attrNameLst>
                                          <p:attrName>style.visibility</p:attrName>
                                        </p:attrNameLst>
                                      </p:cBhvr>
                                      <p:to>
                                        <p:strVal val="visible"/>
                                      </p:to>
                                    </p:set>
                                    <p:anim calcmode="lin" valueType="num">
                                      <p:cBhvr additive="base">
                                        <p:cTn id="31" dur="500" fill="hold"/>
                                        <p:tgtEl>
                                          <p:spTgt spid="50"/>
                                        </p:tgtEl>
                                        <p:attrNameLst>
                                          <p:attrName>ppt_x</p:attrName>
                                        </p:attrNameLst>
                                      </p:cBhvr>
                                      <p:tavLst>
                                        <p:tav tm="0">
                                          <p:val>
                                            <p:strVal val="0-#ppt_w/2"/>
                                          </p:val>
                                        </p:tav>
                                        <p:tav tm="100000">
                                          <p:val>
                                            <p:strVal val="#ppt_x"/>
                                          </p:val>
                                        </p:tav>
                                      </p:tavLst>
                                    </p:anim>
                                    <p:anim calcmode="lin" valueType="num">
                                      <p:cBhvr additive="base">
                                        <p:cTn id="32" dur="500" fill="hold"/>
                                        <p:tgtEl>
                                          <p:spTgt spid="50"/>
                                        </p:tgtEl>
                                        <p:attrNameLst>
                                          <p:attrName>ppt_y</p:attrName>
                                        </p:attrNameLst>
                                      </p:cBhvr>
                                      <p:tavLst>
                                        <p:tav tm="0">
                                          <p:val>
                                            <p:strVal val="1+#ppt_h/2"/>
                                          </p:val>
                                        </p:tav>
                                        <p:tav tm="100000">
                                          <p:val>
                                            <p:strVal val="#ppt_y"/>
                                          </p:val>
                                        </p:tav>
                                      </p:tavLst>
                                    </p:anim>
                                  </p:childTnLst>
                                </p:cTn>
                              </p:par>
                              <p:par>
                                <p:cTn id="33" presetID="2" presetClass="entr" presetSubtype="2" accel="100000" fill="hold" grpId="0" nodeType="withEffect">
                                  <p:stCondLst>
                                    <p:cond delay="1000"/>
                                  </p:stCondLst>
                                  <p:childTnLst>
                                    <p:set>
                                      <p:cBhvr>
                                        <p:cTn id="34" dur="1" fill="hold">
                                          <p:stCondLst>
                                            <p:cond delay="0"/>
                                          </p:stCondLst>
                                        </p:cTn>
                                        <p:tgtEl>
                                          <p:spTgt spid="51"/>
                                        </p:tgtEl>
                                        <p:attrNameLst>
                                          <p:attrName>style.visibility</p:attrName>
                                        </p:attrNameLst>
                                      </p:cBhvr>
                                      <p:to>
                                        <p:strVal val="visible"/>
                                      </p:to>
                                    </p:set>
                                    <p:anim calcmode="lin" valueType="num">
                                      <p:cBhvr additive="base">
                                        <p:cTn id="35" dur="500" fill="hold"/>
                                        <p:tgtEl>
                                          <p:spTgt spid="51"/>
                                        </p:tgtEl>
                                        <p:attrNameLst>
                                          <p:attrName>ppt_x</p:attrName>
                                        </p:attrNameLst>
                                      </p:cBhvr>
                                      <p:tavLst>
                                        <p:tav tm="0">
                                          <p:val>
                                            <p:strVal val="1+#ppt_w/2"/>
                                          </p:val>
                                        </p:tav>
                                        <p:tav tm="100000">
                                          <p:val>
                                            <p:strVal val="#ppt_x"/>
                                          </p:val>
                                        </p:tav>
                                      </p:tavLst>
                                    </p:anim>
                                    <p:anim calcmode="lin" valueType="num">
                                      <p:cBhvr additive="base">
                                        <p:cTn id="36" dur="500" fill="hold"/>
                                        <p:tgtEl>
                                          <p:spTgt spid="51"/>
                                        </p:tgtEl>
                                        <p:attrNameLst>
                                          <p:attrName>ppt_y</p:attrName>
                                        </p:attrNameLst>
                                      </p:cBhvr>
                                      <p:tavLst>
                                        <p:tav tm="0">
                                          <p:val>
                                            <p:strVal val="#ppt_y"/>
                                          </p:val>
                                        </p:tav>
                                        <p:tav tm="100000">
                                          <p:val>
                                            <p:strVal val="#ppt_y"/>
                                          </p:val>
                                        </p:tav>
                                      </p:tavLst>
                                    </p:anim>
                                  </p:childTnLst>
                                </p:cTn>
                              </p:par>
                              <p:par>
                                <p:cTn id="37" presetID="2" presetClass="entr" presetSubtype="4" accel="100000" fill="hold" grpId="0" nodeType="withEffect">
                                  <p:stCondLst>
                                    <p:cond delay="1000"/>
                                  </p:stCondLst>
                                  <p:childTnLst>
                                    <p:set>
                                      <p:cBhvr>
                                        <p:cTn id="38" dur="1" fill="hold">
                                          <p:stCondLst>
                                            <p:cond delay="0"/>
                                          </p:stCondLst>
                                        </p:cTn>
                                        <p:tgtEl>
                                          <p:spTgt spid="52"/>
                                        </p:tgtEl>
                                        <p:attrNameLst>
                                          <p:attrName>style.visibility</p:attrName>
                                        </p:attrNameLst>
                                      </p:cBhvr>
                                      <p:to>
                                        <p:strVal val="visible"/>
                                      </p:to>
                                    </p:set>
                                    <p:anim calcmode="lin" valueType="num">
                                      <p:cBhvr additive="base">
                                        <p:cTn id="39" dur="500" fill="hold"/>
                                        <p:tgtEl>
                                          <p:spTgt spid="52"/>
                                        </p:tgtEl>
                                        <p:attrNameLst>
                                          <p:attrName>ppt_x</p:attrName>
                                        </p:attrNameLst>
                                      </p:cBhvr>
                                      <p:tavLst>
                                        <p:tav tm="0">
                                          <p:val>
                                            <p:strVal val="#ppt_x"/>
                                          </p:val>
                                        </p:tav>
                                        <p:tav tm="100000">
                                          <p:val>
                                            <p:strVal val="#ppt_x"/>
                                          </p:val>
                                        </p:tav>
                                      </p:tavLst>
                                    </p:anim>
                                    <p:anim calcmode="lin" valueType="num">
                                      <p:cBhvr additive="base">
                                        <p:cTn id="40"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6" grpId="1" animBg="1"/>
      <p:bldP spid="47" grpId="0" animBg="1"/>
      <p:bldP spid="47" grpId="1" animBg="1"/>
      <p:bldP spid="48" grpId="0" animBg="1"/>
      <p:bldP spid="48" grpId="1" animBg="1"/>
      <p:bldP spid="49" grpId="0" animBg="1"/>
      <p:bldP spid="49" grpId="1" animBg="1"/>
      <p:bldP spid="50" grpId="0" animBg="1"/>
      <p:bldP spid="51" grpId="0"/>
      <p:bldP spid="5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3"/>
          <p:cNvSpPr txBox="1"/>
          <p:nvPr/>
        </p:nvSpPr>
        <p:spPr>
          <a:xfrm>
            <a:off x="2768970" y="248083"/>
            <a:ext cx="3777531"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zh-CN" altLang="en-US" sz="3600" kern="0" dirty="0" smtClean="0">
                <a:solidFill>
                  <a:srgbClr val="00C8D8"/>
                </a:solidFill>
                <a:latin typeface="微软雅黑" panose="020B0503020204020204" pitchFamily="34" charset="-122"/>
                <a:ea typeface="微软雅黑" panose="020B0503020204020204" pitchFamily="34" charset="-122"/>
              </a:rPr>
              <a:t>行业前景</a:t>
            </a:r>
            <a:endParaRPr lang="zh-CN" altLang="en-US" sz="3600" kern="0" dirty="0">
              <a:solidFill>
                <a:srgbClr val="00C8D8"/>
              </a:solidFill>
              <a:latin typeface="微软雅黑" panose="020B0503020204020204" pitchFamily="34" charset="-122"/>
              <a:ea typeface="微软雅黑" panose="020B0503020204020204" pitchFamily="34" charset="-122"/>
            </a:endParaRPr>
          </a:p>
        </p:txBody>
      </p:sp>
      <p:sp>
        <p:nvSpPr>
          <p:cNvPr id="23" name="矩形 22"/>
          <p:cNvSpPr/>
          <p:nvPr/>
        </p:nvSpPr>
        <p:spPr>
          <a:xfrm>
            <a:off x="-806824" y="847165"/>
            <a:ext cx="524436" cy="88750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矩形 23"/>
          <p:cNvSpPr/>
          <p:nvPr/>
        </p:nvSpPr>
        <p:spPr>
          <a:xfrm>
            <a:off x="-806824" y="1734671"/>
            <a:ext cx="524436" cy="887506"/>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 name="组合 1"/>
          <p:cNvGrpSpPr/>
          <p:nvPr/>
        </p:nvGrpSpPr>
        <p:grpSpPr>
          <a:xfrm>
            <a:off x="354482" y="190001"/>
            <a:ext cx="2228557" cy="763237"/>
            <a:chOff x="157476" y="152440"/>
            <a:chExt cx="2474408" cy="847436"/>
          </a:xfrm>
        </p:grpSpPr>
        <p:sp>
          <p:nvSpPr>
            <p:cNvPr id="25" name="Freeform 24"/>
            <p:cNvSpPr/>
            <p:nvPr/>
          </p:nvSpPr>
          <p:spPr>
            <a:xfrm>
              <a:off x="1332597" y="152440"/>
              <a:ext cx="1299287" cy="847436"/>
            </a:xfrm>
            <a:custGeom>
              <a:avLst/>
              <a:gdLst/>
              <a:ahLst/>
              <a:cxnLst>
                <a:cxn ang="0">
                  <a:pos x="448270" y="0"/>
                </a:cxn>
                <a:cxn ang="0">
                  <a:pos x="2349604" y="0"/>
                </a:cxn>
                <a:cxn ang="0">
                  <a:pos x="2374000" y="55145"/>
                </a:cxn>
                <a:cxn ang="0">
                  <a:pos x="1989769" y="1497335"/>
                </a:cxn>
                <a:cxn ang="0">
                  <a:pos x="1934879" y="1553246"/>
                </a:cxn>
                <a:cxn ang="0">
                  <a:pos x="33544" y="1553246"/>
                </a:cxn>
                <a:cxn ang="0">
                  <a:pos x="8386" y="1497335"/>
                </a:cxn>
                <a:cxn ang="0">
                  <a:pos x="393380" y="55145"/>
                </a:cxn>
                <a:cxn ang="0">
                  <a:pos x="448270" y="0"/>
                </a:cxn>
              </a:cxnLst>
              <a:rect l="0" t="0" r="0" b="0"/>
              <a:pathLst>
                <a:path w="3125" h="2028">
                  <a:moveTo>
                    <a:pt x="588" y="0"/>
                  </a:moveTo>
                  <a:lnTo>
                    <a:pt x="3082" y="0"/>
                  </a:lnTo>
                  <a:cubicBezTo>
                    <a:pt x="3110" y="0"/>
                    <a:pt x="3125" y="32"/>
                    <a:pt x="3114" y="72"/>
                  </a:cubicBezTo>
                  <a:lnTo>
                    <a:pt x="2610" y="1955"/>
                  </a:lnTo>
                  <a:cubicBezTo>
                    <a:pt x="2599" y="1995"/>
                    <a:pt x="2567" y="2028"/>
                    <a:pt x="2538" y="2028"/>
                  </a:cubicBezTo>
                  <a:lnTo>
                    <a:pt x="44" y="2028"/>
                  </a:lnTo>
                  <a:cubicBezTo>
                    <a:pt x="15" y="2028"/>
                    <a:pt x="0" y="1995"/>
                    <a:pt x="11" y="1955"/>
                  </a:cubicBezTo>
                  <a:lnTo>
                    <a:pt x="516" y="72"/>
                  </a:lnTo>
                  <a:cubicBezTo>
                    <a:pt x="527" y="32"/>
                    <a:pt x="559" y="0"/>
                    <a:pt x="588" y="0"/>
                  </a:cubicBez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26" name="Freeform 22"/>
            <p:cNvSpPr/>
            <p:nvPr/>
          </p:nvSpPr>
          <p:spPr>
            <a:xfrm>
              <a:off x="157476" y="152440"/>
              <a:ext cx="1298421" cy="846571"/>
            </a:xfrm>
            <a:custGeom>
              <a:avLst/>
              <a:gdLst/>
              <a:ahLst/>
              <a:cxnLst>
                <a:cxn ang="0">
                  <a:pos x="448114" y="0"/>
                </a:cxn>
                <a:cxn ang="0">
                  <a:pos x="2346501" y="0"/>
                </a:cxn>
                <a:cxn ang="0">
                  <a:pos x="2372412" y="56677"/>
                </a:cxn>
                <a:cxn ang="0">
                  <a:pos x="1988314" y="1496569"/>
                </a:cxn>
                <a:cxn ang="0">
                  <a:pos x="1932681" y="1553246"/>
                </a:cxn>
                <a:cxn ang="0">
                  <a:pos x="33532" y="1553246"/>
                </a:cxn>
                <a:cxn ang="0">
                  <a:pos x="8383" y="1496569"/>
                </a:cxn>
                <a:cxn ang="0">
                  <a:pos x="392481" y="56677"/>
                </a:cxn>
                <a:cxn ang="0">
                  <a:pos x="448114" y="0"/>
                </a:cxn>
              </a:cxnLst>
              <a:rect l="0" t="0" r="0" b="0"/>
              <a:pathLst>
                <a:path w="3124" h="2028">
                  <a:moveTo>
                    <a:pt x="588" y="0"/>
                  </a:moveTo>
                  <a:lnTo>
                    <a:pt x="3079" y="0"/>
                  </a:lnTo>
                  <a:cubicBezTo>
                    <a:pt x="3109" y="0"/>
                    <a:pt x="3124" y="33"/>
                    <a:pt x="3113" y="74"/>
                  </a:cubicBezTo>
                  <a:lnTo>
                    <a:pt x="2609" y="1954"/>
                  </a:lnTo>
                  <a:cubicBezTo>
                    <a:pt x="2598" y="1994"/>
                    <a:pt x="2565" y="2028"/>
                    <a:pt x="2536" y="2028"/>
                  </a:cubicBezTo>
                  <a:lnTo>
                    <a:pt x="44" y="2028"/>
                  </a:lnTo>
                  <a:cubicBezTo>
                    <a:pt x="15" y="2028"/>
                    <a:pt x="0" y="1994"/>
                    <a:pt x="11" y="1954"/>
                  </a:cubicBezTo>
                  <a:lnTo>
                    <a:pt x="515" y="74"/>
                  </a:lnTo>
                  <a:cubicBezTo>
                    <a:pt x="526" y="33"/>
                    <a:pt x="559" y="0"/>
                    <a:pt x="588" y="0"/>
                  </a:cubicBez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grpSp>
      <p:sp>
        <p:nvSpPr>
          <p:cNvPr id="27" name="Freeform 29"/>
          <p:cNvSpPr/>
          <p:nvPr/>
        </p:nvSpPr>
        <p:spPr>
          <a:xfrm>
            <a:off x="1749693" y="403409"/>
            <a:ext cx="441189" cy="335641"/>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FFFFFF"/>
          </a:solidFill>
          <a:ln w="9525">
            <a:noFill/>
          </a:ln>
        </p:spPr>
        <p:txBody>
          <a:bodyPr/>
          <a:lstStyle/>
          <a:p>
            <a:endParaRPr lang="zh-CN" altLang="en-US" sz="1799" dirty="0">
              <a:ea typeface="微软雅黑" panose="020B0503020204020204" pitchFamily="34" charset="-122"/>
            </a:endParaRPr>
          </a:p>
        </p:txBody>
      </p:sp>
      <p:sp>
        <p:nvSpPr>
          <p:cNvPr id="28" name="TextBox 23"/>
          <p:cNvSpPr txBox="1"/>
          <p:nvPr/>
        </p:nvSpPr>
        <p:spPr>
          <a:xfrm>
            <a:off x="488478" y="368127"/>
            <a:ext cx="1127219" cy="3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en-US" altLang="zh-CN" sz="1800" kern="0" dirty="0" smtClean="0">
                <a:solidFill>
                  <a:srgbClr val="FFFFFF"/>
                </a:solidFill>
                <a:latin typeface="微软雅黑" panose="020B0503020204020204" pitchFamily="34" charset="-122"/>
                <a:ea typeface="微软雅黑" panose="020B0503020204020204" pitchFamily="34" charset="-122"/>
              </a:rPr>
              <a:t>LOGO</a:t>
            </a:r>
            <a:endParaRPr lang="zh-CN" altLang="en-US" sz="1800" kern="0" dirty="0">
              <a:solidFill>
                <a:srgbClr val="FFFFFF"/>
              </a:solidFill>
              <a:latin typeface="微软雅黑" panose="020B0503020204020204" pitchFamily="34" charset="-122"/>
              <a:ea typeface="微软雅黑" panose="020B0503020204020204" pitchFamily="34" charset="-122"/>
            </a:endParaRPr>
          </a:p>
        </p:txBody>
      </p:sp>
      <p:sp>
        <p:nvSpPr>
          <p:cNvPr id="12" name="Freeform 28"/>
          <p:cNvSpPr/>
          <p:nvPr/>
        </p:nvSpPr>
        <p:spPr>
          <a:xfrm>
            <a:off x="5584865" y="529454"/>
            <a:ext cx="491880" cy="375265"/>
          </a:xfrm>
          <a:custGeom>
            <a:avLst/>
            <a:gdLst/>
            <a:ahLst/>
            <a:cxnLst>
              <a:cxn ang="0">
                <a:pos x="523584" y="195509"/>
              </a:cxn>
              <a:cxn ang="0">
                <a:pos x="468711" y="250712"/>
              </a:cxn>
              <a:cxn ang="0">
                <a:pos x="320857" y="399452"/>
              </a:cxn>
              <a:cxn ang="0">
                <a:pos x="210348" y="399452"/>
              </a:cxn>
              <a:cxn ang="0">
                <a:pos x="374206" y="234611"/>
              </a:cxn>
              <a:cxn ang="0">
                <a:pos x="0" y="234611"/>
              </a:cxn>
              <a:cxn ang="0">
                <a:pos x="0" y="156407"/>
              </a:cxn>
              <a:cxn ang="0">
                <a:pos x="374206" y="156407"/>
              </a:cxn>
              <a:cxn ang="0">
                <a:pos x="218732" y="0"/>
              </a:cxn>
              <a:cxn ang="0">
                <a:pos x="329241" y="0"/>
              </a:cxn>
              <a:cxn ang="0">
                <a:pos x="468711" y="140307"/>
              </a:cxn>
              <a:cxn ang="0">
                <a:pos x="523584" y="195509"/>
              </a:cxn>
            </a:cxnLst>
            <a:rect l="0" t="0" r="0" b="0"/>
            <a:pathLst>
              <a:path w="687" h="521">
                <a:moveTo>
                  <a:pt x="687" y="255"/>
                </a:moveTo>
                <a:lnTo>
                  <a:pt x="615" y="327"/>
                </a:lnTo>
                <a:lnTo>
                  <a:pt x="421" y="521"/>
                </a:lnTo>
                <a:lnTo>
                  <a:pt x="276" y="521"/>
                </a:lnTo>
                <a:lnTo>
                  <a:pt x="491" y="306"/>
                </a:lnTo>
                <a:lnTo>
                  <a:pt x="0" y="306"/>
                </a:lnTo>
                <a:lnTo>
                  <a:pt x="0" y="204"/>
                </a:lnTo>
                <a:lnTo>
                  <a:pt x="491" y="204"/>
                </a:lnTo>
                <a:lnTo>
                  <a:pt x="287" y="0"/>
                </a:lnTo>
                <a:lnTo>
                  <a:pt x="432" y="0"/>
                </a:lnTo>
                <a:lnTo>
                  <a:pt x="615" y="183"/>
                </a:lnTo>
                <a:lnTo>
                  <a:pt x="687" y="255"/>
                </a:ln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sp>
        <p:nvSpPr>
          <p:cNvPr id="13" name="Freeform 29"/>
          <p:cNvSpPr/>
          <p:nvPr/>
        </p:nvSpPr>
        <p:spPr>
          <a:xfrm>
            <a:off x="6222962" y="71945"/>
            <a:ext cx="624943" cy="475435"/>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14" name="Freeform 6"/>
          <p:cNvSpPr/>
          <p:nvPr/>
        </p:nvSpPr>
        <p:spPr bwMode="auto">
          <a:xfrm>
            <a:off x="2476693" y="4210388"/>
            <a:ext cx="1350435" cy="945781"/>
          </a:xfrm>
          <a:custGeom>
            <a:avLst/>
            <a:gdLst>
              <a:gd name="T0" fmla="*/ 0 w 1432"/>
              <a:gd name="T1" fmla="*/ 290 h 1002"/>
              <a:gd name="T2" fmla="*/ 1432 w 1432"/>
              <a:gd name="T3" fmla="*/ 0 h 1002"/>
              <a:gd name="T4" fmla="*/ 1245 w 1432"/>
              <a:gd name="T5" fmla="*/ 793 h 1002"/>
              <a:gd name="T6" fmla="*/ 275 w 1432"/>
              <a:gd name="T7" fmla="*/ 1002 h 1002"/>
              <a:gd name="T8" fmla="*/ 0 w 1432"/>
              <a:gd name="T9" fmla="*/ 290 h 1002"/>
            </a:gdLst>
            <a:ahLst/>
            <a:cxnLst>
              <a:cxn ang="0">
                <a:pos x="T0" y="T1"/>
              </a:cxn>
              <a:cxn ang="0">
                <a:pos x="T2" y="T3"/>
              </a:cxn>
              <a:cxn ang="0">
                <a:pos x="T4" y="T5"/>
              </a:cxn>
              <a:cxn ang="0">
                <a:pos x="T6" y="T7"/>
              </a:cxn>
              <a:cxn ang="0">
                <a:pos x="T8" y="T9"/>
              </a:cxn>
            </a:cxnLst>
            <a:rect l="0" t="0" r="r" b="b"/>
            <a:pathLst>
              <a:path w="1432" h="1002">
                <a:moveTo>
                  <a:pt x="0" y="290"/>
                </a:moveTo>
                <a:lnTo>
                  <a:pt x="1432" y="0"/>
                </a:lnTo>
                <a:lnTo>
                  <a:pt x="1245" y="793"/>
                </a:lnTo>
                <a:lnTo>
                  <a:pt x="275" y="1002"/>
                </a:lnTo>
                <a:lnTo>
                  <a:pt x="0" y="290"/>
                </a:lnTo>
                <a:close/>
              </a:path>
            </a:pathLst>
          </a:custGeom>
          <a:solidFill>
            <a:srgbClr val="14212A"/>
          </a:solidFill>
          <a:ln>
            <a:noFill/>
          </a:ln>
        </p:spPr>
        <p:txBody>
          <a:bodyPr vert="horz" wrap="square" lIns="91404" tIns="45702" rIns="91404" bIns="45702" numCol="1" anchor="t" anchorCtr="0" compatLnSpc="1"/>
          <a:lstStyle/>
          <a:p>
            <a:pPr defTabSz="914034"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15" name="Oval 7"/>
          <p:cNvSpPr/>
          <p:nvPr/>
        </p:nvSpPr>
        <p:spPr>
          <a:xfrm>
            <a:off x="1253207" y="3021817"/>
            <a:ext cx="2205763" cy="2205763"/>
          </a:xfrm>
          <a:prstGeom prst="ellipse">
            <a:avLst/>
          </a:prstGeom>
          <a:solidFill>
            <a:srgbClr val="00C8D8"/>
          </a:solidFill>
          <a:ln w="9525">
            <a:noFill/>
          </a:ln>
        </p:spPr>
        <p:txBody>
          <a:bodyPr anchor="t"/>
          <a:lstStyle/>
          <a:p>
            <a:pPr lvl="0"/>
            <a:endParaRPr lang="zh-CN" altLang="en-US" sz="1799" dirty="0">
              <a:latin typeface="微软雅黑" panose="020B0503020204020204" pitchFamily="34" charset="-122"/>
              <a:ea typeface="微软雅黑" panose="020B0503020204020204" pitchFamily="34" charset="-122"/>
            </a:endParaRPr>
          </a:p>
        </p:txBody>
      </p:sp>
      <p:sp>
        <p:nvSpPr>
          <p:cNvPr id="16" name="Freeform 8"/>
          <p:cNvSpPr/>
          <p:nvPr/>
        </p:nvSpPr>
        <p:spPr>
          <a:xfrm>
            <a:off x="678756" y="4210388"/>
            <a:ext cx="3148370" cy="717270"/>
          </a:xfrm>
          <a:custGeom>
            <a:avLst/>
            <a:gdLst/>
            <a:ahLst/>
            <a:cxnLst>
              <a:cxn ang="0">
                <a:pos x="0" y="0"/>
              </a:cxn>
              <a:cxn ang="0">
                <a:pos x="3149600" y="0"/>
              </a:cxn>
              <a:cxn ang="0">
                <a:pos x="2973102" y="717550"/>
              </a:cxn>
              <a:cxn ang="0">
                <a:pos x="259556" y="717550"/>
              </a:cxn>
              <a:cxn ang="0">
                <a:pos x="0" y="0"/>
              </a:cxn>
            </a:cxnLst>
            <a:rect l="0" t="0" r="0" b="0"/>
            <a:pathLst>
              <a:path w="3337" h="760">
                <a:moveTo>
                  <a:pt x="0" y="0"/>
                </a:moveTo>
                <a:lnTo>
                  <a:pt x="3337" y="0"/>
                </a:lnTo>
                <a:lnTo>
                  <a:pt x="3150" y="760"/>
                </a:lnTo>
                <a:lnTo>
                  <a:pt x="275" y="760"/>
                </a:lnTo>
                <a:lnTo>
                  <a:pt x="0" y="0"/>
                </a:ln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sp>
        <p:nvSpPr>
          <p:cNvPr id="17" name="TextBox 6"/>
          <p:cNvSpPr txBox="1"/>
          <p:nvPr/>
        </p:nvSpPr>
        <p:spPr>
          <a:xfrm>
            <a:off x="1610256" y="3071009"/>
            <a:ext cx="817853" cy="1322991"/>
          </a:xfrm>
          <a:prstGeom prst="rect">
            <a:avLst/>
          </a:prstGeom>
          <a:noFill/>
        </p:spPr>
        <p:txBody>
          <a:bodyPr wrap="none" rtlCol="0">
            <a:spAutoFit/>
          </a:bodyPr>
          <a:lstStyle/>
          <a:p>
            <a:pPr defTabSz="914034" fontAlgn="base">
              <a:spcBef>
                <a:spcPct val="0"/>
              </a:spcBef>
              <a:spcAft>
                <a:spcPct val="0"/>
              </a:spcAft>
              <a:defRPr/>
            </a:pPr>
            <a:r>
              <a:rPr lang="en-US" altLang="zh-CN" sz="7997" b="1" dirty="0">
                <a:solidFill>
                  <a:srgbClr val="F8F8F8"/>
                </a:solidFill>
                <a:latin typeface="微软雅黑" panose="020B0503020204020204" pitchFamily="34" charset="-122"/>
                <a:ea typeface="微软雅黑" panose="020B0503020204020204" pitchFamily="34" charset="-122"/>
              </a:rPr>
              <a:t>3</a:t>
            </a:r>
            <a:endParaRPr lang="zh-CN" altLang="en-US" sz="7997" b="1" dirty="0">
              <a:solidFill>
                <a:srgbClr val="F8F8F8"/>
              </a:solidFill>
              <a:latin typeface="微软雅黑" panose="020B0503020204020204" pitchFamily="34" charset="-122"/>
              <a:ea typeface="微软雅黑" panose="020B0503020204020204" pitchFamily="34" charset="-122"/>
            </a:endParaRPr>
          </a:p>
        </p:txBody>
      </p:sp>
      <p:sp>
        <p:nvSpPr>
          <p:cNvPr id="18" name="TextBox 7"/>
          <p:cNvSpPr txBox="1"/>
          <p:nvPr/>
        </p:nvSpPr>
        <p:spPr>
          <a:xfrm>
            <a:off x="2216444" y="3685132"/>
            <a:ext cx="1391694" cy="461783"/>
          </a:xfrm>
          <a:prstGeom prst="rect">
            <a:avLst/>
          </a:prstGeom>
          <a:noFill/>
        </p:spPr>
        <p:txBody>
          <a:bodyPr wrap="square" rtlCol="0">
            <a:spAutoFit/>
          </a:bodyPr>
          <a:lstStyle/>
          <a:p>
            <a:pPr defTabSz="914034" fontAlgn="base">
              <a:spcBef>
                <a:spcPct val="0"/>
              </a:spcBef>
              <a:spcAft>
                <a:spcPct val="0"/>
              </a:spcAft>
              <a:defRPr/>
            </a:pPr>
            <a:r>
              <a:rPr lang="zh-CN" altLang="en-US" sz="2399" dirty="0">
                <a:solidFill>
                  <a:srgbClr val="F8F8F8"/>
                </a:solidFill>
                <a:latin typeface="微软雅黑" panose="020B0503020204020204" pitchFamily="34" charset="-122"/>
                <a:ea typeface="微软雅黑" panose="020B0503020204020204" pitchFamily="34" charset="-122"/>
              </a:rPr>
              <a:t>个模式</a:t>
            </a:r>
          </a:p>
        </p:txBody>
      </p:sp>
      <p:sp>
        <p:nvSpPr>
          <p:cNvPr id="19" name="TextBox 8"/>
          <p:cNvSpPr txBox="1"/>
          <p:nvPr/>
        </p:nvSpPr>
        <p:spPr>
          <a:xfrm>
            <a:off x="945352" y="4353208"/>
            <a:ext cx="2440622" cy="431631"/>
          </a:xfrm>
          <a:prstGeom prst="rect">
            <a:avLst/>
          </a:prstGeom>
          <a:noFill/>
        </p:spPr>
        <p:txBody>
          <a:bodyPr wrap="none" rtlCol="0">
            <a:spAutoFit/>
          </a:bodyPr>
          <a:lstStyle/>
          <a:p>
            <a:pPr defTabSz="914034" fontAlgn="base">
              <a:spcBef>
                <a:spcPct val="0"/>
              </a:spcBef>
              <a:spcAft>
                <a:spcPct val="0"/>
              </a:spcAft>
              <a:defRPr/>
            </a:pPr>
            <a:r>
              <a:rPr lang="zh-CN" altLang="en-US" sz="2199" dirty="0">
                <a:solidFill>
                  <a:srgbClr val="F8F8F8"/>
                </a:solidFill>
                <a:latin typeface="微软雅黑" panose="020B0503020204020204" pitchFamily="34" charset="-122"/>
                <a:ea typeface="微软雅黑" panose="020B0503020204020204" pitchFamily="34" charset="-122"/>
              </a:rPr>
              <a:t>行业主要盈利模式</a:t>
            </a:r>
          </a:p>
        </p:txBody>
      </p:sp>
      <p:sp>
        <p:nvSpPr>
          <p:cNvPr id="20" name="Freeform 9"/>
          <p:cNvSpPr/>
          <p:nvPr/>
        </p:nvSpPr>
        <p:spPr>
          <a:xfrm>
            <a:off x="4720540" y="1560299"/>
            <a:ext cx="2672306" cy="510975"/>
          </a:xfrm>
          <a:custGeom>
            <a:avLst/>
            <a:gdLst/>
            <a:ahLst/>
            <a:cxnLst>
              <a:cxn ang="0">
                <a:pos x="0" y="96114"/>
              </a:cxn>
              <a:cxn ang="0">
                <a:pos x="2674178" y="0"/>
              </a:cxn>
              <a:cxn ang="0">
                <a:pos x="2674178" y="421110"/>
              </a:cxn>
              <a:cxn ang="0">
                <a:pos x="194317" y="510708"/>
              </a:cxn>
              <a:cxn ang="0">
                <a:pos x="0" y="96114"/>
              </a:cxn>
            </a:cxnLst>
            <a:rect l="0" t="0" r="0" b="0"/>
            <a:pathLst>
              <a:path w="2601" h="627">
                <a:moveTo>
                  <a:pt x="0" y="118"/>
                </a:moveTo>
                <a:lnTo>
                  <a:pt x="2601" y="0"/>
                </a:lnTo>
                <a:lnTo>
                  <a:pt x="2601" y="517"/>
                </a:lnTo>
                <a:lnTo>
                  <a:pt x="189" y="627"/>
                </a:lnTo>
                <a:lnTo>
                  <a:pt x="0" y="118"/>
                </a:lnTo>
                <a:close/>
              </a:path>
            </a:pathLst>
          </a:custGeom>
          <a:solidFill>
            <a:schemeClr val="bg1"/>
          </a:solidFill>
          <a:ln w="9525">
            <a:noFill/>
          </a:ln>
        </p:spPr>
        <p:txBody>
          <a:bodyPr/>
          <a:lstStyle/>
          <a:p>
            <a:endParaRPr lang="zh-CN" altLang="en-US" sz="1799" dirty="0">
              <a:ea typeface="微软雅黑" panose="020B0503020204020204" pitchFamily="34" charset="-122"/>
            </a:endParaRPr>
          </a:p>
        </p:txBody>
      </p:sp>
      <p:sp>
        <p:nvSpPr>
          <p:cNvPr id="21" name="Freeform 10"/>
          <p:cNvSpPr/>
          <p:nvPr/>
        </p:nvSpPr>
        <p:spPr>
          <a:xfrm>
            <a:off x="4553917" y="1560299"/>
            <a:ext cx="2883362" cy="420524"/>
          </a:xfrm>
          <a:custGeom>
            <a:avLst/>
            <a:gdLst/>
            <a:ahLst/>
            <a:cxnLst>
              <a:cxn ang="0">
                <a:pos x="0" y="0"/>
              </a:cxn>
              <a:cxn ang="0">
                <a:pos x="2883341" y="0"/>
              </a:cxn>
              <a:cxn ang="0">
                <a:pos x="2883341" y="420342"/>
              </a:cxn>
              <a:cxn ang="0">
                <a:pos x="209698" y="420342"/>
              </a:cxn>
              <a:cxn ang="0">
                <a:pos x="0" y="0"/>
              </a:cxn>
            </a:cxnLst>
            <a:rect l="0" t="0" r="0" b="0"/>
            <a:pathLst>
              <a:path w="2805" h="517">
                <a:moveTo>
                  <a:pt x="0" y="0"/>
                </a:moveTo>
                <a:lnTo>
                  <a:pt x="2805" y="0"/>
                </a:lnTo>
                <a:lnTo>
                  <a:pt x="2805" y="517"/>
                </a:lnTo>
                <a:lnTo>
                  <a:pt x="204" y="517"/>
                </a:lnTo>
                <a:lnTo>
                  <a:pt x="0" y="0"/>
                </a:ln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sp>
        <p:nvSpPr>
          <p:cNvPr id="22" name="Freeform 11"/>
          <p:cNvSpPr/>
          <p:nvPr/>
        </p:nvSpPr>
        <p:spPr>
          <a:xfrm>
            <a:off x="4720540" y="3247153"/>
            <a:ext cx="2672306" cy="507802"/>
          </a:xfrm>
          <a:custGeom>
            <a:avLst/>
            <a:gdLst/>
            <a:ahLst/>
            <a:cxnLst>
              <a:cxn ang="0">
                <a:pos x="0" y="96010"/>
              </a:cxn>
              <a:cxn ang="0">
                <a:pos x="2674178" y="0"/>
              </a:cxn>
              <a:cxn ang="0">
                <a:pos x="2674178" y="420652"/>
              </a:cxn>
              <a:cxn ang="0">
                <a:pos x="194317" y="509339"/>
              </a:cxn>
              <a:cxn ang="0">
                <a:pos x="0" y="96010"/>
              </a:cxn>
            </a:cxnLst>
            <a:rect l="0" t="0" r="0" b="0"/>
            <a:pathLst>
              <a:path w="2601" h="626">
                <a:moveTo>
                  <a:pt x="0" y="118"/>
                </a:moveTo>
                <a:lnTo>
                  <a:pt x="2601" y="0"/>
                </a:lnTo>
                <a:lnTo>
                  <a:pt x="2601" y="517"/>
                </a:lnTo>
                <a:lnTo>
                  <a:pt x="189" y="626"/>
                </a:lnTo>
                <a:lnTo>
                  <a:pt x="0" y="118"/>
                </a:lnTo>
                <a:close/>
              </a:path>
            </a:pathLst>
          </a:custGeom>
          <a:solidFill>
            <a:schemeClr val="bg1"/>
          </a:solidFill>
          <a:ln w="9525">
            <a:noFill/>
          </a:ln>
        </p:spPr>
        <p:txBody>
          <a:bodyPr/>
          <a:lstStyle/>
          <a:p>
            <a:endParaRPr lang="zh-CN" altLang="en-US" sz="1799" dirty="0">
              <a:ea typeface="微软雅黑" panose="020B0503020204020204" pitchFamily="34" charset="-122"/>
            </a:endParaRPr>
          </a:p>
        </p:txBody>
      </p:sp>
      <p:sp>
        <p:nvSpPr>
          <p:cNvPr id="29" name="Freeform 12"/>
          <p:cNvSpPr/>
          <p:nvPr/>
        </p:nvSpPr>
        <p:spPr>
          <a:xfrm>
            <a:off x="4553917" y="3247153"/>
            <a:ext cx="2883362" cy="418936"/>
          </a:xfrm>
          <a:custGeom>
            <a:avLst/>
            <a:gdLst/>
            <a:ahLst/>
            <a:cxnLst>
              <a:cxn ang="0">
                <a:pos x="0" y="0"/>
              </a:cxn>
              <a:cxn ang="0">
                <a:pos x="2883341" y="0"/>
              </a:cxn>
              <a:cxn ang="0">
                <a:pos x="2883341" y="420342"/>
              </a:cxn>
              <a:cxn ang="0">
                <a:pos x="209698" y="420342"/>
              </a:cxn>
              <a:cxn ang="0">
                <a:pos x="0" y="0"/>
              </a:cxn>
            </a:cxnLst>
            <a:rect l="0" t="0" r="0" b="0"/>
            <a:pathLst>
              <a:path w="2805" h="517">
                <a:moveTo>
                  <a:pt x="0" y="0"/>
                </a:moveTo>
                <a:lnTo>
                  <a:pt x="2805" y="0"/>
                </a:lnTo>
                <a:lnTo>
                  <a:pt x="2805" y="517"/>
                </a:lnTo>
                <a:lnTo>
                  <a:pt x="204" y="517"/>
                </a:lnTo>
                <a:lnTo>
                  <a:pt x="0" y="0"/>
                </a:ln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30" name="Freeform 13"/>
          <p:cNvSpPr/>
          <p:nvPr/>
        </p:nvSpPr>
        <p:spPr>
          <a:xfrm>
            <a:off x="4720540" y="4926073"/>
            <a:ext cx="2672306" cy="510975"/>
          </a:xfrm>
          <a:custGeom>
            <a:avLst/>
            <a:gdLst/>
            <a:ahLst/>
            <a:cxnLst>
              <a:cxn ang="0">
                <a:pos x="0" y="96929"/>
              </a:cxn>
              <a:cxn ang="0">
                <a:pos x="2674178" y="0"/>
              </a:cxn>
              <a:cxn ang="0">
                <a:pos x="2674178" y="421110"/>
              </a:cxn>
              <a:cxn ang="0">
                <a:pos x="194317" y="510708"/>
              </a:cxn>
              <a:cxn ang="0">
                <a:pos x="0" y="96929"/>
              </a:cxn>
            </a:cxnLst>
            <a:rect l="0" t="0" r="0" b="0"/>
            <a:pathLst>
              <a:path w="2601" h="627">
                <a:moveTo>
                  <a:pt x="0" y="119"/>
                </a:moveTo>
                <a:lnTo>
                  <a:pt x="2601" y="0"/>
                </a:lnTo>
                <a:lnTo>
                  <a:pt x="2601" y="517"/>
                </a:lnTo>
                <a:lnTo>
                  <a:pt x="189" y="627"/>
                </a:lnTo>
                <a:lnTo>
                  <a:pt x="0" y="119"/>
                </a:lnTo>
                <a:close/>
              </a:path>
            </a:pathLst>
          </a:custGeom>
          <a:solidFill>
            <a:schemeClr val="bg1"/>
          </a:solidFill>
          <a:ln w="9525">
            <a:noFill/>
          </a:ln>
        </p:spPr>
        <p:txBody>
          <a:bodyPr/>
          <a:lstStyle/>
          <a:p>
            <a:endParaRPr lang="zh-CN" altLang="en-US" sz="1799" dirty="0">
              <a:ea typeface="微软雅黑" panose="020B0503020204020204" pitchFamily="34" charset="-122"/>
            </a:endParaRPr>
          </a:p>
        </p:txBody>
      </p:sp>
      <p:sp>
        <p:nvSpPr>
          <p:cNvPr id="31" name="Freeform 14"/>
          <p:cNvSpPr/>
          <p:nvPr/>
        </p:nvSpPr>
        <p:spPr>
          <a:xfrm>
            <a:off x="4553917" y="4926072"/>
            <a:ext cx="2883362" cy="420523"/>
          </a:xfrm>
          <a:custGeom>
            <a:avLst/>
            <a:gdLst/>
            <a:ahLst/>
            <a:cxnLst>
              <a:cxn ang="0">
                <a:pos x="0" y="0"/>
              </a:cxn>
              <a:cxn ang="0">
                <a:pos x="2883341" y="0"/>
              </a:cxn>
              <a:cxn ang="0">
                <a:pos x="2883341" y="420342"/>
              </a:cxn>
              <a:cxn ang="0">
                <a:pos x="209698" y="420342"/>
              </a:cxn>
              <a:cxn ang="0">
                <a:pos x="0" y="0"/>
              </a:cxn>
            </a:cxnLst>
            <a:rect l="0" t="0" r="0" b="0"/>
            <a:pathLst>
              <a:path w="2805" h="517">
                <a:moveTo>
                  <a:pt x="0" y="0"/>
                </a:moveTo>
                <a:lnTo>
                  <a:pt x="2805" y="0"/>
                </a:lnTo>
                <a:lnTo>
                  <a:pt x="2805" y="517"/>
                </a:lnTo>
                <a:lnTo>
                  <a:pt x="204" y="517"/>
                </a:lnTo>
                <a:lnTo>
                  <a:pt x="0" y="0"/>
                </a:ln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sp>
        <p:nvSpPr>
          <p:cNvPr id="32" name="TextBox 16"/>
          <p:cNvSpPr txBox="1"/>
          <p:nvPr/>
        </p:nvSpPr>
        <p:spPr>
          <a:xfrm>
            <a:off x="5023634" y="1531736"/>
            <a:ext cx="1415497" cy="460195"/>
          </a:xfrm>
          <a:prstGeom prst="rect">
            <a:avLst/>
          </a:prstGeom>
          <a:noFill/>
        </p:spPr>
        <p:txBody>
          <a:bodyPr wrap="none" rtlCol="0">
            <a:spAutoFit/>
          </a:bodyPr>
          <a:lstStyle/>
          <a:p>
            <a:pPr defTabSz="914034" fontAlgn="base">
              <a:spcBef>
                <a:spcPct val="0"/>
              </a:spcBef>
              <a:spcAft>
                <a:spcPct val="0"/>
              </a:spcAft>
              <a:defRPr/>
            </a:pPr>
            <a:r>
              <a:rPr lang="zh-CN" altLang="en-US" sz="2399" dirty="0">
                <a:solidFill>
                  <a:srgbClr val="F8F8F8"/>
                </a:solidFill>
                <a:latin typeface="微软雅黑" panose="020B0503020204020204" pitchFamily="34" charset="-122"/>
                <a:ea typeface="微软雅黑" panose="020B0503020204020204" pitchFamily="34" charset="-122"/>
              </a:rPr>
              <a:t>会员付费</a:t>
            </a:r>
          </a:p>
        </p:txBody>
      </p:sp>
      <p:sp>
        <p:nvSpPr>
          <p:cNvPr id="33" name="TextBox 17"/>
          <p:cNvSpPr txBox="1"/>
          <p:nvPr/>
        </p:nvSpPr>
        <p:spPr>
          <a:xfrm>
            <a:off x="5023634" y="3215416"/>
            <a:ext cx="1415497" cy="461783"/>
          </a:xfrm>
          <a:prstGeom prst="rect">
            <a:avLst/>
          </a:prstGeom>
          <a:noFill/>
        </p:spPr>
        <p:txBody>
          <a:bodyPr wrap="none" rtlCol="0">
            <a:spAutoFit/>
          </a:bodyPr>
          <a:lstStyle/>
          <a:p>
            <a:pPr defTabSz="914034" fontAlgn="base">
              <a:spcBef>
                <a:spcPct val="0"/>
              </a:spcBef>
              <a:spcAft>
                <a:spcPct val="0"/>
              </a:spcAft>
              <a:defRPr/>
            </a:pPr>
            <a:r>
              <a:rPr lang="zh-CN" altLang="en-US" sz="2399" dirty="0">
                <a:solidFill>
                  <a:srgbClr val="F8F8F8"/>
                </a:solidFill>
                <a:latin typeface="微软雅黑" panose="020B0503020204020204" pitchFamily="34" charset="-122"/>
                <a:ea typeface="微软雅黑" panose="020B0503020204020204" pitchFamily="34" charset="-122"/>
              </a:rPr>
              <a:t>网络广告</a:t>
            </a:r>
          </a:p>
        </p:txBody>
      </p:sp>
      <p:sp>
        <p:nvSpPr>
          <p:cNvPr id="34" name="TextBox 18"/>
          <p:cNvSpPr txBox="1"/>
          <p:nvPr/>
        </p:nvSpPr>
        <p:spPr>
          <a:xfrm>
            <a:off x="5023634" y="4900682"/>
            <a:ext cx="1415497" cy="461783"/>
          </a:xfrm>
          <a:prstGeom prst="rect">
            <a:avLst/>
          </a:prstGeom>
          <a:noFill/>
        </p:spPr>
        <p:txBody>
          <a:bodyPr wrap="none" rtlCol="0">
            <a:spAutoFit/>
          </a:bodyPr>
          <a:lstStyle/>
          <a:p>
            <a:pPr defTabSz="914034" fontAlgn="base">
              <a:spcBef>
                <a:spcPct val="0"/>
              </a:spcBef>
              <a:spcAft>
                <a:spcPct val="0"/>
              </a:spcAft>
              <a:defRPr/>
            </a:pPr>
            <a:r>
              <a:rPr lang="zh-CN" altLang="en-US" sz="2399" dirty="0">
                <a:solidFill>
                  <a:srgbClr val="F8F8F8"/>
                </a:solidFill>
                <a:latin typeface="微软雅黑" panose="020B0503020204020204" pitchFamily="34" charset="-122"/>
                <a:ea typeface="微软雅黑" panose="020B0503020204020204" pitchFamily="34" charset="-122"/>
              </a:rPr>
              <a:t>增值服务</a:t>
            </a:r>
          </a:p>
        </p:txBody>
      </p:sp>
      <p:sp>
        <p:nvSpPr>
          <p:cNvPr id="35" name="TextBox 19"/>
          <p:cNvSpPr txBox="1"/>
          <p:nvPr/>
        </p:nvSpPr>
        <p:spPr>
          <a:xfrm>
            <a:off x="4534875" y="2139511"/>
            <a:ext cx="6415757" cy="707749"/>
          </a:xfrm>
          <a:prstGeom prst="rect">
            <a:avLst/>
          </a:prstGeom>
          <a:noFill/>
        </p:spPr>
        <p:txBody>
          <a:bodyPr wrap="square" rtlCol="0">
            <a:spAutoFit/>
          </a:bodyPr>
          <a:lstStyle/>
          <a:p>
            <a:pPr defTabSz="914034" fontAlgn="base">
              <a:spcBef>
                <a:spcPct val="0"/>
              </a:spcBef>
              <a:spcAft>
                <a:spcPct val="0"/>
              </a:spcAft>
              <a:defRPr/>
            </a:pPr>
            <a:r>
              <a:rPr lang="zh-CN" altLang="en-US" sz="1999" dirty="0">
                <a:solidFill>
                  <a:srgbClr val="1F3240"/>
                </a:solidFill>
                <a:latin typeface="微软雅黑" panose="020B0503020204020204" pitchFamily="34" charset="-122"/>
                <a:ea typeface="微软雅黑" panose="020B0503020204020204" pitchFamily="34" charset="-122"/>
              </a:rPr>
              <a:t>会员付费是最主要的盈利模式，大约占到总收入的一半左右。通过不断地推陈出新，留住老会员，吸收新会员。</a:t>
            </a:r>
          </a:p>
        </p:txBody>
      </p:sp>
      <p:sp>
        <p:nvSpPr>
          <p:cNvPr id="36" name="TextBox 20"/>
          <p:cNvSpPr txBox="1"/>
          <p:nvPr/>
        </p:nvSpPr>
        <p:spPr>
          <a:xfrm>
            <a:off x="4534875" y="3794626"/>
            <a:ext cx="6415757" cy="707749"/>
          </a:xfrm>
          <a:prstGeom prst="rect">
            <a:avLst/>
          </a:prstGeom>
          <a:noFill/>
        </p:spPr>
        <p:txBody>
          <a:bodyPr wrap="square" rtlCol="0">
            <a:spAutoFit/>
          </a:bodyPr>
          <a:lstStyle/>
          <a:p>
            <a:pPr defTabSz="914034" fontAlgn="base">
              <a:spcBef>
                <a:spcPct val="0"/>
              </a:spcBef>
              <a:spcAft>
                <a:spcPct val="0"/>
              </a:spcAft>
              <a:defRPr/>
            </a:pPr>
            <a:r>
              <a:rPr lang="zh-CN" altLang="en-US" sz="1999" dirty="0">
                <a:solidFill>
                  <a:srgbClr val="1F3240"/>
                </a:solidFill>
                <a:latin typeface="微软雅黑" panose="020B0503020204020204" pitchFamily="34" charset="-122"/>
                <a:ea typeface="微软雅黑" panose="020B0503020204020204" pitchFamily="34" charset="-122"/>
              </a:rPr>
              <a:t>网络广告主要来自周边厂商的，转化率相对较高，收入也相对稳定，收入点到总收入的</a:t>
            </a:r>
            <a:r>
              <a:rPr lang="en-US" altLang="zh-CN" sz="1999" dirty="0">
                <a:solidFill>
                  <a:srgbClr val="1F3240"/>
                </a:solidFill>
                <a:latin typeface="微软雅黑" panose="020B0503020204020204" pitchFamily="34" charset="-122"/>
                <a:ea typeface="微软雅黑" panose="020B0503020204020204" pitchFamily="34" charset="-122"/>
              </a:rPr>
              <a:t>35%</a:t>
            </a:r>
            <a:r>
              <a:rPr lang="zh-CN" altLang="en-US" sz="1999" dirty="0">
                <a:solidFill>
                  <a:srgbClr val="1F3240"/>
                </a:solidFill>
                <a:latin typeface="微软雅黑" panose="020B0503020204020204" pitchFamily="34" charset="-122"/>
                <a:ea typeface="微软雅黑" panose="020B0503020204020204" pitchFamily="34" charset="-122"/>
              </a:rPr>
              <a:t>左右。</a:t>
            </a:r>
          </a:p>
        </p:txBody>
      </p:sp>
      <p:sp>
        <p:nvSpPr>
          <p:cNvPr id="37" name="TextBox 21"/>
          <p:cNvSpPr txBox="1"/>
          <p:nvPr/>
        </p:nvSpPr>
        <p:spPr>
          <a:xfrm>
            <a:off x="4534875" y="5511630"/>
            <a:ext cx="6415757" cy="1015603"/>
          </a:xfrm>
          <a:prstGeom prst="rect">
            <a:avLst/>
          </a:prstGeom>
          <a:noFill/>
        </p:spPr>
        <p:txBody>
          <a:bodyPr wrap="square" rtlCol="0">
            <a:spAutoFit/>
          </a:bodyPr>
          <a:lstStyle/>
          <a:p>
            <a:pPr defTabSz="914034" fontAlgn="base">
              <a:spcBef>
                <a:spcPct val="0"/>
              </a:spcBef>
              <a:spcAft>
                <a:spcPct val="0"/>
              </a:spcAft>
              <a:defRPr/>
            </a:pPr>
            <a:r>
              <a:rPr lang="zh-CN" altLang="en-US" sz="1999" dirty="0">
                <a:solidFill>
                  <a:srgbClr val="1F3240"/>
                </a:solidFill>
                <a:latin typeface="微软雅黑" panose="020B0503020204020204" pitchFamily="34" charset="-122"/>
                <a:ea typeface="微软雅黑" panose="020B0503020204020204" pitchFamily="34" charset="-122"/>
              </a:rPr>
              <a:t>通过开发虚拟物品、植入广告、付费道具、超级会员特权等增值服务。占总收入</a:t>
            </a:r>
            <a:r>
              <a:rPr lang="en-US" altLang="zh-CN" sz="1999" dirty="0">
                <a:solidFill>
                  <a:srgbClr val="1F3240"/>
                </a:solidFill>
                <a:latin typeface="微软雅黑" panose="020B0503020204020204" pitchFamily="34" charset="-122"/>
                <a:ea typeface="微软雅黑" panose="020B0503020204020204" pitchFamily="34" charset="-122"/>
              </a:rPr>
              <a:t>15%</a:t>
            </a:r>
            <a:r>
              <a:rPr lang="zh-CN" altLang="en-US" sz="1999" dirty="0">
                <a:solidFill>
                  <a:srgbClr val="1F3240"/>
                </a:solidFill>
                <a:latin typeface="微软雅黑" panose="020B0503020204020204" pitchFamily="34" charset="-122"/>
                <a:ea typeface="微软雅黑" panose="020B0503020204020204" pitchFamily="34" charset="-122"/>
              </a:rPr>
              <a:t>左右，这也是未来重要增长点，有很大的开发空间。</a:t>
            </a:r>
          </a:p>
        </p:txBody>
      </p:sp>
    </p:spTree>
    <p:extLst>
      <p:ext uri="{BB962C8B-B14F-4D97-AF65-F5344CB8AC3E}">
        <p14:creationId xmlns:p14="http://schemas.microsoft.com/office/powerpoint/2010/main" val="3652504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5644">
        <p15:prstTrans prst="pageCurlDouble"/>
      </p:transition>
    </mc:Choice>
    <mc:Fallback>
      <p:transition spd="slow" advClick="0" advTm="564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Scale>
                                      <p:cBhvr>
                                        <p:cTn id="7"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5"/>
                                        </p:tgtEl>
                                        <p:attrNameLst>
                                          <p:attrName>ppt_x</p:attrName>
                                          <p:attrName>ppt_y</p:attrName>
                                        </p:attrNameLst>
                                      </p:cBhvr>
                                    </p:animMotion>
                                    <p:animEffect transition="in" filter="fade">
                                      <p:cBhvr>
                                        <p:cTn id="9" dur="1000"/>
                                        <p:tgtEl>
                                          <p:spTgt spid="15"/>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childTnLst>
                          </p:cTn>
                        </p:par>
                        <p:par>
                          <p:cTn id="14" fill="hold">
                            <p:stCondLst>
                              <p:cond delay="1500"/>
                            </p:stCondLst>
                            <p:childTnLst>
                              <p:par>
                                <p:cTn id="15" presetID="22" presetClass="entr" presetSubtype="2"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right)">
                                      <p:cBhvr>
                                        <p:cTn id="17" dur="500"/>
                                        <p:tgtEl>
                                          <p:spTgt spid="16"/>
                                        </p:tgtEl>
                                      </p:cBhvr>
                                    </p:animEffect>
                                  </p:childTnLst>
                                </p:cTn>
                              </p:par>
                            </p:childTnLst>
                          </p:cTn>
                        </p:par>
                        <p:par>
                          <p:cTn id="18" fill="hold">
                            <p:stCondLst>
                              <p:cond delay="2000"/>
                            </p:stCondLst>
                            <p:childTnLst>
                              <p:par>
                                <p:cTn id="19" presetID="31" presetClass="entr" presetSubtype="0"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p:cTn id="21" dur="500" fill="hold"/>
                                        <p:tgtEl>
                                          <p:spTgt spid="17"/>
                                        </p:tgtEl>
                                        <p:attrNameLst>
                                          <p:attrName>ppt_w</p:attrName>
                                        </p:attrNameLst>
                                      </p:cBhvr>
                                      <p:tavLst>
                                        <p:tav tm="0">
                                          <p:val>
                                            <p:fltVal val="0"/>
                                          </p:val>
                                        </p:tav>
                                        <p:tav tm="100000">
                                          <p:val>
                                            <p:strVal val="#ppt_w"/>
                                          </p:val>
                                        </p:tav>
                                      </p:tavLst>
                                    </p:anim>
                                    <p:anim calcmode="lin" valueType="num">
                                      <p:cBhvr>
                                        <p:cTn id="22" dur="500" fill="hold"/>
                                        <p:tgtEl>
                                          <p:spTgt spid="17"/>
                                        </p:tgtEl>
                                        <p:attrNameLst>
                                          <p:attrName>ppt_h</p:attrName>
                                        </p:attrNameLst>
                                      </p:cBhvr>
                                      <p:tavLst>
                                        <p:tav tm="0">
                                          <p:val>
                                            <p:fltVal val="0"/>
                                          </p:val>
                                        </p:tav>
                                        <p:tav tm="100000">
                                          <p:val>
                                            <p:strVal val="#ppt_h"/>
                                          </p:val>
                                        </p:tav>
                                      </p:tavLst>
                                    </p:anim>
                                    <p:anim calcmode="lin" valueType="num">
                                      <p:cBhvr>
                                        <p:cTn id="23" dur="500" fill="hold"/>
                                        <p:tgtEl>
                                          <p:spTgt spid="17"/>
                                        </p:tgtEl>
                                        <p:attrNameLst>
                                          <p:attrName>style.rotation</p:attrName>
                                        </p:attrNameLst>
                                      </p:cBhvr>
                                      <p:tavLst>
                                        <p:tav tm="0">
                                          <p:val>
                                            <p:fltVal val="90"/>
                                          </p:val>
                                        </p:tav>
                                        <p:tav tm="100000">
                                          <p:val>
                                            <p:fltVal val="0"/>
                                          </p:val>
                                        </p:tav>
                                      </p:tavLst>
                                    </p:anim>
                                    <p:animEffect transition="in" filter="fade">
                                      <p:cBhvr>
                                        <p:cTn id="24" dur="500"/>
                                        <p:tgtEl>
                                          <p:spTgt spid="17"/>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anim calcmode="lin" valueType="num">
                                      <p:cBhvr>
                                        <p:cTn id="29" dur="500" fill="hold"/>
                                        <p:tgtEl>
                                          <p:spTgt spid="18"/>
                                        </p:tgtEl>
                                        <p:attrNameLst>
                                          <p:attrName>style.rotation</p:attrName>
                                        </p:attrNameLst>
                                      </p:cBhvr>
                                      <p:tavLst>
                                        <p:tav tm="0">
                                          <p:val>
                                            <p:fltVal val="90"/>
                                          </p:val>
                                        </p:tav>
                                        <p:tav tm="100000">
                                          <p:val>
                                            <p:fltVal val="0"/>
                                          </p:val>
                                        </p:tav>
                                      </p:tavLst>
                                    </p:anim>
                                    <p:animEffect transition="in" filter="fade">
                                      <p:cBhvr>
                                        <p:cTn id="30" dur="500"/>
                                        <p:tgtEl>
                                          <p:spTgt spid="18"/>
                                        </p:tgtEl>
                                      </p:cBhvr>
                                    </p:animEffect>
                                  </p:childTnLst>
                                </p:cTn>
                              </p:par>
                            </p:childTnLst>
                          </p:cTn>
                        </p:par>
                        <p:par>
                          <p:cTn id="31" fill="hold">
                            <p:stCondLst>
                              <p:cond delay="2500"/>
                            </p:stCondLst>
                            <p:childTnLst>
                              <p:par>
                                <p:cTn id="32" presetID="22" presetClass="entr" presetSubtype="1"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wipe(up)">
                                      <p:cBhvr>
                                        <p:cTn id="34" dur="500"/>
                                        <p:tgtEl>
                                          <p:spTgt spid="19"/>
                                        </p:tgtEl>
                                      </p:cBhvr>
                                    </p:animEffect>
                                  </p:childTnLst>
                                </p:cTn>
                              </p:par>
                            </p:childTnLst>
                          </p:cTn>
                        </p:par>
                        <p:par>
                          <p:cTn id="35" fill="hold">
                            <p:stCondLst>
                              <p:cond delay="3000"/>
                            </p:stCondLst>
                            <p:childTnLst>
                              <p:par>
                                <p:cTn id="36" presetID="22" presetClass="entr" presetSubtype="8" fill="hold" nodeType="after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wipe(left)">
                                      <p:cBhvr>
                                        <p:cTn id="38" dur="300"/>
                                        <p:tgtEl>
                                          <p:spTgt spid="20"/>
                                        </p:tgtEl>
                                      </p:cBhvr>
                                    </p:animEffect>
                                  </p:childTnLst>
                                </p:cTn>
                              </p:par>
                            </p:childTnLst>
                          </p:cTn>
                        </p:par>
                        <p:par>
                          <p:cTn id="39" fill="hold">
                            <p:stCondLst>
                              <p:cond delay="3300"/>
                            </p:stCondLst>
                            <p:childTnLst>
                              <p:par>
                                <p:cTn id="40" presetID="22" presetClass="entr" presetSubtype="2" fill="hold" nodeType="after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wipe(right)">
                                      <p:cBhvr>
                                        <p:cTn id="42" dur="400"/>
                                        <p:tgtEl>
                                          <p:spTgt spid="21"/>
                                        </p:tgtEl>
                                      </p:cBhvr>
                                    </p:animEffect>
                                  </p:childTnLst>
                                </p:cTn>
                              </p:par>
                            </p:childTnLst>
                          </p:cTn>
                        </p:par>
                        <p:par>
                          <p:cTn id="43" fill="hold">
                            <p:stCondLst>
                              <p:cond delay="3700"/>
                            </p:stCondLst>
                            <p:childTnLst>
                              <p:par>
                                <p:cTn id="44" presetID="31" presetClass="entr" presetSubtype="0" fill="hold" grpId="0" nodeType="after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p:cTn id="46" dur="300" fill="hold"/>
                                        <p:tgtEl>
                                          <p:spTgt spid="32"/>
                                        </p:tgtEl>
                                        <p:attrNameLst>
                                          <p:attrName>ppt_w</p:attrName>
                                        </p:attrNameLst>
                                      </p:cBhvr>
                                      <p:tavLst>
                                        <p:tav tm="0">
                                          <p:val>
                                            <p:fltVal val="0"/>
                                          </p:val>
                                        </p:tav>
                                        <p:tav tm="100000">
                                          <p:val>
                                            <p:strVal val="#ppt_w"/>
                                          </p:val>
                                        </p:tav>
                                      </p:tavLst>
                                    </p:anim>
                                    <p:anim calcmode="lin" valueType="num">
                                      <p:cBhvr>
                                        <p:cTn id="47" dur="300" fill="hold"/>
                                        <p:tgtEl>
                                          <p:spTgt spid="32"/>
                                        </p:tgtEl>
                                        <p:attrNameLst>
                                          <p:attrName>ppt_h</p:attrName>
                                        </p:attrNameLst>
                                      </p:cBhvr>
                                      <p:tavLst>
                                        <p:tav tm="0">
                                          <p:val>
                                            <p:fltVal val="0"/>
                                          </p:val>
                                        </p:tav>
                                        <p:tav tm="100000">
                                          <p:val>
                                            <p:strVal val="#ppt_h"/>
                                          </p:val>
                                        </p:tav>
                                      </p:tavLst>
                                    </p:anim>
                                    <p:anim calcmode="lin" valueType="num">
                                      <p:cBhvr>
                                        <p:cTn id="48" dur="300" fill="hold"/>
                                        <p:tgtEl>
                                          <p:spTgt spid="32"/>
                                        </p:tgtEl>
                                        <p:attrNameLst>
                                          <p:attrName>style.rotation</p:attrName>
                                        </p:attrNameLst>
                                      </p:cBhvr>
                                      <p:tavLst>
                                        <p:tav tm="0">
                                          <p:val>
                                            <p:fltVal val="90"/>
                                          </p:val>
                                        </p:tav>
                                        <p:tav tm="100000">
                                          <p:val>
                                            <p:fltVal val="0"/>
                                          </p:val>
                                        </p:tav>
                                      </p:tavLst>
                                    </p:anim>
                                    <p:animEffect transition="in" filter="fade">
                                      <p:cBhvr>
                                        <p:cTn id="49" dur="300"/>
                                        <p:tgtEl>
                                          <p:spTgt spid="32"/>
                                        </p:tgtEl>
                                      </p:cBhvr>
                                    </p:animEffect>
                                  </p:childTnLst>
                                </p:cTn>
                              </p:par>
                            </p:childTnLst>
                          </p:cTn>
                        </p:par>
                        <p:par>
                          <p:cTn id="50" fill="hold">
                            <p:stCondLst>
                              <p:cond delay="4000"/>
                            </p:stCondLst>
                            <p:childTnLst>
                              <p:par>
                                <p:cTn id="51" presetID="22" presetClass="entr" presetSubtype="1" fill="hold" grpId="0" nodeType="after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wipe(up)">
                                      <p:cBhvr>
                                        <p:cTn id="53" dur="500"/>
                                        <p:tgtEl>
                                          <p:spTgt spid="35"/>
                                        </p:tgtEl>
                                      </p:cBhvr>
                                    </p:animEffect>
                                  </p:childTnLst>
                                </p:cTn>
                              </p:par>
                            </p:childTnLst>
                          </p:cTn>
                        </p:par>
                        <p:par>
                          <p:cTn id="54" fill="hold">
                            <p:stCondLst>
                              <p:cond delay="4500"/>
                            </p:stCondLst>
                            <p:childTnLst>
                              <p:par>
                                <p:cTn id="55" presetID="22" presetClass="entr" presetSubtype="8" fill="hold"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wipe(left)">
                                      <p:cBhvr>
                                        <p:cTn id="57" dur="300"/>
                                        <p:tgtEl>
                                          <p:spTgt spid="22"/>
                                        </p:tgtEl>
                                      </p:cBhvr>
                                    </p:animEffect>
                                  </p:childTnLst>
                                </p:cTn>
                              </p:par>
                            </p:childTnLst>
                          </p:cTn>
                        </p:par>
                        <p:par>
                          <p:cTn id="58" fill="hold">
                            <p:stCondLst>
                              <p:cond delay="4800"/>
                            </p:stCondLst>
                            <p:childTnLst>
                              <p:par>
                                <p:cTn id="59" presetID="22" presetClass="entr" presetSubtype="2" fill="hold"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wipe(right)">
                                      <p:cBhvr>
                                        <p:cTn id="61" dur="400"/>
                                        <p:tgtEl>
                                          <p:spTgt spid="29"/>
                                        </p:tgtEl>
                                      </p:cBhvr>
                                    </p:animEffect>
                                  </p:childTnLst>
                                </p:cTn>
                              </p:par>
                            </p:childTnLst>
                          </p:cTn>
                        </p:par>
                        <p:par>
                          <p:cTn id="62" fill="hold">
                            <p:stCondLst>
                              <p:cond delay="5200"/>
                            </p:stCondLst>
                            <p:childTnLst>
                              <p:par>
                                <p:cTn id="63" presetID="31" presetClass="entr" presetSubtype="0" fill="hold" grpId="0" nodeType="afterEffect">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cBhvr>
                                        <p:cTn id="65" dur="300" fill="hold"/>
                                        <p:tgtEl>
                                          <p:spTgt spid="33"/>
                                        </p:tgtEl>
                                        <p:attrNameLst>
                                          <p:attrName>ppt_w</p:attrName>
                                        </p:attrNameLst>
                                      </p:cBhvr>
                                      <p:tavLst>
                                        <p:tav tm="0">
                                          <p:val>
                                            <p:fltVal val="0"/>
                                          </p:val>
                                        </p:tav>
                                        <p:tav tm="100000">
                                          <p:val>
                                            <p:strVal val="#ppt_w"/>
                                          </p:val>
                                        </p:tav>
                                      </p:tavLst>
                                    </p:anim>
                                    <p:anim calcmode="lin" valueType="num">
                                      <p:cBhvr>
                                        <p:cTn id="66" dur="300" fill="hold"/>
                                        <p:tgtEl>
                                          <p:spTgt spid="33"/>
                                        </p:tgtEl>
                                        <p:attrNameLst>
                                          <p:attrName>ppt_h</p:attrName>
                                        </p:attrNameLst>
                                      </p:cBhvr>
                                      <p:tavLst>
                                        <p:tav tm="0">
                                          <p:val>
                                            <p:fltVal val="0"/>
                                          </p:val>
                                        </p:tav>
                                        <p:tav tm="100000">
                                          <p:val>
                                            <p:strVal val="#ppt_h"/>
                                          </p:val>
                                        </p:tav>
                                      </p:tavLst>
                                    </p:anim>
                                    <p:anim calcmode="lin" valueType="num">
                                      <p:cBhvr>
                                        <p:cTn id="67" dur="300" fill="hold"/>
                                        <p:tgtEl>
                                          <p:spTgt spid="33"/>
                                        </p:tgtEl>
                                        <p:attrNameLst>
                                          <p:attrName>style.rotation</p:attrName>
                                        </p:attrNameLst>
                                      </p:cBhvr>
                                      <p:tavLst>
                                        <p:tav tm="0">
                                          <p:val>
                                            <p:fltVal val="90"/>
                                          </p:val>
                                        </p:tav>
                                        <p:tav tm="100000">
                                          <p:val>
                                            <p:fltVal val="0"/>
                                          </p:val>
                                        </p:tav>
                                      </p:tavLst>
                                    </p:anim>
                                    <p:animEffect transition="in" filter="fade">
                                      <p:cBhvr>
                                        <p:cTn id="68" dur="300"/>
                                        <p:tgtEl>
                                          <p:spTgt spid="33"/>
                                        </p:tgtEl>
                                      </p:cBhvr>
                                    </p:animEffect>
                                  </p:childTnLst>
                                </p:cTn>
                              </p:par>
                            </p:childTnLst>
                          </p:cTn>
                        </p:par>
                        <p:par>
                          <p:cTn id="69" fill="hold">
                            <p:stCondLst>
                              <p:cond delay="5500"/>
                            </p:stCondLst>
                            <p:childTnLst>
                              <p:par>
                                <p:cTn id="70" presetID="22" presetClass="entr" presetSubtype="1" fill="hold" grpId="0" nodeType="afterEffect">
                                  <p:stCondLst>
                                    <p:cond delay="0"/>
                                  </p:stCondLst>
                                  <p:childTnLst>
                                    <p:set>
                                      <p:cBhvr>
                                        <p:cTn id="71" dur="1" fill="hold">
                                          <p:stCondLst>
                                            <p:cond delay="0"/>
                                          </p:stCondLst>
                                        </p:cTn>
                                        <p:tgtEl>
                                          <p:spTgt spid="36"/>
                                        </p:tgtEl>
                                        <p:attrNameLst>
                                          <p:attrName>style.visibility</p:attrName>
                                        </p:attrNameLst>
                                      </p:cBhvr>
                                      <p:to>
                                        <p:strVal val="visible"/>
                                      </p:to>
                                    </p:set>
                                    <p:animEffect transition="in" filter="wipe(up)">
                                      <p:cBhvr>
                                        <p:cTn id="72" dur="500"/>
                                        <p:tgtEl>
                                          <p:spTgt spid="36"/>
                                        </p:tgtEl>
                                      </p:cBhvr>
                                    </p:animEffect>
                                  </p:childTnLst>
                                </p:cTn>
                              </p:par>
                            </p:childTnLst>
                          </p:cTn>
                        </p:par>
                        <p:par>
                          <p:cTn id="73" fill="hold">
                            <p:stCondLst>
                              <p:cond delay="6000"/>
                            </p:stCondLst>
                            <p:childTnLst>
                              <p:par>
                                <p:cTn id="74" presetID="22" presetClass="entr" presetSubtype="8" fill="hold" nodeType="afterEffect">
                                  <p:stCondLst>
                                    <p:cond delay="0"/>
                                  </p:stCondLst>
                                  <p:childTnLst>
                                    <p:set>
                                      <p:cBhvr>
                                        <p:cTn id="75" dur="1" fill="hold">
                                          <p:stCondLst>
                                            <p:cond delay="0"/>
                                          </p:stCondLst>
                                        </p:cTn>
                                        <p:tgtEl>
                                          <p:spTgt spid="30"/>
                                        </p:tgtEl>
                                        <p:attrNameLst>
                                          <p:attrName>style.visibility</p:attrName>
                                        </p:attrNameLst>
                                      </p:cBhvr>
                                      <p:to>
                                        <p:strVal val="visible"/>
                                      </p:to>
                                    </p:set>
                                    <p:animEffect transition="in" filter="wipe(left)">
                                      <p:cBhvr>
                                        <p:cTn id="76" dur="300"/>
                                        <p:tgtEl>
                                          <p:spTgt spid="30"/>
                                        </p:tgtEl>
                                      </p:cBhvr>
                                    </p:animEffect>
                                  </p:childTnLst>
                                </p:cTn>
                              </p:par>
                            </p:childTnLst>
                          </p:cTn>
                        </p:par>
                        <p:par>
                          <p:cTn id="77" fill="hold">
                            <p:stCondLst>
                              <p:cond delay="6300"/>
                            </p:stCondLst>
                            <p:childTnLst>
                              <p:par>
                                <p:cTn id="78" presetID="22" presetClass="entr" presetSubtype="2" fill="hold" nodeType="afterEffect">
                                  <p:stCondLst>
                                    <p:cond delay="0"/>
                                  </p:stCondLst>
                                  <p:childTnLst>
                                    <p:set>
                                      <p:cBhvr>
                                        <p:cTn id="79" dur="1" fill="hold">
                                          <p:stCondLst>
                                            <p:cond delay="0"/>
                                          </p:stCondLst>
                                        </p:cTn>
                                        <p:tgtEl>
                                          <p:spTgt spid="31"/>
                                        </p:tgtEl>
                                        <p:attrNameLst>
                                          <p:attrName>style.visibility</p:attrName>
                                        </p:attrNameLst>
                                      </p:cBhvr>
                                      <p:to>
                                        <p:strVal val="visible"/>
                                      </p:to>
                                    </p:set>
                                    <p:animEffect transition="in" filter="wipe(right)">
                                      <p:cBhvr>
                                        <p:cTn id="80" dur="400"/>
                                        <p:tgtEl>
                                          <p:spTgt spid="31"/>
                                        </p:tgtEl>
                                      </p:cBhvr>
                                    </p:animEffect>
                                  </p:childTnLst>
                                </p:cTn>
                              </p:par>
                            </p:childTnLst>
                          </p:cTn>
                        </p:par>
                        <p:par>
                          <p:cTn id="81" fill="hold">
                            <p:stCondLst>
                              <p:cond delay="6700"/>
                            </p:stCondLst>
                            <p:childTnLst>
                              <p:par>
                                <p:cTn id="82" presetID="31" presetClass="entr" presetSubtype="0" fill="hold" grpId="0" nodeType="afterEffect">
                                  <p:stCondLst>
                                    <p:cond delay="0"/>
                                  </p:stCondLst>
                                  <p:childTnLst>
                                    <p:set>
                                      <p:cBhvr>
                                        <p:cTn id="83" dur="1" fill="hold">
                                          <p:stCondLst>
                                            <p:cond delay="0"/>
                                          </p:stCondLst>
                                        </p:cTn>
                                        <p:tgtEl>
                                          <p:spTgt spid="34"/>
                                        </p:tgtEl>
                                        <p:attrNameLst>
                                          <p:attrName>style.visibility</p:attrName>
                                        </p:attrNameLst>
                                      </p:cBhvr>
                                      <p:to>
                                        <p:strVal val="visible"/>
                                      </p:to>
                                    </p:set>
                                    <p:anim calcmode="lin" valueType="num">
                                      <p:cBhvr>
                                        <p:cTn id="84" dur="300" fill="hold"/>
                                        <p:tgtEl>
                                          <p:spTgt spid="34"/>
                                        </p:tgtEl>
                                        <p:attrNameLst>
                                          <p:attrName>ppt_w</p:attrName>
                                        </p:attrNameLst>
                                      </p:cBhvr>
                                      <p:tavLst>
                                        <p:tav tm="0">
                                          <p:val>
                                            <p:fltVal val="0"/>
                                          </p:val>
                                        </p:tav>
                                        <p:tav tm="100000">
                                          <p:val>
                                            <p:strVal val="#ppt_w"/>
                                          </p:val>
                                        </p:tav>
                                      </p:tavLst>
                                    </p:anim>
                                    <p:anim calcmode="lin" valueType="num">
                                      <p:cBhvr>
                                        <p:cTn id="85" dur="300" fill="hold"/>
                                        <p:tgtEl>
                                          <p:spTgt spid="34"/>
                                        </p:tgtEl>
                                        <p:attrNameLst>
                                          <p:attrName>ppt_h</p:attrName>
                                        </p:attrNameLst>
                                      </p:cBhvr>
                                      <p:tavLst>
                                        <p:tav tm="0">
                                          <p:val>
                                            <p:fltVal val="0"/>
                                          </p:val>
                                        </p:tav>
                                        <p:tav tm="100000">
                                          <p:val>
                                            <p:strVal val="#ppt_h"/>
                                          </p:val>
                                        </p:tav>
                                      </p:tavLst>
                                    </p:anim>
                                    <p:anim calcmode="lin" valueType="num">
                                      <p:cBhvr>
                                        <p:cTn id="86" dur="300" fill="hold"/>
                                        <p:tgtEl>
                                          <p:spTgt spid="34"/>
                                        </p:tgtEl>
                                        <p:attrNameLst>
                                          <p:attrName>style.rotation</p:attrName>
                                        </p:attrNameLst>
                                      </p:cBhvr>
                                      <p:tavLst>
                                        <p:tav tm="0">
                                          <p:val>
                                            <p:fltVal val="90"/>
                                          </p:val>
                                        </p:tav>
                                        <p:tav tm="100000">
                                          <p:val>
                                            <p:fltVal val="0"/>
                                          </p:val>
                                        </p:tav>
                                      </p:tavLst>
                                    </p:anim>
                                    <p:animEffect transition="in" filter="fade">
                                      <p:cBhvr>
                                        <p:cTn id="87" dur="300"/>
                                        <p:tgtEl>
                                          <p:spTgt spid="34"/>
                                        </p:tgtEl>
                                      </p:cBhvr>
                                    </p:animEffect>
                                  </p:childTnLst>
                                </p:cTn>
                              </p:par>
                            </p:childTnLst>
                          </p:cTn>
                        </p:par>
                        <p:par>
                          <p:cTn id="88" fill="hold">
                            <p:stCondLst>
                              <p:cond delay="7000"/>
                            </p:stCondLst>
                            <p:childTnLst>
                              <p:par>
                                <p:cTn id="89" presetID="22" presetClass="entr" presetSubtype="1" fill="hold" grpId="0" nodeType="after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wipe(up)">
                                      <p:cBhvr>
                                        <p:cTn id="9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p:bldP spid="18" grpId="0"/>
      <p:bldP spid="19" grpId="0"/>
      <p:bldP spid="32" grpId="0"/>
      <p:bldP spid="33" grpId="0"/>
      <p:bldP spid="34" grpId="0"/>
      <p:bldP spid="35" grpId="0"/>
      <p:bldP spid="36" grpId="0"/>
      <p:bldP spid="3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3"/>
          <p:cNvSpPr txBox="1"/>
          <p:nvPr/>
        </p:nvSpPr>
        <p:spPr>
          <a:xfrm>
            <a:off x="2768970" y="248083"/>
            <a:ext cx="3777531"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zh-CN" altLang="en-US" sz="3600" kern="0" dirty="0">
                <a:solidFill>
                  <a:srgbClr val="00C8D8"/>
                </a:solidFill>
                <a:latin typeface="微软雅黑" panose="020B0503020204020204" pitchFamily="34" charset="-122"/>
                <a:ea typeface="微软雅黑" panose="020B0503020204020204" pitchFamily="34" charset="-122"/>
              </a:rPr>
              <a:t>行业前景</a:t>
            </a:r>
          </a:p>
        </p:txBody>
      </p:sp>
      <p:sp>
        <p:nvSpPr>
          <p:cNvPr id="23" name="矩形 22"/>
          <p:cNvSpPr/>
          <p:nvPr/>
        </p:nvSpPr>
        <p:spPr>
          <a:xfrm>
            <a:off x="-806824" y="847165"/>
            <a:ext cx="524436" cy="88750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矩形 23"/>
          <p:cNvSpPr/>
          <p:nvPr/>
        </p:nvSpPr>
        <p:spPr>
          <a:xfrm>
            <a:off x="-806824" y="1734671"/>
            <a:ext cx="524436" cy="887506"/>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 name="组合 1"/>
          <p:cNvGrpSpPr/>
          <p:nvPr/>
        </p:nvGrpSpPr>
        <p:grpSpPr>
          <a:xfrm>
            <a:off x="354482" y="190001"/>
            <a:ext cx="2228557" cy="763237"/>
            <a:chOff x="157476" y="152440"/>
            <a:chExt cx="2474408" cy="847436"/>
          </a:xfrm>
        </p:grpSpPr>
        <p:sp>
          <p:nvSpPr>
            <p:cNvPr id="25" name="Freeform 24"/>
            <p:cNvSpPr/>
            <p:nvPr/>
          </p:nvSpPr>
          <p:spPr>
            <a:xfrm>
              <a:off x="1332597" y="152440"/>
              <a:ext cx="1299287" cy="847436"/>
            </a:xfrm>
            <a:custGeom>
              <a:avLst/>
              <a:gdLst/>
              <a:ahLst/>
              <a:cxnLst>
                <a:cxn ang="0">
                  <a:pos x="448270" y="0"/>
                </a:cxn>
                <a:cxn ang="0">
                  <a:pos x="2349604" y="0"/>
                </a:cxn>
                <a:cxn ang="0">
                  <a:pos x="2374000" y="55145"/>
                </a:cxn>
                <a:cxn ang="0">
                  <a:pos x="1989769" y="1497335"/>
                </a:cxn>
                <a:cxn ang="0">
                  <a:pos x="1934879" y="1553246"/>
                </a:cxn>
                <a:cxn ang="0">
                  <a:pos x="33544" y="1553246"/>
                </a:cxn>
                <a:cxn ang="0">
                  <a:pos x="8386" y="1497335"/>
                </a:cxn>
                <a:cxn ang="0">
                  <a:pos x="393380" y="55145"/>
                </a:cxn>
                <a:cxn ang="0">
                  <a:pos x="448270" y="0"/>
                </a:cxn>
              </a:cxnLst>
              <a:rect l="0" t="0" r="0" b="0"/>
              <a:pathLst>
                <a:path w="3125" h="2028">
                  <a:moveTo>
                    <a:pt x="588" y="0"/>
                  </a:moveTo>
                  <a:lnTo>
                    <a:pt x="3082" y="0"/>
                  </a:lnTo>
                  <a:cubicBezTo>
                    <a:pt x="3110" y="0"/>
                    <a:pt x="3125" y="32"/>
                    <a:pt x="3114" y="72"/>
                  </a:cubicBezTo>
                  <a:lnTo>
                    <a:pt x="2610" y="1955"/>
                  </a:lnTo>
                  <a:cubicBezTo>
                    <a:pt x="2599" y="1995"/>
                    <a:pt x="2567" y="2028"/>
                    <a:pt x="2538" y="2028"/>
                  </a:cubicBezTo>
                  <a:lnTo>
                    <a:pt x="44" y="2028"/>
                  </a:lnTo>
                  <a:cubicBezTo>
                    <a:pt x="15" y="2028"/>
                    <a:pt x="0" y="1995"/>
                    <a:pt x="11" y="1955"/>
                  </a:cubicBezTo>
                  <a:lnTo>
                    <a:pt x="516" y="72"/>
                  </a:lnTo>
                  <a:cubicBezTo>
                    <a:pt x="527" y="32"/>
                    <a:pt x="559" y="0"/>
                    <a:pt x="588" y="0"/>
                  </a:cubicBez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26" name="Freeform 22"/>
            <p:cNvSpPr/>
            <p:nvPr/>
          </p:nvSpPr>
          <p:spPr>
            <a:xfrm>
              <a:off x="157476" y="152440"/>
              <a:ext cx="1298421" cy="846571"/>
            </a:xfrm>
            <a:custGeom>
              <a:avLst/>
              <a:gdLst/>
              <a:ahLst/>
              <a:cxnLst>
                <a:cxn ang="0">
                  <a:pos x="448114" y="0"/>
                </a:cxn>
                <a:cxn ang="0">
                  <a:pos x="2346501" y="0"/>
                </a:cxn>
                <a:cxn ang="0">
                  <a:pos x="2372412" y="56677"/>
                </a:cxn>
                <a:cxn ang="0">
                  <a:pos x="1988314" y="1496569"/>
                </a:cxn>
                <a:cxn ang="0">
                  <a:pos x="1932681" y="1553246"/>
                </a:cxn>
                <a:cxn ang="0">
                  <a:pos x="33532" y="1553246"/>
                </a:cxn>
                <a:cxn ang="0">
                  <a:pos x="8383" y="1496569"/>
                </a:cxn>
                <a:cxn ang="0">
                  <a:pos x="392481" y="56677"/>
                </a:cxn>
                <a:cxn ang="0">
                  <a:pos x="448114" y="0"/>
                </a:cxn>
              </a:cxnLst>
              <a:rect l="0" t="0" r="0" b="0"/>
              <a:pathLst>
                <a:path w="3124" h="2028">
                  <a:moveTo>
                    <a:pt x="588" y="0"/>
                  </a:moveTo>
                  <a:lnTo>
                    <a:pt x="3079" y="0"/>
                  </a:lnTo>
                  <a:cubicBezTo>
                    <a:pt x="3109" y="0"/>
                    <a:pt x="3124" y="33"/>
                    <a:pt x="3113" y="74"/>
                  </a:cubicBezTo>
                  <a:lnTo>
                    <a:pt x="2609" y="1954"/>
                  </a:lnTo>
                  <a:cubicBezTo>
                    <a:pt x="2598" y="1994"/>
                    <a:pt x="2565" y="2028"/>
                    <a:pt x="2536" y="2028"/>
                  </a:cubicBezTo>
                  <a:lnTo>
                    <a:pt x="44" y="2028"/>
                  </a:lnTo>
                  <a:cubicBezTo>
                    <a:pt x="15" y="2028"/>
                    <a:pt x="0" y="1994"/>
                    <a:pt x="11" y="1954"/>
                  </a:cubicBezTo>
                  <a:lnTo>
                    <a:pt x="515" y="74"/>
                  </a:lnTo>
                  <a:cubicBezTo>
                    <a:pt x="526" y="33"/>
                    <a:pt x="559" y="0"/>
                    <a:pt x="588" y="0"/>
                  </a:cubicBez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grpSp>
      <p:sp>
        <p:nvSpPr>
          <p:cNvPr id="27" name="Freeform 29"/>
          <p:cNvSpPr/>
          <p:nvPr/>
        </p:nvSpPr>
        <p:spPr>
          <a:xfrm>
            <a:off x="1749693" y="403409"/>
            <a:ext cx="441189" cy="335641"/>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FFFFFF"/>
          </a:solidFill>
          <a:ln w="9525">
            <a:noFill/>
          </a:ln>
        </p:spPr>
        <p:txBody>
          <a:bodyPr/>
          <a:lstStyle/>
          <a:p>
            <a:endParaRPr lang="zh-CN" altLang="en-US" sz="1799" dirty="0">
              <a:ea typeface="微软雅黑" panose="020B0503020204020204" pitchFamily="34" charset="-122"/>
            </a:endParaRPr>
          </a:p>
        </p:txBody>
      </p:sp>
      <p:sp>
        <p:nvSpPr>
          <p:cNvPr id="28" name="TextBox 23"/>
          <p:cNvSpPr txBox="1"/>
          <p:nvPr/>
        </p:nvSpPr>
        <p:spPr>
          <a:xfrm>
            <a:off x="488478" y="368127"/>
            <a:ext cx="1127219" cy="3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en-US" altLang="zh-CN" sz="1800" kern="0" dirty="0" smtClean="0">
                <a:solidFill>
                  <a:srgbClr val="FFFFFF"/>
                </a:solidFill>
                <a:latin typeface="微软雅黑" panose="020B0503020204020204" pitchFamily="34" charset="-122"/>
                <a:ea typeface="微软雅黑" panose="020B0503020204020204" pitchFamily="34" charset="-122"/>
              </a:rPr>
              <a:t>LOGO</a:t>
            </a:r>
            <a:endParaRPr lang="zh-CN" altLang="en-US" sz="1800" kern="0" dirty="0">
              <a:solidFill>
                <a:srgbClr val="FFFFFF"/>
              </a:solidFill>
              <a:latin typeface="微软雅黑" panose="020B0503020204020204" pitchFamily="34" charset="-122"/>
              <a:ea typeface="微软雅黑" panose="020B0503020204020204" pitchFamily="34" charset="-122"/>
            </a:endParaRPr>
          </a:p>
        </p:txBody>
      </p:sp>
      <p:sp>
        <p:nvSpPr>
          <p:cNvPr id="12" name="Freeform 28"/>
          <p:cNvSpPr/>
          <p:nvPr/>
        </p:nvSpPr>
        <p:spPr>
          <a:xfrm>
            <a:off x="5584865" y="529454"/>
            <a:ext cx="491880" cy="375265"/>
          </a:xfrm>
          <a:custGeom>
            <a:avLst/>
            <a:gdLst/>
            <a:ahLst/>
            <a:cxnLst>
              <a:cxn ang="0">
                <a:pos x="523584" y="195509"/>
              </a:cxn>
              <a:cxn ang="0">
                <a:pos x="468711" y="250712"/>
              </a:cxn>
              <a:cxn ang="0">
                <a:pos x="320857" y="399452"/>
              </a:cxn>
              <a:cxn ang="0">
                <a:pos x="210348" y="399452"/>
              </a:cxn>
              <a:cxn ang="0">
                <a:pos x="374206" y="234611"/>
              </a:cxn>
              <a:cxn ang="0">
                <a:pos x="0" y="234611"/>
              </a:cxn>
              <a:cxn ang="0">
                <a:pos x="0" y="156407"/>
              </a:cxn>
              <a:cxn ang="0">
                <a:pos x="374206" y="156407"/>
              </a:cxn>
              <a:cxn ang="0">
                <a:pos x="218732" y="0"/>
              </a:cxn>
              <a:cxn ang="0">
                <a:pos x="329241" y="0"/>
              </a:cxn>
              <a:cxn ang="0">
                <a:pos x="468711" y="140307"/>
              </a:cxn>
              <a:cxn ang="0">
                <a:pos x="523584" y="195509"/>
              </a:cxn>
            </a:cxnLst>
            <a:rect l="0" t="0" r="0" b="0"/>
            <a:pathLst>
              <a:path w="687" h="521">
                <a:moveTo>
                  <a:pt x="687" y="255"/>
                </a:moveTo>
                <a:lnTo>
                  <a:pt x="615" y="327"/>
                </a:lnTo>
                <a:lnTo>
                  <a:pt x="421" y="521"/>
                </a:lnTo>
                <a:lnTo>
                  <a:pt x="276" y="521"/>
                </a:lnTo>
                <a:lnTo>
                  <a:pt x="491" y="306"/>
                </a:lnTo>
                <a:lnTo>
                  <a:pt x="0" y="306"/>
                </a:lnTo>
                <a:lnTo>
                  <a:pt x="0" y="204"/>
                </a:lnTo>
                <a:lnTo>
                  <a:pt x="491" y="204"/>
                </a:lnTo>
                <a:lnTo>
                  <a:pt x="287" y="0"/>
                </a:lnTo>
                <a:lnTo>
                  <a:pt x="432" y="0"/>
                </a:lnTo>
                <a:lnTo>
                  <a:pt x="615" y="183"/>
                </a:lnTo>
                <a:lnTo>
                  <a:pt x="687" y="255"/>
                </a:ln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sp>
        <p:nvSpPr>
          <p:cNvPr id="13" name="Freeform 29"/>
          <p:cNvSpPr/>
          <p:nvPr/>
        </p:nvSpPr>
        <p:spPr>
          <a:xfrm>
            <a:off x="6222962" y="71945"/>
            <a:ext cx="624943" cy="475435"/>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14" name="Freeform 5"/>
          <p:cNvSpPr/>
          <p:nvPr/>
        </p:nvSpPr>
        <p:spPr>
          <a:xfrm>
            <a:off x="1412846" y="1734671"/>
            <a:ext cx="3751385" cy="1413911"/>
          </a:xfrm>
          <a:custGeom>
            <a:avLst/>
            <a:gdLst/>
            <a:ahLst/>
            <a:cxnLst>
              <a:cxn ang="0">
                <a:pos x="0" y="0"/>
              </a:cxn>
              <a:cxn ang="0">
                <a:pos x="2857557" y="0"/>
              </a:cxn>
              <a:cxn ang="0">
                <a:pos x="2857557" y="474962"/>
              </a:cxn>
              <a:cxn ang="0">
                <a:pos x="3207777" y="474962"/>
              </a:cxn>
              <a:cxn ang="0">
                <a:pos x="3207777" y="242692"/>
              </a:cxn>
              <a:cxn ang="0">
                <a:pos x="3752850" y="707232"/>
              </a:cxn>
              <a:cxn ang="0">
                <a:pos x="3207777" y="1171771"/>
              </a:cxn>
              <a:cxn ang="0">
                <a:pos x="3207777" y="939501"/>
              </a:cxn>
              <a:cxn ang="0">
                <a:pos x="2857557" y="939501"/>
              </a:cxn>
              <a:cxn ang="0">
                <a:pos x="2857557" y="1414463"/>
              </a:cxn>
              <a:cxn ang="0">
                <a:pos x="0" y="1414463"/>
              </a:cxn>
              <a:cxn ang="0">
                <a:pos x="0" y="0"/>
              </a:cxn>
            </a:cxnLst>
            <a:rect l="0" t="0" r="0" b="0"/>
            <a:pathLst>
              <a:path w="4372" h="1900">
                <a:moveTo>
                  <a:pt x="0" y="0"/>
                </a:moveTo>
                <a:lnTo>
                  <a:pt x="3329" y="0"/>
                </a:lnTo>
                <a:lnTo>
                  <a:pt x="3329" y="638"/>
                </a:lnTo>
                <a:lnTo>
                  <a:pt x="3737" y="638"/>
                </a:lnTo>
                <a:lnTo>
                  <a:pt x="3737" y="326"/>
                </a:lnTo>
                <a:lnTo>
                  <a:pt x="4372" y="950"/>
                </a:lnTo>
                <a:lnTo>
                  <a:pt x="3737" y="1574"/>
                </a:lnTo>
                <a:lnTo>
                  <a:pt x="3737" y="1262"/>
                </a:lnTo>
                <a:lnTo>
                  <a:pt x="3329" y="1262"/>
                </a:lnTo>
                <a:lnTo>
                  <a:pt x="3329" y="1900"/>
                </a:lnTo>
                <a:lnTo>
                  <a:pt x="0" y="1900"/>
                </a:lnTo>
                <a:lnTo>
                  <a:pt x="0" y="0"/>
                </a:ln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sp>
        <p:nvSpPr>
          <p:cNvPr id="15" name="Freeform 6"/>
          <p:cNvSpPr/>
          <p:nvPr/>
        </p:nvSpPr>
        <p:spPr>
          <a:xfrm>
            <a:off x="4408875" y="1734671"/>
            <a:ext cx="3903725" cy="1413911"/>
          </a:xfrm>
          <a:custGeom>
            <a:avLst/>
            <a:gdLst/>
            <a:ahLst/>
            <a:cxnLst>
              <a:cxn ang="0">
                <a:pos x="0" y="0"/>
              </a:cxn>
              <a:cxn ang="0">
                <a:pos x="3905250" y="0"/>
              </a:cxn>
              <a:cxn ang="0">
                <a:pos x="3905250" y="1414463"/>
              </a:cxn>
              <a:cxn ang="0">
                <a:pos x="0" y="1414463"/>
              </a:cxn>
              <a:cxn ang="0">
                <a:pos x="0" y="988635"/>
              </a:cxn>
              <a:cxn ang="0">
                <a:pos x="150202" y="988635"/>
              </a:cxn>
              <a:cxn ang="0">
                <a:pos x="150202" y="1293861"/>
              </a:cxn>
              <a:cxn ang="0">
                <a:pos x="838556" y="707232"/>
              </a:cxn>
              <a:cxn ang="0">
                <a:pos x="150202" y="120602"/>
              </a:cxn>
              <a:cxn ang="0">
                <a:pos x="150202" y="425828"/>
              </a:cxn>
              <a:cxn ang="0">
                <a:pos x="0" y="425828"/>
              </a:cxn>
              <a:cxn ang="0">
                <a:pos x="0" y="0"/>
              </a:cxn>
            </a:cxnLst>
            <a:rect l="0" t="0" r="0" b="0"/>
            <a:pathLst>
              <a:path w="4550" h="1900">
                <a:moveTo>
                  <a:pt x="0" y="0"/>
                </a:moveTo>
                <a:lnTo>
                  <a:pt x="4550" y="0"/>
                </a:lnTo>
                <a:lnTo>
                  <a:pt x="4550" y="1900"/>
                </a:lnTo>
                <a:lnTo>
                  <a:pt x="0" y="1900"/>
                </a:lnTo>
                <a:lnTo>
                  <a:pt x="0" y="1328"/>
                </a:lnTo>
                <a:lnTo>
                  <a:pt x="175" y="1328"/>
                </a:lnTo>
                <a:lnTo>
                  <a:pt x="175" y="1738"/>
                </a:lnTo>
                <a:lnTo>
                  <a:pt x="977" y="950"/>
                </a:lnTo>
                <a:lnTo>
                  <a:pt x="175" y="162"/>
                </a:lnTo>
                <a:lnTo>
                  <a:pt x="175" y="572"/>
                </a:lnTo>
                <a:lnTo>
                  <a:pt x="0" y="572"/>
                </a:lnTo>
                <a:lnTo>
                  <a:pt x="0" y="0"/>
                </a:ln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16" name="Freeform 7"/>
          <p:cNvSpPr/>
          <p:nvPr/>
        </p:nvSpPr>
        <p:spPr bwMode="auto">
          <a:xfrm>
            <a:off x="1412846" y="3319964"/>
            <a:ext cx="3751385" cy="1413911"/>
          </a:xfrm>
          <a:custGeom>
            <a:avLst/>
            <a:gdLst>
              <a:gd name="T0" fmla="*/ 0 w 4372"/>
              <a:gd name="T1" fmla="*/ 0 h 1900"/>
              <a:gd name="T2" fmla="*/ 3329 w 4372"/>
              <a:gd name="T3" fmla="*/ 0 h 1900"/>
              <a:gd name="T4" fmla="*/ 3329 w 4372"/>
              <a:gd name="T5" fmla="*/ 638 h 1900"/>
              <a:gd name="T6" fmla="*/ 3737 w 4372"/>
              <a:gd name="T7" fmla="*/ 638 h 1900"/>
              <a:gd name="T8" fmla="*/ 3737 w 4372"/>
              <a:gd name="T9" fmla="*/ 326 h 1900"/>
              <a:gd name="T10" fmla="*/ 4372 w 4372"/>
              <a:gd name="T11" fmla="*/ 950 h 1900"/>
              <a:gd name="T12" fmla="*/ 3737 w 4372"/>
              <a:gd name="T13" fmla="*/ 1574 h 1900"/>
              <a:gd name="T14" fmla="*/ 3737 w 4372"/>
              <a:gd name="T15" fmla="*/ 1262 h 1900"/>
              <a:gd name="T16" fmla="*/ 3329 w 4372"/>
              <a:gd name="T17" fmla="*/ 1262 h 1900"/>
              <a:gd name="T18" fmla="*/ 3329 w 4372"/>
              <a:gd name="T19" fmla="*/ 1900 h 1900"/>
              <a:gd name="T20" fmla="*/ 0 w 4372"/>
              <a:gd name="T21" fmla="*/ 1900 h 1900"/>
              <a:gd name="T22" fmla="*/ 0 w 4372"/>
              <a:gd name="T23" fmla="*/ 0 h 1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72" h="1900">
                <a:moveTo>
                  <a:pt x="0" y="0"/>
                </a:moveTo>
                <a:lnTo>
                  <a:pt x="3329" y="0"/>
                </a:lnTo>
                <a:lnTo>
                  <a:pt x="3329" y="638"/>
                </a:lnTo>
                <a:lnTo>
                  <a:pt x="3737" y="638"/>
                </a:lnTo>
                <a:lnTo>
                  <a:pt x="3737" y="326"/>
                </a:lnTo>
                <a:lnTo>
                  <a:pt x="4372" y="950"/>
                </a:lnTo>
                <a:lnTo>
                  <a:pt x="3737" y="1574"/>
                </a:lnTo>
                <a:lnTo>
                  <a:pt x="3737" y="1262"/>
                </a:lnTo>
                <a:lnTo>
                  <a:pt x="3329" y="1262"/>
                </a:lnTo>
                <a:lnTo>
                  <a:pt x="3329" y="1900"/>
                </a:lnTo>
                <a:lnTo>
                  <a:pt x="0" y="1900"/>
                </a:lnTo>
                <a:lnTo>
                  <a:pt x="0" y="0"/>
                </a:lnTo>
                <a:close/>
              </a:path>
            </a:pathLst>
          </a:custGeom>
          <a:solidFill>
            <a:srgbClr val="1F3240"/>
          </a:solidFill>
          <a:ln>
            <a:noFill/>
          </a:ln>
        </p:spPr>
        <p:txBody>
          <a:bodyPr vert="horz" wrap="square" lIns="91404" tIns="45702" rIns="91404" bIns="45702" numCol="1" anchor="t" anchorCtr="0" compatLnSpc="1"/>
          <a:lstStyle/>
          <a:p>
            <a:pPr defTabSz="914034" fontAlgn="base">
              <a:spcBef>
                <a:spcPct val="0"/>
              </a:spcBef>
              <a:spcAft>
                <a:spcPct val="0"/>
              </a:spcAft>
              <a:defRPr/>
            </a:pPr>
            <a:endParaRPr lang="zh-CN" altLang="en-US" sz="1799" dirty="0">
              <a:latin typeface="微软雅黑" panose="020B0503020204020204" pitchFamily="34" charset="-122"/>
              <a:ea typeface="微软雅黑" panose="020B0503020204020204" pitchFamily="34" charset="-122"/>
            </a:endParaRPr>
          </a:p>
        </p:txBody>
      </p:sp>
      <p:sp>
        <p:nvSpPr>
          <p:cNvPr id="17" name="Freeform 8"/>
          <p:cNvSpPr/>
          <p:nvPr/>
        </p:nvSpPr>
        <p:spPr>
          <a:xfrm>
            <a:off x="4408875" y="3319964"/>
            <a:ext cx="3903725" cy="1413910"/>
          </a:xfrm>
          <a:custGeom>
            <a:avLst/>
            <a:gdLst/>
            <a:ahLst/>
            <a:cxnLst>
              <a:cxn ang="0">
                <a:pos x="0" y="0"/>
              </a:cxn>
              <a:cxn ang="0">
                <a:pos x="3905250" y="0"/>
              </a:cxn>
              <a:cxn ang="0">
                <a:pos x="3905250" y="1414463"/>
              </a:cxn>
              <a:cxn ang="0">
                <a:pos x="0" y="1414463"/>
              </a:cxn>
              <a:cxn ang="0">
                <a:pos x="0" y="988635"/>
              </a:cxn>
              <a:cxn ang="0">
                <a:pos x="150202" y="988635"/>
              </a:cxn>
              <a:cxn ang="0">
                <a:pos x="150202" y="1293861"/>
              </a:cxn>
              <a:cxn ang="0">
                <a:pos x="838556" y="707232"/>
              </a:cxn>
              <a:cxn ang="0">
                <a:pos x="150202" y="120602"/>
              </a:cxn>
              <a:cxn ang="0">
                <a:pos x="150202" y="425828"/>
              </a:cxn>
              <a:cxn ang="0">
                <a:pos x="0" y="425828"/>
              </a:cxn>
              <a:cxn ang="0">
                <a:pos x="0" y="0"/>
              </a:cxn>
            </a:cxnLst>
            <a:rect l="0" t="0" r="0" b="0"/>
            <a:pathLst>
              <a:path w="4550" h="1900">
                <a:moveTo>
                  <a:pt x="0" y="0"/>
                </a:moveTo>
                <a:lnTo>
                  <a:pt x="4550" y="0"/>
                </a:lnTo>
                <a:lnTo>
                  <a:pt x="4550" y="1900"/>
                </a:lnTo>
                <a:lnTo>
                  <a:pt x="0" y="1900"/>
                </a:lnTo>
                <a:lnTo>
                  <a:pt x="0" y="1328"/>
                </a:lnTo>
                <a:lnTo>
                  <a:pt x="175" y="1328"/>
                </a:lnTo>
                <a:lnTo>
                  <a:pt x="175" y="1738"/>
                </a:lnTo>
                <a:lnTo>
                  <a:pt x="977" y="950"/>
                </a:lnTo>
                <a:lnTo>
                  <a:pt x="175" y="162"/>
                </a:lnTo>
                <a:lnTo>
                  <a:pt x="175" y="572"/>
                </a:lnTo>
                <a:lnTo>
                  <a:pt x="0" y="572"/>
                </a:lnTo>
                <a:lnTo>
                  <a:pt x="0" y="0"/>
                </a:ln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18" name="Freeform 9"/>
          <p:cNvSpPr/>
          <p:nvPr/>
        </p:nvSpPr>
        <p:spPr>
          <a:xfrm>
            <a:off x="1412846" y="4919539"/>
            <a:ext cx="3751385" cy="1413910"/>
          </a:xfrm>
          <a:custGeom>
            <a:avLst/>
            <a:gdLst/>
            <a:ahLst/>
            <a:cxnLst>
              <a:cxn ang="0">
                <a:pos x="0" y="0"/>
              </a:cxn>
              <a:cxn ang="0">
                <a:pos x="2857557" y="0"/>
              </a:cxn>
              <a:cxn ang="0">
                <a:pos x="2857557" y="474962"/>
              </a:cxn>
              <a:cxn ang="0">
                <a:pos x="3207777" y="474962"/>
              </a:cxn>
              <a:cxn ang="0">
                <a:pos x="3207777" y="243437"/>
              </a:cxn>
              <a:cxn ang="0">
                <a:pos x="3752850" y="707232"/>
              </a:cxn>
              <a:cxn ang="0">
                <a:pos x="3207777" y="1171771"/>
              </a:cxn>
              <a:cxn ang="0">
                <a:pos x="3207777" y="939501"/>
              </a:cxn>
              <a:cxn ang="0">
                <a:pos x="2857557" y="939501"/>
              </a:cxn>
              <a:cxn ang="0">
                <a:pos x="2857557" y="1414463"/>
              </a:cxn>
              <a:cxn ang="0">
                <a:pos x="0" y="1414463"/>
              </a:cxn>
              <a:cxn ang="0">
                <a:pos x="0" y="0"/>
              </a:cxn>
            </a:cxnLst>
            <a:rect l="0" t="0" r="0" b="0"/>
            <a:pathLst>
              <a:path w="4372" h="1900">
                <a:moveTo>
                  <a:pt x="0" y="0"/>
                </a:moveTo>
                <a:lnTo>
                  <a:pt x="3329" y="0"/>
                </a:lnTo>
                <a:lnTo>
                  <a:pt x="3329" y="638"/>
                </a:lnTo>
                <a:lnTo>
                  <a:pt x="3737" y="638"/>
                </a:lnTo>
                <a:lnTo>
                  <a:pt x="3737" y="327"/>
                </a:lnTo>
                <a:lnTo>
                  <a:pt x="4372" y="950"/>
                </a:lnTo>
                <a:lnTo>
                  <a:pt x="3737" y="1574"/>
                </a:lnTo>
                <a:lnTo>
                  <a:pt x="3737" y="1262"/>
                </a:lnTo>
                <a:lnTo>
                  <a:pt x="3329" y="1262"/>
                </a:lnTo>
                <a:lnTo>
                  <a:pt x="3329" y="1900"/>
                </a:lnTo>
                <a:lnTo>
                  <a:pt x="0" y="1900"/>
                </a:lnTo>
                <a:lnTo>
                  <a:pt x="0" y="0"/>
                </a:ln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sp>
        <p:nvSpPr>
          <p:cNvPr id="19" name="Freeform 10"/>
          <p:cNvSpPr/>
          <p:nvPr/>
        </p:nvSpPr>
        <p:spPr>
          <a:xfrm>
            <a:off x="4408875" y="4919539"/>
            <a:ext cx="3903725" cy="1413910"/>
          </a:xfrm>
          <a:custGeom>
            <a:avLst/>
            <a:gdLst/>
            <a:ahLst/>
            <a:cxnLst>
              <a:cxn ang="0">
                <a:pos x="0" y="0"/>
              </a:cxn>
              <a:cxn ang="0">
                <a:pos x="3905250" y="0"/>
              </a:cxn>
              <a:cxn ang="0">
                <a:pos x="3905250" y="1414463"/>
              </a:cxn>
              <a:cxn ang="0">
                <a:pos x="0" y="1414463"/>
              </a:cxn>
              <a:cxn ang="0">
                <a:pos x="0" y="988635"/>
              </a:cxn>
              <a:cxn ang="0">
                <a:pos x="150202" y="988635"/>
              </a:cxn>
              <a:cxn ang="0">
                <a:pos x="150202" y="1293861"/>
              </a:cxn>
              <a:cxn ang="0">
                <a:pos x="838556" y="707232"/>
              </a:cxn>
              <a:cxn ang="0">
                <a:pos x="150202" y="121346"/>
              </a:cxn>
              <a:cxn ang="0">
                <a:pos x="150202" y="426572"/>
              </a:cxn>
              <a:cxn ang="0">
                <a:pos x="0" y="426572"/>
              </a:cxn>
              <a:cxn ang="0">
                <a:pos x="0" y="0"/>
              </a:cxn>
            </a:cxnLst>
            <a:rect l="0" t="0" r="0" b="0"/>
            <a:pathLst>
              <a:path w="4550" h="1900">
                <a:moveTo>
                  <a:pt x="0" y="0"/>
                </a:moveTo>
                <a:lnTo>
                  <a:pt x="4550" y="0"/>
                </a:lnTo>
                <a:lnTo>
                  <a:pt x="4550" y="1900"/>
                </a:lnTo>
                <a:lnTo>
                  <a:pt x="0" y="1900"/>
                </a:lnTo>
                <a:lnTo>
                  <a:pt x="0" y="1328"/>
                </a:lnTo>
                <a:lnTo>
                  <a:pt x="175" y="1328"/>
                </a:lnTo>
                <a:lnTo>
                  <a:pt x="175" y="1738"/>
                </a:lnTo>
                <a:lnTo>
                  <a:pt x="977" y="950"/>
                </a:lnTo>
                <a:lnTo>
                  <a:pt x="175" y="163"/>
                </a:lnTo>
                <a:lnTo>
                  <a:pt x="175" y="573"/>
                </a:lnTo>
                <a:lnTo>
                  <a:pt x="0" y="573"/>
                </a:lnTo>
                <a:lnTo>
                  <a:pt x="0" y="0"/>
                </a:ln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20" name="Freeform 11"/>
          <p:cNvSpPr/>
          <p:nvPr/>
        </p:nvSpPr>
        <p:spPr>
          <a:xfrm>
            <a:off x="8496679" y="2480504"/>
            <a:ext cx="934672" cy="3330862"/>
          </a:xfrm>
          <a:custGeom>
            <a:avLst/>
            <a:gdLst/>
            <a:ahLst/>
            <a:cxnLst>
              <a:cxn ang="0">
                <a:pos x="935038" y="1710749"/>
              </a:cxn>
              <a:cxn ang="0">
                <a:pos x="638228" y="1835816"/>
              </a:cxn>
              <a:cxn ang="0">
                <a:pos x="561023" y="2123174"/>
              </a:cxn>
              <a:cxn ang="0">
                <a:pos x="561023" y="2757447"/>
              </a:cxn>
              <a:cxn ang="0">
                <a:pos x="424627" y="3207095"/>
              </a:cxn>
              <a:cxn ang="0">
                <a:pos x="0" y="3332163"/>
              </a:cxn>
              <a:cxn ang="0">
                <a:pos x="0" y="3228684"/>
              </a:cxn>
              <a:cxn ang="0">
                <a:pos x="323403" y="3118506"/>
              </a:cxn>
              <a:cxn ang="0">
                <a:pos x="408329" y="2816258"/>
              </a:cxn>
              <a:cxn ang="0">
                <a:pos x="408329" y="2093396"/>
              </a:cxn>
              <a:cxn ang="0">
                <a:pos x="518131" y="1783705"/>
              </a:cxn>
              <a:cxn ang="0">
                <a:pos x="782344" y="1680971"/>
              </a:cxn>
              <a:cxn ang="0">
                <a:pos x="782344" y="1651192"/>
              </a:cxn>
              <a:cxn ang="0">
                <a:pos x="527567" y="1562603"/>
              </a:cxn>
              <a:cxn ang="0">
                <a:pos x="408329" y="1238767"/>
              </a:cxn>
              <a:cxn ang="0">
                <a:pos x="408329" y="515905"/>
              </a:cxn>
              <a:cxn ang="0">
                <a:pos x="323403" y="206213"/>
              </a:cxn>
              <a:cxn ang="0">
                <a:pos x="0" y="103479"/>
              </a:cxn>
              <a:cxn ang="0">
                <a:pos x="0" y="0"/>
              </a:cxn>
              <a:cxn ang="0">
                <a:pos x="424627" y="125068"/>
              </a:cxn>
              <a:cxn ang="0">
                <a:pos x="561023" y="575461"/>
              </a:cxn>
              <a:cxn ang="0">
                <a:pos x="561023" y="1208989"/>
              </a:cxn>
              <a:cxn ang="0">
                <a:pos x="645948" y="1504536"/>
              </a:cxn>
              <a:cxn ang="0">
                <a:pos x="935038" y="1622159"/>
              </a:cxn>
              <a:cxn ang="0">
                <a:pos x="935038" y="1710749"/>
              </a:cxn>
            </a:cxnLst>
            <a:rect l="0" t="0" r="0" b="0"/>
            <a:pathLst>
              <a:path w="1090" h="4476">
                <a:moveTo>
                  <a:pt x="1090" y="2298"/>
                </a:moveTo>
                <a:cubicBezTo>
                  <a:pt x="919" y="2311"/>
                  <a:pt x="803" y="2367"/>
                  <a:pt x="744" y="2466"/>
                </a:cubicBezTo>
                <a:cubicBezTo>
                  <a:pt x="684" y="2565"/>
                  <a:pt x="654" y="2694"/>
                  <a:pt x="654" y="2852"/>
                </a:cubicBezTo>
                <a:lnTo>
                  <a:pt x="654" y="3704"/>
                </a:lnTo>
                <a:cubicBezTo>
                  <a:pt x="654" y="3994"/>
                  <a:pt x="601" y="4195"/>
                  <a:pt x="495" y="4308"/>
                </a:cubicBezTo>
                <a:cubicBezTo>
                  <a:pt x="390" y="4420"/>
                  <a:pt x="225" y="4476"/>
                  <a:pt x="0" y="4476"/>
                </a:cubicBezTo>
                <a:lnTo>
                  <a:pt x="0" y="4337"/>
                </a:lnTo>
                <a:cubicBezTo>
                  <a:pt x="185" y="4337"/>
                  <a:pt x="311" y="4287"/>
                  <a:pt x="377" y="4189"/>
                </a:cubicBezTo>
                <a:cubicBezTo>
                  <a:pt x="443" y="4090"/>
                  <a:pt x="476" y="3955"/>
                  <a:pt x="476" y="3783"/>
                </a:cubicBezTo>
                <a:lnTo>
                  <a:pt x="476" y="2812"/>
                </a:lnTo>
                <a:cubicBezTo>
                  <a:pt x="476" y="2628"/>
                  <a:pt x="519" y="2489"/>
                  <a:pt x="604" y="2396"/>
                </a:cubicBezTo>
                <a:cubicBezTo>
                  <a:pt x="691" y="2304"/>
                  <a:pt x="793" y="2258"/>
                  <a:pt x="912" y="2258"/>
                </a:cubicBezTo>
                <a:lnTo>
                  <a:pt x="912" y="2218"/>
                </a:lnTo>
                <a:cubicBezTo>
                  <a:pt x="806" y="2218"/>
                  <a:pt x="707" y="2179"/>
                  <a:pt x="615" y="2099"/>
                </a:cubicBezTo>
                <a:cubicBezTo>
                  <a:pt x="522" y="2021"/>
                  <a:pt x="476" y="1875"/>
                  <a:pt x="476" y="1664"/>
                </a:cubicBezTo>
                <a:lnTo>
                  <a:pt x="476" y="693"/>
                </a:lnTo>
                <a:cubicBezTo>
                  <a:pt x="476" y="509"/>
                  <a:pt x="443" y="370"/>
                  <a:pt x="377" y="277"/>
                </a:cubicBezTo>
                <a:cubicBezTo>
                  <a:pt x="311" y="185"/>
                  <a:pt x="185" y="139"/>
                  <a:pt x="0" y="139"/>
                </a:cubicBezTo>
                <a:lnTo>
                  <a:pt x="0" y="0"/>
                </a:lnTo>
                <a:cubicBezTo>
                  <a:pt x="225" y="0"/>
                  <a:pt x="390" y="56"/>
                  <a:pt x="495" y="168"/>
                </a:cubicBezTo>
                <a:cubicBezTo>
                  <a:pt x="601" y="281"/>
                  <a:pt x="654" y="482"/>
                  <a:pt x="654" y="773"/>
                </a:cubicBezTo>
                <a:lnTo>
                  <a:pt x="654" y="1624"/>
                </a:lnTo>
                <a:cubicBezTo>
                  <a:pt x="654" y="1809"/>
                  <a:pt x="687" y="1941"/>
                  <a:pt x="753" y="2021"/>
                </a:cubicBezTo>
                <a:cubicBezTo>
                  <a:pt x="819" y="2099"/>
                  <a:pt x="931" y="2152"/>
                  <a:pt x="1090" y="2179"/>
                </a:cubicBezTo>
                <a:lnTo>
                  <a:pt x="1090" y="2298"/>
                </a:ln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sp>
        <p:nvSpPr>
          <p:cNvPr id="21" name="TextBox 10"/>
          <p:cNvSpPr txBox="1"/>
          <p:nvPr/>
        </p:nvSpPr>
        <p:spPr>
          <a:xfrm>
            <a:off x="1773067" y="2080610"/>
            <a:ext cx="2159744" cy="707749"/>
          </a:xfrm>
          <a:prstGeom prst="rect">
            <a:avLst/>
          </a:prstGeom>
          <a:noFill/>
        </p:spPr>
        <p:txBody>
          <a:bodyPr wrap="square" rtlCol="0">
            <a:spAutoFit/>
          </a:bodyPr>
          <a:lstStyle/>
          <a:p>
            <a:pPr algn="ctr" defTabSz="914034" fontAlgn="base">
              <a:spcBef>
                <a:spcPct val="0"/>
              </a:spcBef>
              <a:spcAft>
                <a:spcPct val="0"/>
              </a:spcAft>
              <a:defRPr/>
            </a:pPr>
            <a:r>
              <a:rPr lang="zh-CN" altLang="en-US" sz="1999" dirty="0" smtClean="0">
                <a:solidFill>
                  <a:srgbClr val="F8F8F8"/>
                </a:solidFill>
                <a:latin typeface="微软雅黑" panose="020B0503020204020204" pitchFamily="34" charset="-122"/>
                <a:ea typeface="微软雅黑" panose="020B0503020204020204" pitchFamily="34" charset="-122"/>
              </a:rPr>
              <a:t>前景一</a:t>
            </a:r>
            <a:endParaRPr lang="en-US" altLang="zh-CN" sz="1999" dirty="0">
              <a:solidFill>
                <a:srgbClr val="F8F8F8"/>
              </a:solidFill>
              <a:latin typeface="微软雅黑" panose="020B0503020204020204" pitchFamily="34" charset="-122"/>
              <a:ea typeface="微软雅黑" panose="020B0503020204020204" pitchFamily="34" charset="-122"/>
            </a:endParaRPr>
          </a:p>
          <a:p>
            <a:pPr algn="ctr" defTabSz="914034" fontAlgn="base">
              <a:spcBef>
                <a:spcPct val="0"/>
              </a:spcBef>
              <a:spcAft>
                <a:spcPct val="0"/>
              </a:spcAft>
              <a:defRPr/>
            </a:pPr>
            <a:r>
              <a:rPr lang="zh-CN" altLang="en-US" sz="1999" dirty="0">
                <a:solidFill>
                  <a:srgbClr val="F8F8F8"/>
                </a:solidFill>
                <a:latin typeface="微软雅黑" panose="020B0503020204020204" pitchFamily="34" charset="-122"/>
                <a:ea typeface="微软雅黑" panose="020B0503020204020204" pitchFamily="34" charset="-122"/>
              </a:rPr>
              <a:t>请输入您的文字</a:t>
            </a:r>
            <a:endParaRPr lang="en-US" altLang="zh-CN" sz="1999" dirty="0">
              <a:solidFill>
                <a:srgbClr val="F8F8F8"/>
              </a:solidFill>
              <a:latin typeface="微软雅黑" panose="020B0503020204020204" pitchFamily="34" charset="-122"/>
              <a:ea typeface="微软雅黑" panose="020B0503020204020204" pitchFamily="34" charset="-122"/>
            </a:endParaRPr>
          </a:p>
        </p:txBody>
      </p:sp>
      <p:sp>
        <p:nvSpPr>
          <p:cNvPr id="22" name="TextBox 11"/>
          <p:cNvSpPr txBox="1"/>
          <p:nvPr/>
        </p:nvSpPr>
        <p:spPr>
          <a:xfrm>
            <a:off x="1911127" y="3688120"/>
            <a:ext cx="2021685" cy="707749"/>
          </a:xfrm>
          <a:prstGeom prst="rect">
            <a:avLst/>
          </a:prstGeom>
          <a:noFill/>
        </p:spPr>
        <p:txBody>
          <a:bodyPr wrap="square" rtlCol="0">
            <a:spAutoFit/>
          </a:bodyPr>
          <a:lstStyle/>
          <a:p>
            <a:pPr algn="ctr" defTabSz="914034" fontAlgn="base">
              <a:spcBef>
                <a:spcPct val="0"/>
              </a:spcBef>
              <a:spcAft>
                <a:spcPct val="0"/>
              </a:spcAft>
              <a:defRPr/>
            </a:pPr>
            <a:r>
              <a:rPr lang="zh-CN" altLang="en-US" sz="1999" dirty="0">
                <a:solidFill>
                  <a:srgbClr val="F8F8F8"/>
                </a:solidFill>
                <a:latin typeface="微软雅黑" panose="020B0503020204020204" pitchFamily="34" charset="-122"/>
                <a:ea typeface="微软雅黑" panose="020B0503020204020204" pitchFamily="34" charset="-122"/>
              </a:rPr>
              <a:t>前景</a:t>
            </a:r>
            <a:r>
              <a:rPr lang="zh-CN" altLang="en-US" sz="1999" dirty="0" smtClean="0">
                <a:solidFill>
                  <a:srgbClr val="F8F8F8"/>
                </a:solidFill>
                <a:latin typeface="微软雅黑" panose="020B0503020204020204" pitchFamily="34" charset="-122"/>
                <a:ea typeface="微软雅黑" panose="020B0503020204020204" pitchFamily="34" charset="-122"/>
              </a:rPr>
              <a:t>二</a:t>
            </a:r>
            <a:endParaRPr lang="en-US" altLang="zh-CN" sz="1999" dirty="0">
              <a:solidFill>
                <a:srgbClr val="F8F8F8"/>
              </a:solidFill>
              <a:latin typeface="微软雅黑" panose="020B0503020204020204" pitchFamily="34" charset="-122"/>
              <a:ea typeface="微软雅黑" panose="020B0503020204020204" pitchFamily="34" charset="-122"/>
            </a:endParaRPr>
          </a:p>
          <a:p>
            <a:pPr algn="ctr" defTabSz="914034" fontAlgn="base">
              <a:spcBef>
                <a:spcPct val="0"/>
              </a:spcBef>
              <a:spcAft>
                <a:spcPct val="0"/>
              </a:spcAft>
              <a:defRPr/>
            </a:pPr>
            <a:r>
              <a:rPr lang="zh-CN" altLang="en-US" sz="1999" dirty="0">
                <a:solidFill>
                  <a:srgbClr val="F8F8F8"/>
                </a:solidFill>
                <a:latin typeface="微软雅黑" panose="020B0503020204020204" pitchFamily="34" charset="-122"/>
                <a:ea typeface="微软雅黑" panose="020B0503020204020204" pitchFamily="34" charset="-122"/>
              </a:rPr>
              <a:t>请输入您的文字</a:t>
            </a:r>
            <a:endParaRPr lang="en-US" altLang="zh-CN" sz="1999" dirty="0">
              <a:solidFill>
                <a:srgbClr val="F8F8F8"/>
              </a:solidFill>
              <a:latin typeface="微软雅黑" panose="020B0503020204020204" pitchFamily="34" charset="-122"/>
              <a:ea typeface="微软雅黑" panose="020B0503020204020204" pitchFamily="34" charset="-122"/>
            </a:endParaRPr>
          </a:p>
        </p:txBody>
      </p:sp>
      <p:sp>
        <p:nvSpPr>
          <p:cNvPr id="29" name="TextBox 13"/>
          <p:cNvSpPr txBox="1"/>
          <p:nvPr/>
        </p:nvSpPr>
        <p:spPr>
          <a:xfrm>
            <a:off x="1911127" y="5263892"/>
            <a:ext cx="2021685" cy="707749"/>
          </a:xfrm>
          <a:prstGeom prst="rect">
            <a:avLst/>
          </a:prstGeom>
          <a:noFill/>
        </p:spPr>
        <p:txBody>
          <a:bodyPr wrap="square" rtlCol="0">
            <a:spAutoFit/>
          </a:bodyPr>
          <a:lstStyle/>
          <a:p>
            <a:pPr algn="ctr" defTabSz="914034" fontAlgn="base">
              <a:spcBef>
                <a:spcPct val="0"/>
              </a:spcBef>
              <a:spcAft>
                <a:spcPct val="0"/>
              </a:spcAft>
              <a:defRPr/>
            </a:pPr>
            <a:r>
              <a:rPr lang="zh-CN" altLang="en-US" sz="1999" dirty="0">
                <a:solidFill>
                  <a:srgbClr val="F8F8F8"/>
                </a:solidFill>
                <a:latin typeface="微软雅黑" panose="020B0503020204020204" pitchFamily="34" charset="-122"/>
                <a:ea typeface="微软雅黑" panose="020B0503020204020204" pitchFamily="34" charset="-122"/>
              </a:rPr>
              <a:t>前景</a:t>
            </a:r>
            <a:r>
              <a:rPr lang="zh-CN" altLang="en-US" sz="1999" dirty="0" smtClean="0">
                <a:solidFill>
                  <a:srgbClr val="F8F8F8"/>
                </a:solidFill>
                <a:latin typeface="微软雅黑" panose="020B0503020204020204" pitchFamily="34" charset="-122"/>
                <a:ea typeface="微软雅黑" panose="020B0503020204020204" pitchFamily="34" charset="-122"/>
              </a:rPr>
              <a:t>三</a:t>
            </a:r>
            <a:endParaRPr lang="en-US" altLang="zh-CN" sz="1999" dirty="0">
              <a:solidFill>
                <a:srgbClr val="F8F8F8"/>
              </a:solidFill>
              <a:latin typeface="微软雅黑" panose="020B0503020204020204" pitchFamily="34" charset="-122"/>
              <a:ea typeface="微软雅黑" panose="020B0503020204020204" pitchFamily="34" charset="-122"/>
            </a:endParaRPr>
          </a:p>
          <a:p>
            <a:pPr algn="ctr" defTabSz="914034" fontAlgn="base">
              <a:spcBef>
                <a:spcPct val="0"/>
              </a:spcBef>
              <a:spcAft>
                <a:spcPct val="0"/>
              </a:spcAft>
              <a:defRPr/>
            </a:pPr>
            <a:r>
              <a:rPr lang="zh-CN" altLang="en-US" sz="1999" dirty="0">
                <a:solidFill>
                  <a:srgbClr val="F8F8F8"/>
                </a:solidFill>
                <a:latin typeface="微软雅黑" panose="020B0503020204020204" pitchFamily="34" charset="-122"/>
                <a:ea typeface="微软雅黑" panose="020B0503020204020204" pitchFamily="34" charset="-122"/>
              </a:rPr>
              <a:t>请输入您的文字</a:t>
            </a:r>
            <a:endParaRPr lang="en-US" altLang="zh-CN" sz="1999" dirty="0">
              <a:solidFill>
                <a:srgbClr val="F8F8F8"/>
              </a:solidFill>
              <a:latin typeface="微软雅黑" panose="020B0503020204020204" pitchFamily="34" charset="-122"/>
              <a:ea typeface="微软雅黑" panose="020B0503020204020204" pitchFamily="34" charset="-122"/>
            </a:endParaRPr>
          </a:p>
        </p:txBody>
      </p:sp>
      <p:sp>
        <p:nvSpPr>
          <p:cNvPr id="30" name="TextBox 14"/>
          <p:cNvSpPr txBox="1"/>
          <p:nvPr/>
        </p:nvSpPr>
        <p:spPr>
          <a:xfrm>
            <a:off x="5227705" y="1942552"/>
            <a:ext cx="3003965" cy="1015603"/>
          </a:xfrm>
          <a:prstGeom prst="rect">
            <a:avLst/>
          </a:prstGeom>
          <a:noFill/>
        </p:spPr>
        <p:txBody>
          <a:bodyPr wrap="square" rtlCol="0">
            <a:spAutoFit/>
          </a:bodyPr>
          <a:lstStyle/>
          <a:p>
            <a:pPr defTabSz="914034" fontAlgn="base">
              <a:spcBef>
                <a:spcPct val="0"/>
              </a:spcBef>
              <a:spcAft>
                <a:spcPct val="0"/>
              </a:spcAft>
              <a:defRPr/>
            </a:pPr>
            <a:r>
              <a:rPr lang="en-US" altLang="zh-CN" sz="1999" dirty="0">
                <a:solidFill>
                  <a:schemeClr val="accent1"/>
                </a:solidFill>
                <a:latin typeface="微软雅黑" panose="020B0503020204020204" pitchFamily="34" charset="-122"/>
                <a:ea typeface="微软雅黑" panose="020B0503020204020204" pitchFamily="34" charset="-122"/>
              </a:rPr>
              <a:t>●</a:t>
            </a:r>
            <a:r>
              <a:rPr lang="zh-CN" altLang="en-US" sz="1999" dirty="0">
                <a:solidFill>
                  <a:srgbClr val="FFFFFF"/>
                </a:solidFill>
                <a:latin typeface="微软雅黑" panose="020B0503020204020204" pitchFamily="34" charset="-122"/>
                <a:ea typeface="微软雅黑" panose="020B0503020204020204" pitchFamily="34" charset="-122"/>
              </a:rPr>
              <a:t>这里可以文本内容一</a:t>
            </a:r>
            <a:endParaRPr lang="en-US" altLang="zh-CN" sz="1999" dirty="0">
              <a:solidFill>
                <a:srgbClr val="FFFFFF"/>
              </a:solidFill>
              <a:latin typeface="微软雅黑" panose="020B0503020204020204" pitchFamily="34" charset="-122"/>
              <a:ea typeface="微软雅黑" panose="020B0503020204020204" pitchFamily="34" charset="-122"/>
            </a:endParaRPr>
          </a:p>
          <a:p>
            <a:pPr defTabSz="914034" fontAlgn="base">
              <a:spcBef>
                <a:spcPct val="0"/>
              </a:spcBef>
              <a:spcAft>
                <a:spcPct val="0"/>
              </a:spcAft>
              <a:defRPr/>
            </a:pPr>
            <a:r>
              <a:rPr lang="en-US" altLang="zh-CN" sz="1999" dirty="0">
                <a:solidFill>
                  <a:srgbClr val="FFFFFF"/>
                </a:solidFill>
                <a:latin typeface="微软雅黑" panose="020B0503020204020204" pitchFamily="34" charset="-122"/>
                <a:ea typeface="微软雅黑" panose="020B0503020204020204" pitchFamily="34" charset="-122"/>
              </a:rPr>
              <a:t>●</a:t>
            </a:r>
            <a:r>
              <a:rPr lang="zh-CN" altLang="en-US" sz="1999" dirty="0">
                <a:solidFill>
                  <a:srgbClr val="FFFFFF"/>
                </a:solidFill>
                <a:latin typeface="微软雅黑" panose="020B0503020204020204" pitchFamily="34" charset="-122"/>
                <a:ea typeface="微软雅黑" panose="020B0503020204020204" pitchFamily="34" charset="-122"/>
              </a:rPr>
              <a:t>这里可以文本内容二</a:t>
            </a:r>
            <a:endParaRPr lang="en-US" altLang="zh-CN" sz="1999" dirty="0">
              <a:solidFill>
                <a:srgbClr val="FFFFFF"/>
              </a:solidFill>
              <a:latin typeface="微软雅黑" panose="020B0503020204020204" pitchFamily="34" charset="-122"/>
              <a:ea typeface="微软雅黑" panose="020B0503020204020204" pitchFamily="34" charset="-122"/>
            </a:endParaRPr>
          </a:p>
          <a:p>
            <a:pPr defTabSz="914034" fontAlgn="base">
              <a:spcBef>
                <a:spcPct val="0"/>
              </a:spcBef>
              <a:spcAft>
                <a:spcPct val="0"/>
              </a:spcAft>
              <a:defRPr/>
            </a:pPr>
            <a:r>
              <a:rPr lang="en-US" altLang="zh-CN" sz="1999" dirty="0">
                <a:solidFill>
                  <a:srgbClr val="FFFFFF"/>
                </a:solidFill>
                <a:latin typeface="微软雅黑" panose="020B0503020204020204" pitchFamily="34" charset="-122"/>
                <a:ea typeface="微软雅黑" panose="020B0503020204020204" pitchFamily="34" charset="-122"/>
              </a:rPr>
              <a:t>●</a:t>
            </a:r>
            <a:r>
              <a:rPr lang="zh-CN" altLang="en-US" sz="1999" dirty="0">
                <a:solidFill>
                  <a:srgbClr val="FFFFFF"/>
                </a:solidFill>
                <a:latin typeface="微软雅黑" panose="020B0503020204020204" pitchFamily="34" charset="-122"/>
                <a:ea typeface="微软雅黑" panose="020B0503020204020204" pitchFamily="34" charset="-122"/>
              </a:rPr>
              <a:t>这里可以文本内容三</a:t>
            </a:r>
            <a:endParaRPr lang="en-US" altLang="zh-CN" sz="1999" dirty="0">
              <a:solidFill>
                <a:srgbClr val="FFFFFF"/>
              </a:solidFill>
              <a:latin typeface="微软雅黑" panose="020B0503020204020204" pitchFamily="34" charset="-122"/>
              <a:ea typeface="微软雅黑" panose="020B0503020204020204" pitchFamily="34" charset="-122"/>
            </a:endParaRPr>
          </a:p>
        </p:txBody>
      </p:sp>
      <p:sp>
        <p:nvSpPr>
          <p:cNvPr id="31" name="TextBox 15"/>
          <p:cNvSpPr txBox="1"/>
          <p:nvPr/>
        </p:nvSpPr>
        <p:spPr>
          <a:xfrm>
            <a:off x="5227705" y="3518324"/>
            <a:ext cx="3003965" cy="1015603"/>
          </a:xfrm>
          <a:prstGeom prst="rect">
            <a:avLst/>
          </a:prstGeom>
          <a:noFill/>
        </p:spPr>
        <p:txBody>
          <a:bodyPr wrap="square" rtlCol="0">
            <a:spAutoFit/>
          </a:bodyPr>
          <a:lstStyle/>
          <a:p>
            <a:pPr defTabSz="914034" fontAlgn="base">
              <a:spcBef>
                <a:spcPct val="0"/>
              </a:spcBef>
              <a:spcAft>
                <a:spcPct val="0"/>
              </a:spcAft>
              <a:defRPr/>
            </a:pPr>
            <a:r>
              <a:rPr lang="en-US" altLang="zh-CN" sz="1999" dirty="0">
                <a:solidFill>
                  <a:schemeClr val="accent1"/>
                </a:solidFill>
                <a:latin typeface="微软雅黑" panose="020B0503020204020204" pitchFamily="34" charset="-122"/>
                <a:ea typeface="微软雅黑" panose="020B0503020204020204" pitchFamily="34" charset="-122"/>
              </a:rPr>
              <a:t>●</a:t>
            </a:r>
            <a:r>
              <a:rPr lang="zh-CN" altLang="en-US" sz="1999" dirty="0">
                <a:solidFill>
                  <a:srgbClr val="FFFFFF"/>
                </a:solidFill>
                <a:latin typeface="微软雅黑" panose="020B0503020204020204" pitchFamily="34" charset="-122"/>
                <a:ea typeface="微软雅黑" panose="020B0503020204020204" pitchFamily="34" charset="-122"/>
              </a:rPr>
              <a:t>这里可以文本内容一</a:t>
            </a:r>
            <a:endParaRPr lang="en-US" altLang="zh-CN" sz="1999" dirty="0">
              <a:solidFill>
                <a:srgbClr val="FFFFFF"/>
              </a:solidFill>
              <a:latin typeface="微软雅黑" panose="020B0503020204020204" pitchFamily="34" charset="-122"/>
              <a:ea typeface="微软雅黑" panose="020B0503020204020204" pitchFamily="34" charset="-122"/>
            </a:endParaRPr>
          </a:p>
          <a:p>
            <a:pPr defTabSz="914034" fontAlgn="base">
              <a:spcBef>
                <a:spcPct val="0"/>
              </a:spcBef>
              <a:spcAft>
                <a:spcPct val="0"/>
              </a:spcAft>
              <a:defRPr/>
            </a:pPr>
            <a:r>
              <a:rPr lang="en-US" altLang="zh-CN" sz="1999" dirty="0">
                <a:solidFill>
                  <a:srgbClr val="FFFFFF"/>
                </a:solidFill>
                <a:latin typeface="微软雅黑" panose="020B0503020204020204" pitchFamily="34" charset="-122"/>
                <a:ea typeface="微软雅黑" panose="020B0503020204020204" pitchFamily="34" charset="-122"/>
              </a:rPr>
              <a:t>●</a:t>
            </a:r>
            <a:r>
              <a:rPr lang="zh-CN" altLang="en-US" sz="1999" dirty="0">
                <a:solidFill>
                  <a:srgbClr val="FFFFFF"/>
                </a:solidFill>
                <a:latin typeface="微软雅黑" panose="020B0503020204020204" pitchFamily="34" charset="-122"/>
                <a:ea typeface="微软雅黑" panose="020B0503020204020204" pitchFamily="34" charset="-122"/>
              </a:rPr>
              <a:t>这里可以文本内容二</a:t>
            </a:r>
            <a:endParaRPr lang="en-US" altLang="zh-CN" sz="1999" dirty="0">
              <a:solidFill>
                <a:srgbClr val="FFFFFF"/>
              </a:solidFill>
              <a:latin typeface="微软雅黑" panose="020B0503020204020204" pitchFamily="34" charset="-122"/>
              <a:ea typeface="微软雅黑" panose="020B0503020204020204" pitchFamily="34" charset="-122"/>
            </a:endParaRPr>
          </a:p>
          <a:p>
            <a:pPr defTabSz="914034" fontAlgn="base">
              <a:spcBef>
                <a:spcPct val="0"/>
              </a:spcBef>
              <a:spcAft>
                <a:spcPct val="0"/>
              </a:spcAft>
              <a:defRPr/>
            </a:pPr>
            <a:r>
              <a:rPr lang="en-US" altLang="zh-CN" sz="1999" dirty="0">
                <a:solidFill>
                  <a:srgbClr val="FFFFFF"/>
                </a:solidFill>
                <a:latin typeface="微软雅黑" panose="020B0503020204020204" pitchFamily="34" charset="-122"/>
                <a:ea typeface="微软雅黑" panose="020B0503020204020204" pitchFamily="34" charset="-122"/>
              </a:rPr>
              <a:t>●</a:t>
            </a:r>
            <a:r>
              <a:rPr lang="zh-CN" altLang="en-US" sz="1999" dirty="0">
                <a:solidFill>
                  <a:srgbClr val="FFFFFF"/>
                </a:solidFill>
                <a:latin typeface="微软雅黑" panose="020B0503020204020204" pitchFamily="34" charset="-122"/>
                <a:ea typeface="微软雅黑" panose="020B0503020204020204" pitchFamily="34" charset="-122"/>
              </a:rPr>
              <a:t>这里可以文本内容三</a:t>
            </a:r>
            <a:endParaRPr lang="en-US" altLang="zh-CN" sz="1999" dirty="0">
              <a:solidFill>
                <a:srgbClr val="FFFFFF"/>
              </a:solidFill>
              <a:latin typeface="微软雅黑" panose="020B0503020204020204" pitchFamily="34" charset="-122"/>
              <a:ea typeface="微软雅黑" panose="020B0503020204020204" pitchFamily="34" charset="-122"/>
            </a:endParaRPr>
          </a:p>
        </p:txBody>
      </p:sp>
      <p:sp>
        <p:nvSpPr>
          <p:cNvPr id="32" name="TextBox 16"/>
          <p:cNvSpPr txBox="1"/>
          <p:nvPr/>
        </p:nvSpPr>
        <p:spPr>
          <a:xfrm>
            <a:off x="5227705" y="5109965"/>
            <a:ext cx="3003965" cy="1015603"/>
          </a:xfrm>
          <a:prstGeom prst="rect">
            <a:avLst/>
          </a:prstGeom>
          <a:noFill/>
        </p:spPr>
        <p:txBody>
          <a:bodyPr wrap="square" rtlCol="0">
            <a:spAutoFit/>
          </a:bodyPr>
          <a:lstStyle/>
          <a:p>
            <a:pPr defTabSz="914034" fontAlgn="base">
              <a:spcBef>
                <a:spcPct val="0"/>
              </a:spcBef>
              <a:spcAft>
                <a:spcPct val="0"/>
              </a:spcAft>
              <a:defRPr/>
            </a:pPr>
            <a:r>
              <a:rPr lang="en-US" altLang="zh-CN" sz="1999" dirty="0">
                <a:solidFill>
                  <a:schemeClr val="accent1"/>
                </a:solidFill>
                <a:latin typeface="微软雅黑" panose="020B0503020204020204" pitchFamily="34" charset="-122"/>
                <a:ea typeface="微软雅黑" panose="020B0503020204020204" pitchFamily="34" charset="-122"/>
              </a:rPr>
              <a:t>●</a:t>
            </a:r>
            <a:r>
              <a:rPr lang="zh-CN" altLang="en-US" sz="1999" dirty="0">
                <a:solidFill>
                  <a:srgbClr val="FFFFFF"/>
                </a:solidFill>
                <a:latin typeface="微软雅黑" panose="020B0503020204020204" pitchFamily="34" charset="-122"/>
                <a:ea typeface="微软雅黑" panose="020B0503020204020204" pitchFamily="34" charset="-122"/>
              </a:rPr>
              <a:t>这里可以文本内容一</a:t>
            </a:r>
            <a:endParaRPr lang="en-US" altLang="zh-CN" sz="1999" dirty="0">
              <a:solidFill>
                <a:srgbClr val="FFFFFF"/>
              </a:solidFill>
              <a:latin typeface="微软雅黑" panose="020B0503020204020204" pitchFamily="34" charset="-122"/>
              <a:ea typeface="微软雅黑" panose="020B0503020204020204" pitchFamily="34" charset="-122"/>
            </a:endParaRPr>
          </a:p>
          <a:p>
            <a:pPr defTabSz="914034" fontAlgn="base">
              <a:spcBef>
                <a:spcPct val="0"/>
              </a:spcBef>
              <a:spcAft>
                <a:spcPct val="0"/>
              </a:spcAft>
              <a:defRPr/>
            </a:pPr>
            <a:r>
              <a:rPr lang="en-US" altLang="zh-CN" sz="1999" dirty="0">
                <a:solidFill>
                  <a:srgbClr val="FFFFFF"/>
                </a:solidFill>
                <a:latin typeface="微软雅黑" panose="020B0503020204020204" pitchFamily="34" charset="-122"/>
                <a:ea typeface="微软雅黑" panose="020B0503020204020204" pitchFamily="34" charset="-122"/>
              </a:rPr>
              <a:t>●</a:t>
            </a:r>
            <a:r>
              <a:rPr lang="zh-CN" altLang="en-US" sz="1999" dirty="0">
                <a:solidFill>
                  <a:srgbClr val="FFFFFF"/>
                </a:solidFill>
                <a:latin typeface="微软雅黑" panose="020B0503020204020204" pitchFamily="34" charset="-122"/>
                <a:ea typeface="微软雅黑" panose="020B0503020204020204" pitchFamily="34" charset="-122"/>
              </a:rPr>
              <a:t>这里可以文本内容二</a:t>
            </a:r>
            <a:endParaRPr lang="en-US" altLang="zh-CN" sz="1999" dirty="0">
              <a:solidFill>
                <a:srgbClr val="FFFFFF"/>
              </a:solidFill>
              <a:latin typeface="微软雅黑" panose="020B0503020204020204" pitchFamily="34" charset="-122"/>
              <a:ea typeface="微软雅黑" panose="020B0503020204020204" pitchFamily="34" charset="-122"/>
            </a:endParaRPr>
          </a:p>
          <a:p>
            <a:pPr defTabSz="914034" fontAlgn="base">
              <a:spcBef>
                <a:spcPct val="0"/>
              </a:spcBef>
              <a:spcAft>
                <a:spcPct val="0"/>
              </a:spcAft>
              <a:defRPr/>
            </a:pPr>
            <a:r>
              <a:rPr lang="en-US" altLang="zh-CN" sz="1999" dirty="0">
                <a:solidFill>
                  <a:srgbClr val="FFFFFF"/>
                </a:solidFill>
                <a:latin typeface="微软雅黑" panose="020B0503020204020204" pitchFamily="34" charset="-122"/>
                <a:ea typeface="微软雅黑" panose="020B0503020204020204" pitchFamily="34" charset="-122"/>
              </a:rPr>
              <a:t>●</a:t>
            </a:r>
            <a:r>
              <a:rPr lang="zh-CN" altLang="en-US" sz="1999" dirty="0">
                <a:solidFill>
                  <a:srgbClr val="FFFFFF"/>
                </a:solidFill>
                <a:latin typeface="微软雅黑" panose="020B0503020204020204" pitchFamily="34" charset="-122"/>
                <a:ea typeface="微软雅黑" panose="020B0503020204020204" pitchFamily="34" charset="-122"/>
              </a:rPr>
              <a:t>这里可以文本内容三</a:t>
            </a:r>
            <a:endParaRPr lang="en-US" altLang="zh-CN" sz="1999" dirty="0">
              <a:solidFill>
                <a:srgbClr val="FFFFFF"/>
              </a:solidFill>
              <a:latin typeface="微软雅黑" panose="020B0503020204020204" pitchFamily="34" charset="-122"/>
              <a:ea typeface="微软雅黑" panose="020B0503020204020204" pitchFamily="34" charset="-122"/>
            </a:endParaRPr>
          </a:p>
        </p:txBody>
      </p:sp>
      <p:sp>
        <p:nvSpPr>
          <p:cNvPr id="33" name="TextBox 17"/>
          <p:cNvSpPr txBox="1"/>
          <p:nvPr/>
        </p:nvSpPr>
        <p:spPr>
          <a:xfrm>
            <a:off x="9597973" y="3705576"/>
            <a:ext cx="1891561" cy="1323458"/>
          </a:xfrm>
          <a:prstGeom prst="rect">
            <a:avLst/>
          </a:prstGeom>
          <a:noFill/>
        </p:spPr>
        <p:txBody>
          <a:bodyPr wrap="square" rtlCol="0">
            <a:spAutoFit/>
          </a:bodyPr>
          <a:lstStyle/>
          <a:p>
            <a:pPr defTabSz="914034" fontAlgn="base">
              <a:spcBef>
                <a:spcPct val="0"/>
              </a:spcBef>
              <a:spcAft>
                <a:spcPct val="0"/>
              </a:spcAft>
              <a:defRPr/>
            </a:pPr>
            <a:r>
              <a:rPr lang="zh-CN" altLang="en-US" sz="1999" dirty="0">
                <a:solidFill>
                  <a:srgbClr val="1F3240"/>
                </a:solidFill>
                <a:latin typeface="微软雅黑" panose="020B0503020204020204" pitchFamily="34" charset="-122"/>
                <a:ea typeface="微软雅黑" panose="020B0503020204020204" pitchFamily="34" charset="-122"/>
              </a:rPr>
              <a:t>这里可以添加主要内容这里可以添加主要内容</a:t>
            </a:r>
          </a:p>
        </p:txBody>
      </p:sp>
      <p:sp>
        <p:nvSpPr>
          <p:cNvPr id="34" name="TextBox 18"/>
          <p:cNvSpPr txBox="1"/>
          <p:nvPr/>
        </p:nvSpPr>
        <p:spPr>
          <a:xfrm>
            <a:off x="9597973" y="3258076"/>
            <a:ext cx="1759851" cy="430045"/>
          </a:xfrm>
          <a:prstGeom prst="rect">
            <a:avLst/>
          </a:prstGeom>
          <a:noFill/>
        </p:spPr>
        <p:txBody>
          <a:bodyPr wrap="square" rtlCol="0">
            <a:spAutoFit/>
          </a:bodyPr>
          <a:lstStyle/>
          <a:p>
            <a:pPr defTabSz="914034" fontAlgn="base">
              <a:spcBef>
                <a:spcPct val="0"/>
              </a:spcBef>
              <a:spcAft>
                <a:spcPct val="0"/>
              </a:spcAft>
              <a:defRPr/>
            </a:pPr>
            <a:r>
              <a:rPr lang="zh-CN" altLang="en-US" sz="2199" b="1" dirty="0">
                <a:solidFill>
                  <a:srgbClr val="00C8D8"/>
                </a:solidFill>
                <a:latin typeface="微软雅黑" panose="020B0503020204020204" pitchFamily="34" charset="-122"/>
                <a:ea typeface="微软雅黑" panose="020B0503020204020204" pitchFamily="34" charset="-122"/>
              </a:rPr>
              <a:t>添加标题</a:t>
            </a:r>
            <a:endParaRPr lang="en-US" altLang="zh-CN" sz="2199" b="1" dirty="0">
              <a:solidFill>
                <a:srgbClr val="00C8D8"/>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0479834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5644">
        <p15:prstTrans prst="pageCurlDouble"/>
      </p:transition>
    </mc:Choice>
    <mc:Fallback>
      <p:transition spd="slow" advClick="0" advTm="564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20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0-#ppt_w/2"/>
                                          </p:val>
                                        </p:tav>
                                        <p:tav tm="100000">
                                          <p:val>
                                            <p:strVal val="#ppt_x"/>
                                          </p:val>
                                        </p:tav>
                                      </p:tavLst>
                                    </p:anim>
                                    <p:anim calcmode="lin" valueType="num">
                                      <p:cBhvr additive="base">
                                        <p:cTn id="12" dur="5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4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0-#ppt_w/2"/>
                                          </p:val>
                                        </p:tav>
                                        <p:tav tm="100000">
                                          <p:val>
                                            <p:strVal val="#ppt_x"/>
                                          </p:val>
                                        </p:tav>
                                      </p:tavLst>
                                    </p:anim>
                                    <p:anim calcmode="lin" valueType="num">
                                      <p:cBhvr additive="base">
                                        <p:cTn id="16" dur="5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1+#ppt_w/2"/>
                                          </p:val>
                                        </p:tav>
                                        <p:tav tm="100000">
                                          <p:val>
                                            <p:strVal val="#ppt_x"/>
                                          </p:val>
                                        </p:tav>
                                      </p:tavLst>
                                    </p:anim>
                                    <p:anim calcmode="lin" valueType="num">
                                      <p:cBhvr additive="base">
                                        <p:cTn id="20" dur="5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2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1+#ppt_w/2"/>
                                          </p:val>
                                        </p:tav>
                                        <p:tav tm="100000">
                                          <p:val>
                                            <p:strVal val="#ppt_x"/>
                                          </p:val>
                                        </p:tav>
                                      </p:tavLst>
                                    </p:anim>
                                    <p:anim calcmode="lin" valueType="num">
                                      <p:cBhvr additive="base">
                                        <p:cTn id="24" dur="500" fill="hold"/>
                                        <p:tgtEl>
                                          <p:spTgt spid="17"/>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40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1+#ppt_w/2"/>
                                          </p:val>
                                        </p:tav>
                                        <p:tav tm="100000">
                                          <p:val>
                                            <p:strVal val="#ppt_x"/>
                                          </p:val>
                                        </p:tav>
                                      </p:tavLst>
                                    </p:anim>
                                    <p:anim calcmode="lin" valueType="num">
                                      <p:cBhvr additive="base">
                                        <p:cTn id="28" dur="500" fill="hold"/>
                                        <p:tgtEl>
                                          <p:spTgt spid="19"/>
                                        </p:tgtEl>
                                        <p:attrNameLst>
                                          <p:attrName>ppt_y</p:attrName>
                                        </p:attrNameLst>
                                      </p:cBhvr>
                                      <p:tavLst>
                                        <p:tav tm="0">
                                          <p:val>
                                            <p:strVal val="#ppt_y"/>
                                          </p:val>
                                        </p:tav>
                                        <p:tav tm="100000">
                                          <p:val>
                                            <p:strVal val="#ppt_y"/>
                                          </p:val>
                                        </p:tav>
                                      </p:tavLst>
                                    </p:anim>
                                  </p:childTnLst>
                                </p:cTn>
                              </p:par>
                            </p:childTnLst>
                          </p:cTn>
                        </p:par>
                        <p:par>
                          <p:cTn id="29" fill="hold">
                            <p:stCondLst>
                              <p:cond delay="900"/>
                            </p:stCondLst>
                            <p:childTnLst>
                              <p:par>
                                <p:cTn id="30" presetID="31" presetClass="entr" presetSubtype="0"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500" fill="hold"/>
                                        <p:tgtEl>
                                          <p:spTgt spid="21"/>
                                        </p:tgtEl>
                                        <p:attrNameLst>
                                          <p:attrName>ppt_w</p:attrName>
                                        </p:attrNameLst>
                                      </p:cBhvr>
                                      <p:tavLst>
                                        <p:tav tm="0">
                                          <p:val>
                                            <p:fltVal val="0"/>
                                          </p:val>
                                        </p:tav>
                                        <p:tav tm="100000">
                                          <p:val>
                                            <p:strVal val="#ppt_w"/>
                                          </p:val>
                                        </p:tav>
                                      </p:tavLst>
                                    </p:anim>
                                    <p:anim calcmode="lin" valueType="num">
                                      <p:cBhvr>
                                        <p:cTn id="33" dur="500" fill="hold"/>
                                        <p:tgtEl>
                                          <p:spTgt spid="21"/>
                                        </p:tgtEl>
                                        <p:attrNameLst>
                                          <p:attrName>ppt_h</p:attrName>
                                        </p:attrNameLst>
                                      </p:cBhvr>
                                      <p:tavLst>
                                        <p:tav tm="0">
                                          <p:val>
                                            <p:fltVal val="0"/>
                                          </p:val>
                                        </p:tav>
                                        <p:tav tm="100000">
                                          <p:val>
                                            <p:strVal val="#ppt_h"/>
                                          </p:val>
                                        </p:tav>
                                      </p:tavLst>
                                    </p:anim>
                                    <p:anim calcmode="lin" valueType="num">
                                      <p:cBhvr>
                                        <p:cTn id="34" dur="500" fill="hold"/>
                                        <p:tgtEl>
                                          <p:spTgt spid="21"/>
                                        </p:tgtEl>
                                        <p:attrNameLst>
                                          <p:attrName>style.rotation</p:attrName>
                                        </p:attrNameLst>
                                      </p:cBhvr>
                                      <p:tavLst>
                                        <p:tav tm="0">
                                          <p:val>
                                            <p:fltVal val="90"/>
                                          </p:val>
                                        </p:tav>
                                        <p:tav tm="100000">
                                          <p:val>
                                            <p:fltVal val="0"/>
                                          </p:val>
                                        </p:tav>
                                      </p:tavLst>
                                    </p:anim>
                                    <p:animEffect transition="in" filter="fade">
                                      <p:cBhvr>
                                        <p:cTn id="35" dur="500"/>
                                        <p:tgtEl>
                                          <p:spTgt spid="21"/>
                                        </p:tgtEl>
                                      </p:cBhvr>
                                    </p:animEffect>
                                  </p:childTnLst>
                                </p:cTn>
                              </p:par>
                            </p:childTnLst>
                          </p:cTn>
                        </p:par>
                        <p:par>
                          <p:cTn id="36" fill="hold">
                            <p:stCondLst>
                              <p:cond delay="1400"/>
                            </p:stCondLst>
                            <p:childTnLst>
                              <p:par>
                                <p:cTn id="37" presetID="22" presetClass="entr" presetSubtype="8" fill="hold" grpId="0" nodeType="after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wipe(left)">
                                      <p:cBhvr>
                                        <p:cTn id="39" dur="500"/>
                                        <p:tgtEl>
                                          <p:spTgt spid="30"/>
                                        </p:tgtEl>
                                      </p:cBhvr>
                                    </p:animEffect>
                                  </p:childTnLst>
                                </p:cTn>
                              </p:par>
                            </p:childTnLst>
                          </p:cTn>
                        </p:par>
                        <p:par>
                          <p:cTn id="40" fill="hold">
                            <p:stCondLst>
                              <p:cond delay="1900"/>
                            </p:stCondLst>
                            <p:childTnLst>
                              <p:par>
                                <p:cTn id="41" presetID="31"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p:cTn id="43" dur="500" fill="hold"/>
                                        <p:tgtEl>
                                          <p:spTgt spid="22"/>
                                        </p:tgtEl>
                                        <p:attrNameLst>
                                          <p:attrName>ppt_w</p:attrName>
                                        </p:attrNameLst>
                                      </p:cBhvr>
                                      <p:tavLst>
                                        <p:tav tm="0">
                                          <p:val>
                                            <p:fltVal val="0"/>
                                          </p:val>
                                        </p:tav>
                                        <p:tav tm="100000">
                                          <p:val>
                                            <p:strVal val="#ppt_w"/>
                                          </p:val>
                                        </p:tav>
                                      </p:tavLst>
                                    </p:anim>
                                    <p:anim calcmode="lin" valueType="num">
                                      <p:cBhvr>
                                        <p:cTn id="44" dur="500" fill="hold"/>
                                        <p:tgtEl>
                                          <p:spTgt spid="22"/>
                                        </p:tgtEl>
                                        <p:attrNameLst>
                                          <p:attrName>ppt_h</p:attrName>
                                        </p:attrNameLst>
                                      </p:cBhvr>
                                      <p:tavLst>
                                        <p:tav tm="0">
                                          <p:val>
                                            <p:fltVal val="0"/>
                                          </p:val>
                                        </p:tav>
                                        <p:tav tm="100000">
                                          <p:val>
                                            <p:strVal val="#ppt_h"/>
                                          </p:val>
                                        </p:tav>
                                      </p:tavLst>
                                    </p:anim>
                                    <p:anim calcmode="lin" valueType="num">
                                      <p:cBhvr>
                                        <p:cTn id="45" dur="500" fill="hold"/>
                                        <p:tgtEl>
                                          <p:spTgt spid="22"/>
                                        </p:tgtEl>
                                        <p:attrNameLst>
                                          <p:attrName>style.rotation</p:attrName>
                                        </p:attrNameLst>
                                      </p:cBhvr>
                                      <p:tavLst>
                                        <p:tav tm="0">
                                          <p:val>
                                            <p:fltVal val="90"/>
                                          </p:val>
                                        </p:tav>
                                        <p:tav tm="100000">
                                          <p:val>
                                            <p:fltVal val="0"/>
                                          </p:val>
                                        </p:tav>
                                      </p:tavLst>
                                    </p:anim>
                                    <p:animEffect transition="in" filter="fade">
                                      <p:cBhvr>
                                        <p:cTn id="46" dur="500"/>
                                        <p:tgtEl>
                                          <p:spTgt spid="22"/>
                                        </p:tgtEl>
                                      </p:cBhvr>
                                    </p:animEffect>
                                  </p:childTnLst>
                                </p:cTn>
                              </p:par>
                            </p:childTnLst>
                          </p:cTn>
                        </p:par>
                        <p:par>
                          <p:cTn id="47" fill="hold">
                            <p:stCondLst>
                              <p:cond delay="2400"/>
                            </p:stCondLst>
                            <p:childTnLst>
                              <p:par>
                                <p:cTn id="48" presetID="22" presetClass="entr" presetSubtype="8" fill="hold" grpId="0" nodeType="after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wipe(left)">
                                      <p:cBhvr>
                                        <p:cTn id="50" dur="500"/>
                                        <p:tgtEl>
                                          <p:spTgt spid="31"/>
                                        </p:tgtEl>
                                      </p:cBhvr>
                                    </p:animEffect>
                                  </p:childTnLst>
                                </p:cTn>
                              </p:par>
                            </p:childTnLst>
                          </p:cTn>
                        </p:par>
                        <p:par>
                          <p:cTn id="51" fill="hold">
                            <p:stCondLst>
                              <p:cond delay="2900"/>
                            </p:stCondLst>
                            <p:childTnLst>
                              <p:par>
                                <p:cTn id="52" presetID="31" presetClass="entr" presetSubtype="0" fill="hold" grpId="0" nodeType="afterEffect">
                                  <p:stCondLst>
                                    <p:cond delay="0"/>
                                  </p:stCondLst>
                                  <p:childTnLst>
                                    <p:set>
                                      <p:cBhvr>
                                        <p:cTn id="53" dur="1" fill="hold">
                                          <p:stCondLst>
                                            <p:cond delay="0"/>
                                          </p:stCondLst>
                                        </p:cTn>
                                        <p:tgtEl>
                                          <p:spTgt spid="29"/>
                                        </p:tgtEl>
                                        <p:attrNameLst>
                                          <p:attrName>style.visibility</p:attrName>
                                        </p:attrNameLst>
                                      </p:cBhvr>
                                      <p:to>
                                        <p:strVal val="visible"/>
                                      </p:to>
                                    </p:set>
                                    <p:anim calcmode="lin" valueType="num">
                                      <p:cBhvr>
                                        <p:cTn id="54" dur="500" fill="hold"/>
                                        <p:tgtEl>
                                          <p:spTgt spid="29"/>
                                        </p:tgtEl>
                                        <p:attrNameLst>
                                          <p:attrName>ppt_w</p:attrName>
                                        </p:attrNameLst>
                                      </p:cBhvr>
                                      <p:tavLst>
                                        <p:tav tm="0">
                                          <p:val>
                                            <p:fltVal val="0"/>
                                          </p:val>
                                        </p:tav>
                                        <p:tav tm="100000">
                                          <p:val>
                                            <p:strVal val="#ppt_w"/>
                                          </p:val>
                                        </p:tav>
                                      </p:tavLst>
                                    </p:anim>
                                    <p:anim calcmode="lin" valueType="num">
                                      <p:cBhvr>
                                        <p:cTn id="55" dur="500" fill="hold"/>
                                        <p:tgtEl>
                                          <p:spTgt spid="29"/>
                                        </p:tgtEl>
                                        <p:attrNameLst>
                                          <p:attrName>ppt_h</p:attrName>
                                        </p:attrNameLst>
                                      </p:cBhvr>
                                      <p:tavLst>
                                        <p:tav tm="0">
                                          <p:val>
                                            <p:fltVal val="0"/>
                                          </p:val>
                                        </p:tav>
                                        <p:tav tm="100000">
                                          <p:val>
                                            <p:strVal val="#ppt_h"/>
                                          </p:val>
                                        </p:tav>
                                      </p:tavLst>
                                    </p:anim>
                                    <p:anim calcmode="lin" valueType="num">
                                      <p:cBhvr>
                                        <p:cTn id="56" dur="500" fill="hold"/>
                                        <p:tgtEl>
                                          <p:spTgt spid="29"/>
                                        </p:tgtEl>
                                        <p:attrNameLst>
                                          <p:attrName>style.rotation</p:attrName>
                                        </p:attrNameLst>
                                      </p:cBhvr>
                                      <p:tavLst>
                                        <p:tav tm="0">
                                          <p:val>
                                            <p:fltVal val="90"/>
                                          </p:val>
                                        </p:tav>
                                        <p:tav tm="100000">
                                          <p:val>
                                            <p:fltVal val="0"/>
                                          </p:val>
                                        </p:tav>
                                      </p:tavLst>
                                    </p:anim>
                                    <p:animEffect transition="in" filter="fade">
                                      <p:cBhvr>
                                        <p:cTn id="57" dur="500"/>
                                        <p:tgtEl>
                                          <p:spTgt spid="29"/>
                                        </p:tgtEl>
                                      </p:cBhvr>
                                    </p:animEffect>
                                  </p:childTnLst>
                                </p:cTn>
                              </p:par>
                            </p:childTnLst>
                          </p:cTn>
                        </p:par>
                        <p:par>
                          <p:cTn id="58" fill="hold">
                            <p:stCondLst>
                              <p:cond delay="3400"/>
                            </p:stCondLst>
                            <p:childTnLst>
                              <p:par>
                                <p:cTn id="59" presetID="22" presetClass="entr" presetSubtype="8" fill="hold" grpId="0" nodeType="afterEffect">
                                  <p:stCondLst>
                                    <p:cond delay="0"/>
                                  </p:stCondLst>
                                  <p:childTnLst>
                                    <p:set>
                                      <p:cBhvr>
                                        <p:cTn id="60" dur="1" fill="hold">
                                          <p:stCondLst>
                                            <p:cond delay="0"/>
                                          </p:stCondLst>
                                        </p:cTn>
                                        <p:tgtEl>
                                          <p:spTgt spid="32"/>
                                        </p:tgtEl>
                                        <p:attrNameLst>
                                          <p:attrName>style.visibility</p:attrName>
                                        </p:attrNameLst>
                                      </p:cBhvr>
                                      <p:to>
                                        <p:strVal val="visible"/>
                                      </p:to>
                                    </p:set>
                                    <p:animEffect transition="in" filter="wipe(left)">
                                      <p:cBhvr>
                                        <p:cTn id="61" dur="500"/>
                                        <p:tgtEl>
                                          <p:spTgt spid="32"/>
                                        </p:tgtEl>
                                      </p:cBhvr>
                                    </p:animEffect>
                                  </p:childTnLst>
                                </p:cTn>
                              </p:par>
                            </p:childTnLst>
                          </p:cTn>
                        </p:par>
                        <p:par>
                          <p:cTn id="62" fill="hold">
                            <p:stCondLst>
                              <p:cond delay="3900"/>
                            </p:stCondLst>
                            <p:childTnLst>
                              <p:par>
                                <p:cTn id="63" presetID="16" presetClass="entr" presetSubtype="26" fill="hold" nodeType="afterEffect">
                                  <p:stCondLst>
                                    <p:cond delay="0"/>
                                  </p:stCondLst>
                                  <p:childTnLst>
                                    <p:set>
                                      <p:cBhvr>
                                        <p:cTn id="64" dur="1" fill="hold">
                                          <p:stCondLst>
                                            <p:cond delay="0"/>
                                          </p:stCondLst>
                                        </p:cTn>
                                        <p:tgtEl>
                                          <p:spTgt spid="20"/>
                                        </p:tgtEl>
                                        <p:attrNameLst>
                                          <p:attrName>style.visibility</p:attrName>
                                        </p:attrNameLst>
                                      </p:cBhvr>
                                      <p:to>
                                        <p:strVal val="visible"/>
                                      </p:to>
                                    </p:set>
                                    <p:animEffect transition="in" filter="barn(inHorizontal)">
                                      <p:cBhvr>
                                        <p:cTn id="65" dur="500"/>
                                        <p:tgtEl>
                                          <p:spTgt spid="20"/>
                                        </p:tgtEl>
                                      </p:cBhvr>
                                    </p:animEffect>
                                  </p:childTnLst>
                                </p:cTn>
                              </p:par>
                            </p:childTnLst>
                          </p:cTn>
                        </p:par>
                        <p:par>
                          <p:cTn id="66" fill="hold">
                            <p:stCondLst>
                              <p:cond delay="4400"/>
                            </p:stCondLst>
                            <p:childTnLst>
                              <p:par>
                                <p:cTn id="67" presetID="41" presetClass="entr" presetSubtype="0" fill="hold" grpId="0" nodeType="afterEffect">
                                  <p:stCondLst>
                                    <p:cond delay="0"/>
                                  </p:stCondLst>
                                  <p:iterate type="lt">
                                    <p:tmPct val="10000"/>
                                  </p:iterate>
                                  <p:childTnLst>
                                    <p:set>
                                      <p:cBhvr>
                                        <p:cTn id="68" dur="1" fill="hold">
                                          <p:stCondLst>
                                            <p:cond delay="0"/>
                                          </p:stCondLst>
                                        </p:cTn>
                                        <p:tgtEl>
                                          <p:spTgt spid="34"/>
                                        </p:tgtEl>
                                        <p:attrNameLst>
                                          <p:attrName>style.visibility</p:attrName>
                                        </p:attrNameLst>
                                      </p:cBhvr>
                                      <p:to>
                                        <p:strVal val="visible"/>
                                      </p:to>
                                    </p:set>
                                    <p:anim calcmode="lin" valueType="num">
                                      <p:cBhvr>
                                        <p:cTn id="69"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70" dur="500" fill="hold"/>
                                        <p:tgtEl>
                                          <p:spTgt spid="34"/>
                                        </p:tgtEl>
                                        <p:attrNameLst>
                                          <p:attrName>ppt_y</p:attrName>
                                        </p:attrNameLst>
                                      </p:cBhvr>
                                      <p:tavLst>
                                        <p:tav tm="0">
                                          <p:val>
                                            <p:strVal val="#ppt_y"/>
                                          </p:val>
                                        </p:tav>
                                        <p:tav tm="100000">
                                          <p:val>
                                            <p:strVal val="#ppt_y"/>
                                          </p:val>
                                        </p:tav>
                                      </p:tavLst>
                                    </p:anim>
                                    <p:anim calcmode="lin" valueType="num">
                                      <p:cBhvr>
                                        <p:cTn id="71"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72"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73" dur="500" tmFilter="0,0; .5, 1; 1, 1"/>
                                        <p:tgtEl>
                                          <p:spTgt spid="34"/>
                                        </p:tgtEl>
                                      </p:cBhvr>
                                    </p:animEffect>
                                  </p:childTnLst>
                                </p:cTn>
                              </p:par>
                            </p:childTnLst>
                          </p:cTn>
                        </p:par>
                        <p:par>
                          <p:cTn id="74" fill="hold">
                            <p:stCondLst>
                              <p:cond delay="5050"/>
                            </p:stCondLst>
                            <p:childTnLst>
                              <p:par>
                                <p:cTn id="75" presetID="22" presetClass="entr" presetSubtype="1" fill="hold" grpId="0" nodeType="afterEffect">
                                  <p:stCondLst>
                                    <p:cond delay="0"/>
                                  </p:stCondLst>
                                  <p:childTnLst>
                                    <p:set>
                                      <p:cBhvr>
                                        <p:cTn id="76" dur="1" fill="hold">
                                          <p:stCondLst>
                                            <p:cond delay="0"/>
                                          </p:stCondLst>
                                        </p:cTn>
                                        <p:tgtEl>
                                          <p:spTgt spid="33"/>
                                        </p:tgtEl>
                                        <p:attrNameLst>
                                          <p:attrName>style.visibility</p:attrName>
                                        </p:attrNameLst>
                                      </p:cBhvr>
                                      <p:to>
                                        <p:strVal val="visible"/>
                                      </p:to>
                                    </p:set>
                                    <p:animEffect transition="in" filter="wipe(up)">
                                      <p:cBhvr>
                                        <p:cTn id="7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9" grpId="0"/>
      <p:bldP spid="30" grpId="0"/>
      <p:bldP spid="31" grpId="0"/>
      <p:bldP spid="32" grpId="0"/>
      <p:bldP spid="33" grpId="0"/>
      <p:bldP spid="3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3"/>
          <p:cNvSpPr txBox="1"/>
          <p:nvPr/>
        </p:nvSpPr>
        <p:spPr>
          <a:xfrm>
            <a:off x="2768970" y="248083"/>
            <a:ext cx="3777531"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zh-CN" altLang="en-US" sz="3600" kern="0" dirty="0" smtClean="0">
                <a:solidFill>
                  <a:srgbClr val="00C8D8"/>
                </a:solidFill>
                <a:latin typeface="微软雅黑" panose="020B0503020204020204" pitchFamily="34" charset="-122"/>
                <a:ea typeface="微软雅黑" panose="020B0503020204020204" pitchFamily="34" charset="-122"/>
              </a:rPr>
              <a:t>其他前景</a:t>
            </a:r>
            <a:endParaRPr lang="zh-CN" altLang="en-US" sz="3600" kern="0" dirty="0">
              <a:solidFill>
                <a:srgbClr val="00C8D8"/>
              </a:solidFill>
              <a:latin typeface="微软雅黑" panose="020B0503020204020204" pitchFamily="34" charset="-122"/>
              <a:ea typeface="微软雅黑" panose="020B0503020204020204" pitchFamily="34" charset="-122"/>
            </a:endParaRPr>
          </a:p>
        </p:txBody>
      </p:sp>
      <p:sp>
        <p:nvSpPr>
          <p:cNvPr id="23" name="矩形 22"/>
          <p:cNvSpPr/>
          <p:nvPr/>
        </p:nvSpPr>
        <p:spPr>
          <a:xfrm>
            <a:off x="-806824" y="847165"/>
            <a:ext cx="524436" cy="88750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矩形 23"/>
          <p:cNvSpPr/>
          <p:nvPr/>
        </p:nvSpPr>
        <p:spPr>
          <a:xfrm>
            <a:off x="-806824" y="1734671"/>
            <a:ext cx="524436" cy="887506"/>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 name="组合 1"/>
          <p:cNvGrpSpPr/>
          <p:nvPr/>
        </p:nvGrpSpPr>
        <p:grpSpPr>
          <a:xfrm>
            <a:off x="354482" y="190001"/>
            <a:ext cx="2228557" cy="763237"/>
            <a:chOff x="157476" y="152440"/>
            <a:chExt cx="2474408" cy="847436"/>
          </a:xfrm>
        </p:grpSpPr>
        <p:sp>
          <p:nvSpPr>
            <p:cNvPr id="25" name="Freeform 24"/>
            <p:cNvSpPr/>
            <p:nvPr/>
          </p:nvSpPr>
          <p:spPr>
            <a:xfrm>
              <a:off x="1332597" y="152440"/>
              <a:ext cx="1299287" cy="847436"/>
            </a:xfrm>
            <a:custGeom>
              <a:avLst/>
              <a:gdLst/>
              <a:ahLst/>
              <a:cxnLst>
                <a:cxn ang="0">
                  <a:pos x="448270" y="0"/>
                </a:cxn>
                <a:cxn ang="0">
                  <a:pos x="2349604" y="0"/>
                </a:cxn>
                <a:cxn ang="0">
                  <a:pos x="2374000" y="55145"/>
                </a:cxn>
                <a:cxn ang="0">
                  <a:pos x="1989769" y="1497335"/>
                </a:cxn>
                <a:cxn ang="0">
                  <a:pos x="1934879" y="1553246"/>
                </a:cxn>
                <a:cxn ang="0">
                  <a:pos x="33544" y="1553246"/>
                </a:cxn>
                <a:cxn ang="0">
                  <a:pos x="8386" y="1497335"/>
                </a:cxn>
                <a:cxn ang="0">
                  <a:pos x="393380" y="55145"/>
                </a:cxn>
                <a:cxn ang="0">
                  <a:pos x="448270" y="0"/>
                </a:cxn>
              </a:cxnLst>
              <a:rect l="0" t="0" r="0" b="0"/>
              <a:pathLst>
                <a:path w="3125" h="2028">
                  <a:moveTo>
                    <a:pt x="588" y="0"/>
                  </a:moveTo>
                  <a:lnTo>
                    <a:pt x="3082" y="0"/>
                  </a:lnTo>
                  <a:cubicBezTo>
                    <a:pt x="3110" y="0"/>
                    <a:pt x="3125" y="32"/>
                    <a:pt x="3114" y="72"/>
                  </a:cubicBezTo>
                  <a:lnTo>
                    <a:pt x="2610" y="1955"/>
                  </a:lnTo>
                  <a:cubicBezTo>
                    <a:pt x="2599" y="1995"/>
                    <a:pt x="2567" y="2028"/>
                    <a:pt x="2538" y="2028"/>
                  </a:cubicBezTo>
                  <a:lnTo>
                    <a:pt x="44" y="2028"/>
                  </a:lnTo>
                  <a:cubicBezTo>
                    <a:pt x="15" y="2028"/>
                    <a:pt x="0" y="1995"/>
                    <a:pt x="11" y="1955"/>
                  </a:cubicBezTo>
                  <a:lnTo>
                    <a:pt x="516" y="72"/>
                  </a:lnTo>
                  <a:cubicBezTo>
                    <a:pt x="527" y="32"/>
                    <a:pt x="559" y="0"/>
                    <a:pt x="588" y="0"/>
                  </a:cubicBez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26" name="Freeform 22"/>
            <p:cNvSpPr/>
            <p:nvPr/>
          </p:nvSpPr>
          <p:spPr>
            <a:xfrm>
              <a:off x="157476" y="152440"/>
              <a:ext cx="1298421" cy="846571"/>
            </a:xfrm>
            <a:custGeom>
              <a:avLst/>
              <a:gdLst/>
              <a:ahLst/>
              <a:cxnLst>
                <a:cxn ang="0">
                  <a:pos x="448114" y="0"/>
                </a:cxn>
                <a:cxn ang="0">
                  <a:pos x="2346501" y="0"/>
                </a:cxn>
                <a:cxn ang="0">
                  <a:pos x="2372412" y="56677"/>
                </a:cxn>
                <a:cxn ang="0">
                  <a:pos x="1988314" y="1496569"/>
                </a:cxn>
                <a:cxn ang="0">
                  <a:pos x="1932681" y="1553246"/>
                </a:cxn>
                <a:cxn ang="0">
                  <a:pos x="33532" y="1553246"/>
                </a:cxn>
                <a:cxn ang="0">
                  <a:pos x="8383" y="1496569"/>
                </a:cxn>
                <a:cxn ang="0">
                  <a:pos x="392481" y="56677"/>
                </a:cxn>
                <a:cxn ang="0">
                  <a:pos x="448114" y="0"/>
                </a:cxn>
              </a:cxnLst>
              <a:rect l="0" t="0" r="0" b="0"/>
              <a:pathLst>
                <a:path w="3124" h="2028">
                  <a:moveTo>
                    <a:pt x="588" y="0"/>
                  </a:moveTo>
                  <a:lnTo>
                    <a:pt x="3079" y="0"/>
                  </a:lnTo>
                  <a:cubicBezTo>
                    <a:pt x="3109" y="0"/>
                    <a:pt x="3124" y="33"/>
                    <a:pt x="3113" y="74"/>
                  </a:cubicBezTo>
                  <a:lnTo>
                    <a:pt x="2609" y="1954"/>
                  </a:lnTo>
                  <a:cubicBezTo>
                    <a:pt x="2598" y="1994"/>
                    <a:pt x="2565" y="2028"/>
                    <a:pt x="2536" y="2028"/>
                  </a:cubicBezTo>
                  <a:lnTo>
                    <a:pt x="44" y="2028"/>
                  </a:lnTo>
                  <a:cubicBezTo>
                    <a:pt x="15" y="2028"/>
                    <a:pt x="0" y="1994"/>
                    <a:pt x="11" y="1954"/>
                  </a:cubicBezTo>
                  <a:lnTo>
                    <a:pt x="515" y="74"/>
                  </a:lnTo>
                  <a:cubicBezTo>
                    <a:pt x="526" y="33"/>
                    <a:pt x="559" y="0"/>
                    <a:pt x="588" y="0"/>
                  </a:cubicBez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grpSp>
      <p:sp>
        <p:nvSpPr>
          <p:cNvPr id="27" name="Freeform 29"/>
          <p:cNvSpPr/>
          <p:nvPr/>
        </p:nvSpPr>
        <p:spPr>
          <a:xfrm>
            <a:off x="1749693" y="403409"/>
            <a:ext cx="441189" cy="335641"/>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FFFFFF"/>
          </a:solidFill>
          <a:ln w="9525">
            <a:noFill/>
          </a:ln>
        </p:spPr>
        <p:txBody>
          <a:bodyPr/>
          <a:lstStyle/>
          <a:p>
            <a:endParaRPr lang="zh-CN" altLang="en-US" sz="1799" dirty="0">
              <a:ea typeface="微软雅黑" panose="020B0503020204020204" pitchFamily="34" charset="-122"/>
            </a:endParaRPr>
          </a:p>
        </p:txBody>
      </p:sp>
      <p:sp>
        <p:nvSpPr>
          <p:cNvPr id="28" name="TextBox 23"/>
          <p:cNvSpPr txBox="1"/>
          <p:nvPr/>
        </p:nvSpPr>
        <p:spPr>
          <a:xfrm>
            <a:off x="488478" y="368127"/>
            <a:ext cx="1127219" cy="3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en-US" altLang="zh-CN" sz="1800" kern="0" dirty="0" smtClean="0">
                <a:solidFill>
                  <a:srgbClr val="FFFFFF"/>
                </a:solidFill>
                <a:latin typeface="微软雅黑" panose="020B0503020204020204" pitchFamily="34" charset="-122"/>
                <a:ea typeface="微软雅黑" panose="020B0503020204020204" pitchFamily="34" charset="-122"/>
              </a:rPr>
              <a:t>LOGO</a:t>
            </a:r>
            <a:endParaRPr lang="zh-CN" altLang="en-US" sz="1800" kern="0" dirty="0">
              <a:solidFill>
                <a:srgbClr val="FFFFFF"/>
              </a:solidFill>
              <a:latin typeface="微软雅黑" panose="020B0503020204020204" pitchFamily="34" charset="-122"/>
              <a:ea typeface="微软雅黑" panose="020B0503020204020204" pitchFamily="34" charset="-122"/>
            </a:endParaRPr>
          </a:p>
        </p:txBody>
      </p:sp>
      <p:sp>
        <p:nvSpPr>
          <p:cNvPr id="12" name="Freeform 28"/>
          <p:cNvSpPr/>
          <p:nvPr/>
        </p:nvSpPr>
        <p:spPr>
          <a:xfrm>
            <a:off x="5584865" y="529454"/>
            <a:ext cx="491880" cy="375265"/>
          </a:xfrm>
          <a:custGeom>
            <a:avLst/>
            <a:gdLst/>
            <a:ahLst/>
            <a:cxnLst>
              <a:cxn ang="0">
                <a:pos x="523584" y="195509"/>
              </a:cxn>
              <a:cxn ang="0">
                <a:pos x="468711" y="250712"/>
              </a:cxn>
              <a:cxn ang="0">
                <a:pos x="320857" y="399452"/>
              </a:cxn>
              <a:cxn ang="0">
                <a:pos x="210348" y="399452"/>
              </a:cxn>
              <a:cxn ang="0">
                <a:pos x="374206" y="234611"/>
              </a:cxn>
              <a:cxn ang="0">
                <a:pos x="0" y="234611"/>
              </a:cxn>
              <a:cxn ang="0">
                <a:pos x="0" y="156407"/>
              </a:cxn>
              <a:cxn ang="0">
                <a:pos x="374206" y="156407"/>
              </a:cxn>
              <a:cxn ang="0">
                <a:pos x="218732" y="0"/>
              </a:cxn>
              <a:cxn ang="0">
                <a:pos x="329241" y="0"/>
              </a:cxn>
              <a:cxn ang="0">
                <a:pos x="468711" y="140307"/>
              </a:cxn>
              <a:cxn ang="0">
                <a:pos x="523584" y="195509"/>
              </a:cxn>
            </a:cxnLst>
            <a:rect l="0" t="0" r="0" b="0"/>
            <a:pathLst>
              <a:path w="687" h="521">
                <a:moveTo>
                  <a:pt x="687" y="255"/>
                </a:moveTo>
                <a:lnTo>
                  <a:pt x="615" y="327"/>
                </a:lnTo>
                <a:lnTo>
                  <a:pt x="421" y="521"/>
                </a:lnTo>
                <a:lnTo>
                  <a:pt x="276" y="521"/>
                </a:lnTo>
                <a:lnTo>
                  <a:pt x="491" y="306"/>
                </a:lnTo>
                <a:lnTo>
                  <a:pt x="0" y="306"/>
                </a:lnTo>
                <a:lnTo>
                  <a:pt x="0" y="204"/>
                </a:lnTo>
                <a:lnTo>
                  <a:pt x="491" y="204"/>
                </a:lnTo>
                <a:lnTo>
                  <a:pt x="287" y="0"/>
                </a:lnTo>
                <a:lnTo>
                  <a:pt x="432" y="0"/>
                </a:lnTo>
                <a:lnTo>
                  <a:pt x="615" y="183"/>
                </a:lnTo>
                <a:lnTo>
                  <a:pt x="687" y="255"/>
                </a:ln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sp>
        <p:nvSpPr>
          <p:cNvPr id="13" name="Freeform 29"/>
          <p:cNvSpPr/>
          <p:nvPr/>
        </p:nvSpPr>
        <p:spPr>
          <a:xfrm>
            <a:off x="6222962" y="71945"/>
            <a:ext cx="624943" cy="475435"/>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14" name="Freeform 46"/>
          <p:cNvSpPr>
            <a:spLocks/>
          </p:cNvSpPr>
          <p:nvPr/>
        </p:nvSpPr>
        <p:spPr bwMode="auto">
          <a:xfrm>
            <a:off x="2631450" y="2363372"/>
            <a:ext cx="3248678" cy="3657600"/>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solidFill>
            <a:schemeClr val="bg1"/>
          </a:solidFill>
          <a:ln w="76200">
            <a:solidFill>
              <a:srgbClr val="D9D9D9"/>
            </a:solidFill>
          </a:ln>
          <a:effectLst>
            <a:outerShdw blurRad="76200" dist="76200" dir="2700000" algn="tl"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a:latin typeface="Bebas" pitchFamily="2" charset="0"/>
              <a:ea typeface="微软雅黑" panose="020B0503020204020204" pitchFamily="34" charset="-122"/>
              <a:sym typeface="Bebas" pitchFamily="2" charset="0"/>
            </a:endParaRPr>
          </a:p>
        </p:txBody>
      </p:sp>
      <p:sp>
        <p:nvSpPr>
          <p:cNvPr id="15" name="Freeform 46"/>
          <p:cNvSpPr>
            <a:spLocks/>
          </p:cNvSpPr>
          <p:nvPr/>
        </p:nvSpPr>
        <p:spPr bwMode="auto">
          <a:xfrm>
            <a:off x="6311872" y="2363372"/>
            <a:ext cx="3248678" cy="3657600"/>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solidFill>
            <a:schemeClr val="bg1"/>
          </a:solidFill>
          <a:ln w="76200">
            <a:solidFill>
              <a:srgbClr val="D9D9D9"/>
            </a:solidFill>
          </a:ln>
          <a:effectLst>
            <a:outerShdw blurRad="76200" dist="76200" dir="2700000" algn="tl"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a:latin typeface="Bebas" pitchFamily="2" charset="0"/>
              <a:ea typeface="微软雅黑" panose="020B0503020204020204" pitchFamily="34" charset="-122"/>
              <a:sym typeface="Bebas" pitchFamily="2" charset="0"/>
            </a:endParaRPr>
          </a:p>
        </p:txBody>
      </p:sp>
      <p:sp>
        <p:nvSpPr>
          <p:cNvPr id="16" name="Freeform 5"/>
          <p:cNvSpPr>
            <a:spLocks/>
          </p:cNvSpPr>
          <p:nvPr/>
        </p:nvSpPr>
        <p:spPr bwMode="auto">
          <a:xfrm>
            <a:off x="1128808" y="3332756"/>
            <a:ext cx="1933902" cy="1718832"/>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solidFill>
            <a:srgbClr val="1F3240"/>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a:solidFill>
                  <a:srgbClr val="FFFFFF"/>
                </a:solidFill>
                <a:latin typeface="Bebas" pitchFamily="2" charset="0"/>
                <a:ea typeface="微软雅黑" panose="020B0503020204020204" pitchFamily="34" charset="-122"/>
                <a:sym typeface="Bebas" pitchFamily="2" charset="0"/>
              </a:rPr>
              <a:t>填写标题</a:t>
            </a:r>
          </a:p>
        </p:txBody>
      </p:sp>
      <p:sp>
        <p:nvSpPr>
          <p:cNvPr id="17" name="Freeform 5"/>
          <p:cNvSpPr>
            <a:spLocks/>
          </p:cNvSpPr>
          <p:nvPr/>
        </p:nvSpPr>
        <p:spPr bwMode="auto">
          <a:xfrm>
            <a:off x="4886871" y="3117511"/>
            <a:ext cx="2418258" cy="2149322"/>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blipFill>
            <a:blip r:embed="rId3"/>
            <a:stretch>
              <a:fillRect/>
            </a:stretch>
          </a:blipFill>
          <a:ln w="25400">
            <a:solidFill>
              <a:schemeClr val="bg1"/>
            </a:solid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zh-CN" altLang="en-US" sz="2000">
              <a:solidFill>
                <a:prstClr val="white"/>
              </a:solidFill>
              <a:latin typeface="Bebas" pitchFamily="2" charset="0"/>
              <a:ea typeface="微软雅黑" panose="020B0503020204020204" pitchFamily="34" charset="-122"/>
              <a:sym typeface="Bebas" pitchFamily="2" charset="0"/>
            </a:endParaRPr>
          </a:p>
        </p:txBody>
      </p:sp>
      <p:sp>
        <p:nvSpPr>
          <p:cNvPr id="18" name="Freeform 5"/>
          <p:cNvSpPr>
            <a:spLocks/>
          </p:cNvSpPr>
          <p:nvPr/>
        </p:nvSpPr>
        <p:spPr bwMode="auto">
          <a:xfrm>
            <a:off x="9129290" y="3332756"/>
            <a:ext cx="1933902" cy="1718832"/>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solidFill>
            <a:srgbClr val="00C8D8"/>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a:solidFill>
                  <a:srgbClr val="FFFFFF"/>
                </a:solidFill>
                <a:latin typeface="Bebas" pitchFamily="2" charset="0"/>
                <a:ea typeface="微软雅黑" panose="020B0503020204020204" pitchFamily="34" charset="-122"/>
                <a:sym typeface="Bebas" pitchFamily="2" charset="0"/>
              </a:rPr>
              <a:t>填写标题</a:t>
            </a:r>
          </a:p>
        </p:txBody>
      </p:sp>
      <p:sp>
        <p:nvSpPr>
          <p:cNvPr id="19" name="Line 5"/>
          <p:cNvSpPr>
            <a:spLocks noChangeShapeType="1"/>
          </p:cNvSpPr>
          <p:nvPr/>
        </p:nvSpPr>
        <p:spPr bwMode="auto">
          <a:xfrm flipH="1">
            <a:off x="3181350" y="4185301"/>
            <a:ext cx="1643063" cy="0"/>
          </a:xfrm>
          <a:prstGeom prst="line">
            <a:avLst/>
          </a:prstGeom>
          <a:noFill/>
          <a:ln w="19050" cmpd="sng">
            <a:solidFill>
              <a:srgbClr val="B1E58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Bebas" pitchFamily="2" charset="0"/>
              <a:ea typeface="微软雅黑" panose="020B0503020204020204" pitchFamily="34" charset="-122"/>
              <a:sym typeface="Bebas" pitchFamily="2" charset="0"/>
            </a:endParaRPr>
          </a:p>
        </p:txBody>
      </p:sp>
      <p:sp>
        <p:nvSpPr>
          <p:cNvPr id="20" name="Line 6"/>
          <p:cNvSpPr>
            <a:spLocks noChangeShapeType="1"/>
          </p:cNvSpPr>
          <p:nvPr/>
        </p:nvSpPr>
        <p:spPr bwMode="auto">
          <a:xfrm>
            <a:off x="7396166" y="4185301"/>
            <a:ext cx="1643064" cy="0"/>
          </a:xfrm>
          <a:prstGeom prst="line">
            <a:avLst/>
          </a:prstGeom>
          <a:noFill/>
          <a:ln w="19050" cmpd="sng">
            <a:solidFill>
              <a:srgbClr val="B1E58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Bebas" pitchFamily="2" charset="0"/>
              <a:ea typeface="微软雅黑" panose="020B0503020204020204" pitchFamily="34" charset="-122"/>
              <a:sym typeface="Bebas" pitchFamily="2" charset="0"/>
            </a:endParaRPr>
          </a:p>
        </p:txBody>
      </p:sp>
      <p:sp>
        <p:nvSpPr>
          <p:cNvPr id="21" name="Rectangle 7"/>
          <p:cNvSpPr>
            <a:spLocks noChangeArrowheads="1"/>
          </p:cNvSpPr>
          <p:nvPr/>
        </p:nvSpPr>
        <p:spPr bwMode="auto">
          <a:xfrm>
            <a:off x="3010908" y="3319162"/>
            <a:ext cx="1958586"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lvl="0" algn="ctr">
              <a:lnSpc>
                <a:spcPct val="150000"/>
              </a:lnSpc>
              <a:defRPr/>
            </a:pPr>
            <a:r>
              <a:rPr lang="zh-CN" altLang="en-US" sz="1000" dirty="0">
                <a:solidFill>
                  <a:schemeClr val="tx1">
                    <a:lumMod val="50000"/>
                    <a:lumOff val="50000"/>
                  </a:schemeClr>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您的内容打在这里，或者通过复制您的文本后，在此框中选择粘贴，并选择只保留文字。</a:t>
            </a:r>
            <a:endParaRPr kumimoji="0" lang="zh-CN" altLang="en-US" sz="1400" b="0" i="0" u="none" strike="noStrike" kern="0" cap="none" spc="0" normalizeH="0" baseline="0" noProof="0" dirty="0">
              <a:ln>
                <a:noFill/>
              </a:ln>
              <a:solidFill>
                <a:schemeClr val="tx1">
                  <a:lumMod val="50000"/>
                  <a:lumOff val="50000"/>
                </a:schemeClr>
              </a:solidFill>
              <a:effectLst/>
              <a:uLnTx/>
              <a:uFillTx/>
              <a:latin typeface="Bebas" pitchFamily="2" charset="0"/>
              <a:ea typeface="微软雅黑" panose="020B0503020204020204" pitchFamily="34" charset="-122"/>
              <a:sym typeface="Bebas" pitchFamily="2" charset="0"/>
            </a:endParaRPr>
          </a:p>
        </p:txBody>
      </p:sp>
      <p:sp>
        <p:nvSpPr>
          <p:cNvPr id="22" name="Rectangle 8"/>
          <p:cNvSpPr>
            <a:spLocks noChangeArrowheads="1"/>
          </p:cNvSpPr>
          <p:nvPr/>
        </p:nvSpPr>
        <p:spPr bwMode="auto">
          <a:xfrm>
            <a:off x="3010908" y="4266611"/>
            <a:ext cx="1958586"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lvl="0" algn="ctr">
              <a:lnSpc>
                <a:spcPct val="150000"/>
              </a:lnSpc>
              <a:defRPr/>
            </a:pPr>
            <a:r>
              <a:rPr lang="zh-CN" altLang="en-US" sz="1000" dirty="0">
                <a:solidFill>
                  <a:schemeClr val="tx1">
                    <a:lumMod val="50000"/>
                    <a:lumOff val="50000"/>
                  </a:schemeClr>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您的内容打在这里，或者通过复制您的文本后，在此框中选择粘贴，并选择只保留文字。</a:t>
            </a:r>
            <a:endParaRPr lang="zh-CN" altLang="en-US" sz="1400" kern="0" dirty="0">
              <a:solidFill>
                <a:schemeClr val="tx1">
                  <a:lumMod val="50000"/>
                  <a:lumOff val="50000"/>
                </a:schemeClr>
              </a:solidFill>
              <a:latin typeface="Bebas" pitchFamily="2" charset="0"/>
              <a:ea typeface="微软雅黑" panose="020B0503020204020204" pitchFamily="34" charset="-122"/>
              <a:sym typeface="Bebas" pitchFamily="2" charset="0"/>
            </a:endParaRPr>
          </a:p>
        </p:txBody>
      </p:sp>
      <p:sp>
        <p:nvSpPr>
          <p:cNvPr id="29" name="Rectangle 9"/>
          <p:cNvSpPr>
            <a:spLocks noChangeArrowheads="1"/>
          </p:cNvSpPr>
          <p:nvPr/>
        </p:nvSpPr>
        <p:spPr bwMode="auto">
          <a:xfrm>
            <a:off x="7224281" y="3319163"/>
            <a:ext cx="1958586"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lvl="0" algn="ctr">
              <a:lnSpc>
                <a:spcPct val="150000"/>
              </a:lnSpc>
              <a:defRPr/>
            </a:pPr>
            <a:r>
              <a:rPr lang="zh-CN" altLang="en-US" sz="1000" dirty="0">
                <a:solidFill>
                  <a:schemeClr val="tx1">
                    <a:lumMod val="50000"/>
                    <a:lumOff val="50000"/>
                  </a:schemeClr>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您的内容打在这里，或者通过复制您的文本后，在此框中选择粘贴，并选择只保留文字。</a:t>
            </a:r>
            <a:endParaRPr lang="zh-CN" altLang="en-US" sz="1400" kern="0" dirty="0">
              <a:solidFill>
                <a:schemeClr val="tx1">
                  <a:lumMod val="50000"/>
                  <a:lumOff val="50000"/>
                </a:schemeClr>
              </a:solidFill>
              <a:latin typeface="Bebas" pitchFamily="2" charset="0"/>
              <a:ea typeface="微软雅黑" panose="020B0503020204020204" pitchFamily="34" charset="-122"/>
              <a:sym typeface="Bebas" pitchFamily="2" charset="0"/>
            </a:endParaRPr>
          </a:p>
        </p:txBody>
      </p:sp>
      <p:sp>
        <p:nvSpPr>
          <p:cNvPr id="30" name="Rectangle 10"/>
          <p:cNvSpPr>
            <a:spLocks noChangeArrowheads="1"/>
          </p:cNvSpPr>
          <p:nvPr/>
        </p:nvSpPr>
        <p:spPr bwMode="auto">
          <a:xfrm>
            <a:off x="7224281" y="4266610"/>
            <a:ext cx="1958586"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lvl="0" algn="ctr">
              <a:lnSpc>
                <a:spcPct val="150000"/>
              </a:lnSpc>
              <a:defRPr/>
            </a:pPr>
            <a:r>
              <a:rPr lang="zh-CN" altLang="en-US" sz="1000" dirty="0">
                <a:solidFill>
                  <a:schemeClr val="tx1">
                    <a:lumMod val="50000"/>
                    <a:lumOff val="50000"/>
                  </a:schemeClr>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您的内容打在这里，或者通过复制您的文本后，在此框中选择粘贴，并选择只保留文字。</a:t>
            </a:r>
            <a:endParaRPr lang="zh-CN" altLang="en-US" sz="1400" kern="0" dirty="0">
              <a:solidFill>
                <a:schemeClr val="tx1">
                  <a:lumMod val="50000"/>
                  <a:lumOff val="50000"/>
                </a:schemeClr>
              </a:solidFill>
              <a:latin typeface="Bebas" pitchFamily="2" charset="0"/>
              <a:ea typeface="微软雅黑" panose="020B0503020204020204" pitchFamily="34" charset="-122"/>
              <a:sym typeface="Bebas" pitchFamily="2" charset="0"/>
            </a:endParaRPr>
          </a:p>
        </p:txBody>
      </p:sp>
    </p:spTree>
    <p:extLst>
      <p:ext uri="{BB962C8B-B14F-4D97-AF65-F5344CB8AC3E}">
        <p14:creationId xmlns:p14="http://schemas.microsoft.com/office/powerpoint/2010/main" val="191954660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5644">
        <p15:prstTrans prst="pageCurlDouble"/>
      </p:transition>
    </mc:Choice>
    <mc:Fallback>
      <p:transition spd="slow" advClick="0" advTm="564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42" presetClass="path" presetSubtype="0" decel="30000" fill="hold" grpId="1" nodeType="withEffect">
                                  <p:stCondLst>
                                    <p:cond delay="0"/>
                                  </p:stCondLst>
                                  <p:childTnLst>
                                    <p:animMotion origin="layout" path="M 2.08333E-6 -0.03981 L 2.08333E-6 0.14815 " pathEditMode="relative" rAng="0" ptsTypes="AA">
                                      <p:cBhvr>
                                        <p:cTn id="9" dur="750" spd="-100000" fill="hold"/>
                                        <p:tgtEl>
                                          <p:spTgt spid="17"/>
                                        </p:tgtEl>
                                        <p:attrNameLst>
                                          <p:attrName>ppt_x</p:attrName>
                                          <p:attrName>ppt_y</p:attrName>
                                        </p:attrNameLst>
                                      </p:cBhvr>
                                      <p:rCtr x="0" y="9398"/>
                                    </p:animMotion>
                                  </p:childTnLst>
                                </p:cTn>
                              </p:par>
                              <p:par>
                                <p:cTn id="10" presetID="42" presetClass="path" presetSubtype="0" accel="30000" decel="30000" fill="hold" grpId="2" nodeType="withEffect">
                                  <p:stCondLst>
                                    <p:cond delay="750"/>
                                  </p:stCondLst>
                                  <p:childTnLst>
                                    <p:animMotion origin="layout" path="M 2.08333E-6 -0.03981 L 2.08333E-6 -2.96296E-6 " pathEditMode="relative" rAng="0" ptsTypes="AA">
                                      <p:cBhvr>
                                        <p:cTn id="11" dur="750" fill="hold"/>
                                        <p:tgtEl>
                                          <p:spTgt spid="17"/>
                                        </p:tgtEl>
                                        <p:attrNameLst>
                                          <p:attrName>ppt_x</p:attrName>
                                          <p:attrName>ppt_y</p:attrName>
                                        </p:attrNameLst>
                                      </p:cBhvr>
                                      <p:rCtr x="0" y="1991"/>
                                    </p:animMotion>
                                  </p:childTnLst>
                                </p:cTn>
                              </p:par>
                              <p:par>
                                <p:cTn id="12" presetID="10" presetClass="entr" presetSubtype="0" fill="hold" grpId="0" nodeType="with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500"/>
                                        <p:tgtEl>
                                          <p:spTgt spid="16"/>
                                        </p:tgtEl>
                                      </p:cBhvr>
                                    </p:animEffect>
                                  </p:childTnLst>
                                </p:cTn>
                              </p:par>
                              <p:par>
                                <p:cTn id="15" presetID="64" presetClass="path" presetSubtype="0" decel="30000" fill="hold" grpId="1" nodeType="withEffect">
                                  <p:stCondLst>
                                    <p:cond delay="0"/>
                                  </p:stCondLst>
                                  <p:childTnLst>
                                    <p:animMotion origin="layout" path="M 5E-6 0.03889 L 5E-6 -0.14814 " pathEditMode="relative" rAng="0" ptsTypes="AA">
                                      <p:cBhvr>
                                        <p:cTn id="16" dur="750" spd="-100000" fill="hold"/>
                                        <p:tgtEl>
                                          <p:spTgt spid="16"/>
                                        </p:tgtEl>
                                        <p:attrNameLst>
                                          <p:attrName>ppt_x</p:attrName>
                                          <p:attrName>ppt_y</p:attrName>
                                        </p:attrNameLst>
                                      </p:cBhvr>
                                      <p:rCtr x="0" y="-9352"/>
                                    </p:animMotion>
                                  </p:childTnLst>
                                </p:cTn>
                              </p:par>
                              <p:par>
                                <p:cTn id="17" presetID="64" presetClass="path" presetSubtype="0" accel="30000" decel="30000" fill="hold" grpId="2" nodeType="withEffect">
                                  <p:stCondLst>
                                    <p:cond delay="750"/>
                                  </p:stCondLst>
                                  <p:childTnLst>
                                    <p:animMotion origin="layout" path="M 5E-6 0.03843 L 5E-6 -3.7037E-6 " pathEditMode="relative" rAng="0" ptsTypes="AA">
                                      <p:cBhvr>
                                        <p:cTn id="18" dur="750" fill="hold"/>
                                        <p:tgtEl>
                                          <p:spTgt spid="16"/>
                                        </p:tgtEl>
                                        <p:attrNameLst>
                                          <p:attrName>ppt_x</p:attrName>
                                          <p:attrName>ppt_y</p:attrName>
                                        </p:attrNameLst>
                                      </p:cBhvr>
                                      <p:rCtr x="0" y="-1921"/>
                                    </p:animMotion>
                                  </p:childTnLst>
                                </p:cTn>
                              </p:par>
                              <p:par>
                                <p:cTn id="19" presetID="10"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par>
                                <p:cTn id="22" presetID="64" presetClass="path" presetSubtype="0" decel="30000" fill="hold" grpId="1" nodeType="withEffect">
                                  <p:stCondLst>
                                    <p:cond delay="0"/>
                                  </p:stCondLst>
                                  <p:childTnLst>
                                    <p:animMotion origin="layout" path="M 5E-6 0.03889 L 5E-6 -0.14814 " pathEditMode="relative" rAng="0" ptsTypes="AA">
                                      <p:cBhvr>
                                        <p:cTn id="23" dur="750" spd="-100000" fill="hold"/>
                                        <p:tgtEl>
                                          <p:spTgt spid="18"/>
                                        </p:tgtEl>
                                        <p:attrNameLst>
                                          <p:attrName>ppt_x</p:attrName>
                                          <p:attrName>ppt_y</p:attrName>
                                        </p:attrNameLst>
                                      </p:cBhvr>
                                      <p:rCtr x="0" y="-9352"/>
                                    </p:animMotion>
                                  </p:childTnLst>
                                </p:cTn>
                              </p:par>
                              <p:par>
                                <p:cTn id="24" presetID="64" presetClass="path" presetSubtype="0" accel="30000" decel="30000" fill="hold" grpId="2" nodeType="withEffect">
                                  <p:stCondLst>
                                    <p:cond delay="750"/>
                                  </p:stCondLst>
                                  <p:childTnLst>
                                    <p:animMotion origin="layout" path="M 5E-6 0.03843 L 5E-6 -3.7037E-6 " pathEditMode="relative" rAng="0" ptsTypes="AA">
                                      <p:cBhvr>
                                        <p:cTn id="25" dur="750" fill="hold"/>
                                        <p:tgtEl>
                                          <p:spTgt spid="18"/>
                                        </p:tgtEl>
                                        <p:attrNameLst>
                                          <p:attrName>ppt_x</p:attrName>
                                          <p:attrName>ppt_y</p:attrName>
                                        </p:attrNameLst>
                                      </p:cBhvr>
                                      <p:rCtr x="0" y="-1921"/>
                                    </p:animMotion>
                                  </p:childTnLst>
                                </p:cTn>
                              </p:par>
                            </p:childTnLst>
                          </p:cTn>
                        </p:par>
                        <p:par>
                          <p:cTn id="26" fill="hold">
                            <p:stCondLst>
                              <p:cond delay="1500"/>
                            </p:stCondLst>
                            <p:childTnLst>
                              <p:par>
                                <p:cTn id="27" presetID="10" presetClass="entr" presetSubtype="0"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childTnLst>
                          </p:cTn>
                        </p:par>
                        <p:par>
                          <p:cTn id="33" fill="hold">
                            <p:stCondLst>
                              <p:cond delay="2000"/>
                            </p:stCondLst>
                            <p:childTnLst>
                              <p:par>
                                <p:cTn id="34" presetID="22" presetClass="entr" presetSubtype="2"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right)">
                                      <p:cBhvr>
                                        <p:cTn id="36" dur="1000"/>
                                        <p:tgtEl>
                                          <p:spTgt spid="19"/>
                                        </p:tgtEl>
                                      </p:cBhvr>
                                    </p:animEffect>
                                  </p:childTnLst>
                                </p:cTn>
                              </p:par>
                              <p:par>
                                <p:cTn id="37" presetID="42"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1000"/>
                                        <p:tgtEl>
                                          <p:spTgt spid="21"/>
                                        </p:tgtEl>
                                      </p:cBhvr>
                                    </p:animEffect>
                                    <p:anim calcmode="lin" valueType="num">
                                      <p:cBhvr>
                                        <p:cTn id="40" dur="1000" fill="hold"/>
                                        <p:tgtEl>
                                          <p:spTgt spid="21"/>
                                        </p:tgtEl>
                                        <p:attrNameLst>
                                          <p:attrName>ppt_x</p:attrName>
                                        </p:attrNameLst>
                                      </p:cBhvr>
                                      <p:tavLst>
                                        <p:tav tm="0">
                                          <p:val>
                                            <p:strVal val="#ppt_x"/>
                                          </p:val>
                                        </p:tav>
                                        <p:tav tm="100000">
                                          <p:val>
                                            <p:strVal val="#ppt_x"/>
                                          </p:val>
                                        </p:tav>
                                      </p:tavLst>
                                    </p:anim>
                                    <p:anim calcmode="lin" valueType="num">
                                      <p:cBhvr>
                                        <p:cTn id="41" dur="1000" fill="hold"/>
                                        <p:tgtEl>
                                          <p:spTgt spid="21"/>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1000"/>
                                        <p:tgtEl>
                                          <p:spTgt spid="22"/>
                                        </p:tgtEl>
                                      </p:cBhvr>
                                    </p:animEffect>
                                    <p:anim calcmode="lin" valueType="num">
                                      <p:cBhvr>
                                        <p:cTn id="45" dur="1000" fill="hold"/>
                                        <p:tgtEl>
                                          <p:spTgt spid="22"/>
                                        </p:tgtEl>
                                        <p:attrNameLst>
                                          <p:attrName>ppt_x</p:attrName>
                                        </p:attrNameLst>
                                      </p:cBhvr>
                                      <p:tavLst>
                                        <p:tav tm="0">
                                          <p:val>
                                            <p:strVal val="#ppt_x"/>
                                          </p:val>
                                        </p:tav>
                                        <p:tav tm="100000">
                                          <p:val>
                                            <p:strVal val="#ppt_x"/>
                                          </p:val>
                                        </p:tav>
                                      </p:tavLst>
                                    </p:anim>
                                    <p:anim calcmode="lin" valueType="num">
                                      <p:cBhvr>
                                        <p:cTn id="46" dur="1000" fill="hold"/>
                                        <p:tgtEl>
                                          <p:spTgt spid="22"/>
                                        </p:tgtEl>
                                        <p:attrNameLst>
                                          <p:attrName>ppt_y</p:attrName>
                                        </p:attrNameLst>
                                      </p:cBhvr>
                                      <p:tavLst>
                                        <p:tav tm="0">
                                          <p:val>
                                            <p:strVal val="#ppt_y-.1"/>
                                          </p:val>
                                        </p:tav>
                                        <p:tav tm="100000">
                                          <p:val>
                                            <p:strVal val="#ppt_y"/>
                                          </p:val>
                                        </p:tav>
                                      </p:tavLst>
                                    </p:anim>
                                  </p:childTnLst>
                                </p:cTn>
                              </p:par>
                            </p:childTnLst>
                          </p:cTn>
                        </p:par>
                        <p:par>
                          <p:cTn id="47" fill="hold">
                            <p:stCondLst>
                              <p:cond delay="3000"/>
                            </p:stCondLst>
                            <p:childTnLst>
                              <p:par>
                                <p:cTn id="48" presetID="22" presetClass="entr" presetSubtype="8"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wipe(left)">
                                      <p:cBhvr>
                                        <p:cTn id="50" dur="1000"/>
                                        <p:tgtEl>
                                          <p:spTgt spid="20"/>
                                        </p:tgtEl>
                                      </p:cBhvr>
                                    </p:animEffect>
                                  </p:childTnLst>
                                </p:cTn>
                              </p:par>
                              <p:par>
                                <p:cTn id="51" presetID="42" presetClass="entr" presetSubtype="0" fill="hold" grpId="0" nodeType="with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fade">
                                      <p:cBhvr>
                                        <p:cTn id="53" dur="1000"/>
                                        <p:tgtEl>
                                          <p:spTgt spid="29"/>
                                        </p:tgtEl>
                                      </p:cBhvr>
                                    </p:animEffect>
                                    <p:anim calcmode="lin" valueType="num">
                                      <p:cBhvr>
                                        <p:cTn id="54" dur="1000" fill="hold"/>
                                        <p:tgtEl>
                                          <p:spTgt spid="29"/>
                                        </p:tgtEl>
                                        <p:attrNameLst>
                                          <p:attrName>ppt_x</p:attrName>
                                        </p:attrNameLst>
                                      </p:cBhvr>
                                      <p:tavLst>
                                        <p:tav tm="0">
                                          <p:val>
                                            <p:strVal val="#ppt_x"/>
                                          </p:val>
                                        </p:tav>
                                        <p:tav tm="100000">
                                          <p:val>
                                            <p:strVal val="#ppt_x"/>
                                          </p:val>
                                        </p:tav>
                                      </p:tavLst>
                                    </p:anim>
                                    <p:anim calcmode="lin" valueType="num">
                                      <p:cBhvr>
                                        <p:cTn id="55" dur="1000" fill="hold"/>
                                        <p:tgtEl>
                                          <p:spTgt spid="29"/>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fade">
                                      <p:cBhvr>
                                        <p:cTn id="58" dur="1000"/>
                                        <p:tgtEl>
                                          <p:spTgt spid="30"/>
                                        </p:tgtEl>
                                      </p:cBhvr>
                                    </p:animEffect>
                                    <p:anim calcmode="lin" valueType="num">
                                      <p:cBhvr>
                                        <p:cTn id="59" dur="1000" fill="hold"/>
                                        <p:tgtEl>
                                          <p:spTgt spid="30"/>
                                        </p:tgtEl>
                                        <p:attrNameLst>
                                          <p:attrName>ppt_x</p:attrName>
                                        </p:attrNameLst>
                                      </p:cBhvr>
                                      <p:tavLst>
                                        <p:tav tm="0">
                                          <p:val>
                                            <p:strVal val="#ppt_x"/>
                                          </p:val>
                                        </p:tav>
                                        <p:tav tm="100000">
                                          <p:val>
                                            <p:strVal val="#ppt_x"/>
                                          </p:val>
                                        </p:tav>
                                      </p:tavLst>
                                    </p:anim>
                                    <p:anim calcmode="lin" valueType="num">
                                      <p:cBhvr>
                                        <p:cTn id="60"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6" grpId="1" animBg="1"/>
      <p:bldP spid="16" grpId="2" animBg="1"/>
      <p:bldP spid="17" grpId="0" animBg="1"/>
      <p:bldP spid="17" grpId="1" animBg="1"/>
      <p:bldP spid="17" grpId="2" animBg="1"/>
      <p:bldP spid="18" grpId="0" animBg="1"/>
      <p:bldP spid="18" grpId="1" animBg="1"/>
      <p:bldP spid="18" grpId="2" animBg="1"/>
      <p:bldP spid="19" grpId="0" animBg="1"/>
      <p:bldP spid="20" grpId="0" animBg="1"/>
      <p:bldP spid="21" grpId="0"/>
      <p:bldP spid="22" grpId="0"/>
      <p:bldP spid="29" grpId="0"/>
      <p:bldP spid="30"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3"/>
          <p:cNvSpPr txBox="1"/>
          <p:nvPr/>
        </p:nvSpPr>
        <p:spPr>
          <a:xfrm>
            <a:off x="2768970" y="248083"/>
            <a:ext cx="3777531"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zh-CN" altLang="en-US" sz="3600" kern="0" dirty="0">
                <a:solidFill>
                  <a:srgbClr val="00C8D8"/>
                </a:solidFill>
                <a:latin typeface="微软雅黑" panose="020B0503020204020204" pitchFamily="34" charset="-122"/>
                <a:ea typeface="微软雅黑" panose="020B0503020204020204" pitchFamily="34" charset="-122"/>
              </a:rPr>
              <a:t>其他前景</a:t>
            </a:r>
          </a:p>
        </p:txBody>
      </p:sp>
      <p:sp>
        <p:nvSpPr>
          <p:cNvPr id="23" name="矩形 22"/>
          <p:cNvSpPr/>
          <p:nvPr/>
        </p:nvSpPr>
        <p:spPr>
          <a:xfrm>
            <a:off x="-806824" y="847165"/>
            <a:ext cx="524436" cy="88750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矩形 23"/>
          <p:cNvSpPr/>
          <p:nvPr/>
        </p:nvSpPr>
        <p:spPr>
          <a:xfrm>
            <a:off x="-806824" y="1734671"/>
            <a:ext cx="524436" cy="887506"/>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 name="组合 1"/>
          <p:cNvGrpSpPr/>
          <p:nvPr/>
        </p:nvGrpSpPr>
        <p:grpSpPr>
          <a:xfrm>
            <a:off x="354482" y="190001"/>
            <a:ext cx="2228557" cy="763237"/>
            <a:chOff x="157476" y="152440"/>
            <a:chExt cx="2474408" cy="847436"/>
          </a:xfrm>
        </p:grpSpPr>
        <p:sp>
          <p:nvSpPr>
            <p:cNvPr id="25" name="Freeform 24"/>
            <p:cNvSpPr/>
            <p:nvPr/>
          </p:nvSpPr>
          <p:spPr>
            <a:xfrm>
              <a:off x="1332597" y="152440"/>
              <a:ext cx="1299287" cy="847436"/>
            </a:xfrm>
            <a:custGeom>
              <a:avLst/>
              <a:gdLst/>
              <a:ahLst/>
              <a:cxnLst>
                <a:cxn ang="0">
                  <a:pos x="448270" y="0"/>
                </a:cxn>
                <a:cxn ang="0">
                  <a:pos x="2349604" y="0"/>
                </a:cxn>
                <a:cxn ang="0">
                  <a:pos x="2374000" y="55145"/>
                </a:cxn>
                <a:cxn ang="0">
                  <a:pos x="1989769" y="1497335"/>
                </a:cxn>
                <a:cxn ang="0">
                  <a:pos x="1934879" y="1553246"/>
                </a:cxn>
                <a:cxn ang="0">
                  <a:pos x="33544" y="1553246"/>
                </a:cxn>
                <a:cxn ang="0">
                  <a:pos x="8386" y="1497335"/>
                </a:cxn>
                <a:cxn ang="0">
                  <a:pos x="393380" y="55145"/>
                </a:cxn>
                <a:cxn ang="0">
                  <a:pos x="448270" y="0"/>
                </a:cxn>
              </a:cxnLst>
              <a:rect l="0" t="0" r="0" b="0"/>
              <a:pathLst>
                <a:path w="3125" h="2028">
                  <a:moveTo>
                    <a:pt x="588" y="0"/>
                  </a:moveTo>
                  <a:lnTo>
                    <a:pt x="3082" y="0"/>
                  </a:lnTo>
                  <a:cubicBezTo>
                    <a:pt x="3110" y="0"/>
                    <a:pt x="3125" y="32"/>
                    <a:pt x="3114" y="72"/>
                  </a:cubicBezTo>
                  <a:lnTo>
                    <a:pt x="2610" y="1955"/>
                  </a:lnTo>
                  <a:cubicBezTo>
                    <a:pt x="2599" y="1995"/>
                    <a:pt x="2567" y="2028"/>
                    <a:pt x="2538" y="2028"/>
                  </a:cubicBezTo>
                  <a:lnTo>
                    <a:pt x="44" y="2028"/>
                  </a:lnTo>
                  <a:cubicBezTo>
                    <a:pt x="15" y="2028"/>
                    <a:pt x="0" y="1995"/>
                    <a:pt x="11" y="1955"/>
                  </a:cubicBezTo>
                  <a:lnTo>
                    <a:pt x="516" y="72"/>
                  </a:lnTo>
                  <a:cubicBezTo>
                    <a:pt x="527" y="32"/>
                    <a:pt x="559" y="0"/>
                    <a:pt x="588" y="0"/>
                  </a:cubicBez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26" name="Freeform 22"/>
            <p:cNvSpPr/>
            <p:nvPr/>
          </p:nvSpPr>
          <p:spPr>
            <a:xfrm>
              <a:off x="157476" y="152440"/>
              <a:ext cx="1298421" cy="846571"/>
            </a:xfrm>
            <a:custGeom>
              <a:avLst/>
              <a:gdLst/>
              <a:ahLst/>
              <a:cxnLst>
                <a:cxn ang="0">
                  <a:pos x="448114" y="0"/>
                </a:cxn>
                <a:cxn ang="0">
                  <a:pos x="2346501" y="0"/>
                </a:cxn>
                <a:cxn ang="0">
                  <a:pos x="2372412" y="56677"/>
                </a:cxn>
                <a:cxn ang="0">
                  <a:pos x="1988314" y="1496569"/>
                </a:cxn>
                <a:cxn ang="0">
                  <a:pos x="1932681" y="1553246"/>
                </a:cxn>
                <a:cxn ang="0">
                  <a:pos x="33532" y="1553246"/>
                </a:cxn>
                <a:cxn ang="0">
                  <a:pos x="8383" y="1496569"/>
                </a:cxn>
                <a:cxn ang="0">
                  <a:pos x="392481" y="56677"/>
                </a:cxn>
                <a:cxn ang="0">
                  <a:pos x="448114" y="0"/>
                </a:cxn>
              </a:cxnLst>
              <a:rect l="0" t="0" r="0" b="0"/>
              <a:pathLst>
                <a:path w="3124" h="2028">
                  <a:moveTo>
                    <a:pt x="588" y="0"/>
                  </a:moveTo>
                  <a:lnTo>
                    <a:pt x="3079" y="0"/>
                  </a:lnTo>
                  <a:cubicBezTo>
                    <a:pt x="3109" y="0"/>
                    <a:pt x="3124" y="33"/>
                    <a:pt x="3113" y="74"/>
                  </a:cubicBezTo>
                  <a:lnTo>
                    <a:pt x="2609" y="1954"/>
                  </a:lnTo>
                  <a:cubicBezTo>
                    <a:pt x="2598" y="1994"/>
                    <a:pt x="2565" y="2028"/>
                    <a:pt x="2536" y="2028"/>
                  </a:cubicBezTo>
                  <a:lnTo>
                    <a:pt x="44" y="2028"/>
                  </a:lnTo>
                  <a:cubicBezTo>
                    <a:pt x="15" y="2028"/>
                    <a:pt x="0" y="1994"/>
                    <a:pt x="11" y="1954"/>
                  </a:cubicBezTo>
                  <a:lnTo>
                    <a:pt x="515" y="74"/>
                  </a:lnTo>
                  <a:cubicBezTo>
                    <a:pt x="526" y="33"/>
                    <a:pt x="559" y="0"/>
                    <a:pt x="588" y="0"/>
                  </a:cubicBez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grpSp>
      <p:sp>
        <p:nvSpPr>
          <p:cNvPr id="27" name="Freeform 29"/>
          <p:cNvSpPr/>
          <p:nvPr/>
        </p:nvSpPr>
        <p:spPr>
          <a:xfrm>
            <a:off x="1749693" y="403409"/>
            <a:ext cx="441189" cy="335641"/>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FFFFFF"/>
          </a:solidFill>
          <a:ln w="9525">
            <a:noFill/>
          </a:ln>
        </p:spPr>
        <p:txBody>
          <a:bodyPr/>
          <a:lstStyle/>
          <a:p>
            <a:endParaRPr lang="zh-CN" altLang="en-US" sz="1799" dirty="0">
              <a:ea typeface="微软雅黑" panose="020B0503020204020204" pitchFamily="34" charset="-122"/>
            </a:endParaRPr>
          </a:p>
        </p:txBody>
      </p:sp>
      <p:sp>
        <p:nvSpPr>
          <p:cNvPr id="28" name="TextBox 23"/>
          <p:cNvSpPr txBox="1"/>
          <p:nvPr/>
        </p:nvSpPr>
        <p:spPr>
          <a:xfrm>
            <a:off x="488478" y="368127"/>
            <a:ext cx="1127219" cy="3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en-US" altLang="zh-CN" sz="1800" kern="0" dirty="0" smtClean="0">
                <a:solidFill>
                  <a:srgbClr val="FFFFFF"/>
                </a:solidFill>
                <a:latin typeface="微软雅黑" panose="020B0503020204020204" pitchFamily="34" charset="-122"/>
                <a:ea typeface="微软雅黑" panose="020B0503020204020204" pitchFamily="34" charset="-122"/>
              </a:rPr>
              <a:t>LOGO</a:t>
            </a:r>
            <a:endParaRPr lang="zh-CN" altLang="en-US" sz="1800" kern="0" dirty="0">
              <a:solidFill>
                <a:srgbClr val="FFFFFF"/>
              </a:solidFill>
              <a:latin typeface="微软雅黑" panose="020B0503020204020204" pitchFamily="34" charset="-122"/>
              <a:ea typeface="微软雅黑" panose="020B0503020204020204" pitchFamily="34" charset="-122"/>
            </a:endParaRPr>
          </a:p>
        </p:txBody>
      </p:sp>
      <p:sp>
        <p:nvSpPr>
          <p:cNvPr id="12" name="Freeform 28"/>
          <p:cNvSpPr/>
          <p:nvPr/>
        </p:nvSpPr>
        <p:spPr>
          <a:xfrm>
            <a:off x="5584865" y="529454"/>
            <a:ext cx="491880" cy="375265"/>
          </a:xfrm>
          <a:custGeom>
            <a:avLst/>
            <a:gdLst/>
            <a:ahLst/>
            <a:cxnLst>
              <a:cxn ang="0">
                <a:pos x="523584" y="195509"/>
              </a:cxn>
              <a:cxn ang="0">
                <a:pos x="468711" y="250712"/>
              </a:cxn>
              <a:cxn ang="0">
                <a:pos x="320857" y="399452"/>
              </a:cxn>
              <a:cxn ang="0">
                <a:pos x="210348" y="399452"/>
              </a:cxn>
              <a:cxn ang="0">
                <a:pos x="374206" y="234611"/>
              </a:cxn>
              <a:cxn ang="0">
                <a:pos x="0" y="234611"/>
              </a:cxn>
              <a:cxn ang="0">
                <a:pos x="0" y="156407"/>
              </a:cxn>
              <a:cxn ang="0">
                <a:pos x="374206" y="156407"/>
              </a:cxn>
              <a:cxn ang="0">
                <a:pos x="218732" y="0"/>
              </a:cxn>
              <a:cxn ang="0">
                <a:pos x="329241" y="0"/>
              </a:cxn>
              <a:cxn ang="0">
                <a:pos x="468711" y="140307"/>
              </a:cxn>
              <a:cxn ang="0">
                <a:pos x="523584" y="195509"/>
              </a:cxn>
            </a:cxnLst>
            <a:rect l="0" t="0" r="0" b="0"/>
            <a:pathLst>
              <a:path w="687" h="521">
                <a:moveTo>
                  <a:pt x="687" y="255"/>
                </a:moveTo>
                <a:lnTo>
                  <a:pt x="615" y="327"/>
                </a:lnTo>
                <a:lnTo>
                  <a:pt x="421" y="521"/>
                </a:lnTo>
                <a:lnTo>
                  <a:pt x="276" y="521"/>
                </a:lnTo>
                <a:lnTo>
                  <a:pt x="491" y="306"/>
                </a:lnTo>
                <a:lnTo>
                  <a:pt x="0" y="306"/>
                </a:lnTo>
                <a:lnTo>
                  <a:pt x="0" y="204"/>
                </a:lnTo>
                <a:lnTo>
                  <a:pt x="491" y="204"/>
                </a:lnTo>
                <a:lnTo>
                  <a:pt x="287" y="0"/>
                </a:lnTo>
                <a:lnTo>
                  <a:pt x="432" y="0"/>
                </a:lnTo>
                <a:lnTo>
                  <a:pt x="615" y="183"/>
                </a:lnTo>
                <a:lnTo>
                  <a:pt x="687" y="255"/>
                </a:ln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sp>
        <p:nvSpPr>
          <p:cNvPr id="13" name="Freeform 29"/>
          <p:cNvSpPr/>
          <p:nvPr/>
        </p:nvSpPr>
        <p:spPr>
          <a:xfrm>
            <a:off x="6222962" y="71945"/>
            <a:ext cx="624943" cy="475435"/>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14" name="椭圆 13"/>
          <p:cNvSpPr/>
          <p:nvPr/>
        </p:nvSpPr>
        <p:spPr>
          <a:xfrm>
            <a:off x="1348036" y="2026897"/>
            <a:ext cx="857818" cy="857818"/>
          </a:xfrm>
          <a:prstGeom prst="ellipse">
            <a:avLst/>
          </a:prstGeom>
          <a:solidFill>
            <a:srgbClr val="1F3240"/>
          </a:solidFill>
          <a:ln w="25400">
            <a:noFill/>
          </a:ln>
          <a:effectLst>
            <a:outerShdw blurRad="1778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400">
              <a:solidFill>
                <a:srgbClr val="FEFABC"/>
              </a:solidFill>
              <a:latin typeface="Bebas" pitchFamily="2" charset="0"/>
              <a:ea typeface="微软雅黑" panose="020B0503020204020204" pitchFamily="34" charset="-122"/>
              <a:sym typeface="Bebas" pitchFamily="2" charset="0"/>
            </a:endParaRPr>
          </a:p>
        </p:txBody>
      </p:sp>
      <p:sp>
        <p:nvSpPr>
          <p:cNvPr id="15" name="椭圆 14"/>
          <p:cNvSpPr/>
          <p:nvPr/>
        </p:nvSpPr>
        <p:spPr>
          <a:xfrm>
            <a:off x="1348036" y="3538131"/>
            <a:ext cx="857818" cy="857818"/>
          </a:xfrm>
          <a:prstGeom prst="ellipse">
            <a:avLst/>
          </a:prstGeom>
          <a:solidFill>
            <a:srgbClr val="00C8D8"/>
          </a:solidFill>
          <a:ln w="25400">
            <a:noFill/>
          </a:ln>
          <a:effectLst>
            <a:outerShdw blurRad="1778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400">
              <a:solidFill>
                <a:srgbClr val="FEFABC"/>
              </a:solidFill>
              <a:latin typeface="Bebas" pitchFamily="2" charset="0"/>
              <a:ea typeface="微软雅黑" panose="020B0503020204020204" pitchFamily="34" charset="-122"/>
              <a:sym typeface="Bebas" pitchFamily="2" charset="0"/>
            </a:endParaRPr>
          </a:p>
        </p:txBody>
      </p:sp>
      <p:sp>
        <p:nvSpPr>
          <p:cNvPr id="16" name="椭圆 15"/>
          <p:cNvSpPr/>
          <p:nvPr/>
        </p:nvSpPr>
        <p:spPr>
          <a:xfrm>
            <a:off x="1348036" y="5049365"/>
            <a:ext cx="857818" cy="857818"/>
          </a:xfrm>
          <a:prstGeom prst="ellipse">
            <a:avLst/>
          </a:prstGeom>
          <a:solidFill>
            <a:srgbClr val="1F3240"/>
          </a:solidFill>
          <a:ln w="25400">
            <a:noFill/>
          </a:ln>
          <a:effectLst>
            <a:outerShdw blurRad="1778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400">
              <a:solidFill>
                <a:srgbClr val="FEFABC"/>
              </a:solidFill>
              <a:latin typeface="Bebas" pitchFamily="2" charset="0"/>
              <a:ea typeface="微软雅黑" panose="020B0503020204020204" pitchFamily="34" charset="-122"/>
              <a:sym typeface="Bebas" pitchFamily="2" charset="0"/>
            </a:endParaRPr>
          </a:p>
        </p:txBody>
      </p:sp>
      <p:sp>
        <p:nvSpPr>
          <p:cNvPr id="17" name="Freeform 158"/>
          <p:cNvSpPr>
            <a:spLocks noEditPoints="1"/>
          </p:cNvSpPr>
          <p:nvPr/>
        </p:nvSpPr>
        <p:spPr bwMode="auto">
          <a:xfrm>
            <a:off x="1607710" y="5306069"/>
            <a:ext cx="332714" cy="344410"/>
          </a:xfrm>
          <a:custGeom>
            <a:avLst/>
            <a:gdLst>
              <a:gd name="T0" fmla="*/ 107 w 108"/>
              <a:gd name="T1" fmla="*/ 7 h 112"/>
              <a:gd name="T2" fmla="*/ 108 w 108"/>
              <a:gd name="T3" fmla="*/ 4 h 112"/>
              <a:gd name="T4" fmla="*/ 105 w 108"/>
              <a:gd name="T5" fmla="*/ 0 h 112"/>
              <a:gd name="T6" fmla="*/ 104 w 108"/>
              <a:gd name="T7" fmla="*/ 0 h 112"/>
              <a:gd name="T8" fmla="*/ 4 w 108"/>
              <a:gd name="T9" fmla="*/ 0 h 112"/>
              <a:gd name="T10" fmla="*/ 1 w 108"/>
              <a:gd name="T11" fmla="*/ 1 h 112"/>
              <a:gd name="T12" fmla="*/ 1 w 108"/>
              <a:gd name="T13" fmla="*/ 7 h 112"/>
              <a:gd name="T14" fmla="*/ 52 w 108"/>
              <a:gd name="T15" fmla="*/ 70 h 112"/>
              <a:gd name="T16" fmla="*/ 52 w 108"/>
              <a:gd name="T17" fmla="*/ 104 h 112"/>
              <a:gd name="T18" fmla="*/ 36 w 108"/>
              <a:gd name="T19" fmla="*/ 104 h 112"/>
              <a:gd name="T20" fmla="*/ 32 w 108"/>
              <a:gd name="T21" fmla="*/ 108 h 112"/>
              <a:gd name="T22" fmla="*/ 36 w 108"/>
              <a:gd name="T23" fmla="*/ 112 h 112"/>
              <a:gd name="T24" fmla="*/ 76 w 108"/>
              <a:gd name="T25" fmla="*/ 112 h 112"/>
              <a:gd name="T26" fmla="*/ 80 w 108"/>
              <a:gd name="T27" fmla="*/ 108 h 112"/>
              <a:gd name="T28" fmla="*/ 76 w 108"/>
              <a:gd name="T29" fmla="*/ 104 h 112"/>
              <a:gd name="T30" fmla="*/ 60 w 108"/>
              <a:gd name="T31" fmla="*/ 104 h 112"/>
              <a:gd name="T32" fmla="*/ 60 w 108"/>
              <a:gd name="T33" fmla="*/ 69 h 112"/>
              <a:gd name="T34" fmla="*/ 107 w 108"/>
              <a:gd name="T35" fmla="*/ 7 h 112"/>
              <a:gd name="T36" fmla="*/ 56 w 108"/>
              <a:gd name="T37" fmla="*/ 62 h 112"/>
              <a:gd name="T38" fmla="*/ 12 w 108"/>
              <a:gd name="T39" fmla="*/ 8 h 112"/>
              <a:gd name="T40" fmla="*/ 96 w 108"/>
              <a:gd name="T41" fmla="*/ 8 h 112"/>
              <a:gd name="T42" fmla="*/ 56 w 108"/>
              <a:gd name="T43" fmla="*/ 6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12">
                <a:moveTo>
                  <a:pt x="107" y="7"/>
                </a:moveTo>
                <a:cubicBezTo>
                  <a:pt x="107" y="6"/>
                  <a:pt x="108" y="5"/>
                  <a:pt x="108" y="4"/>
                </a:cubicBezTo>
                <a:cubicBezTo>
                  <a:pt x="108" y="2"/>
                  <a:pt x="107" y="1"/>
                  <a:pt x="105" y="0"/>
                </a:cubicBezTo>
                <a:cubicBezTo>
                  <a:pt x="105" y="0"/>
                  <a:pt x="104" y="0"/>
                  <a:pt x="104" y="0"/>
                </a:cubicBezTo>
                <a:cubicBezTo>
                  <a:pt x="4" y="0"/>
                  <a:pt x="4" y="0"/>
                  <a:pt x="4" y="0"/>
                </a:cubicBezTo>
                <a:cubicBezTo>
                  <a:pt x="3" y="0"/>
                  <a:pt x="2" y="0"/>
                  <a:pt x="1" y="1"/>
                </a:cubicBezTo>
                <a:cubicBezTo>
                  <a:pt x="0" y="3"/>
                  <a:pt x="0" y="5"/>
                  <a:pt x="1" y="7"/>
                </a:cubicBezTo>
                <a:cubicBezTo>
                  <a:pt x="52" y="70"/>
                  <a:pt x="52" y="70"/>
                  <a:pt x="52" y="70"/>
                </a:cubicBezTo>
                <a:cubicBezTo>
                  <a:pt x="52" y="104"/>
                  <a:pt x="52" y="104"/>
                  <a:pt x="52" y="104"/>
                </a:cubicBezTo>
                <a:cubicBezTo>
                  <a:pt x="36" y="104"/>
                  <a:pt x="36" y="104"/>
                  <a:pt x="36" y="104"/>
                </a:cubicBezTo>
                <a:cubicBezTo>
                  <a:pt x="34" y="104"/>
                  <a:pt x="32" y="106"/>
                  <a:pt x="32" y="108"/>
                </a:cubicBezTo>
                <a:cubicBezTo>
                  <a:pt x="32" y="110"/>
                  <a:pt x="34" y="112"/>
                  <a:pt x="36" y="112"/>
                </a:cubicBezTo>
                <a:cubicBezTo>
                  <a:pt x="76" y="112"/>
                  <a:pt x="76" y="112"/>
                  <a:pt x="76" y="112"/>
                </a:cubicBezTo>
                <a:cubicBezTo>
                  <a:pt x="78" y="112"/>
                  <a:pt x="80" y="110"/>
                  <a:pt x="80" y="108"/>
                </a:cubicBezTo>
                <a:cubicBezTo>
                  <a:pt x="80" y="106"/>
                  <a:pt x="78" y="104"/>
                  <a:pt x="76" y="104"/>
                </a:cubicBezTo>
                <a:cubicBezTo>
                  <a:pt x="60" y="104"/>
                  <a:pt x="60" y="104"/>
                  <a:pt x="60" y="104"/>
                </a:cubicBezTo>
                <a:cubicBezTo>
                  <a:pt x="60" y="69"/>
                  <a:pt x="60" y="69"/>
                  <a:pt x="60" y="69"/>
                </a:cubicBezTo>
                <a:lnTo>
                  <a:pt x="107" y="7"/>
                </a:lnTo>
                <a:close/>
                <a:moveTo>
                  <a:pt x="56" y="62"/>
                </a:moveTo>
                <a:cubicBezTo>
                  <a:pt x="12" y="8"/>
                  <a:pt x="12" y="8"/>
                  <a:pt x="12" y="8"/>
                </a:cubicBezTo>
                <a:cubicBezTo>
                  <a:pt x="96" y="8"/>
                  <a:pt x="96" y="8"/>
                  <a:pt x="96" y="8"/>
                </a:cubicBezTo>
                <a:lnTo>
                  <a:pt x="56" y="62"/>
                </a:lnTo>
                <a:close/>
              </a:path>
            </a:pathLst>
          </a:custGeom>
          <a:solidFill>
            <a:srgbClr val="F6F6F6"/>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Bebas" pitchFamily="2" charset="0"/>
              <a:ea typeface="微软雅黑" panose="020B0503020204020204" pitchFamily="34" charset="-122"/>
              <a:sym typeface="Bebas" pitchFamily="2" charset="0"/>
            </a:endParaRPr>
          </a:p>
        </p:txBody>
      </p:sp>
      <p:sp>
        <p:nvSpPr>
          <p:cNvPr id="18" name="Freeform 204"/>
          <p:cNvSpPr>
            <a:spLocks noEditPoints="1"/>
          </p:cNvSpPr>
          <p:nvPr/>
        </p:nvSpPr>
        <p:spPr bwMode="auto">
          <a:xfrm>
            <a:off x="1577168" y="3782488"/>
            <a:ext cx="393800" cy="369104"/>
          </a:xfrm>
          <a:custGeom>
            <a:avLst/>
            <a:gdLst>
              <a:gd name="T0" fmla="*/ 112 w 128"/>
              <a:gd name="T1" fmla="*/ 16 h 120"/>
              <a:gd name="T2" fmla="*/ 88 w 128"/>
              <a:gd name="T3" fmla="*/ 16 h 120"/>
              <a:gd name="T4" fmla="*/ 88 w 128"/>
              <a:gd name="T5" fmla="*/ 8 h 120"/>
              <a:gd name="T6" fmla="*/ 80 w 128"/>
              <a:gd name="T7" fmla="*/ 0 h 120"/>
              <a:gd name="T8" fmla="*/ 48 w 128"/>
              <a:gd name="T9" fmla="*/ 0 h 120"/>
              <a:gd name="T10" fmla="*/ 40 w 128"/>
              <a:gd name="T11" fmla="*/ 8 h 120"/>
              <a:gd name="T12" fmla="*/ 40 w 128"/>
              <a:gd name="T13" fmla="*/ 16 h 120"/>
              <a:gd name="T14" fmla="*/ 16 w 128"/>
              <a:gd name="T15" fmla="*/ 16 h 120"/>
              <a:gd name="T16" fmla="*/ 0 w 128"/>
              <a:gd name="T17" fmla="*/ 32 h 120"/>
              <a:gd name="T18" fmla="*/ 0 w 128"/>
              <a:gd name="T19" fmla="*/ 104 h 120"/>
              <a:gd name="T20" fmla="*/ 16 w 128"/>
              <a:gd name="T21" fmla="*/ 120 h 120"/>
              <a:gd name="T22" fmla="*/ 112 w 128"/>
              <a:gd name="T23" fmla="*/ 120 h 120"/>
              <a:gd name="T24" fmla="*/ 128 w 128"/>
              <a:gd name="T25" fmla="*/ 104 h 120"/>
              <a:gd name="T26" fmla="*/ 128 w 128"/>
              <a:gd name="T27" fmla="*/ 32 h 120"/>
              <a:gd name="T28" fmla="*/ 112 w 128"/>
              <a:gd name="T29" fmla="*/ 16 h 120"/>
              <a:gd name="T30" fmla="*/ 48 w 128"/>
              <a:gd name="T31" fmla="*/ 12 h 120"/>
              <a:gd name="T32" fmla="*/ 52 w 128"/>
              <a:gd name="T33" fmla="*/ 8 h 120"/>
              <a:gd name="T34" fmla="*/ 76 w 128"/>
              <a:gd name="T35" fmla="*/ 8 h 120"/>
              <a:gd name="T36" fmla="*/ 80 w 128"/>
              <a:gd name="T37" fmla="*/ 12 h 120"/>
              <a:gd name="T38" fmla="*/ 80 w 128"/>
              <a:gd name="T39" fmla="*/ 16 h 120"/>
              <a:gd name="T40" fmla="*/ 76 w 128"/>
              <a:gd name="T41" fmla="*/ 16 h 120"/>
              <a:gd name="T42" fmla="*/ 52 w 128"/>
              <a:gd name="T43" fmla="*/ 16 h 120"/>
              <a:gd name="T44" fmla="*/ 48 w 128"/>
              <a:gd name="T45" fmla="*/ 16 h 120"/>
              <a:gd name="T46" fmla="*/ 48 w 128"/>
              <a:gd name="T47" fmla="*/ 12 h 120"/>
              <a:gd name="T48" fmla="*/ 120 w 128"/>
              <a:gd name="T49" fmla="*/ 104 h 120"/>
              <a:gd name="T50" fmla="*/ 112 w 128"/>
              <a:gd name="T51" fmla="*/ 112 h 120"/>
              <a:gd name="T52" fmla="*/ 16 w 128"/>
              <a:gd name="T53" fmla="*/ 112 h 120"/>
              <a:gd name="T54" fmla="*/ 8 w 128"/>
              <a:gd name="T55" fmla="*/ 104 h 120"/>
              <a:gd name="T56" fmla="*/ 8 w 128"/>
              <a:gd name="T57" fmla="*/ 60 h 120"/>
              <a:gd name="T58" fmla="*/ 49 w 128"/>
              <a:gd name="T59" fmla="*/ 60 h 120"/>
              <a:gd name="T60" fmla="*/ 48 w 128"/>
              <a:gd name="T61" fmla="*/ 64 h 120"/>
              <a:gd name="T62" fmla="*/ 64 w 128"/>
              <a:gd name="T63" fmla="*/ 80 h 120"/>
              <a:gd name="T64" fmla="*/ 80 w 128"/>
              <a:gd name="T65" fmla="*/ 64 h 120"/>
              <a:gd name="T66" fmla="*/ 79 w 128"/>
              <a:gd name="T67" fmla="*/ 60 h 120"/>
              <a:gd name="T68" fmla="*/ 120 w 128"/>
              <a:gd name="T69" fmla="*/ 60 h 120"/>
              <a:gd name="T70" fmla="*/ 120 w 128"/>
              <a:gd name="T71" fmla="*/ 104 h 120"/>
              <a:gd name="T72" fmla="*/ 56 w 128"/>
              <a:gd name="T73" fmla="*/ 64 h 120"/>
              <a:gd name="T74" fmla="*/ 57 w 128"/>
              <a:gd name="T75" fmla="*/ 60 h 120"/>
              <a:gd name="T76" fmla="*/ 71 w 128"/>
              <a:gd name="T77" fmla="*/ 60 h 120"/>
              <a:gd name="T78" fmla="*/ 72 w 128"/>
              <a:gd name="T79" fmla="*/ 64 h 120"/>
              <a:gd name="T80" fmla="*/ 64 w 128"/>
              <a:gd name="T81" fmla="*/ 72 h 120"/>
              <a:gd name="T82" fmla="*/ 56 w 128"/>
              <a:gd name="T83" fmla="*/ 64 h 120"/>
              <a:gd name="T84" fmla="*/ 120 w 128"/>
              <a:gd name="T85" fmla="*/ 52 h 120"/>
              <a:gd name="T86" fmla="*/ 8 w 128"/>
              <a:gd name="T87" fmla="*/ 52 h 120"/>
              <a:gd name="T88" fmla="*/ 8 w 128"/>
              <a:gd name="T89" fmla="*/ 32 h 120"/>
              <a:gd name="T90" fmla="*/ 16 w 128"/>
              <a:gd name="T91" fmla="*/ 24 h 120"/>
              <a:gd name="T92" fmla="*/ 112 w 128"/>
              <a:gd name="T93" fmla="*/ 24 h 120"/>
              <a:gd name="T94" fmla="*/ 120 w 128"/>
              <a:gd name="T95" fmla="*/ 32 h 120"/>
              <a:gd name="T96" fmla="*/ 120 w 128"/>
              <a:gd name="T9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 h="120">
                <a:moveTo>
                  <a:pt x="112" y="16"/>
                </a:moveTo>
                <a:cubicBezTo>
                  <a:pt x="88" y="16"/>
                  <a:pt x="88" y="16"/>
                  <a:pt x="88" y="16"/>
                </a:cubicBezTo>
                <a:cubicBezTo>
                  <a:pt x="88" y="8"/>
                  <a:pt x="88" y="8"/>
                  <a:pt x="88" y="8"/>
                </a:cubicBezTo>
                <a:cubicBezTo>
                  <a:pt x="88" y="4"/>
                  <a:pt x="84" y="0"/>
                  <a:pt x="80" y="0"/>
                </a:cubicBezTo>
                <a:cubicBezTo>
                  <a:pt x="48" y="0"/>
                  <a:pt x="48" y="0"/>
                  <a:pt x="48" y="0"/>
                </a:cubicBezTo>
                <a:cubicBezTo>
                  <a:pt x="44" y="0"/>
                  <a:pt x="40" y="4"/>
                  <a:pt x="40" y="8"/>
                </a:cubicBezTo>
                <a:cubicBezTo>
                  <a:pt x="40" y="16"/>
                  <a:pt x="40" y="16"/>
                  <a:pt x="40" y="16"/>
                </a:cubicBezTo>
                <a:cubicBezTo>
                  <a:pt x="16" y="16"/>
                  <a:pt x="16" y="16"/>
                  <a:pt x="16" y="16"/>
                </a:cubicBezTo>
                <a:cubicBezTo>
                  <a:pt x="7" y="16"/>
                  <a:pt x="0" y="23"/>
                  <a:pt x="0" y="32"/>
                </a:cubicBezTo>
                <a:cubicBezTo>
                  <a:pt x="0" y="104"/>
                  <a:pt x="0" y="104"/>
                  <a:pt x="0" y="104"/>
                </a:cubicBezTo>
                <a:cubicBezTo>
                  <a:pt x="0" y="113"/>
                  <a:pt x="7" y="120"/>
                  <a:pt x="16" y="120"/>
                </a:cubicBezTo>
                <a:cubicBezTo>
                  <a:pt x="112" y="120"/>
                  <a:pt x="112" y="120"/>
                  <a:pt x="112" y="120"/>
                </a:cubicBezTo>
                <a:cubicBezTo>
                  <a:pt x="121" y="120"/>
                  <a:pt x="128" y="113"/>
                  <a:pt x="128" y="104"/>
                </a:cubicBezTo>
                <a:cubicBezTo>
                  <a:pt x="128" y="32"/>
                  <a:pt x="128" y="32"/>
                  <a:pt x="128" y="32"/>
                </a:cubicBezTo>
                <a:cubicBezTo>
                  <a:pt x="128" y="23"/>
                  <a:pt x="121" y="16"/>
                  <a:pt x="112" y="16"/>
                </a:cubicBezTo>
                <a:close/>
                <a:moveTo>
                  <a:pt x="48" y="12"/>
                </a:moveTo>
                <a:cubicBezTo>
                  <a:pt x="48" y="10"/>
                  <a:pt x="50" y="8"/>
                  <a:pt x="52" y="8"/>
                </a:cubicBezTo>
                <a:cubicBezTo>
                  <a:pt x="76" y="8"/>
                  <a:pt x="76" y="8"/>
                  <a:pt x="76" y="8"/>
                </a:cubicBezTo>
                <a:cubicBezTo>
                  <a:pt x="78" y="8"/>
                  <a:pt x="80" y="10"/>
                  <a:pt x="80" y="12"/>
                </a:cubicBezTo>
                <a:cubicBezTo>
                  <a:pt x="80" y="16"/>
                  <a:pt x="80" y="16"/>
                  <a:pt x="80" y="16"/>
                </a:cubicBezTo>
                <a:cubicBezTo>
                  <a:pt x="78" y="16"/>
                  <a:pt x="78" y="16"/>
                  <a:pt x="76" y="16"/>
                </a:cubicBezTo>
                <a:cubicBezTo>
                  <a:pt x="52" y="16"/>
                  <a:pt x="52" y="16"/>
                  <a:pt x="52" y="16"/>
                </a:cubicBezTo>
                <a:cubicBezTo>
                  <a:pt x="50" y="16"/>
                  <a:pt x="50" y="16"/>
                  <a:pt x="48" y="16"/>
                </a:cubicBezTo>
                <a:lnTo>
                  <a:pt x="48" y="12"/>
                </a:lnTo>
                <a:close/>
                <a:moveTo>
                  <a:pt x="120" y="104"/>
                </a:moveTo>
                <a:cubicBezTo>
                  <a:pt x="120" y="108"/>
                  <a:pt x="116" y="112"/>
                  <a:pt x="112" y="112"/>
                </a:cubicBezTo>
                <a:cubicBezTo>
                  <a:pt x="16" y="112"/>
                  <a:pt x="16" y="112"/>
                  <a:pt x="16" y="112"/>
                </a:cubicBezTo>
                <a:cubicBezTo>
                  <a:pt x="12" y="112"/>
                  <a:pt x="8" y="108"/>
                  <a:pt x="8" y="104"/>
                </a:cubicBezTo>
                <a:cubicBezTo>
                  <a:pt x="8" y="60"/>
                  <a:pt x="8" y="60"/>
                  <a:pt x="8" y="60"/>
                </a:cubicBezTo>
                <a:cubicBezTo>
                  <a:pt x="49" y="60"/>
                  <a:pt x="49" y="60"/>
                  <a:pt x="49" y="60"/>
                </a:cubicBezTo>
                <a:cubicBezTo>
                  <a:pt x="48" y="61"/>
                  <a:pt x="48" y="63"/>
                  <a:pt x="48" y="64"/>
                </a:cubicBezTo>
                <a:cubicBezTo>
                  <a:pt x="48" y="73"/>
                  <a:pt x="55" y="80"/>
                  <a:pt x="64" y="80"/>
                </a:cubicBezTo>
                <a:cubicBezTo>
                  <a:pt x="73" y="80"/>
                  <a:pt x="80" y="73"/>
                  <a:pt x="80" y="64"/>
                </a:cubicBezTo>
                <a:cubicBezTo>
                  <a:pt x="80" y="63"/>
                  <a:pt x="80" y="61"/>
                  <a:pt x="79" y="60"/>
                </a:cubicBezTo>
                <a:cubicBezTo>
                  <a:pt x="120" y="60"/>
                  <a:pt x="120" y="60"/>
                  <a:pt x="120" y="60"/>
                </a:cubicBezTo>
                <a:lnTo>
                  <a:pt x="120" y="104"/>
                </a:lnTo>
                <a:close/>
                <a:moveTo>
                  <a:pt x="56" y="64"/>
                </a:moveTo>
                <a:cubicBezTo>
                  <a:pt x="56" y="63"/>
                  <a:pt x="56" y="61"/>
                  <a:pt x="57" y="60"/>
                </a:cubicBezTo>
                <a:cubicBezTo>
                  <a:pt x="71" y="60"/>
                  <a:pt x="71" y="60"/>
                  <a:pt x="71" y="60"/>
                </a:cubicBezTo>
                <a:cubicBezTo>
                  <a:pt x="72" y="61"/>
                  <a:pt x="72" y="63"/>
                  <a:pt x="72" y="64"/>
                </a:cubicBezTo>
                <a:cubicBezTo>
                  <a:pt x="72" y="68"/>
                  <a:pt x="68" y="72"/>
                  <a:pt x="64" y="72"/>
                </a:cubicBezTo>
                <a:cubicBezTo>
                  <a:pt x="60" y="72"/>
                  <a:pt x="56" y="68"/>
                  <a:pt x="56" y="64"/>
                </a:cubicBezTo>
                <a:close/>
                <a:moveTo>
                  <a:pt x="120" y="52"/>
                </a:moveTo>
                <a:cubicBezTo>
                  <a:pt x="8" y="52"/>
                  <a:pt x="8" y="52"/>
                  <a:pt x="8" y="52"/>
                </a:cubicBezTo>
                <a:cubicBezTo>
                  <a:pt x="8" y="32"/>
                  <a:pt x="8" y="32"/>
                  <a:pt x="8" y="32"/>
                </a:cubicBezTo>
                <a:cubicBezTo>
                  <a:pt x="8" y="28"/>
                  <a:pt x="12" y="24"/>
                  <a:pt x="16" y="24"/>
                </a:cubicBezTo>
                <a:cubicBezTo>
                  <a:pt x="112" y="24"/>
                  <a:pt x="112" y="24"/>
                  <a:pt x="112" y="24"/>
                </a:cubicBezTo>
                <a:cubicBezTo>
                  <a:pt x="116" y="24"/>
                  <a:pt x="120" y="28"/>
                  <a:pt x="120" y="32"/>
                </a:cubicBezTo>
                <a:lnTo>
                  <a:pt x="120" y="52"/>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Bebas" pitchFamily="2" charset="0"/>
              <a:ea typeface="微软雅黑" panose="020B0503020204020204" pitchFamily="34" charset="-122"/>
              <a:sym typeface="Bebas" pitchFamily="2" charset="0"/>
            </a:endParaRPr>
          </a:p>
        </p:txBody>
      </p:sp>
      <p:sp>
        <p:nvSpPr>
          <p:cNvPr id="19" name="Freeform 207"/>
          <p:cNvSpPr>
            <a:spLocks noEditPoints="1"/>
          </p:cNvSpPr>
          <p:nvPr/>
        </p:nvSpPr>
        <p:spPr bwMode="auto">
          <a:xfrm>
            <a:off x="1577168" y="2283601"/>
            <a:ext cx="393800" cy="344410"/>
          </a:xfrm>
          <a:custGeom>
            <a:avLst/>
            <a:gdLst>
              <a:gd name="T0" fmla="*/ 112 w 128"/>
              <a:gd name="T1" fmla="*/ 60 h 112"/>
              <a:gd name="T2" fmla="*/ 104 w 128"/>
              <a:gd name="T3" fmla="*/ 60 h 112"/>
              <a:gd name="T4" fmla="*/ 104 w 128"/>
              <a:gd name="T5" fmla="*/ 16 h 112"/>
              <a:gd name="T6" fmla="*/ 88 w 128"/>
              <a:gd name="T7" fmla="*/ 0 h 112"/>
              <a:gd name="T8" fmla="*/ 40 w 128"/>
              <a:gd name="T9" fmla="*/ 0 h 112"/>
              <a:gd name="T10" fmla="*/ 24 w 128"/>
              <a:gd name="T11" fmla="*/ 16 h 112"/>
              <a:gd name="T12" fmla="*/ 24 w 128"/>
              <a:gd name="T13" fmla="*/ 52 h 112"/>
              <a:gd name="T14" fmla="*/ 24 w 128"/>
              <a:gd name="T15" fmla="*/ 56 h 112"/>
              <a:gd name="T16" fmla="*/ 24 w 128"/>
              <a:gd name="T17" fmla="*/ 56 h 112"/>
              <a:gd name="T18" fmla="*/ 24 w 128"/>
              <a:gd name="T19" fmla="*/ 60 h 112"/>
              <a:gd name="T20" fmla="*/ 16 w 128"/>
              <a:gd name="T21" fmla="*/ 60 h 112"/>
              <a:gd name="T22" fmla="*/ 0 w 128"/>
              <a:gd name="T23" fmla="*/ 76 h 112"/>
              <a:gd name="T24" fmla="*/ 0 w 128"/>
              <a:gd name="T25" fmla="*/ 84 h 112"/>
              <a:gd name="T26" fmla="*/ 16 w 128"/>
              <a:gd name="T27" fmla="*/ 100 h 112"/>
              <a:gd name="T28" fmla="*/ 25 w 128"/>
              <a:gd name="T29" fmla="*/ 100 h 112"/>
              <a:gd name="T30" fmla="*/ 40 w 128"/>
              <a:gd name="T31" fmla="*/ 112 h 112"/>
              <a:gd name="T32" fmla="*/ 88 w 128"/>
              <a:gd name="T33" fmla="*/ 112 h 112"/>
              <a:gd name="T34" fmla="*/ 103 w 128"/>
              <a:gd name="T35" fmla="*/ 100 h 112"/>
              <a:gd name="T36" fmla="*/ 112 w 128"/>
              <a:gd name="T37" fmla="*/ 100 h 112"/>
              <a:gd name="T38" fmla="*/ 128 w 128"/>
              <a:gd name="T39" fmla="*/ 84 h 112"/>
              <a:gd name="T40" fmla="*/ 128 w 128"/>
              <a:gd name="T41" fmla="*/ 76 h 112"/>
              <a:gd name="T42" fmla="*/ 112 w 128"/>
              <a:gd name="T43" fmla="*/ 60 h 112"/>
              <a:gd name="T44" fmla="*/ 32 w 128"/>
              <a:gd name="T45" fmla="*/ 16 h 112"/>
              <a:gd name="T46" fmla="*/ 40 w 128"/>
              <a:gd name="T47" fmla="*/ 8 h 112"/>
              <a:gd name="T48" fmla="*/ 88 w 128"/>
              <a:gd name="T49" fmla="*/ 8 h 112"/>
              <a:gd name="T50" fmla="*/ 96 w 128"/>
              <a:gd name="T51" fmla="*/ 16 h 112"/>
              <a:gd name="T52" fmla="*/ 96 w 128"/>
              <a:gd name="T53" fmla="*/ 60 h 112"/>
              <a:gd name="T54" fmla="*/ 32 w 128"/>
              <a:gd name="T55" fmla="*/ 60 h 112"/>
              <a:gd name="T56" fmla="*/ 32 w 128"/>
              <a:gd name="T57" fmla="*/ 16 h 112"/>
              <a:gd name="T58" fmla="*/ 88 w 128"/>
              <a:gd name="T59" fmla="*/ 104 h 112"/>
              <a:gd name="T60" fmla="*/ 40 w 128"/>
              <a:gd name="T61" fmla="*/ 104 h 112"/>
              <a:gd name="T62" fmla="*/ 32 w 128"/>
              <a:gd name="T63" fmla="*/ 96 h 112"/>
              <a:gd name="T64" fmla="*/ 40 w 128"/>
              <a:gd name="T65" fmla="*/ 88 h 112"/>
              <a:gd name="T66" fmla="*/ 88 w 128"/>
              <a:gd name="T67" fmla="*/ 88 h 112"/>
              <a:gd name="T68" fmla="*/ 96 w 128"/>
              <a:gd name="T69" fmla="*/ 96 h 112"/>
              <a:gd name="T70" fmla="*/ 88 w 128"/>
              <a:gd name="T71" fmla="*/ 104 h 112"/>
              <a:gd name="T72" fmla="*/ 120 w 128"/>
              <a:gd name="T73" fmla="*/ 84 h 112"/>
              <a:gd name="T74" fmla="*/ 112 w 128"/>
              <a:gd name="T75" fmla="*/ 92 h 112"/>
              <a:gd name="T76" fmla="*/ 103 w 128"/>
              <a:gd name="T77" fmla="*/ 92 h 112"/>
              <a:gd name="T78" fmla="*/ 88 w 128"/>
              <a:gd name="T79" fmla="*/ 80 h 112"/>
              <a:gd name="T80" fmla="*/ 40 w 128"/>
              <a:gd name="T81" fmla="*/ 80 h 112"/>
              <a:gd name="T82" fmla="*/ 25 w 128"/>
              <a:gd name="T83" fmla="*/ 92 h 112"/>
              <a:gd name="T84" fmla="*/ 16 w 128"/>
              <a:gd name="T85" fmla="*/ 92 h 112"/>
              <a:gd name="T86" fmla="*/ 8 w 128"/>
              <a:gd name="T87" fmla="*/ 84 h 112"/>
              <a:gd name="T88" fmla="*/ 8 w 128"/>
              <a:gd name="T89" fmla="*/ 76 h 112"/>
              <a:gd name="T90" fmla="*/ 16 w 128"/>
              <a:gd name="T91" fmla="*/ 68 h 112"/>
              <a:gd name="T92" fmla="*/ 112 w 128"/>
              <a:gd name="T93" fmla="*/ 68 h 112"/>
              <a:gd name="T94" fmla="*/ 120 w 128"/>
              <a:gd name="T95" fmla="*/ 76 h 112"/>
              <a:gd name="T96" fmla="*/ 120 w 128"/>
              <a:gd name="T97" fmla="*/ 8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 h="112">
                <a:moveTo>
                  <a:pt x="112" y="60"/>
                </a:moveTo>
                <a:cubicBezTo>
                  <a:pt x="104" y="60"/>
                  <a:pt x="104" y="60"/>
                  <a:pt x="104" y="60"/>
                </a:cubicBezTo>
                <a:cubicBezTo>
                  <a:pt x="104" y="16"/>
                  <a:pt x="104" y="16"/>
                  <a:pt x="104" y="16"/>
                </a:cubicBezTo>
                <a:cubicBezTo>
                  <a:pt x="104" y="7"/>
                  <a:pt x="97" y="0"/>
                  <a:pt x="88" y="0"/>
                </a:cubicBezTo>
                <a:cubicBezTo>
                  <a:pt x="40" y="0"/>
                  <a:pt x="40" y="0"/>
                  <a:pt x="40" y="0"/>
                </a:cubicBezTo>
                <a:cubicBezTo>
                  <a:pt x="31" y="0"/>
                  <a:pt x="24" y="7"/>
                  <a:pt x="24" y="16"/>
                </a:cubicBezTo>
                <a:cubicBezTo>
                  <a:pt x="24" y="52"/>
                  <a:pt x="24" y="52"/>
                  <a:pt x="24" y="52"/>
                </a:cubicBezTo>
                <a:cubicBezTo>
                  <a:pt x="24" y="55"/>
                  <a:pt x="24" y="56"/>
                  <a:pt x="24" y="56"/>
                </a:cubicBezTo>
                <a:cubicBezTo>
                  <a:pt x="24" y="56"/>
                  <a:pt x="24" y="56"/>
                  <a:pt x="24" y="56"/>
                </a:cubicBezTo>
                <a:cubicBezTo>
                  <a:pt x="24" y="56"/>
                  <a:pt x="24" y="57"/>
                  <a:pt x="24" y="60"/>
                </a:cubicBezTo>
                <a:cubicBezTo>
                  <a:pt x="16" y="60"/>
                  <a:pt x="16" y="60"/>
                  <a:pt x="16" y="60"/>
                </a:cubicBezTo>
                <a:cubicBezTo>
                  <a:pt x="7" y="60"/>
                  <a:pt x="0" y="67"/>
                  <a:pt x="0" y="76"/>
                </a:cubicBezTo>
                <a:cubicBezTo>
                  <a:pt x="0" y="84"/>
                  <a:pt x="0" y="84"/>
                  <a:pt x="0" y="84"/>
                </a:cubicBezTo>
                <a:cubicBezTo>
                  <a:pt x="0" y="93"/>
                  <a:pt x="7" y="100"/>
                  <a:pt x="16" y="100"/>
                </a:cubicBezTo>
                <a:cubicBezTo>
                  <a:pt x="25" y="100"/>
                  <a:pt x="25" y="100"/>
                  <a:pt x="25" y="100"/>
                </a:cubicBezTo>
                <a:cubicBezTo>
                  <a:pt x="26" y="107"/>
                  <a:pt x="33" y="112"/>
                  <a:pt x="40" y="112"/>
                </a:cubicBezTo>
                <a:cubicBezTo>
                  <a:pt x="88" y="112"/>
                  <a:pt x="88" y="112"/>
                  <a:pt x="88" y="112"/>
                </a:cubicBezTo>
                <a:cubicBezTo>
                  <a:pt x="95" y="112"/>
                  <a:pt x="102" y="107"/>
                  <a:pt x="103" y="100"/>
                </a:cubicBezTo>
                <a:cubicBezTo>
                  <a:pt x="112" y="100"/>
                  <a:pt x="112" y="100"/>
                  <a:pt x="112" y="100"/>
                </a:cubicBezTo>
                <a:cubicBezTo>
                  <a:pt x="121" y="100"/>
                  <a:pt x="128" y="93"/>
                  <a:pt x="128" y="84"/>
                </a:cubicBezTo>
                <a:cubicBezTo>
                  <a:pt x="128" y="76"/>
                  <a:pt x="128" y="76"/>
                  <a:pt x="128" y="76"/>
                </a:cubicBezTo>
                <a:cubicBezTo>
                  <a:pt x="128" y="67"/>
                  <a:pt x="121" y="60"/>
                  <a:pt x="112" y="60"/>
                </a:cubicBezTo>
                <a:close/>
                <a:moveTo>
                  <a:pt x="32" y="16"/>
                </a:moveTo>
                <a:cubicBezTo>
                  <a:pt x="32" y="12"/>
                  <a:pt x="36" y="8"/>
                  <a:pt x="40" y="8"/>
                </a:cubicBezTo>
                <a:cubicBezTo>
                  <a:pt x="88" y="8"/>
                  <a:pt x="88" y="8"/>
                  <a:pt x="88" y="8"/>
                </a:cubicBezTo>
                <a:cubicBezTo>
                  <a:pt x="92" y="8"/>
                  <a:pt x="96" y="12"/>
                  <a:pt x="96" y="16"/>
                </a:cubicBezTo>
                <a:cubicBezTo>
                  <a:pt x="96" y="60"/>
                  <a:pt x="96" y="60"/>
                  <a:pt x="96" y="60"/>
                </a:cubicBezTo>
                <a:cubicBezTo>
                  <a:pt x="32" y="60"/>
                  <a:pt x="32" y="60"/>
                  <a:pt x="32" y="60"/>
                </a:cubicBezTo>
                <a:lnTo>
                  <a:pt x="32" y="16"/>
                </a:lnTo>
                <a:close/>
                <a:moveTo>
                  <a:pt x="88" y="104"/>
                </a:moveTo>
                <a:cubicBezTo>
                  <a:pt x="40" y="104"/>
                  <a:pt x="40" y="104"/>
                  <a:pt x="40" y="104"/>
                </a:cubicBezTo>
                <a:cubicBezTo>
                  <a:pt x="36" y="104"/>
                  <a:pt x="32" y="100"/>
                  <a:pt x="32" y="96"/>
                </a:cubicBezTo>
                <a:cubicBezTo>
                  <a:pt x="32" y="92"/>
                  <a:pt x="36" y="88"/>
                  <a:pt x="40" y="88"/>
                </a:cubicBezTo>
                <a:cubicBezTo>
                  <a:pt x="88" y="88"/>
                  <a:pt x="88" y="88"/>
                  <a:pt x="88" y="88"/>
                </a:cubicBezTo>
                <a:cubicBezTo>
                  <a:pt x="92" y="88"/>
                  <a:pt x="96" y="92"/>
                  <a:pt x="96" y="96"/>
                </a:cubicBezTo>
                <a:cubicBezTo>
                  <a:pt x="96" y="100"/>
                  <a:pt x="92" y="104"/>
                  <a:pt x="88" y="104"/>
                </a:cubicBezTo>
                <a:close/>
                <a:moveTo>
                  <a:pt x="120" y="84"/>
                </a:moveTo>
                <a:cubicBezTo>
                  <a:pt x="120" y="88"/>
                  <a:pt x="116" y="92"/>
                  <a:pt x="112" y="92"/>
                </a:cubicBezTo>
                <a:cubicBezTo>
                  <a:pt x="103" y="92"/>
                  <a:pt x="103" y="92"/>
                  <a:pt x="103" y="92"/>
                </a:cubicBezTo>
                <a:cubicBezTo>
                  <a:pt x="102" y="85"/>
                  <a:pt x="95" y="80"/>
                  <a:pt x="88" y="80"/>
                </a:cubicBezTo>
                <a:cubicBezTo>
                  <a:pt x="40" y="80"/>
                  <a:pt x="40" y="80"/>
                  <a:pt x="40" y="80"/>
                </a:cubicBezTo>
                <a:cubicBezTo>
                  <a:pt x="33" y="80"/>
                  <a:pt x="26" y="85"/>
                  <a:pt x="25" y="92"/>
                </a:cubicBezTo>
                <a:cubicBezTo>
                  <a:pt x="16" y="92"/>
                  <a:pt x="16" y="92"/>
                  <a:pt x="16" y="92"/>
                </a:cubicBezTo>
                <a:cubicBezTo>
                  <a:pt x="12" y="92"/>
                  <a:pt x="8" y="88"/>
                  <a:pt x="8" y="84"/>
                </a:cubicBezTo>
                <a:cubicBezTo>
                  <a:pt x="8" y="76"/>
                  <a:pt x="8" y="76"/>
                  <a:pt x="8" y="76"/>
                </a:cubicBezTo>
                <a:cubicBezTo>
                  <a:pt x="8" y="72"/>
                  <a:pt x="12" y="68"/>
                  <a:pt x="16" y="68"/>
                </a:cubicBezTo>
                <a:cubicBezTo>
                  <a:pt x="112" y="68"/>
                  <a:pt x="112" y="68"/>
                  <a:pt x="112" y="68"/>
                </a:cubicBezTo>
                <a:cubicBezTo>
                  <a:pt x="116" y="68"/>
                  <a:pt x="120" y="72"/>
                  <a:pt x="120" y="76"/>
                </a:cubicBezTo>
                <a:lnTo>
                  <a:pt x="120" y="84"/>
                </a:lnTo>
                <a:close/>
              </a:path>
            </a:pathLst>
          </a:custGeom>
          <a:solidFill>
            <a:srgbClr val="F6F6F6"/>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Bebas" pitchFamily="2" charset="0"/>
              <a:ea typeface="微软雅黑" panose="020B0503020204020204" pitchFamily="34" charset="-122"/>
              <a:sym typeface="Bebas" pitchFamily="2" charset="0"/>
            </a:endParaRPr>
          </a:p>
        </p:txBody>
      </p:sp>
      <p:sp>
        <p:nvSpPr>
          <p:cNvPr id="20" name="文本框 19"/>
          <p:cNvSpPr txBox="1"/>
          <p:nvPr/>
        </p:nvSpPr>
        <p:spPr>
          <a:xfrm>
            <a:off x="2375617" y="2080307"/>
            <a:ext cx="1415772" cy="338554"/>
          </a:xfrm>
          <a:prstGeom prst="rect">
            <a:avLst/>
          </a:prstGeom>
          <a:noFill/>
        </p:spPr>
        <p:txBody>
          <a:bodyPr wrap="none" rtlCol="0">
            <a:spAutoFit/>
          </a:bodyPr>
          <a:lstStyle/>
          <a:p>
            <a:pPr lvl="0"/>
            <a:r>
              <a:rPr lang="zh-CN" altLang="en-US" sz="1600" b="1" dirty="0">
                <a:solidFill>
                  <a:srgbClr val="124062"/>
                </a:solidFill>
                <a:latin typeface="Bebas" pitchFamily="2" charset="0"/>
                <a:ea typeface="微软雅黑" panose="020B0503020204020204" pitchFamily="34" charset="-122"/>
                <a:cs typeface="Lato Regular"/>
                <a:sym typeface="Bebas" pitchFamily="2" charset="0"/>
              </a:rPr>
              <a:t>填写段落标题</a:t>
            </a:r>
          </a:p>
        </p:txBody>
      </p:sp>
      <p:sp>
        <p:nvSpPr>
          <p:cNvPr id="21" name="矩形 20"/>
          <p:cNvSpPr/>
          <p:nvPr/>
        </p:nvSpPr>
        <p:spPr>
          <a:xfrm>
            <a:off x="2375617" y="2384821"/>
            <a:ext cx="5562000" cy="757130"/>
          </a:xfrm>
          <a:prstGeom prst="rect">
            <a:avLst/>
          </a:prstGeom>
        </p:spPr>
        <p:txBody>
          <a:bodyPr wrap="square">
            <a:spAutoFit/>
          </a:bodyPr>
          <a:lstStyle/>
          <a:p>
            <a:pPr>
              <a:lnSpc>
                <a:spcPct val="120000"/>
              </a:lnSpc>
            </a:pPr>
            <a:r>
              <a:rPr lang="zh-CN" altLang="en-US" sz="1200" dirty="0">
                <a:solidFill>
                  <a:schemeClr val="tx1">
                    <a:lumMod val="65000"/>
                    <a:lumOff val="35000"/>
                  </a:schemeClr>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a:t>
            </a:r>
            <a:r>
              <a:rPr lang="zh-CN" altLang="en-US" sz="1200">
                <a:solidFill>
                  <a:schemeClr val="tx1">
                    <a:lumMod val="65000"/>
                    <a:lumOff val="35000"/>
                  </a:schemeClr>
                </a:solidFill>
                <a:latin typeface="Bebas" pitchFamily="2" charset="0"/>
                <a:ea typeface="微软雅黑" panose="020B0503020204020204" pitchFamily="34" charset="-122"/>
                <a:sym typeface="Bebas" pitchFamily="2" charset="0"/>
              </a:rPr>
              <a:t>字。您的内容打在这里，或者通过复制您的文本后，在此框中选择粘贴，并选择只保留文字。</a:t>
            </a:r>
          </a:p>
        </p:txBody>
      </p:sp>
      <p:sp>
        <p:nvSpPr>
          <p:cNvPr id="22" name="文本框 21"/>
          <p:cNvSpPr txBox="1"/>
          <p:nvPr/>
        </p:nvSpPr>
        <p:spPr>
          <a:xfrm>
            <a:off x="2375618" y="3591541"/>
            <a:ext cx="1415772" cy="338554"/>
          </a:xfrm>
          <a:prstGeom prst="rect">
            <a:avLst/>
          </a:prstGeom>
          <a:noFill/>
        </p:spPr>
        <p:txBody>
          <a:bodyPr wrap="none" rtlCol="0">
            <a:spAutoFit/>
          </a:bodyPr>
          <a:lstStyle/>
          <a:p>
            <a:pPr lvl="0"/>
            <a:r>
              <a:rPr lang="zh-CN" altLang="en-US" sz="1600" b="1" dirty="0">
                <a:solidFill>
                  <a:srgbClr val="00C8D8"/>
                </a:solidFill>
                <a:latin typeface="Bebas" pitchFamily="2" charset="0"/>
                <a:ea typeface="微软雅黑" panose="020B0503020204020204" pitchFamily="34" charset="-122"/>
                <a:cs typeface="Lato Regular"/>
                <a:sym typeface="Bebas" pitchFamily="2" charset="0"/>
              </a:rPr>
              <a:t>填写段落标题</a:t>
            </a:r>
          </a:p>
        </p:txBody>
      </p:sp>
      <p:sp>
        <p:nvSpPr>
          <p:cNvPr id="29" name="矩形 28"/>
          <p:cNvSpPr/>
          <p:nvPr/>
        </p:nvSpPr>
        <p:spPr>
          <a:xfrm>
            <a:off x="2375616" y="3896055"/>
            <a:ext cx="5562000" cy="757130"/>
          </a:xfrm>
          <a:prstGeom prst="rect">
            <a:avLst/>
          </a:prstGeom>
        </p:spPr>
        <p:txBody>
          <a:bodyPr wrap="square">
            <a:spAutoFit/>
          </a:bodyPr>
          <a:lstStyle/>
          <a:p>
            <a:pPr>
              <a:lnSpc>
                <a:spcPct val="120000"/>
              </a:lnSpc>
            </a:pPr>
            <a:r>
              <a:rPr lang="zh-CN" altLang="en-US" sz="1200">
                <a:solidFill>
                  <a:schemeClr val="tx1">
                    <a:lumMod val="65000"/>
                    <a:lumOff val="35000"/>
                  </a:schemeClr>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您的内容打在这里，或者通过复制您的文本后，在此框中选择粘贴，并选择只保留文字。您的内容打在这里，或者通过复制您的文本后，在此框中选择粘贴，并选择只保留文字。</a:t>
            </a:r>
          </a:p>
        </p:txBody>
      </p:sp>
      <p:sp>
        <p:nvSpPr>
          <p:cNvPr id="30" name="文本框 29"/>
          <p:cNvSpPr txBox="1"/>
          <p:nvPr/>
        </p:nvSpPr>
        <p:spPr>
          <a:xfrm>
            <a:off x="2375617" y="5102775"/>
            <a:ext cx="1415772" cy="338554"/>
          </a:xfrm>
          <a:prstGeom prst="rect">
            <a:avLst/>
          </a:prstGeom>
          <a:noFill/>
        </p:spPr>
        <p:txBody>
          <a:bodyPr wrap="none" rtlCol="0">
            <a:spAutoFit/>
          </a:bodyPr>
          <a:lstStyle/>
          <a:p>
            <a:pPr lvl="0"/>
            <a:r>
              <a:rPr lang="zh-CN" altLang="en-US" sz="1600" b="1" dirty="0">
                <a:solidFill>
                  <a:srgbClr val="124062"/>
                </a:solidFill>
                <a:latin typeface="Bebas" pitchFamily="2" charset="0"/>
                <a:ea typeface="微软雅黑" panose="020B0503020204020204" pitchFamily="34" charset="-122"/>
                <a:cs typeface="Lato Regular"/>
                <a:sym typeface="Bebas" pitchFamily="2" charset="0"/>
              </a:rPr>
              <a:t>填写段落标题</a:t>
            </a:r>
          </a:p>
        </p:txBody>
      </p:sp>
      <p:sp>
        <p:nvSpPr>
          <p:cNvPr id="31" name="矩形 30"/>
          <p:cNvSpPr/>
          <p:nvPr/>
        </p:nvSpPr>
        <p:spPr>
          <a:xfrm>
            <a:off x="2375616" y="5407289"/>
            <a:ext cx="5562000" cy="757130"/>
          </a:xfrm>
          <a:prstGeom prst="rect">
            <a:avLst/>
          </a:prstGeom>
        </p:spPr>
        <p:txBody>
          <a:bodyPr wrap="square">
            <a:spAutoFit/>
          </a:bodyPr>
          <a:lstStyle/>
          <a:p>
            <a:pPr>
              <a:lnSpc>
                <a:spcPct val="120000"/>
              </a:lnSpc>
            </a:pPr>
            <a:r>
              <a:rPr lang="zh-CN" altLang="en-US" sz="1200">
                <a:solidFill>
                  <a:schemeClr val="tx1">
                    <a:lumMod val="65000"/>
                    <a:lumOff val="35000"/>
                  </a:schemeClr>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您的内容打在这里，或者通过复制您的文本后，在此框中选择粘贴，并选择只保留文字。您的内容打在这里，或者通过复制您的文本后，在此框中选择粘贴，并选择只保留文字。</a:t>
            </a:r>
          </a:p>
        </p:txBody>
      </p:sp>
      <p:grpSp>
        <p:nvGrpSpPr>
          <p:cNvPr id="32" name="组合 31"/>
          <p:cNvGrpSpPr/>
          <p:nvPr/>
        </p:nvGrpSpPr>
        <p:grpSpPr>
          <a:xfrm>
            <a:off x="9878253" y="2213249"/>
            <a:ext cx="658088" cy="4387216"/>
            <a:chOff x="9846542" y="1813000"/>
            <a:chExt cx="658088" cy="4387216"/>
          </a:xfrm>
        </p:grpSpPr>
        <p:sp>
          <p:nvSpPr>
            <p:cNvPr id="33" name="KSO_Shape"/>
            <p:cNvSpPr>
              <a:spLocks/>
            </p:cNvSpPr>
            <p:nvPr/>
          </p:nvSpPr>
          <p:spPr bwMode="auto">
            <a:xfrm>
              <a:off x="9846542" y="1813000"/>
              <a:ext cx="658088" cy="1078832"/>
            </a:xfrm>
            <a:custGeom>
              <a:avLst/>
              <a:gdLst>
                <a:gd name="T0" fmla="*/ 1029029 w 3535"/>
                <a:gd name="T1" fmla="*/ 1156466 h 5800"/>
                <a:gd name="T2" fmla="*/ 818493 w 3535"/>
                <a:gd name="T3" fmla="*/ 1179458 h 5800"/>
                <a:gd name="T4" fmla="*/ 848054 w 3535"/>
                <a:gd name="T5" fmla="*/ 1077639 h 5800"/>
                <a:gd name="T6" fmla="*/ 875315 w 3535"/>
                <a:gd name="T7" fmla="*/ 972864 h 5800"/>
                <a:gd name="T8" fmla="*/ 898635 w 3535"/>
                <a:gd name="T9" fmla="*/ 868417 h 5800"/>
                <a:gd name="T10" fmla="*/ 916371 w 3535"/>
                <a:gd name="T11" fmla="*/ 767255 h 5800"/>
                <a:gd name="T12" fmla="*/ 926553 w 3535"/>
                <a:gd name="T13" fmla="*/ 672662 h 5800"/>
                <a:gd name="T14" fmla="*/ 927538 w 3535"/>
                <a:gd name="T15" fmla="*/ 635876 h 5800"/>
                <a:gd name="T16" fmla="*/ 926553 w 3535"/>
                <a:gd name="T17" fmla="*/ 582996 h 5800"/>
                <a:gd name="T18" fmla="*/ 921955 w 3535"/>
                <a:gd name="T19" fmla="*/ 531429 h 5800"/>
                <a:gd name="T20" fmla="*/ 914072 w 3535"/>
                <a:gd name="T21" fmla="*/ 481505 h 5800"/>
                <a:gd name="T22" fmla="*/ 903233 w 3535"/>
                <a:gd name="T23" fmla="*/ 433223 h 5800"/>
                <a:gd name="T24" fmla="*/ 889438 w 3535"/>
                <a:gd name="T25" fmla="*/ 387241 h 5800"/>
                <a:gd name="T26" fmla="*/ 873673 w 3535"/>
                <a:gd name="T27" fmla="*/ 342900 h 5800"/>
                <a:gd name="T28" fmla="*/ 855936 w 3535"/>
                <a:gd name="T29" fmla="*/ 301187 h 5800"/>
                <a:gd name="T30" fmla="*/ 836230 w 3535"/>
                <a:gd name="T31" fmla="*/ 261773 h 5800"/>
                <a:gd name="T32" fmla="*/ 808640 w 3535"/>
                <a:gd name="T33" fmla="*/ 212178 h 5800"/>
                <a:gd name="T34" fmla="*/ 763314 w 3535"/>
                <a:gd name="T35" fmla="*/ 146816 h 5800"/>
                <a:gd name="T36" fmla="*/ 717660 w 3535"/>
                <a:gd name="T37" fmla="*/ 92622 h 5800"/>
                <a:gd name="T38" fmla="*/ 673319 w 3535"/>
                <a:gd name="T39" fmla="*/ 50253 h 5800"/>
                <a:gd name="T40" fmla="*/ 632592 w 3535"/>
                <a:gd name="T41" fmla="*/ 20035 h 5800"/>
                <a:gd name="T42" fmla="*/ 608943 w 3535"/>
                <a:gd name="T43" fmla="*/ 7226 h 5800"/>
                <a:gd name="T44" fmla="*/ 593835 w 3535"/>
                <a:gd name="T45" fmla="*/ 1971 h 5800"/>
                <a:gd name="T46" fmla="*/ 580697 w 3535"/>
                <a:gd name="T47" fmla="*/ 0 h 5800"/>
                <a:gd name="T48" fmla="*/ 572486 w 3535"/>
                <a:gd name="T49" fmla="*/ 657 h 5800"/>
                <a:gd name="T50" fmla="*/ 558034 w 3535"/>
                <a:gd name="T51" fmla="*/ 5255 h 5800"/>
                <a:gd name="T52" fmla="*/ 541283 w 3535"/>
                <a:gd name="T53" fmla="*/ 12809 h 5800"/>
                <a:gd name="T54" fmla="*/ 502526 w 3535"/>
                <a:gd name="T55" fmla="*/ 38428 h 5800"/>
                <a:gd name="T56" fmla="*/ 459171 w 3535"/>
                <a:gd name="T57" fmla="*/ 77185 h 5800"/>
                <a:gd name="T58" fmla="*/ 413517 w 3535"/>
                <a:gd name="T59" fmla="*/ 127438 h 5800"/>
                <a:gd name="T60" fmla="*/ 368191 w 3535"/>
                <a:gd name="T61" fmla="*/ 189515 h 5800"/>
                <a:gd name="T62" fmla="*/ 332390 w 3535"/>
                <a:gd name="T63" fmla="*/ 248635 h 5800"/>
                <a:gd name="T64" fmla="*/ 312026 w 3535"/>
                <a:gd name="T65" fmla="*/ 287721 h 5800"/>
                <a:gd name="T66" fmla="*/ 293633 w 3535"/>
                <a:gd name="T67" fmla="*/ 328777 h 5800"/>
                <a:gd name="T68" fmla="*/ 277210 w 3535"/>
                <a:gd name="T69" fmla="*/ 371803 h 5800"/>
                <a:gd name="T70" fmla="*/ 263087 w 3535"/>
                <a:gd name="T71" fmla="*/ 417458 h 5800"/>
                <a:gd name="T72" fmla="*/ 250935 w 3535"/>
                <a:gd name="T73" fmla="*/ 465083 h 5800"/>
                <a:gd name="T74" fmla="*/ 242066 w 3535"/>
                <a:gd name="T75" fmla="*/ 514350 h 5800"/>
                <a:gd name="T76" fmla="*/ 236483 w 3535"/>
                <a:gd name="T77" fmla="*/ 565588 h 5800"/>
                <a:gd name="T78" fmla="*/ 233855 w 3535"/>
                <a:gd name="T79" fmla="*/ 618468 h 5800"/>
                <a:gd name="T80" fmla="*/ 235169 w 3535"/>
                <a:gd name="T81" fmla="*/ 672662 h 5800"/>
                <a:gd name="T82" fmla="*/ 241410 w 3535"/>
                <a:gd name="T83" fmla="*/ 734739 h 5800"/>
                <a:gd name="T84" fmla="*/ 256190 w 3535"/>
                <a:gd name="T85" fmla="*/ 834259 h 5800"/>
                <a:gd name="T86" fmla="*/ 277867 w 3535"/>
                <a:gd name="T87" fmla="*/ 938048 h 5800"/>
                <a:gd name="T88" fmla="*/ 304143 w 3535"/>
                <a:gd name="T89" fmla="*/ 1043152 h 5800"/>
                <a:gd name="T90" fmla="*/ 333047 w 3535"/>
                <a:gd name="T91" fmla="*/ 1146284 h 5800"/>
                <a:gd name="T92" fmla="*/ 132693 w 3535"/>
                <a:gd name="T93" fmla="*/ 1156466 h 5800"/>
                <a:gd name="T94" fmla="*/ 580697 w 3535"/>
                <a:gd name="T95" fmla="*/ 1905000 h 58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535" h="5800">
                  <a:moveTo>
                    <a:pt x="2174" y="4724"/>
                  </a:moveTo>
                  <a:lnTo>
                    <a:pt x="3535" y="5397"/>
                  </a:lnTo>
                  <a:lnTo>
                    <a:pt x="3133" y="3521"/>
                  </a:lnTo>
                  <a:lnTo>
                    <a:pt x="2462" y="3691"/>
                  </a:lnTo>
                  <a:lnTo>
                    <a:pt x="2492" y="3591"/>
                  </a:lnTo>
                  <a:lnTo>
                    <a:pt x="2523" y="3490"/>
                  </a:lnTo>
                  <a:lnTo>
                    <a:pt x="2552" y="3385"/>
                  </a:lnTo>
                  <a:lnTo>
                    <a:pt x="2582" y="3281"/>
                  </a:lnTo>
                  <a:lnTo>
                    <a:pt x="2611" y="3176"/>
                  </a:lnTo>
                  <a:lnTo>
                    <a:pt x="2638" y="3069"/>
                  </a:lnTo>
                  <a:lnTo>
                    <a:pt x="2665" y="2962"/>
                  </a:lnTo>
                  <a:lnTo>
                    <a:pt x="2691" y="2856"/>
                  </a:lnTo>
                  <a:lnTo>
                    <a:pt x="2714" y="2749"/>
                  </a:lnTo>
                  <a:lnTo>
                    <a:pt x="2736" y="2644"/>
                  </a:lnTo>
                  <a:lnTo>
                    <a:pt x="2757" y="2540"/>
                  </a:lnTo>
                  <a:lnTo>
                    <a:pt x="2774" y="2437"/>
                  </a:lnTo>
                  <a:lnTo>
                    <a:pt x="2790" y="2336"/>
                  </a:lnTo>
                  <a:lnTo>
                    <a:pt x="2802" y="2237"/>
                  </a:lnTo>
                  <a:lnTo>
                    <a:pt x="2813" y="2141"/>
                  </a:lnTo>
                  <a:lnTo>
                    <a:pt x="2821" y="2048"/>
                  </a:lnTo>
                  <a:lnTo>
                    <a:pt x="2823" y="1992"/>
                  </a:lnTo>
                  <a:lnTo>
                    <a:pt x="2824" y="1936"/>
                  </a:lnTo>
                  <a:lnTo>
                    <a:pt x="2824" y="1883"/>
                  </a:lnTo>
                  <a:lnTo>
                    <a:pt x="2823" y="1829"/>
                  </a:lnTo>
                  <a:lnTo>
                    <a:pt x="2821" y="1775"/>
                  </a:lnTo>
                  <a:lnTo>
                    <a:pt x="2817" y="1722"/>
                  </a:lnTo>
                  <a:lnTo>
                    <a:pt x="2813" y="1669"/>
                  </a:lnTo>
                  <a:lnTo>
                    <a:pt x="2807" y="1618"/>
                  </a:lnTo>
                  <a:lnTo>
                    <a:pt x="2800" y="1566"/>
                  </a:lnTo>
                  <a:lnTo>
                    <a:pt x="2791" y="1515"/>
                  </a:lnTo>
                  <a:lnTo>
                    <a:pt x="2783" y="1466"/>
                  </a:lnTo>
                  <a:lnTo>
                    <a:pt x="2773" y="1416"/>
                  </a:lnTo>
                  <a:lnTo>
                    <a:pt x="2762" y="1367"/>
                  </a:lnTo>
                  <a:lnTo>
                    <a:pt x="2750" y="1319"/>
                  </a:lnTo>
                  <a:lnTo>
                    <a:pt x="2736" y="1271"/>
                  </a:lnTo>
                  <a:lnTo>
                    <a:pt x="2723" y="1224"/>
                  </a:lnTo>
                  <a:lnTo>
                    <a:pt x="2708" y="1179"/>
                  </a:lnTo>
                  <a:lnTo>
                    <a:pt x="2693" y="1132"/>
                  </a:lnTo>
                  <a:lnTo>
                    <a:pt x="2677" y="1088"/>
                  </a:lnTo>
                  <a:lnTo>
                    <a:pt x="2660" y="1044"/>
                  </a:lnTo>
                  <a:lnTo>
                    <a:pt x="2643" y="1001"/>
                  </a:lnTo>
                  <a:lnTo>
                    <a:pt x="2625" y="958"/>
                  </a:lnTo>
                  <a:lnTo>
                    <a:pt x="2606" y="917"/>
                  </a:lnTo>
                  <a:lnTo>
                    <a:pt x="2587" y="876"/>
                  </a:lnTo>
                  <a:lnTo>
                    <a:pt x="2567" y="836"/>
                  </a:lnTo>
                  <a:lnTo>
                    <a:pt x="2546" y="797"/>
                  </a:lnTo>
                  <a:lnTo>
                    <a:pt x="2525" y="757"/>
                  </a:lnTo>
                  <a:lnTo>
                    <a:pt x="2505" y="719"/>
                  </a:lnTo>
                  <a:lnTo>
                    <a:pt x="2462" y="646"/>
                  </a:lnTo>
                  <a:lnTo>
                    <a:pt x="2416" y="577"/>
                  </a:lnTo>
                  <a:lnTo>
                    <a:pt x="2371" y="511"/>
                  </a:lnTo>
                  <a:lnTo>
                    <a:pt x="2324" y="447"/>
                  </a:lnTo>
                  <a:lnTo>
                    <a:pt x="2278" y="388"/>
                  </a:lnTo>
                  <a:lnTo>
                    <a:pt x="2231" y="333"/>
                  </a:lnTo>
                  <a:lnTo>
                    <a:pt x="2185" y="282"/>
                  </a:lnTo>
                  <a:lnTo>
                    <a:pt x="2139" y="235"/>
                  </a:lnTo>
                  <a:lnTo>
                    <a:pt x="2094" y="191"/>
                  </a:lnTo>
                  <a:lnTo>
                    <a:pt x="2050" y="153"/>
                  </a:lnTo>
                  <a:lnTo>
                    <a:pt x="2007" y="117"/>
                  </a:lnTo>
                  <a:lnTo>
                    <a:pt x="1965" y="87"/>
                  </a:lnTo>
                  <a:lnTo>
                    <a:pt x="1926" y="61"/>
                  </a:lnTo>
                  <a:lnTo>
                    <a:pt x="1889" y="39"/>
                  </a:lnTo>
                  <a:lnTo>
                    <a:pt x="1871" y="30"/>
                  </a:lnTo>
                  <a:lnTo>
                    <a:pt x="1854" y="22"/>
                  </a:lnTo>
                  <a:lnTo>
                    <a:pt x="1838" y="16"/>
                  </a:lnTo>
                  <a:lnTo>
                    <a:pt x="1823" y="10"/>
                  </a:lnTo>
                  <a:lnTo>
                    <a:pt x="1808" y="6"/>
                  </a:lnTo>
                  <a:lnTo>
                    <a:pt x="1794" y="2"/>
                  </a:lnTo>
                  <a:lnTo>
                    <a:pt x="1780" y="1"/>
                  </a:lnTo>
                  <a:lnTo>
                    <a:pt x="1768" y="0"/>
                  </a:lnTo>
                  <a:lnTo>
                    <a:pt x="1757" y="1"/>
                  </a:lnTo>
                  <a:lnTo>
                    <a:pt x="1743" y="2"/>
                  </a:lnTo>
                  <a:lnTo>
                    <a:pt x="1729" y="6"/>
                  </a:lnTo>
                  <a:lnTo>
                    <a:pt x="1714" y="10"/>
                  </a:lnTo>
                  <a:lnTo>
                    <a:pt x="1699" y="16"/>
                  </a:lnTo>
                  <a:lnTo>
                    <a:pt x="1682" y="22"/>
                  </a:lnTo>
                  <a:lnTo>
                    <a:pt x="1666" y="30"/>
                  </a:lnTo>
                  <a:lnTo>
                    <a:pt x="1648" y="39"/>
                  </a:lnTo>
                  <a:lnTo>
                    <a:pt x="1611" y="61"/>
                  </a:lnTo>
                  <a:lnTo>
                    <a:pt x="1572" y="87"/>
                  </a:lnTo>
                  <a:lnTo>
                    <a:pt x="1530" y="117"/>
                  </a:lnTo>
                  <a:lnTo>
                    <a:pt x="1487" y="153"/>
                  </a:lnTo>
                  <a:lnTo>
                    <a:pt x="1443" y="191"/>
                  </a:lnTo>
                  <a:lnTo>
                    <a:pt x="1398" y="235"/>
                  </a:lnTo>
                  <a:lnTo>
                    <a:pt x="1352" y="282"/>
                  </a:lnTo>
                  <a:lnTo>
                    <a:pt x="1306" y="333"/>
                  </a:lnTo>
                  <a:lnTo>
                    <a:pt x="1259" y="388"/>
                  </a:lnTo>
                  <a:lnTo>
                    <a:pt x="1213" y="447"/>
                  </a:lnTo>
                  <a:lnTo>
                    <a:pt x="1166" y="511"/>
                  </a:lnTo>
                  <a:lnTo>
                    <a:pt x="1121" y="577"/>
                  </a:lnTo>
                  <a:lnTo>
                    <a:pt x="1075" y="646"/>
                  </a:lnTo>
                  <a:lnTo>
                    <a:pt x="1032" y="719"/>
                  </a:lnTo>
                  <a:lnTo>
                    <a:pt x="1012" y="757"/>
                  </a:lnTo>
                  <a:lnTo>
                    <a:pt x="991" y="797"/>
                  </a:lnTo>
                  <a:lnTo>
                    <a:pt x="970" y="836"/>
                  </a:lnTo>
                  <a:lnTo>
                    <a:pt x="950" y="876"/>
                  </a:lnTo>
                  <a:lnTo>
                    <a:pt x="931" y="917"/>
                  </a:lnTo>
                  <a:lnTo>
                    <a:pt x="912" y="958"/>
                  </a:lnTo>
                  <a:lnTo>
                    <a:pt x="894" y="1001"/>
                  </a:lnTo>
                  <a:lnTo>
                    <a:pt x="877" y="1044"/>
                  </a:lnTo>
                  <a:lnTo>
                    <a:pt x="860" y="1088"/>
                  </a:lnTo>
                  <a:lnTo>
                    <a:pt x="844" y="1132"/>
                  </a:lnTo>
                  <a:lnTo>
                    <a:pt x="829" y="1179"/>
                  </a:lnTo>
                  <a:lnTo>
                    <a:pt x="814" y="1224"/>
                  </a:lnTo>
                  <a:lnTo>
                    <a:pt x="801" y="1271"/>
                  </a:lnTo>
                  <a:lnTo>
                    <a:pt x="787" y="1319"/>
                  </a:lnTo>
                  <a:lnTo>
                    <a:pt x="775" y="1367"/>
                  </a:lnTo>
                  <a:lnTo>
                    <a:pt x="764" y="1416"/>
                  </a:lnTo>
                  <a:lnTo>
                    <a:pt x="754" y="1466"/>
                  </a:lnTo>
                  <a:lnTo>
                    <a:pt x="746" y="1515"/>
                  </a:lnTo>
                  <a:lnTo>
                    <a:pt x="737" y="1566"/>
                  </a:lnTo>
                  <a:lnTo>
                    <a:pt x="730" y="1618"/>
                  </a:lnTo>
                  <a:lnTo>
                    <a:pt x="723" y="1669"/>
                  </a:lnTo>
                  <a:lnTo>
                    <a:pt x="720" y="1722"/>
                  </a:lnTo>
                  <a:lnTo>
                    <a:pt x="716" y="1775"/>
                  </a:lnTo>
                  <a:lnTo>
                    <a:pt x="714" y="1829"/>
                  </a:lnTo>
                  <a:lnTo>
                    <a:pt x="712" y="1883"/>
                  </a:lnTo>
                  <a:lnTo>
                    <a:pt x="712" y="1936"/>
                  </a:lnTo>
                  <a:lnTo>
                    <a:pt x="714" y="1992"/>
                  </a:lnTo>
                  <a:lnTo>
                    <a:pt x="716" y="2048"/>
                  </a:lnTo>
                  <a:lnTo>
                    <a:pt x="723" y="2141"/>
                  </a:lnTo>
                  <a:lnTo>
                    <a:pt x="735" y="2237"/>
                  </a:lnTo>
                  <a:lnTo>
                    <a:pt x="747" y="2336"/>
                  </a:lnTo>
                  <a:lnTo>
                    <a:pt x="763" y="2437"/>
                  </a:lnTo>
                  <a:lnTo>
                    <a:pt x="780" y="2540"/>
                  </a:lnTo>
                  <a:lnTo>
                    <a:pt x="801" y="2644"/>
                  </a:lnTo>
                  <a:lnTo>
                    <a:pt x="823" y="2749"/>
                  </a:lnTo>
                  <a:lnTo>
                    <a:pt x="846" y="2856"/>
                  </a:lnTo>
                  <a:lnTo>
                    <a:pt x="872" y="2962"/>
                  </a:lnTo>
                  <a:lnTo>
                    <a:pt x="899" y="3069"/>
                  </a:lnTo>
                  <a:lnTo>
                    <a:pt x="926" y="3176"/>
                  </a:lnTo>
                  <a:lnTo>
                    <a:pt x="955" y="3281"/>
                  </a:lnTo>
                  <a:lnTo>
                    <a:pt x="985" y="3385"/>
                  </a:lnTo>
                  <a:lnTo>
                    <a:pt x="1014" y="3490"/>
                  </a:lnTo>
                  <a:lnTo>
                    <a:pt x="1045" y="3591"/>
                  </a:lnTo>
                  <a:lnTo>
                    <a:pt x="1075" y="3691"/>
                  </a:lnTo>
                  <a:lnTo>
                    <a:pt x="404" y="3521"/>
                  </a:lnTo>
                  <a:lnTo>
                    <a:pt x="0" y="5397"/>
                  </a:lnTo>
                  <a:lnTo>
                    <a:pt x="1362" y="4724"/>
                  </a:lnTo>
                  <a:lnTo>
                    <a:pt x="1768" y="5800"/>
                  </a:lnTo>
                  <a:lnTo>
                    <a:pt x="2174" y="4724"/>
                  </a:lnTo>
                  <a:close/>
                </a:path>
              </a:pathLst>
            </a:custGeom>
            <a:solidFill>
              <a:srgbClr val="1F3240"/>
            </a:solidFill>
            <a:ln w="19050">
              <a:noFill/>
            </a:ln>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latin typeface="Bebas" pitchFamily="2" charset="0"/>
                <a:ea typeface="微软雅黑" panose="020B0503020204020204" pitchFamily="34" charset="-122"/>
                <a:sym typeface="Bebas" pitchFamily="2" charset="0"/>
              </a:endParaRPr>
            </a:p>
          </p:txBody>
        </p:sp>
        <p:sp>
          <p:nvSpPr>
            <p:cNvPr id="34" name="任意多边形 33"/>
            <p:cNvSpPr/>
            <p:nvPr/>
          </p:nvSpPr>
          <p:spPr>
            <a:xfrm>
              <a:off x="9922624" y="2891833"/>
              <a:ext cx="504350" cy="3308383"/>
            </a:xfrm>
            <a:custGeom>
              <a:avLst/>
              <a:gdLst>
                <a:gd name="connsiteX0" fmla="*/ 243936 w 504350"/>
                <a:gd name="connsiteY0" fmla="*/ 0 h 3308383"/>
                <a:gd name="connsiteX1" fmla="*/ 260414 w 504350"/>
                <a:gd name="connsiteY1" fmla="*/ 0 h 3308383"/>
                <a:gd name="connsiteX2" fmla="*/ 263584 w 504350"/>
                <a:gd name="connsiteY2" fmla="*/ 338513 h 3308383"/>
                <a:gd name="connsiteX3" fmla="*/ 296771 w 504350"/>
                <a:gd name="connsiteY3" fmla="*/ 1250864 h 3308383"/>
                <a:gd name="connsiteX4" fmla="*/ 480386 w 504350"/>
                <a:gd name="connsiteY4" fmla="*/ 3188542 h 3308383"/>
                <a:gd name="connsiteX5" fmla="*/ 504350 w 504350"/>
                <a:gd name="connsiteY5" fmla="*/ 3308383 h 3308383"/>
                <a:gd name="connsiteX6" fmla="*/ 0 w 504350"/>
                <a:gd name="connsiteY6" fmla="*/ 3308383 h 3308383"/>
                <a:gd name="connsiteX7" fmla="*/ 23964 w 504350"/>
                <a:gd name="connsiteY7" fmla="*/ 3188542 h 3308383"/>
                <a:gd name="connsiteX8" fmla="*/ 207580 w 504350"/>
                <a:gd name="connsiteY8" fmla="*/ 1250864 h 3308383"/>
                <a:gd name="connsiteX9" fmla="*/ 240766 w 504350"/>
                <a:gd name="connsiteY9" fmla="*/ 338513 h 3308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4350" h="3308383">
                  <a:moveTo>
                    <a:pt x="243936" y="0"/>
                  </a:moveTo>
                  <a:lnTo>
                    <a:pt x="260414" y="0"/>
                  </a:lnTo>
                  <a:lnTo>
                    <a:pt x="263584" y="338513"/>
                  </a:lnTo>
                  <a:cubicBezTo>
                    <a:pt x="268875" y="619190"/>
                    <a:pt x="279825" y="927510"/>
                    <a:pt x="296771" y="1250864"/>
                  </a:cubicBezTo>
                  <a:cubicBezTo>
                    <a:pt x="339136" y="2059247"/>
                    <a:pt x="408953" y="2770268"/>
                    <a:pt x="480386" y="3188542"/>
                  </a:cubicBezTo>
                  <a:lnTo>
                    <a:pt x="504350" y="3308383"/>
                  </a:lnTo>
                  <a:lnTo>
                    <a:pt x="0" y="3308383"/>
                  </a:lnTo>
                  <a:lnTo>
                    <a:pt x="23964" y="3188542"/>
                  </a:lnTo>
                  <a:cubicBezTo>
                    <a:pt x="95398" y="2770268"/>
                    <a:pt x="165214" y="2059247"/>
                    <a:pt x="207580" y="1250864"/>
                  </a:cubicBezTo>
                  <a:cubicBezTo>
                    <a:pt x="224526" y="927510"/>
                    <a:pt x="235476" y="619190"/>
                    <a:pt x="240766" y="338513"/>
                  </a:cubicBezTo>
                  <a:close/>
                </a:path>
              </a:pathLst>
            </a:custGeom>
            <a:gradFill flip="none" rotWithShape="1">
              <a:gsLst>
                <a:gs pos="0">
                  <a:srgbClr val="00C8D8">
                    <a:alpha val="0"/>
                  </a:srgbClr>
                </a:gs>
                <a:gs pos="100000">
                  <a:srgbClr val="00C8D8"/>
                </a:gs>
              </a:gsLst>
              <a:lin ang="16200000" scaled="1"/>
              <a:tileRect/>
            </a:gradFill>
            <a:ln w="19050">
              <a:noFill/>
            </a:ln>
            <a:effectLst>
              <a:outerShdw blurRad="419100" dist="25400" dir="2700000" sx="90000" sy="9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Bebas" pitchFamily="2" charset="0"/>
                <a:ea typeface="微软雅黑" panose="020B0503020204020204" pitchFamily="34" charset="-122"/>
                <a:sym typeface="Bebas" pitchFamily="2" charset="0"/>
              </a:endParaRPr>
            </a:p>
          </p:txBody>
        </p:sp>
      </p:grpSp>
    </p:spTree>
    <p:extLst>
      <p:ext uri="{BB962C8B-B14F-4D97-AF65-F5344CB8AC3E}">
        <p14:creationId xmlns:p14="http://schemas.microsoft.com/office/powerpoint/2010/main" val="181124249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5644">
        <p15:prstTrans prst="pageCurlDouble"/>
      </p:transition>
    </mc:Choice>
    <mc:Fallback>
      <p:transition spd="slow" advClick="0" advTm="564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35" presetClass="path" presetSubtype="0" decel="40000" fill="hold" grpId="1" nodeType="withEffect">
                                  <p:stCondLst>
                                    <p:cond delay="0"/>
                                  </p:stCondLst>
                                  <p:childTnLst>
                                    <p:animMotion origin="layout" path="M 0.03073 -1.85185E-6 L -0.08906 -1.85185E-6 " pathEditMode="relative" rAng="0" ptsTypes="AA">
                                      <p:cBhvr>
                                        <p:cTn id="9" dur="1000" spd="-100000" fill="hold"/>
                                        <p:tgtEl>
                                          <p:spTgt spid="14"/>
                                        </p:tgtEl>
                                        <p:attrNameLst>
                                          <p:attrName>ppt_x</p:attrName>
                                          <p:attrName>ppt_y</p:attrName>
                                        </p:attrNameLst>
                                      </p:cBhvr>
                                      <p:rCtr x="-5990" y="0"/>
                                    </p:animMotion>
                                  </p:childTnLst>
                                </p:cTn>
                              </p:par>
                              <p:par>
                                <p:cTn id="10" presetID="35" presetClass="path" presetSubtype="0" accel="40000" decel="40000" fill="hold" grpId="2" nodeType="withEffect">
                                  <p:stCondLst>
                                    <p:cond delay="1000"/>
                                  </p:stCondLst>
                                  <p:childTnLst>
                                    <p:animMotion origin="layout" path="M 0.03073 -1.85185E-6 L -3.125E-6 -1.85185E-6 " pathEditMode="relative" rAng="0" ptsTypes="AA">
                                      <p:cBhvr>
                                        <p:cTn id="11" dur="750" fill="hold"/>
                                        <p:tgtEl>
                                          <p:spTgt spid="14"/>
                                        </p:tgtEl>
                                        <p:attrNameLst>
                                          <p:attrName>ppt_x</p:attrName>
                                          <p:attrName>ppt_y</p:attrName>
                                        </p:attrNameLst>
                                      </p:cBhvr>
                                      <p:rCtr x="-1536" y="0"/>
                                    </p:animMotion>
                                  </p:childTnLst>
                                </p:cTn>
                              </p:par>
                              <p:par>
                                <p:cTn id="12" presetID="10" presetClass="entr" presetSubtype="0" fill="hold" grpId="0" nodeType="with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fade">
                                      <p:cBhvr>
                                        <p:cTn id="14" dur="500"/>
                                        <p:tgtEl>
                                          <p:spTgt spid="15"/>
                                        </p:tgtEl>
                                      </p:cBhvr>
                                    </p:animEffect>
                                  </p:childTnLst>
                                </p:cTn>
                              </p:par>
                              <p:par>
                                <p:cTn id="15" presetID="35" presetClass="path" presetSubtype="0" decel="40000" fill="hold" grpId="1" nodeType="withEffect">
                                  <p:stCondLst>
                                    <p:cond delay="0"/>
                                  </p:stCondLst>
                                  <p:childTnLst>
                                    <p:animMotion origin="layout" path="M 0.03073 -2.22222E-6 L -0.08906 -2.22222E-6 " pathEditMode="relative" rAng="0" ptsTypes="AA">
                                      <p:cBhvr>
                                        <p:cTn id="16" dur="1000" spd="-100000" fill="hold"/>
                                        <p:tgtEl>
                                          <p:spTgt spid="15"/>
                                        </p:tgtEl>
                                        <p:attrNameLst>
                                          <p:attrName>ppt_x</p:attrName>
                                          <p:attrName>ppt_y</p:attrName>
                                        </p:attrNameLst>
                                      </p:cBhvr>
                                      <p:rCtr x="-5990" y="0"/>
                                    </p:animMotion>
                                  </p:childTnLst>
                                </p:cTn>
                              </p:par>
                              <p:par>
                                <p:cTn id="17" presetID="35" presetClass="path" presetSubtype="0" accel="40000" decel="40000" fill="hold" grpId="2" nodeType="withEffect">
                                  <p:stCondLst>
                                    <p:cond delay="1000"/>
                                  </p:stCondLst>
                                  <p:childTnLst>
                                    <p:animMotion origin="layout" path="M 0.03073 -2.22222E-6 L -3.125E-6 -2.22222E-6 " pathEditMode="relative" rAng="0" ptsTypes="AA">
                                      <p:cBhvr>
                                        <p:cTn id="18" dur="750" fill="hold"/>
                                        <p:tgtEl>
                                          <p:spTgt spid="15"/>
                                        </p:tgtEl>
                                        <p:attrNameLst>
                                          <p:attrName>ppt_x</p:attrName>
                                          <p:attrName>ppt_y</p:attrName>
                                        </p:attrNameLst>
                                      </p:cBhvr>
                                      <p:rCtr x="-1536" y="0"/>
                                    </p:animMotion>
                                  </p:childTnLst>
                                </p:cTn>
                              </p:par>
                              <p:par>
                                <p:cTn id="19" presetID="10"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par>
                                <p:cTn id="22" presetID="35" presetClass="path" presetSubtype="0" decel="40000" fill="hold" grpId="1" nodeType="withEffect">
                                  <p:stCondLst>
                                    <p:cond delay="0"/>
                                  </p:stCondLst>
                                  <p:childTnLst>
                                    <p:animMotion origin="layout" path="M 0.03073 -2.59259E-6 L -0.08906 -2.59259E-6 " pathEditMode="relative" rAng="0" ptsTypes="AA">
                                      <p:cBhvr>
                                        <p:cTn id="23" dur="1000" spd="-100000" fill="hold"/>
                                        <p:tgtEl>
                                          <p:spTgt spid="16"/>
                                        </p:tgtEl>
                                        <p:attrNameLst>
                                          <p:attrName>ppt_x</p:attrName>
                                          <p:attrName>ppt_y</p:attrName>
                                        </p:attrNameLst>
                                      </p:cBhvr>
                                      <p:rCtr x="-5990" y="0"/>
                                    </p:animMotion>
                                  </p:childTnLst>
                                </p:cTn>
                              </p:par>
                              <p:par>
                                <p:cTn id="24" presetID="35" presetClass="path" presetSubtype="0" accel="40000" decel="40000" fill="hold" grpId="2" nodeType="withEffect">
                                  <p:stCondLst>
                                    <p:cond delay="1000"/>
                                  </p:stCondLst>
                                  <p:childTnLst>
                                    <p:animMotion origin="layout" path="M 0.03073 -2.59259E-6 L -3.125E-6 -2.59259E-6 " pathEditMode="relative" rAng="0" ptsTypes="AA">
                                      <p:cBhvr>
                                        <p:cTn id="25" dur="750" fill="hold"/>
                                        <p:tgtEl>
                                          <p:spTgt spid="16"/>
                                        </p:tgtEl>
                                        <p:attrNameLst>
                                          <p:attrName>ppt_x</p:attrName>
                                          <p:attrName>ppt_y</p:attrName>
                                        </p:attrNameLst>
                                      </p:cBhvr>
                                      <p:rCtr x="-1536" y="0"/>
                                    </p:animMotion>
                                  </p:childTnLst>
                                </p:cTn>
                              </p:par>
                              <p:par>
                                <p:cTn id="26" presetID="53" presetClass="entr" presetSubtype="16" fill="hold" grpId="0" nodeType="withEffect">
                                  <p:stCondLst>
                                    <p:cond delay="1500"/>
                                  </p:stCondLst>
                                  <p:childTnLst>
                                    <p:set>
                                      <p:cBhvr>
                                        <p:cTn id="27" dur="1" fill="hold">
                                          <p:stCondLst>
                                            <p:cond delay="0"/>
                                          </p:stCondLst>
                                        </p:cTn>
                                        <p:tgtEl>
                                          <p:spTgt spid="17"/>
                                        </p:tgtEl>
                                        <p:attrNameLst>
                                          <p:attrName>style.visibility</p:attrName>
                                        </p:attrNameLst>
                                      </p:cBhvr>
                                      <p:to>
                                        <p:strVal val="visible"/>
                                      </p:to>
                                    </p:set>
                                    <p:anim calcmode="lin" valueType="num">
                                      <p:cBhvr>
                                        <p:cTn id="28" dur="750" fill="hold"/>
                                        <p:tgtEl>
                                          <p:spTgt spid="17"/>
                                        </p:tgtEl>
                                        <p:attrNameLst>
                                          <p:attrName>ppt_w</p:attrName>
                                        </p:attrNameLst>
                                      </p:cBhvr>
                                      <p:tavLst>
                                        <p:tav tm="0">
                                          <p:val>
                                            <p:fltVal val="0"/>
                                          </p:val>
                                        </p:tav>
                                        <p:tav tm="100000">
                                          <p:val>
                                            <p:strVal val="#ppt_w"/>
                                          </p:val>
                                        </p:tav>
                                      </p:tavLst>
                                    </p:anim>
                                    <p:anim calcmode="lin" valueType="num">
                                      <p:cBhvr>
                                        <p:cTn id="29" dur="750" fill="hold"/>
                                        <p:tgtEl>
                                          <p:spTgt spid="17"/>
                                        </p:tgtEl>
                                        <p:attrNameLst>
                                          <p:attrName>ppt_h</p:attrName>
                                        </p:attrNameLst>
                                      </p:cBhvr>
                                      <p:tavLst>
                                        <p:tav tm="0">
                                          <p:val>
                                            <p:fltVal val="0"/>
                                          </p:val>
                                        </p:tav>
                                        <p:tav tm="100000">
                                          <p:val>
                                            <p:strVal val="#ppt_h"/>
                                          </p:val>
                                        </p:tav>
                                      </p:tavLst>
                                    </p:anim>
                                    <p:animEffect transition="in" filter="fade">
                                      <p:cBhvr>
                                        <p:cTn id="30" dur="750"/>
                                        <p:tgtEl>
                                          <p:spTgt spid="17"/>
                                        </p:tgtEl>
                                      </p:cBhvr>
                                    </p:animEffect>
                                  </p:childTnLst>
                                </p:cTn>
                              </p:par>
                              <p:par>
                                <p:cTn id="31" presetID="53" presetClass="entr" presetSubtype="16" fill="hold" grpId="0" nodeType="withEffect">
                                  <p:stCondLst>
                                    <p:cond delay="1500"/>
                                  </p:stCondLst>
                                  <p:childTnLst>
                                    <p:set>
                                      <p:cBhvr>
                                        <p:cTn id="32" dur="1" fill="hold">
                                          <p:stCondLst>
                                            <p:cond delay="0"/>
                                          </p:stCondLst>
                                        </p:cTn>
                                        <p:tgtEl>
                                          <p:spTgt spid="18"/>
                                        </p:tgtEl>
                                        <p:attrNameLst>
                                          <p:attrName>style.visibility</p:attrName>
                                        </p:attrNameLst>
                                      </p:cBhvr>
                                      <p:to>
                                        <p:strVal val="visible"/>
                                      </p:to>
                                    </p:set>
                                    <p:anim calcmode="lin" valueType="num">
                                      <p:cBhvr>
                                        <p:cTn id="33" dur="750" fill="hold"/>
                                        <p:tgtEl>
                                          <p:spTgt spid="18"/>
                                        </p:tgtEl>
                                        <p:attrNameLst>
                                          <p:attrName>ppt_w</p:attrName>
                                        </p:attrNameLst>
                                      </p:cBhvr>
                                      <p:tavLst>
                                        <p:tav tm="0">
                                          <p:val>
                                            <p:fltVal val="0"/>
                                          </p:val>
                                        </p:tav>
                                        <p:tav tm="100000">
                                          <p:val>
                                            <p:strVal val="#ppt_w"/>
                                          </p:val>
                                        </p:tav>
                                      </p:tavLst>
                                    </p:anim>
                                    <p:anim calcmode="lin" valueType="num">
                                      <p:cBhvr>
                                        <p:cTn id="34" dur="750" fill="hold"/>
                                        <p:tgtEl>
                                          <p:spTgt spid="18"/>
                                        </p:tgtEl>
                                        <p:attrNameLst>
                                          <p:attrName>ppt_h</p:attrName>
                                        </p:attrNameLst>
                                      </p:cBhvr>
                                      <p:tavLst>
                                        <p:tav tm="0">
                                          <p:val>
                                            <p:fltVal val="0"/>
                                          </p:val>
                                        </p:tav>
                                        <p:tav tm="100000">
                                          <p:val>
                                            <p:strVal val="#ppt_h"/>
                                          </p:val>
                                        </p:tav>
                                      </p:tavLst>
                                    </p:anim>
                                    <p:animEffect transition="in" filter="fade">
                                      <p:cBhvr>
                                        <p:cTn id="35" dur="750"/>
                                        <p:tgtEl>
                                          <p:spTgt spid="18"/>
                                        </p:tgtEl>
                                      </p:cBhvr>
                                    </p:animEffect>
                                  </p:childTnLst>
                                </p:cTn>
                              </p:par>
                              <p:par>
                                <p:cTn id="36" presetID="53" presetClass="entr" presetSubtype="16" fill="hold" grpId="0" nodeType="withEffect">
                                  <p:stCondLst>
                                    <p:cond delay="1500"/>
                                  </p:stCondLst>
                                  <p:childTnLst>
                                    <p:set>
                                      <p:cBhvr>
                                        <p:cTn id="37" dur="1" fill="hold">
                                          <p:stCondLst>
                                            <p:cond delay="0"/>
                                          </p:stCondLst>
                                        </p:cTn>
                                        <p:tgtEl>
                                          <p:spTgt spid="19"/>
                                        </p:tgtEl>
                                        <p:attrNameLst>
                                          <p:attrName>style.visibility</p:attrName>
                                        </p:attrNameLst>
                                      </p:cBhvr>
                                      <p:to>
                                        <p:strVal val="visible"/>
                                      </p:to>
                                    </p:set>
                                    <p:anim calcmode="lin" valueType="num">
                                      <p:cBhvr>
                                        <p:cTn id="38" dur="750" fill="hold"/>
                                        <p:tgtEl>
                                          <p:spTgt spid="19"/>
                                        </p:tgtEl>
                                        <p:attrNameLst>
                                          <p:attrName>ppt_w</p:attrName>
                                        </p:attrNameLst>
                                      </p:cBhvr>
                                      <p:tavLst>
                                        <p:tav tm="0">
                                          <p:val>
                                            <p:fltVal val="0"/>
                                          </p:val>
                                        </p:tav>
                                        <p:tav tm="100000">
                                          <p:val>
                                            <p:strVal val="#ppt_w"/>
                                          </p:val>
                                        </p:tav>
                                      </p:tavLst>
                                    </p:anim>
                                    <p:anim calcmode="lin" valueType="num">
                                      <p:cBhvr>
                                        <p:cTn id="39" dur="750" fill="hold"/>
                                        <p:tgtEl>
                                          <p:spTgt spid="19"/>
                                        </p:tgtEl>
                                        <p:attrNameLst>
                                          <p:attrName>ppt_h</p:attrName>
                                        </p:attrNameLst>
                                      </p:cBhvr>
                                      <p:tavLst>
                                        <p:tav tm="0">
                                          <p:val>
                                            <p:fltVal val="0"/>
                                          </p:val>
                                        </p:tav>
                                        <p:tav tm="100000">
                                          <p:val>
                                            <p:strVal val="#ppt_h"/>
                                          </p:val>
                                        </p:tav>
                                      </p:tavLst>
                                    </p:anim>
                                    <p:animEffect transition="in" filter="fade">
                                      <p:cBhvr>
                                        <p:cTn id="40" dur="750"/>
                                        <p:tgtEl>
                                          <p:spTgt spid="19"/>
                                        </p:tgtEl>
                                      </p:cBhvr>
                                    </p:animEffect>
                                  </p:childTnLst>
                                </p:cTn>
                              </p:par>
                              <p:par>
                                <p:cTn id="41" presetID="22" presetClass="entr" presetSubtype="8" fill="hold" grpId="0" nodeType="withEffect">
                                  <p:stCondLst>
                                    <p:cond delay="1500"/>
                                  </p:stCondLst>
                                  <p:childTnLst>
                                    <p:set>
                                      <p:cBhvr>
                                        <p:cTn id="42" dur="1" fill="hold">
                                          <p:stCondLst>
                                            <p:cond delay="0"/>
                                          </p:stCondLst>
                                        </p:cTn>
                                        <p:tgtEl>
                                          <p:spTgt spid="20"/>
                                        </p:tgtEl>
                                        <p:attrNameLst>
                                          <p:attrName>style.visibility</p:attrName>
                                        </p:attrNameLst>
                                      </p:cBhvr>
                                      <p:to>
                                        <p:strVal val="visible"/>
                                      </p:to>
                                    </p:set>
                                    <p:animEffect transition="in" filter="wipe(left)">
                                      <p:cBhvr>
                                        <p:cTn id="43" dur="500"/>
                                        <p:tgtEl>
                                          <p:spTgt spid="20"/>
                                        </p:tgtEl>
                                      </p:cBhvr>
                                    </p:animEffect>
                                  </p:childTnLst>
                                </p:cTn>
                              </p:par>
                              <p:par>
                                <p:cTn id="44" presetID="22" presetClass="entr" presetSubtype="8" fill="hold" grpId="0" nodeType="withEffect">
                                  <p:stCondLst>
                                    <p:cond delay="1500"/>
                                  </p:stCondLst>
                                  <p:childTnLst>
                                    <p:set>
                                      <p:cBhvr>
                                        <p:cTn id="45" dur="1" fill="hold">
                                          <p:stCondLst>
                                            <p:cond delay="0"/>
                                          </p:stCondLst>
                                        </p:cTn>
                                        <p:tgtEl>
                                          <p:spTgt spid="21"/>
                                        </p:tgtEl>
                                        <p:attrNameLst>
                                          <p:attrName>style.visibility</p:attrName>
                                        </p:attrNameLst>
                                      </p:cBhvr>
                                      <p:to>
                                        <p:strVal val="visible"/>
                                      </p:to>
                                    </p:set>
                                    <p:animEffect transition="in" filter="wipe(left)">
                                      <p:cBhvr>
                                        <p:cTn id="46" dur="1000"/>
                                        <p:tgtEl>
                                          <p:spTgt spid="21"/>
                                        </p:tgtEl>
                                      </p:cBhvr>
                                    </p:animEffect>
                                  </p:childTnLst>
                                </p:cTn>
                              </p:par>
                              <p:par>
                                <p:cTn id="47" presetID="22" presetClass="entr" presetSubtype="8" fill="hold" grpId="0" nodeType="withEffect">
                                  <p:stCondLst>
                                    <p:cond delay="1500"/>
                                  </p:stCondLst>
                                  <p:childTnLst>
                                    <p:set>
                                      <p:cBhvr>
                                        <p:cTn id="48" dur="1" fill="hold">
                                          <p:stCondLst>
                                            <p:cond delay="0"/>
                                          </p:stCondLst>
                                        </p:cTn>
                                        <p:tgtEl>
                                          <p:spTgt spid="22"/>
                                        </p:tgtEl>
                                        <p:attrNameLst>
                                          <p:attrName>style.visibility</p:attrName>
                                        </p:attrNameLst>
                                      </p:cBhvr>
                                      <p:to>
                                        <p:strVal val="visible"/>
                                      </p:to>
                                    </p:set>
                                    <p:animEffect transition="in" filter="wipe(left)">
                                      <p:cBhvr>
                                        <p:cTn id="49" dur="500"/>
                                        <p:tgtEl>
                                          <p:spTgt spid="22"/>
                                        </p:tgtEl>
                                      </p:cBhvr>
                                    </p:animEffect>
                                  </p:childTnLst>
                                </p:cTn>
                              </p:par>
                              <p:par>
                                <p:cTn id="50" presetID="22" presetClass="entr" presetSubtype="8" fill="hold" grpId="0" nodeType="withEffect">
                                  <p:stCondLst>
                                    <p:cond delay="1500"/>
                                  </p:stCondLst>
                                  <p:childTnLst>
                                    <p:set>
                                      <p:cBhvr>
                                        <p:cTn id="51" dur="1" fill="hold">
                                          <p:stCondLst>
                                            <p:cond delay="0"/>
                                          </p:stCondLst>
                                        </p:cTn>
                                        <p:tgtEl>
                                          <p:spTgt spid="29"/>
                                        </p:tgtEl>
                                        <p:attrNameLst>
                                          <p:attrName>style.visibility</p:attrName>
                                        </p:attrNameLst>
                                      </p:cBhvr>
                                      <p:to>
                                        <p:strVal val="visible"/>
                                      </p:to>
                                    </p:set>
                                    <p:animEffect transition="in" filter="wipe(left)">
                                      <p:cBhvr>
                                        <p:cTn id="52" dur="1000"/>
                                        <p:tgtEl>
                                          <p:spTgt spid="29"/>
                                        </p:tgtEl>
                                      </p:cBhvr>
                                    </p:animEffect>
                                  </p:childTnLst>
                                </p:cTn>
                              </p:par>
                              <p:par>
                                <p:cTn id="53" presetID="22" presetClass="entr" presetSubtype="8" fill="hold" grpId="0" nodeType="withEffect">
                                  <p:stCondLst>
                                    <p:cond delay="1500"/>
                                  </p:stCondLst>
                                  <p:childTnLst>
                                    <p:set>
                                      <p:cBhvr>
                                        <p:cTn id="54" dur="1" fill="hold">
                                          <p:stCondLst>
                                            <p:cond delay="0"/>
                                          </p:stCondLst>
                                        </p:cTn>
                                        <p:tgtEl>
                                          <p:spTgt spid="30"/>
                                        </p:tgtEl>
                                        <p:attrNameLst>
                                          <p:attrName>style.visibility</p:attrName>
                                        </p:attrNameLst>
                                      </p:cBhvr>
                                      <p:to>
                                        <p:strVal val="visible"/>
                                      </p:to>
                                    </p:set>
                                    <p:animEffect transition="in" filter="wipe(left)">
                                      <p:cBhvr>
                                        <p:cTn id="55" dur="500"/>
                                        <p:tgtEl>
                                          <p:spTgt spid="30"/>
                                        </p:tgtEl>
                                      </p:cBhvr>
                                    </p:animEffect>
                                  </p:childTnLst>
                                </p:cTn>
                              </p:par>
                              <p:par>
                                <p:cTn id="56" presetID="22" presetClass="entr" presetSubtype="8" fill="hold" grpId="0" nodeType="withEffect">
                                  <p:stCondLst>
                                    <p:cond delay="1500"/>
                                  </p:stCondLst>
                                  <p:childTnLst>
                                    <p:set>
                                      <p:cBhvr>
                                        <p:cTn id="57" dur="1" fill="hold">
                                          <p:stCondLst>
                                            <p:cond delay="0"/>
                                          </p:stCondLst>
                                        </p:cTn>
                                        <p:tgtEl>
                                          <p:spTgt spid="31"/>
                                        </p:tgtEl>
                                        <p:attrNameLst>
                                          <p:attrName>style.visibility</p:attrName>
                                        </p:attrNameLst>
                                      </p:cBhvr>
                                      <p:to>
                                        <p:strVal val="visible"/>
                                      </p:to>
                                    </p:set>
                                    <p:animEffect transition="in" filter="wipe(left)">
                                      <p:cBhvr>
                                        <p:cTn id="58" dur="1000"/>
                                        <p:tgtEl>
                                          <p:spTgt spid="31"/>
                                        </p:tgtEl>
                                      </p:cBhvr>
                                    </p:animEffect>
                                  </p:childTnLst>
                                </p:cTn>
                              </p:par>
                              <p:par>
                                <p:cTn id="59" presetID="10" presetClass="entr" presetSubtype="0" fill="hold" nodeType="withEffect">
                                  <p:stCondLst>
                                    <p:cond delay="1500"/>
                                  </p:stCondLst>
                                  <p:childTnLst>
                                    <p:set>
                                      <p:cBhvr>
                                        <p:cTn id="60" dur="1" fill="hold">
                                          <p:stCondLst>
                                            <p:cond delay="0"/>
                                          </p:stCondLst>
                                        </p:cTn>
                                        <p:tgtEl>
                                          <p:spTgt spid="32"/>
                                        </p:tgtEl>
                                        <p:attrNameLst>
                                          <p:attrName>style.visibility</p:attrName>
                                        </p:attrNameLst>
                                      </p:cBhvr>
                                      <p:to>
                                        <p:strVal val="visible"/>
                                      </p:to>
                                    </p:set>
                                    <p:animEffect transition="in" filter="fade">
                                      <p:cBhvr>
                                        <p:cTn id="61" dur="500"/>
                                        <p:tgtEl>
                                          <p:spTgt spid="32"/>
                                        </p:tgtEl>
                                      </p:cBhvr>
                                    </p:animEffect>
                                  </p:childTnLst>
                                </p:cTn>
                              </p:par>
                              <p:par>
                                <p:cTn id="62" presetID="42" presetClass="path" presetSubtype="0" decel="50000" fill="hold" nodeType="withEffect">
                                  <p:stCondLst>
                                    <p:cond delay="1500"/>
                                  </p:stCondLst>
                                  <p:childTnLst>
                                    <p:animMotion origin="layout" path="M 4.16667E-7 -2.59259E-6 L 4.16667E-7 0.52685 " pathEditMode="relative" rAng="0" ptsTypes="AA">
                                      <p:cBhvr>
                                        <p:cTn id="63" dur="1750" spd="-100000" fill="hold"/>
                                        <p:tgtEl>
                                          <p:spTgt spid="32"/>
                                        </p:tgtEl>
                                        <p:attrNameLst>
                                          <p:attrName>ppt_x</p:attrName>
                                          <p:attrName>ppt_y</p:attrName>
                                        </p:attrNameLst>
                                      </p:cBhvr>
                                      <p:rCtr x="0" y="2634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4" grpId="2" animBg="1"/>
      <p:bldP spid="15" grpId="0" animBg="1"/>
      <p:bldP spid="15" grpId="1" animBg="1"/>
      <p:bldP spid="15" grpId="2" animBg="1"/>
      <p:bldP spid="16" grpId="0" animBg="1"/>
      <p:bldP spid="16" grpId="1" animBg="1"/>
      <p:bldP spid="16" grpId="2" animBg="1"/>
      <p:bldP spid="17" grpId="0" animBg="1"/>
      <p:bldP spid="18" grpId="0" animBg="1"/>
      <p:bldP spid="19" grpId="0" animBg="1"/>
      <p:bldP spid="20" grpId="0"/>
      <p:bldP spid="21" grpId="0"/>
      <p:bldP spid="22" grpId="0"/>
      <p:bldP spid="29" grpId="0"/>
      <p:bldP spid="30" grpId="0"/>
      <p:bldP spid="31"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3"/>
          <p:cNvSpPr txBox="1"/>
          <p:nvPr/>
        </p:nvSpPr>
        <p:spPr>
          <a:xfrm>
            <a:off x="2768970" y="248083"/>
            <a:ext cx="3777531"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zh-CN" altLang="en-US" sz="3600" kern="0" dirty="0">
                <a:solidFill>
                  <a:srgbClr val="00C8D8"/>
                </a:solidFill>
                <a:latin typeface="微软雅黑" panose="020B0503020204020204" pitchFamily="34" charset="-122"/>
                <a:ea typeface="微软雅黑" panose="020B0503020204020204" pitchFamily="34" charset="-122"/>
              </a:rPr>
              <a:t>其他前景</a:t>
            </a:r>
          </a:p>
        </p:txBody>
      </p:sp>
      <p:sp>
        <p:nvSpPr>
          <p:cNvPr id="23" name="矩形 22"/>
          <p:cNvSpPr/>
          <p:nvPr/>
        </p:nvSpPr>
        <p:spPr>
          <a:xfrm>
            <a:off x="-806824" y="847165"/>
            <a:ext cx="524436" cy="88750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矩形 23"/>
          <p:cNvSpPr/>
          <p:nvPr/>
        </p:nvSpPr>
        <p:spPr>
          <a:xfrm>
            <a:off x="-806824" y="1734671"/>
            <a:ext cx="524436" cy="887506"/>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 name="组合 1"/>
          <p:cNvGrpSpPr/>
          <p:nvPr/>
        </p:nvGrpSpPr>
        <p:grpSpPr>
          <a:xfrm>
            <a:off x="354482" y="190001"/>
            <a:ext cx="2228557" cy="763237"/>
            <a:chOff x="157476" y="152440"/>
            <a:chExt cx="2474408" cy="847436"/>
          </a:xfrm>
        </p:grpSpPr>
        <p:sp>
          <p:nvSpPr>
            <p:cNvPr id="25" name="Freeform 24"/>
            <p:cNvSpPr/>
            <p:nvPr/>
          </p:nvSpPr>
          <p:spPr>
            <a:xfrm>
              <a:off x="1332597" y="152440"/>
              <a:ext cx="1299287" cy="847436"/>
            </a:xfrm>
            <a:custGeom>
              <a:avLst/>
              <a:gdLst/>
              <a:ahLst/>
              <a:cxnLst>
                <a:cxn ang="0">
                  <a:pos x="448270" y="0"/>
                </a:cxn>
                <a:cxn ang="0">
                  <a:pos x="2349604" y="0"/>
                </a:cxn>
                <a:cxn ang="0">
                  <a:pos x="2374000" y="55145"/>
                </a:cxn>
                <a:cxn ang="0">
                  <a:pos x="1989769" y="1497335"/>
                </a:cxn>
                <a:cxn ang="0">
                  <a:pos x="1934879" y="1553246"/>
                </a:cxn>
                <a:cxn ang="0">
                  <a:pos x="33544" y="1553246"/>
                </a:cxn>
                <a:cxn ang="0">
                  <a:pos x="8386" y="1497335"/>
                </a:cxn>
                <a:cxn ang="0">
                  <a:pos x="393380" y="55145"/>
                </a:cxn>
                <a:cxn ang="0">
                  <a:pos x="448270" y="0"/>
                </a:cxn>
              </a:cxnLst>
              <a:rect l="0" t="0" r="0" b="0"/>
              <a:pathLst>
                <a:path w="3125" h="2028">
                  <a:moveTo>
                    <a:pt x="588" y="0"/>
                  </a:moveTo>
                  <a:lnTo>
                    <a:pt x="3082" y="0"/>
                  </a:lnTo>
                  <a:cubicBezTo>
                    <a:pt x="3110" y="0"/>
                    <a:pt x="3125" y="32"/>
                    <a:pt x="3114" y="72"/>
                  </a:cubicBezTo>
                  <a:lnTo>
                    <a:pt x="2610" y="1955"/>
                  </a:lnTo>
                  <a:cubicBezTo>
                    <a:pt x="2599" y="1995"/>
                    <a:pt x="2567" y="2028"/>
                    <a:pt x="2538" y="2028"/>
                  </a:cubicBezTo>
                  <a:lnTo>
                    <a:pt x="44" y="2028"/>
                  </a:lnTo>
                  <a:cubicBezTo>
                    <a:pt x="15" y="2028"/>
                    <a:pt x="0" y="1995"/>
                    <a:pt x="11" y="1955"/>
                  </a:cubicBezTo>
                  <a:lnTo>
                    <a:pt x="516" y="72"/>
                  </a:lnTo>
                  <a:cubicBezTo>
                    <a:pt x="527" y="32"/>
                    <a:pt x="559" y="0"/>
                    <a:pt x="588" y="0"/>
                  </a:cubicBez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26" name="Freeform 22"/>
            <p:cNvSpPr/>
            <p:nvPr/>
          </p:nvSpPr>
          <p:spPr>
            <a:xfrm>
              <a:off x="157476" y="152440"/>
              <a:ext cx="1298421" cy="846571"/>
            </a:xfrm>
            <a:custGeom>
              <a:avLst/>
              <a:gdLst/>
              <a:ahLst/>
              <a:cxnLst>
                <a:cxn ang="0">
                  <a:pos x="448114" y="0"/>
                </a:cxn>
                <a:cxn ang="0">
                  <a:pos x="2346501" y="0"/>
                </a:cxn>
                <a:cxn ang="0">
                  <a:pos x="2372412" y="56677"/>
                </a:cxn>
                <a:cxn ang="0">
                  <a:pos x="1988314" y="1496569"/>
                </a:cxn>
                <a:cxn ang="0">
                  <a:pos x="1932681" y="1553246"/>
                </a:cxn>
                <a:cxn ang="0">
                  <a:pos x="33532" y="1553246"/>
                </a:cxn>
                <a:cxn ang="0">
                  <a:pos x="8383" y="1496569"/>
                </a:cxn>
                <a:cxn ang="0">
                  <a:pos x="392481" y="56677"/>
                </a:cxn>
                <a:cxn ang="0">
                  <a:pos x="448114" y="0"/>
                </a:cxn>
              </a:cxnLst>
              <a:rect l="0" t="0" r="0" b="0"/>
              <a:pathLst>
                <a:path w="3124" h="2028">
                  <a:moveTo>
                    <a:pt x="588" y="0"/>
                  </a:moveTo>
                  <a:lnTo>
                    <a:pt x="3079" y="0"/>
                  </a:lnTo>
                  <a:cubicBezTo>
                    <a:pt x="3109" y="0"/>
                    <a:pt x="3124" y="33"/>
                    <a:pt x="3113" y="74"/>
                  </a:cubicBezTo>
                  <a:lnTo>
                    <a:pt x="2609" y="1954"/>
                  </a:lnTo>
                  <a:cubicBezTo>
                    <a:pt x="2598" y="1994"/>
                    <a:pt x="2565" y="2028"/>
                    <a:pt x="2536" y="2028"/>
                  </a:cubicBezTo>
                  <a:lnTo>
                    <a:pt x="44" y="2028"/>
                  </a:lnTo>
                  <a:cubicBezTo>
                    <a:pt x="15" y="2028"/>
                    <a:pt x="0" y="1994"/>
                    <a:pt x="11" y="1954"/>
                  </a:cubicBezTo>
                  <a:lnTo>
                    <a:pt x="515" y="74"/>
                  </a:lnTo>
                  <a:cubicBezTo>
                    <a:pt x="526" y="33"/>
                    <a:pt x="559" y="0"/>
                    <a:pt x="588" y="0"/>
                  </a:cubicBez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grpSp>
      <p:sp>
        <p:nvSpPr>
          <p:cNvPr id="27" name="Freeform 29"/>
          <p:cNvSpPr/>
          <p:nvPr/>
        </p:nvSpPr>
        <p:spPr>
          <a:xfrm>
            <a:off x="1749693" y="403409"/>
            <a:ext cx="441189" cy="335641"/>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FFFFFF"/>
          </a:solidFill>
          <a:ln w="9525">
            <a:noFill/>
          </a:ln>
        </p:spPr>
        <p:txBody>
          <a:bodyPr/>
          <a:lstStyle/>
          <a:p>
            <a:endParaRPr lang="zh-CN" altLang="en-US" sz="1799" dirty="0">
              <a:ea typeface="微软雅黑" panose="020B0503020204020204" pitchFamily="34" charset="-122"/>
            </a:endParaRPr>
          </a:p>
        </p:txBody>
      </p:sp>
      <p:sp>
        <p:nvSpPr>
          <p:cNvPr id="28" name="TextBox 23"/>
          <p:cNvSpPr txBox="1"/>
          <p:nvPr/>
        </p:nvSpPr>
        <p:spPr>
          <a:xfrm>
            <a:off x="488478" y="368127"/>
            <a:ext cx="1127219" cy="3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en-US" altLang="zh-CN" sz="1800" kern="0" dirty="0" smtClean="0">
                <a:solidFill>
                  <a:srgbClr val="FFFFFF"/>
                </a:solidFill>
                <a:latin typeface="微软雅黑" panose="020B0503020204020204" pitchFamily="34" charset="-122"/>
                <a:ea typeface="微软雅黑" panose="020B0503020204020204" pitchFamily="34" charset="-122"/>
              </a:rPr>
              <a:t>LOGO</a:t>
            </a:r>
            <a:endParaRPr lang="zh-CN" altLang="en-US" sz="1800" kern="0" dirty="0">
              <a:solidFill>
                <a:srgbClr val="FFFFFF"/>
              </a:solidFill>
              <a:latin typeface="微软雅黑" panose="020B0503020204020204" pitchFamily="34" charset="-122"/>
              <a:ea typeface="微软雅黑" panose="020B0503020204020204" pitchFamily="34" charset="-122"/>
            </a:endParaRPr>
          </a:p>
        </p:txBody>
      </p:sp>
      <p:sp>
        <p:nvSpPr>
          <p:cNvPr id="12" name="Freeform 28"/>
          <p:cNvSpPr/>
          <p:nvPr/>
        </p:nvSpPr>
        <p:spPr>
          <a:xfrm>
            <a:off x="5584865" y="529454"/>
            <a:ext cx="491880" cy="375265"/>
          </a:xfrm>
          <a:custGeom>
            <a:avLst/>
            <a:gdLst/>
            <a:ahLst/>
            <a:cxnLst>
              <a:cxn ang="0">
                <a:pos x="523584" y="195509"/>
              </a:cxn>
              <a:cxn ang="0">
                <a:pos x="468711" y="250712"/>
              </a:cxn>
              <a:cxn ang="0">
                <a:pos x="320857" y="399452"/>
              </a:cxn>
              <a:cxn ang="0">
                <a:pos x="210348" y="399452"/>
              </a:cxn>
              <a:cxn ang="0">
                <a:pos x="374206" y="234611"/>
              </a:cxn>
              <a:cxn ang="0">
                <a:pos x="0" y="234611"/>
              </a:cxn>
              <a:cxn ang="0">
                <a:pos x="0" y="156407"/>
              </a:cxn>
              <a:cxn ang="0">
                <a:pos x="374206" y="156407"/>
              </a:cxn>
              <a:cxn ang="0">
                <a:pos x="218732" y="0"/>
              </a:cxn>
              <a:cxn ang="0">
                <a:pos x="329241" y="0"/>
              </a:cxn>
              <a:cxn ang="0">
                <a:pos x="468711" y="140307"/>
              </a:cxn>
              <a:cxn ang="0">
                <a:pos x="523584" y="195509"/>
              </a:cxn>
            </a:cxnLst>
            <a:rect l="0" t="0" r="0" b="0"/>
            <a:pathLst>
              <a:path w="687" h="521">
                <a:moveTo>
                  <a:pt x="687" y="255"/>
                </a:moveTo>
                <a:lnTo>
                  <a:pt x="615" y="327"/>
                </a:lnTo>
                <a:lnTo>
                  <a:pt x="421" y="521"/>
                </a:lnTo>
                <a:lnTo>
                  <a:pt x="276" y="521"/>
                </a:lnTo>
                <a:lnTo>
                  <a:pt x="491" y="306"/>
                </a:lnTo>
                <a:lnTo>
                  <a:pt x="0" y="306"/>
                </a:lnTo>
                <a:lnTo>
                  <a:pt x="0" y="204"/>
                </a:lnTo>
                <a:lnTo>
                  <a:pt x="491" y="204"/>
                </a:lnTo>
                <a:lnTo>
                  <a:pt x="287" y="0"/>
                </a:lnTo>
                <a:lnTo>
                  <a:pt x="432" y="0"/>
                </a:lnTo>
                <a:lnTo>
                  <a:pt x="615" y="183"/>
                </a:lnTo>
                <a:lnTo>
                  <a:pt x="687" y="255"/>
                </a:ln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sp>
        <p:nvSpPr>
          <p:cNvPr id="13" name="Freeform 29"/>
          <p:cNvSpPr/>
          <p:nvPr/>
        </p:nvSpPr>
        <p:spPr>
          <a:xfrm>
            <a:off x="6222962" y="71945"/>
            <a:ext cx="624943" cy="475435"/>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14" name="TextBox 29"/>
          <p:cNvSpPr txBox="1"/>
          <p:nvPr/>
        </p:nvSpPr>
        <p:spPr>
          <a:xfrm>
            <a:off x="711655" y="2119980"/>
            <a:ext cx="2234747" cy="1025922"/>
          </a:xfrm>
          <a:prstGeom prst="rect">
            <a:avLst/>
          </a:prstGeom>
          <a:noFill/>
        </p:spPr>
        <p:txBody>
          <a:bodyPr wrap="square" lIns="0" tIns="0" rIns="0" bIns="0" rtlCol="0">
            <a:spAutoFit/>
          </a:bodyPr>
          <a:lstStyle/>
          <a:p>
            <a:pPr algn="just">
              <a:lnSpc>
                <a:spcPts val="2000"/>
              </a:lnSpc>
            </a:pPr>
            <a:r>
              <a:rPr lang="zh-CN" altLang="en-US" sz="1467" dirty="0">
                <a:solidFill>
                  <a:schemeClr val="tx1">
                    <a:lumMod val="65000"/>
                    <a:lumOff val="35000"/>
                  </a:schemeClr>
                </a:solidFill>
                <a:latin typeface="微软雅黑" pitchFamily="34" charset="-122"/>
                <a:ea typeface="微软雅黑" pitchFamily="34" charset="-122"/>
              </a:rPr>
              <a:t>点击输入简要文字内容，文字内容需概括精炼，言简意赅的说明分项内容言简意赅的说明分项内容</a:t>
            </a:r>
            <a:endParaRPr lang="en-US" altLang="zh-CN" sz="1467" dirty="0">
              <a:solidFill>
                <a:schemeClr val="tx1">
                  <a:lumMod val="65000"/>
                  <a:lumOff val="35000"/>
                </a:schemeClr>
              </a:solidFill>
              <a:latin typeface="微软雅黑" pitchFamily="34" charset="-122"/>
              <a:ea typeface="微软雅黑" pitchFamily="34" charset="-122"/>
            </a:endParaRPr>
          </a:p>
        </p:txBody>
      </p:sp>
      <p:sp>
        <p:nvSpPr>
          <p:cNvPr id="15" name="TextBox 29"/>
          <p:cNvSpPr txBox="1"/>
          <p:nvPr/>
        </p:nvSpPr>
        <p:spPr>
          <a:xfrm>
            <a:off x="9301164" y="3151062"/>
            <a:ext cx="2247125" cy="1025922"/>
          </a:xfrm>
          <a:prstGeom prst="rect">
            <a:avLst/>
          </a:prstGeom>
          <a:noFill/>
        </p:spPr>
        <p:txBody>
          <a:bodyPr wrap="square" lIns="0" tIns="0" rIns="0" bIns="0" rtlCol="0">
            <a:spAutoFit/>
          </a:bodyPr>
          <a:lstStyle/>
          <a:p>
            <a:pPr algn="just">
              <a:lnSpc>
                <a:spcPts val="2000"/>
              </a:lnSpc>
            </a:pPr>
            <a:r>
              <a:rPr lang="zh-CN" altLang="en-US" sz="1467" dirty="0">
                <a:solidFill>
                  <a:schemeClr val="tx1">
                    <a:lumMod val="65000"/>
                    <a:lumOff val="35000"/>
                  </a:schemeClr>
                </a:solidFill>
                <a:latin typeface="微软雅黑" pitchFamily="34" charset="-122"/>
                <a:ea typeface="微软雅黑" pitchFamily="34" charset="-122"/>
              </a:rPr>
              <a:t>点击输入简要文字内容，文字内容需概括精炼，言简意赅的说明分项内容言简意赅的说明分项内容</a:t>
            </a:r>
            <a:endParaRPr lang="en-US" altLang="zh-CN" sz="1467" dirty="0">
              <a:solidFill>
                <a:schemeClr val="tx1">
                  <a:lumMod val="65000"/>
                  <a:lumOff val="35000"/>
                </a:schemeClr>
              </a:solidFill>
              <a:latin typeface="微软雅黑" pitchFamily="34" charset="-122"/>
              <a:ea typeface="微软雅黑" pitchFamily="34" charset="-122"/>
            </a:endParaRPr>
          </a:p>
        </p:txBody>
      </p:sp>
      <p:sp>
        <p:nvSpPr>
          <p:cNvPr id="16" name="TextBox 29"/>
          <p:cNvSpPr txBox="1"/>
          <p:nvPr/>
        </p:nvSpPr>
        <p:spPr>
          <a:xfrm>
            <a:off x="711655" y="4180555"/>
            <a:ext cx="2234747" cy="1025922"/>
          </a:xfrm>
          <a:prstGeom prst="rect">
            <a:avLst/>
          </a:prstGeom>
          <a:noFill/>
        </p:spPr>
        <p:txBody>
          <a:bodyPr wrap="square" lIns="0" tIns="0" rIns="0" bIns="0" rtlCol="0">
            <a:spAutoFit/>
          </a:bodyPr>
          <a:lstStyle/>
          <a:p>
            <a:pPr algn="just">
              <a:lnSpc>
                <a:spcPts val="2000"/>
              </a:lnSpc>
            </a:pPr>
            <a:r>
              <a:rPr lang="zh-CN" altLang="en-US" sz="1467" dirty="0">
                <a:solidFill>
                  <a:schemeClr val="tx1">
                    <a:lumMod val="65000"/>
                    <a:lumOff val="35000"/>
                  </a:schemeClr>
                </a:solidFill>
                <a:latin typeface="微软雅黑" pitchFamily="34" charset="-122"/>
                <a:ea typeface="微软雅黑" pitchFamily="34" charset="-122"/>
              </a:rPr>
              <a:t>点击输入简要文字内容，文字内容需概括精炼，言简意赅的说明分项内容言简意赅的说明分项内容</a:t>
            </a:r>
            <a:endParaRPr lang="en-US" altLang="zh-CN" sz="1467" dirty="0">
              <a:solidFill>
                <a:schemeClr val="tx1">
                  <a:lumMod val="65000"/>
                  <a:lumOff val="35000"/>
                </a:schemeClr>
              </a:solidFill>
              <a:latin typeface="微软雅黑" pitchFamily="34" charset="-122"/>
              <a:ea typeface="微软雅黑" pitchFamily="34" charset="-122"/>
            </a:endParaRPr>
          </a:p>
        </p:txBody>
      </p:sp>
      <p:sp>
        <p:nvSpPr>
          <p:cNvPr id="17" name="TextBox 29"/>
          <p:cNvSpPr txBox="1"/>
          <p:nvPr/>
        </p:nvSpPr>
        <p:spPr>
          <a:xfrm>
            <a:off x="9301164" y="5211636"/>
            <a:ext cx="2247125" cy="1025922"/>
          </a:xfrm>
          <a:prstGeom prst="rect">
            <a:avLst/>
          </a:prstGeom>
          <a:noFill/>
        </p:spPr>
        <p:txBody>
          <a:bodyPr wrap="square" lIns="0" tIns="0" rIns="0" bIns="0" rtlCol="0">
            <a:spAutoFit/>
          </a:bodyPr>
          <a:lstStyle/>
          <a:p>
            <a:pPr algn="just">
              <a:lnSpc>
                <a:spcPts val="2000"/>
              </a:lnSpc>
            </a:pPr>
            <a:r>
              <a:rPr lang="zh-CN" altLang="en-US" sz="1467" dirty="0">
                <a:solidFill>
                  <a:schemeClr val="tx1">
                    <a:lumMod val="65000"/>
                    <a:lumOff val="35000"/>
                  </a:schemeClr>
                </a:solidFill>
                <a:latin typeface="微软雅黑" pitchFamily="34" charset="-122"/>
                <a:ea typeface="微软雅黑" pitchFamily="34" charset="-122"/>
              </a:rPr>
              <a:t>点击输入简要文字内容，文字内容需概括精炼，言简意赅的说明分项内容言简意赅的说明分项内容</a:t>
            </a:r>
            <a:endParaRPr lang="en-US" altLang="zh-CN" sz="1467" dirty="0">
              <a:solidFill>
                <a:schemeClr val="tx1">
                  <a:lumMod val="65000"/>
                  <a:lumOff val="35000"/>
                </a:schemeClr>
              </a:solidFill>
              <a:latin typeface="微软雅黑" pitchFamily="34" charset="-122"/>
              <a:ea typeface="微软雅黑" pitchFamily="34" charset="-122"/>
            </a:endParaRPr>
          </a:p>
        </p:txBody>
      </p:sp>
      <p:sp>
        <p:nvSpPr>
          <p:cNvPr id="18" name="Freeform 40"/>
          <p:cNvSpPr>
            <a:spLocks/>
          </p:cNvSpPr>
          <p:nvPr/>
        </p:nvSpPr>
        <p:spPr bwMode="auto">
          <a:xfrm>
            <a:off x="5819776" y="4782418"/>
            <a:ext cx="3205163" cy="1882775"/>
          </a:xfrm>
          <a:custGeom>
            <a:avLst/>
            <a:gdLst>
              <a:gd name="T0" fmla="*/ 819 w 1161"/>
              <a:gd name="T1" fmla="*/ 0 h 682"/>
              <a:gd name="T2" fmla="*/ 556 w 1161"/>
              <a:gd name="T3" fmla="*/ 124 h 682"/>
              <a:gd name="T4" fmla="*/ 556 w 1161"/>
              <a:gd name="T5" fmla="*/ 124 h 682"/>
              <a:gd name="T6" fmla="*/ 313 w 1161"/>
              <a:gd name="T7" fmla="*/ 302 h 682"/>
              <a:gd name="T8" fmla="*/ 154 w 1161"/>
              <a:gd name="T9" fmla="*/ 257 h 682"/>
              <a:gd name="T10" fmla="*/ 154 w 1161"/>
              <a:gd name="T11" fmla="*/ 257 h 682"/>
              <a:gd name="T12" fmla="*/ 100 w 1161"/>
              <a:gd name="T13" fmla="*/ 241 h 682"/>
              <a:gd name="T14" fmla="*/ 0 w 1161"/>
              <a:gd name="T15" fmla="*/ 341 h 682"/>
              <a:gd name="T16" fmla="*/ 100 w 1161"/>
              <a:gd name="T17" fmla="*/ 441 h 682"/>
              <a:gd name="T18" fmla="*/ 154 w 1161"/>
              <a:gd name="T19" fmla="*/ 425 h 682"/>
              <a:gd name="T20" fmla="*/ 154 w 1161"/>
              <a:gd name="T21" fmla="*/ 425 h 682"/>
              <a:gd name="T22" fmla="*/ 313 w 1161"/>
              <a:gd name="T23" fmla="*/ 380 h 682"/>
              <a:gd name="T24" fmla="*/ 556 w 1161"/>
              <a:gd name="T25" fmla="*/ 558 h 682"/>
              <a:gd name="T26" fmla="*/ 556 w 1161"/>
              <a:gd name="T27" fmla="*/ 558 h 682"/>
              <a:gd name="T28" fmla="*/ 819 w 1161"/>
              <a:gd name="T29" fmla="*/ 682 h 682"/>
              <a:gd name="T30" fmla="*/ 1161 w 1161"/>
              <a:gd name="T31" fmla="*/ 341 h 682"/>
              <a:gd name="T32" fmla="*/ 819 w 1161"/>
              <a:gd name="T33"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61" h="682">
                <a:moveTo>
                  <a:pt x="819" y="0"/>
                </a:moveTo>
                <a:cubicBezTo>
                  <a:pt x="714" y="0"/>
                  <a:pt x="619" y="48"/>
                  <a:pt x="556" y="124"/>
                </a:cubicBezTo>
                <a:cubicBezTo>
                  <a:pt x="556" y="124"/>
                  <a:pt x="556" y="124"/>
                  <a:pt x="556" y="124"/>
                </a:cubicBezTo>
                <a:cubicBezTo>
                  <a:pt x="462" y="235"/>
                  <a:pt x="461" y="302"/>
                  <a:pt x="313" y="302"/>
                </a:cubicBezTo>
                <a:cubicBezTo>
                  <a:pt x="187" y="302"/>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29"/>
                  <a:pt x="1161" y="341"/>
                </a:cubicBezTo>
                <a:cubicBezTo>
                  <a:pt x="1161" y="153"/>
                  <a:pt x="1008" y="0"/>
                  <a:pt x="819" y="0"/>
                </a:cubicBezTo>
                <a:close/>
              </a:path>
            </a:pathLst>
          </a:custGeom>
          <a:solidFill>
            <a:srgbClr val="1F3240"/>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19" name="Freeform 41"/>
          <p:cNvSpPr>
            <a:spLocks/>
          </p:cNvSpPr>
          <p:nvPr/>
        </p:nvSpPr>
        <p:spPr bwMode="auto">
          <a:xfrm>
            <a:off x="3167063" y="1691555"/>
            <a:ext cx="3205163" cy="1882775"/>
          </a:xfrm>
          <a:custGeom>
            <a:avLst/>
            <a:gdLst>
              <a:gd name="T0" fmla="*/ 1061 w 1161"/>
              <a:gd name="T1" fmla="*/ 241 h 682"/>
              <a:gd name="T2" fmla="*/ 1007 w 1161"/>
              <a:gd name="T3" fmla="*/ 257 h 682"/>
              <a:gd name="T4" fmla="*/ 1007 w 1161"/>
              <a:gd name="T5" fmla="*/ 257 h 682"/>
              <a:gd name="T6" fmla="*/ 848 w 1161"/>
              <a:gd name="T7" fmla="*/ 302 h 682"/>
              <a:gd name="T8" fmla="*/ 605 w 1161"/>
              <a:gd name="T9" fmla="*/ 124 h 682"/>
              <a:gd name="T10" fmla="*/ 605 w 1161"/>
              <a:gd name="T11" fmla="*/ 124 h 682"/>
              <a:gd name="T12" fmla="*/ 342 w 1161"/>
              <a:gd name="T13" fmla="*/ 0 h 682"/>
              <a:gd name="T14" fmla="*/ 0 w 1161"/>
              <a:gd name="T15" fmla="*/ 341 h 682"/>
              <a:gd name="T16" fmla="*/ 342 w 1161"/>
              <a:gd name="T17" fmla="*/ 682 h 682"/>
              <a:gd name="T18" fmla="*/ 605 w 1161"/>
              <a:gd name="T19" fmla="*/ 558 h 682"/>
              <a:gd name="T20" fmla="*/ 605 w 1161"/>
              <a:gd name="T21" fmla="*/ 558 h 682"/>
              <a:gd name="T22" fmla="*/ 605 w 1161"/>
              <a:gd name="T23" fmla="*/ 558 h 682"/>
              <a:gd name="T24" fmla="*/ 605 w 1161"/>
              <a:gd name="T25" fmla="*/ 558 h 682"/>
              <a:gd name="T26" fmla="*/ 848 w 1161"/>
              <a:gd name="T27" fmla="*/ 380 h 682"/>
              <a:gd name="T28" fmla="*/ 1007 w 1161"/>
              <a:gd name="T29" fmla="*/ 425 h 682"/>
              <a:gd name="T30" fmla="*/ 1007 w 1161"/>
              <a:gd name="T31" fmla="*/ 425 h 682"/>
              <a:gd name="T32" fmla="*/ 1061 w 1161"/>
              <a:gd name="T33" fmla="*/ 441 h 682"/>
              <a:gd name="T34" fmla="*/ 1161 w 1161"/>
              <a:gd name="T35" fmla="*/ 341 h 682"/>
              <a:gd name="T36" fmla="*/ 1061 w 1161"/>
              <a:gd name="T37" fmla="*/ 241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1061" y="241"/>
                </a:moveTo>
                <a:cubicBezTo>
                  <a:pt x="1041" y="241"/>
                  <a:pt x="1023" y="247"/>
                  <a:pt x="1007" y="257"/>
                </a:cubicBezTo>
                <a:cubicBezTo>
                  <a:pt x="1007" y="257"/>
                  <a:pt x="1007" y="257"/>
                  <a:pt x="1007" y="257"/>
                </a:cubicBezTo>
                <a:cubicBezTo>
                  <a:pt x="964" y="284"/>
                  <a:pt x="974" y="302"/>
                  <a:pt x="848" y="302"/>
                </a:cubicBezTo>
                <a:cubicBezTo>
                  <a:pt x="700" y="302"/>
                  <a:pt x="699" y="235"/>
                  <a:pt x="605" y="124"/>
                </a:cubicBezTo>
                <a:cubicBezTo>
                  <a:pt x="605" y="124"/>
                  <a:pt x="605" y="124"/>
                  <a:pt x="605" y="124"/>
                </a:cubicBezTo>
                <a:cubicBezTo>
                  <a:pt x="542" y="48"/>
                  <a:pt x="448" y="0"/>
                  <a:pt x="342" y="0"/>
                </a:cubicBezTo>
                <a:cubicBezTo>
                  <a:pt x="153" y="0"/>
                  <a:pt x="0" y="153"/>
                  <a:pt x="0" y="341"/>
                </a:cubicBezTo>
                <a:cubicBezTo>
                  <a:pt x="0" y="529"/>
                  <a:pt x="153" y="682"/>
                  <a:pt x="342" y="682"/>
                </a:cubicBezTo>
                <a:cubicBezTo>
                  <a:pt x="448" y="682"/>
                  <a:pt x="542" y="634"/>
                  <a:pt x="605" y="558"/>
                </a:cubicBezTo>
                <a:cubicBezTo>
                  <a:pt x="605" y="558"/>
                  <a:pt x="605" y="558"/>
                  <a:pt x="605" y="558"/>
                </a:cubicBezTo>
                <a:cubicBezTo>
                  <a:pt x="605" y="558"/>
                  <a:pt x="605" y="558"/>
                  <a:pt x="605" y="558"/>
                </a:cubicBezTo>
                <a:cubicBezTo>
                  <a:pt x="605" y="558"/>
                  <a:pt x="605" y="558"/>
                  <a:pt x="605" y="558"/>
                </a:cubicBezTo>
                <a:cubicBezTo>
                  <a:pt x="699" y="447"/>
                  <a:pt x="700" y="380"/>
                  <a:pt x="848" y="380"/>
                </a:cubicBezTo>
                <a:cubicBezTo>
                  <a:pt x="974" y="380"/>
                  <a:pt x="964" y="398"/>
                  <a:pt x="1007" y="425"/>
                </a:cubicBezTo>
                <a:cubicBezTo>
                  <a:pt x="1007" y="425"/>
                  <a:pt x="1007" y="425"/>
                  <a:pt x="1007" y="425"/>
                </a:cubicBezTo>
                <a:cubicBezTo>
                  <a:pt x="1023" y="435"/>
                  <a:pt x="1041" y="441"/>
                  <a:pt x="1061" y="441"/>
                </a:cubicBezTo>
                <a:cubicBezTo>
                  <a:pt x="1116" y="441"/>
                  <a:pt x="1161" y="396"/>
                  <a:pt x="1161" y="341"/>
                </a:cubicBezTo>
                <a:cubicBezTo>
                  <a:pt x="1161" y="286"/>
                  <a:pt x="1116" y="241"/>
                  <a:pt x="1061" y="241"/>
                </a:cubicBezTo>
                <a:close/>
              </a:path>
            </a:pathLst>
          </a:custGeom>
          <a:solidFill>
            <a:srgbClr val="1F3240"/>
          </a:solidFill>
          <a:ln>
            <a:noFill/>
          </a:ln>
        </p:spPr>
        <p:txBody>
          <a:bodyPr vert="horz" wrap="square" lIns="91440" tIns="45720" rIns="91440" bIns="45720" numCol="1" anchor="t" anchorCtr="0" compatLnSpc="1">
            <a:prstTxWarp prst="textNoShape">
              <a:avLst/>
            </a:prstTxWarp>
          </a:bodyPr>
          <a:lstStyle/>
          <a:p>
            <a:endParaRPr lang="zh-CN" altLang="en-US" sz="2400"/>
          </a:p>
        </p:txBody>
      </p:sp>
      <p:grpSp>
        <p:nvGrpSpPr>
          <p:cNvPr id="20" name="组合 19"/>
          <p:cNvGrpSpPr/>
          <p:nvPr/>
        </p:nvGrpSpPr>
        <p:grpSpPr>
          <a:xfrm>
            <a:off x="6010275" y="2020167"/>
            <a:ext cx="171451" cy="4267200"/>
            <a:chOff x="6010275" y="1583258"/>
            <a:chExt cx="171450" cy="4267200"/>
          </a:xfrm>
        </p:grpSpPr>
        <p:cxnSp>
          <p:nvCxnSpPr>
            <p:cNvPr id="21" name="直接连接符 20"/>
            <p:cNvCxnSpPr>
              <a:stCxn id="22" idx="3"/>
              <a:endCxn id="32" idx="0"/>
            </p:cNvCxnSpPr>
            <p:nvPr/>
          </p:nvCxnSpPr>
          <p:spPr>
            <a:xfrm>
              <a:off x="6096000" y="1713433"/>
              <a:ext cx="0" cy="4076700"/>
            </a:xfrm>
            <a:prstGeom prst="line">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2" name="Freeform 42"/>
            <p:cNvSpPr>
              <a:spLocks/>
            </p:cNvSpPr>
            <p:nvPr/>
          </p:nvSpPr>
          <p:spPr bwMode="auto">
            <a:xfrm>
              <a:off x="6010275" y="1583258"/>
              <a:ext cx="171450" cy="130175"/>
            </a:xfrm>
            <a:custGeom>
              <a:avLst/>
              <a:gdLst>
                <a:gd name="T0" fmla="*/ 54 w 108"/>
                <a:gd name="T1" fmla="*/ 45 h 82"/>
                <a:gd name="T2" fmla="*/ 0 w 108"/>
                <a:gd name="T3" fmla="*/ 0 h 82"/>
                <a:gd name="T4" fmla="*/ 0 w 108"/>
                <a:gd name="T5" fmla="*/ 38 h 82"/>
                <a:gd name="T6" fmla="*/ 54 w 108"/>
                <a:gd name="T7" fmla="*/ 82 h 82"/>
                <a:gd name="T8" fmla="*/ 108 w 108"/>
                <a:gd name="T9" fmla="*/ 38 h 82"/>
                <a:gd name="T10" fmla="*/ 108 w 108"/>
                <a:gd name="T11" fmla="*/ 0 h 82"/>
                <a:gd name="T12" fmla="*/ 54 w 108"/>
                <a:gd name="T13" fmla="*/ 45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5"/>
                  </a:moveTo>
                  <a:lnTo>
                    <a:pt x="0" y="0"/>
                  </a:lnTo>
                  <a:lnTo>
                    <a:pt x="0" y="38"/>
                  </a:lnTo>
                  <a:lnTo>
                    <a:pt x="54" y="82"/>
                  </a:lnTo>
                  <a:lnTo>
                    <a:pt x="108" y="38"/>
                  </a:lnTo>
                  <a:lnTo>
                    <a:pt x="108" y="0"/>
                  </a:lnTo>
                  <a:lnTo>
                    <a:pt x="54" y="45"/>
                  </a:lnTo>
                  <a:close/>
                </a:path>
              </a:pathLst>
            </a:custGeom>
            <a:solidFill>
              <a:schemeClr val="tx1">
                <a:lumMod val="50000"/>
                <a:lumOff val="50000"/>
              </a:schemeClr>
            </a:solid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29" name="Freeform 43"/>
            <p:cNvSpPr>
              <a:spLocks/>
            </p:cNvSpPr>
            <p:nvPr/>
          </p:nvSpPr>
          <p:spPr bwMode="auto">
            <a:xfrm>
              <a:off x="6010275" y="2615133"/>
              <a:ext cx="171450" cy="133350"/>
            </a:xfrm>
            <a:custGeom>
              <a:avLst/>
              <a:gdLst>
                <a:gd name="T0" fmla="*/ 54 w 108"/>
                <a:gd name="T1" fmla="*/ 45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5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5"/>
                  </a:moveTo>
                  <a:lnTo>
                    <a:pt x="0" y="0"/>
                  </a:lnTo>
                  <a:lnTo>
                    <a:pt x="0" y="39"/>
                  </a:lnTo>
                  <a:lnTo>
                    <a:pt x="54" y="84"/>
                  </a:lnTo>
                  <a:lnTo>
                    <a:pt x="108" y="39"/>
                  </a:lnTo>
                  <a:lnTo>
                    <a:pt x="108" y="0"/>
                  </a:lnTo>
                  <a:lnTo>
                    <a:pt x="54" y="45"/>
                  </a:lnTo>
                  <a:close/>
                </a:path>
              </a:pathLst>
            </a:custGeom>
            <a:solidFill>
              <a:schemeClr val="tx1">
                <a:lumMod val="50000"/>
                <a:lumOff val="50000"/>
              </a:schemeClr>
            </a:solid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30" name="Freeform 44"/>
            <p:cNvSpPr>
              <a:spLocks/>
            </p:cNvSpPr>
            <p:nvPr/>
          </p:nvSpPr>
          <p:spPr bwMode="auto">
            <a:xfrm>
              <a:off x="6010275" y="3650183"/>
              <a:ext cx="171450" cy="133350"/>
            </a:xfrm>
            <a:custGeom>
              <a:avLst/>
              <a:gdLst>
                <a:gd name="T0" fmla="*/ 54 w 108"/>
                <a:gd name="T1" fmla="*/ 46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6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6"/>
                  </a:moveTo>
                  <a:lnTo>
                    <a:pt x="0" y="0"/>
                  </a:lnTo>
                  <a:lnTo>
                    <a:pt x="0" y="39"/>
                  </a:lnTo>
                  <a:lnTo>
                    <a:pt x="54" y="84"/>
                  </a:lnTo>
                  <a:lnTo>
                    <a:pt x="108" y="39"/>
                  </a:lnTo>
                  <a:lnTo>
                    <a:pt x="108" y="0"/>
                  </a:lnTo>
                  <a:lnTo>
                    <a:pt x="54" y="46"/>
                  </a:lnTo>
                  <a:close/>
                </a:path>
              </a:pathLst>
            </a:custGeom>
            <a:solidFill>
              <a:schemeClr val="tx1">
                <a:lumMod val="50000"/>
                <a:lumOff val="50000"/>
              </a:schemeClr>
            </a:solid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31" name="Freeform 45"/>
            <p:cNvSpPr>
              <a:spLocks/>
            </p:cNvSpPr>
            <p:nvPr/>
          </p:nvSpPr>
          <p:spPr bwMode="auto">
            <a:xfrm>
              <a:off x="6010275" y="4685233"/>
              <a:ext cx="171450" cy="130175"/>
            </a:xfrm>
            <a:custGeom>
              <a:avLst/>
              <a:gdLst>
                <a:gd name="T0" fmla="*/ 54 w 108"/>
                <a:gd name="T1" fmla="*/ 46 h 82"/>
                <a:gd name="T2" fmla="*/ 0 w 108"/>
                <a:gd name="T3" fmla="*/ 0 h 82"/>
                <a:gd name="T4" fmla="*/ 0 w 108"/>
                <a:gd name="T5" fmla="*/ 39 h 82"/>
                <a:gd name="T6" fmla="*/ 54 w 108"/>
                <a:gd name="T7" fmla="*/ 82 h 82"/>
                <a:gd name="T8" fmla="*/ 108 w 108"/>
                <a:gd name="T9" fmla="*/ 39 h 82"/>
                <a:gd name="T10" fmla="*/ 108 w 108"/>
                <a:gd name="T11" fmla="*/ 0 h 82"/>
                <a:gd name="T12" fmla="*/ 54 w 108"/>
                <a:gd name="T13" fmla="*/ 46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6"/>
                  </a:moveTo>
                  <a:lnTo>
                    <a:pt x="0" y="0"/>
                  </a:lnTo>
                  <a:lnTo>
                    <a:pt x="0" y="39"/>
                  </a:lnTo>
                  <a:lnTo>
                    <a:pt x="54" y="82"/>
                  </a:lnTo>
                  <a:lnTo>
                    <a:pt x="108" y="39"/>
                  </a:lnTo>
                  <a:lnTo>
                    <a:pt x="108" y="0"/>
                  </a:lnTo>
                  <a:lnTo>
                    <a:pt x="54" y="46"/>
                  </a:lnTo>
                  <a:close/>
                </a:path>
              </a:pathLst>
            </a:custGeom>
            <a:solidFill>
              <a:schemeClr val="tx1">
                <a:lumMod val="50000"/>
                <a:lumOff val="50000"/>
              </a:schemeClr>
            </a:solid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32" name="Freeform 46"/>
            <p:cNvSpPr>
              <a:spLocks/>
            </p:cNvSpPr>
            <p:nvPr/>
          </p:nvSpPr>
          <p:spPr bwMode="auto">
            <a:xfrm>
              <a:off x="6010275" y="5718696"/>
              <a:ext cx="171450" cy="131762"/>
            </a:xfrm>
            <a:custGeom>
              <a:avLst/>
              <a:gdLst>
                <a:gd name="T0" fmla="*/ 54 w 108"/>
                <a:gd name="T1" fmla="*/ 45 h 83"/>
                <a:gd name="T2" fmla="*/ 0 w 108"/>
                <a:gd name="T3" fmla="*/ 0 h 83"/>
                <a:gd name="T4" fmla="*/ 0 w 108"/>
                <a:gd name="T5" fmla="*/ 38 h 83"/>
                <a:gd name="T6" fmla="*/ 54 w 108"/>
                <a:gd name="T7" fmla="*/ 83 h 83"/>
                <a:gd name="T8" fmla="*/ 108 w 108"/>
                <a:gd name="T9" fmla="*/ 38 h 83"/>
                <a:gd name="T10" fmla="*/ 108 w 108"/>
                <a:gd name="T11" fmla="*/ 0 h 83"/>
                <a:gd name="T12" fmla="*/ 54 w 108"/>
                <a:gd name="T13" fmla="*/ 45 h 83"/>
              </a:gdLst>
              <a:ahLst/>
              <a:cxnLst>
                <a:cxn ang="0">
                  <a:pos x="T0" y="T1"/>
                </a:cxn>
                <a:cxn ang="0">
                  <a:pos x="T2" y="T3"/>
                </a:cxn>
                <a:cxn ang="0">
                  <a:pos x="T4" y="T5"/>
                </a:cxn>
                <a:cxn ang="0">
                  <a:pos x="T6" y="T7"/>
                </a:cxn>
                <a:cxn ang="0">
                  <a:pos x="T8" y="T9"/>
                </a:cxn>
                <a:cxn ang="0">
                  <a:pos x="T10" y="T11"/>
                </a:cxn>
                <a:cxn ang="0">
                  <a:pos x="T12" y="T13"/>
                </a:cxn>
              </a:cxnLst>
              <a:rect l="0" t="0" r="r" b="b"/>
              <a:pathLst>
                <a:path w="108" h="83">
                  <a:moveTo>
                    <a:pt x="54" y="45"/>
                  </a:moveTo>
                  <a:lnTo>
                    <a:pt x="0" y="0"/>
                  </a:lnTo>
                  <a:lnTo>
                    <a:pt x="0" y="38"/>
                  </a:lnTo>
                  <a:lnTo>
                    <a:pt x="54" y="83"/>
                  </a:lnTo>
                  <a:lnTo>
                    <a:pt x="108" y="38"/>
                  </a:lnTo>
                  <a:lnTo>
                    <a:pt x="108" y="0"/>
                  </a:lnTo>
                  <a:lnTo>
                    <a:pt x="54" y="45"/>
                  </a:lnTo>
                  <a:close/>
                </a:path>
              </a:pathLst>
            </a:custGeom>
            <a:solidFill>
              <a:schemeClr val="tx1">
                <a:lumMod val="50000"/>
                <a:lumOff val="50000"/>
              </a:schemeClr>
            </a:solidFill>
            <a:ln>
              <a:noFill/>
            </a:ln>
          </p:spPr>
          <p:txBody>
            <a:bodyPr vert="horz" wrap="square" lIns="121920" tIns="60960" rIns="121920" bIns="60960" numCol="1" anchor="t" anchorCtr="0" compatLnSpc="1">
              <a:prstTxWarp prst="textNoShape">
                <a:avLst/>
              </a:prstTxWarp>
            </a:bodyPr>
            <a:lstStyle/>
            <a:p>
              <a:endParaRPr lang="zh-CN" altLang="en-US" sz="2400"/>
            </a:p>
          </p:txBody>
        </p:sp>
      </p:grpSp>
      <p:sp>
        <p:nvSpPr>
          <p:cNvPr id="33" name="Oval 47"/>
          <p:cNvSpPr>
            <a:spLocks noChangeArrowheads="1"/>
          </p:cNvSpPr>
          <p:nvPr/>
        </p:nvSpPr>
        <p:spPr bwMode="auto">
          <a:xfrm>
            <a:off x="3282951" y="1807441"/>
            <a:ext cx="1654175" cy="1651000"/>
          </a:xfrm>
          <a:prstGeom prst="ellipse">
            <a:avLst/>
          </a:prstGeom>
          <a:solidFill>
            <a:srgbClr val="00C8D8"/>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34" name="Oval 48"/>
          <p:cNvSpPr>
            <a:spLocks noChangeArrowheads="1"/>
          </p:cNvSpPr>
          <p:nvPr/>
        </p:nvSpPr>
        <p:spPr bwMode="auto">
          <a:xfrm>
            <a:off x="5875338" y="2412280"/>
            <a:ext cx="441325" cy="441325"/>
          </a:xfrm>
          <a:prstGeom prst="ellipse">
            <a:avLst/>
          </a:prstGeom>
          <a:solidFill>
            <a:srgbClr val="00C8D8"/>
          </a:solidFill>
          <a:ln>
            <a:noFill/>
          </a:ln>
        </p:spPr>
        <p:txBody>
          <a:bodyPr vert="horz" wrap="square" lIns="0" tIns="0" rIns="0" bIns="0" numCol="1" anchor="ctr" anchorCtr="0" compatLnSpc="1">
            <a:prstTxWarp prst="textNoShape">
              <a:avLst/>
            </a:prstTxWarp>
          </a:bodyPr>
          <a:lstStyle/>
          <a:p>
            <a:pPr algn="ctr"/>
            <a:r>
              <a:rPr lang="en-US" altLang="zh-CN" sz="2800" dirty="0">
                <a:solidFill>
                  <a:srgbClr val="FFFFFF"/>
                </a:solidFill>
                <a:latin typeface="Agency FB" panose="020B0503020202020204" pitchFamily="34" charset="0"/>
              </a:rPr>
              <a:t>A</a:t>
            </a:r>
            <a:endParaRPr lang="zh-CN" altLang="en-US" sz="2800" dirty="0">
              <a:solidFill>
                <a:srgbClr val="FFFFFF"/>
              </a:solidFill>
              <a:latin typeface="Agency FB" panose="020B0503020202020204" pitchFamily="34" charset="0"/>
            </a:endParaRPr>
          </a:p>
        </p:txBody>
      </p:sp>
      <p:sp>
        <p:nvSpPr>
          <p:cNvPr id="35" name="Freeform 49"/>
          <p:cNvSpPr>
            <a:spLocks/>
          </p:cNvSpPr>
          <p:nvPr/>
        </p:nvSpPr>
        <p:spPr bwMode="auto">
          <a:xfrm>
            <a:off x="3167063" y="3750542"/>
            <a:ext cx="3205163" cy="1885951"/>
          </a:xfrm>
          <a:custGeom>
            <a:avLst/>
            <a:gdLst>
              <a:gd name="T0" fmla="*/ 1061 w 1161"/>
              <a:gd name="T1" fmla="*/ 242 h 683"/>
              <a:gd name="T2" fmla="*/ 1007 w 1161"/>
              <a:gd name="T3" fmla="*/ 257 h 683"/>
              <a:gd name="T4" fmla="*/ 1007 w 1161"/>
              <a:gd name="T5" fmla="*/ 257 h 683"/>
              <a:gd name="T6" fmla="*/ 848 w 1161"/>
              <a:gd name="T7" fmla="*/ 303 h 683"/>
              <a:gd name="T8" fmla="*/ 605 w 1161"/>
              <a:gd name="T9" fmla="*/ 125 h 683"/>
              <a:gd name="T10" fmla="*/ 605 w 1161"/>
              <a:gd name="T11" fmla="*/ 125 h 683"/>
              <a:gd name="T12" fmla="*/ 605 w 1161"/>
              <a:gd name="T13" fmla="*/ 124 h 683"/>
              <a:gd name="T14" fmla="*/ 605 w 1161"/>
              <a:gd name="T15" fmla="*/ 124 h 683"/>
              <a:gd name="T16" fmla="*/ 342 w 1161"/>
              <a:gd name="T17" fmla="*/ 0 h 683"/>
              <a:gd name="T18" fmla="*/ 0 w 1161"/>
              <a:gd name="T19" fmla="*/ 342 h 683"/>
              <a:gd name="T20" fmla="*/ 342 w 1161"/>
              <a:gd name="T21" fmla="*/ 683 h 683"/>
              <a:gd name="T22" fmla="*/ 605 w 1161"/>
              <a:gd name="T23" fmla="*/ 559 h 683"/>
              <a:gd name="T24" fmla="*/ 605 w 1161"/>
              <a:gd name="T25" fmla="*/ 559 h 683"/>
              <a:gd name="T26" fmla="*/ 848 w 1161"/>
              <a:gd name="T27" fmla="*/ 380 h 683"/>
              <a:gd name="T28" fmla="*/ 1007 w 1161"/>
              <a:gd name="T29" fmla="*/ 426 h 683"/>
              <a:gd name="T30" fmla="*/ 1007 w 1161"/>
              <a:gd name="T31" fmla="*/ 426 h 683"/>
              <a:gd name="T32" fmla="*/ 1061 w 1161"/>
              <a:gd name="T33" fmla="*/ 441 h 683"/>
              <a:gd name="T34" fmla="*/ 1161 w 1161"/>
              <a:gd name="T35" fmla="*/ 342 h 683"/>
              <a:gd name="T36" fmla="*/ 1061 w 1161"/>
              <a:gd name="T37" fmla="*/ 242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3">
                <a:moveTo>
                  <a:pt x="1061" y="242"/>
                </a:moveTo>
                <a:cubicBezTo>
                  <a:pt x="1041" y="242"/>
                  <a:pt x="1023" y="248"/>
                  <a:pt x="1007" y="257"/>
                </a:cubicBezTo>
                <a:cubicBezTo>
                  <a:pt x="1007" y="257"/>
                  <a:pt x="1007" y="257"/>
                  <a:pt x="1007" y="257"/>
                </a:cubicBezTo>
                <a:cubicBezTo>
                  <a:pt x="964" y="285"/>
                  <a:pt x="974" y="303"/>
                  <a:pt x="848" y="303"/>
                </a:cubicBezTo>
                <a:cubicBezTo>
                  <a:pt x="700" y="303"/>
                  <a:pt x="699" y="236"/>
                  <a:pt x="605" y="125"/>
                </a:cubicBezTo>
                <a:cubicBezTo>
                  <a:pt x="605" y="125"/>
                  <a:pt x="605" y="125"/>
                  <a:pt x="605" y="125"/>
                </a:cubicBezTo>
                <a:cubicBezTo>
                  <a:pt x="605" y="125"/>
                  <a:pt x="605" y="124"/>
                  <a:pt x="605" y="124"/>
                </a:cubicBezTo>
                <a:cubicBezTo>
                  <a:pt x="605" y="124"/>
                  <a:pt x="605" y="124"/>
                  <a:pt x="605" y="124"/>
                </a:cubicBezTo>
                <a:cubicBezTo>
                  <a:pt x="542" y="49"/>
                  <a:pt x="448" y="0"/>
                  <a:pt x="342" y="0"/>
                </a:cubicBezTo>
                <a:cubicBezTo>
                  <a:pt x="153" y="0"/>
                  <a:pt x="0" y="153"/>
                  <a:pt x="0" y="342"/>
                </a:cubicBezTo>
                <a:cubicBezTo>
                  <a:pt x="0" y="530"/>
                  <a:pt x="153" y="683"/>
                  <a:pt x="342" y="683"/>
                </a:cubicBezTo>
                <a:cubicBezTo>
                  <a:pt x="448" y="683"/>
                  <a:pt x="542" y="634"/>
                  <a:pt x="605" y="559"/>
                </a:cubicBezTo>
                <a:cubicBezTo>
                  <a:pt x="605" y="559"/>
                  <a:pt x="605" y="559"/>
                  <a:pt x="605" y="559"/>
                </a:cubicBezTo>
                <a:cubicBezTo>
                  <a:pt x="699" y="448"/>
                  <a:pt x="700" y="380"/>
                  <a:pt x="848" y="380"/>
                </a:cubicBezTo>
                <a:cubicBezTo>
                  <a:pt x="974" y="380"/>
                  <a:pt x="964" y="398"/>
                  <a:pt x="1007" y="426"/>
                </a:cubicBezTo>
                <a:cubicBezTo>
                  <a:pt x="1007" y="426"/>
                  <a:pt x="1007" y="426"/>
                  <a:pt x="1007" y="426"/>
                </a:cubicBezTo>
                <a:cubicBezTo>
                  <a:pt x="1023" y="436"/>
                  <a:pt x="1041" y="441"/>
                  <a:pt x="1061" y="441"/>
                </a:cubicBezTo>
                <a:cubicBezTo>
                  <a:pt x="1116" y="441"/>
                  <a:pt x="1161" y="397"/>
                  <a:pt x="1161" y="342"/>
                </a:cubicBezTo>
                <a:cubicBezTo>
                  <a:pt x="1161" y="286"/>
                  <a:pt x="1116" y="242"/>
                  <a:pt x="1061" y="242"/>
                </a:cubicBezTo>
                <a:close/>
              </a:path>
            </a:pathLst>
          </a:custGeom>
          <a:solidFill>
            <a:srgbClr val="1F3240"/>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36" name="Oval 50"/>
          <p:cNvSpPr>
            <a:spLocks noChangeArrowheads="1"/>
          </p:cNvSpPr>
          <p:nvPr/>
        </p:nvSpPr>
        <p:spPr bwMode="auto">
          <a:xfrm>
            <a:off x="3282951" y="3866430"/>
            <a:ext cx="1654175" cy="1654175"/>
          </a:xfrm>
          <a:prstGeom prst="ellipse">
            <a:avLst/>
          </a:prstGeom>
          <a:solidFill>
            <a:srgbClr val="00C8D8"/>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37" name="Oval 51"/>
          <p:cNvSpPr>
            <a:spLocks noChangeArrowheads="1"/>
          </p:cNvSpPr>
          <p:nvPr/>
        </p:nvSpPr>
        <p:spPr bwMode="auto">
          <a:xfrm>
            <a:off x="5875338" y="4471267"/>
            <a:ext cx="441325" cy="444500"/>
          </a:xfrm>
          <a:prstGeom prst="ellipse">
            <a:avLst/>
          </a:prstGeom>
          <a:solidFill>
            <a:srgbClr val="00C8D8"/>
          </a:solidFill>
          <a:ln>
            <a:noFill/>
          </a:ln>
        </p:spPr>
        <p:txBody>
          <a:bodyPr vert="horz" wrap="square" lIns="0" tIns="0" rIns="0" bIns="0" numCol="1" anchor="ctr" anchorCtr="0" compatLnSpc="1">
            <a:prstTxWarp prst="textNoShape">
              <a:avLst/>
            </a:prstTxWarp>
          </a:bodyPr>
          <a:lstStyle/>
          <a:p>
            <a:pPr algn="ctr"/>
            <a:r>
              <a:rPr lang="en-US" altLang="zh-CN" sz="2800" dirty="0">
                <a:solidFill>
                  <a:srgbClr val="FFFFFF"/>
                </a:solidFill>
                <a:latin typeface="Agency FB" panose="020B0503020202020204" pitchFamily="34" charset="0"/>
              </a:rPr>
              <a:t>C</a:t>
            </a:r>
            <a:endParaRPr lang="zh-CN" altLang="en-US" sz="2800" dirty="0">
              <a:solidFill>
                <a:srgbClr val="FFFFFF"/>
              </a:solidFill>
              <a:latin typeface="Agency FB" panose="020B0503020202020204" pitchFamily="34" charset="0"/>
            </a:endParaRPr>
          </a:p>
        </p:txBody>
      </p:sp>
      <p:sp>
        <p:nvSpPr>
          <p:cNvPr id="38" name="Freeform 54"/>
          <p:cNvSpPr>
            <a:spLocks/>
          </p:cNvSpPr>
          <p:nvPr/>
        </p:nvSpPr>
        <p:spPr bwMode="auto">
          <a:xfrm>
            <a:off x="5819776" y="2721841"/>
            <a:ext cx="3205163" cy="1881187"/>
          </a:xfrm>
          <a:custGeom>
            <a:avLst/>
            <a:gdLst>
              <a:gd name="T0" fmla="*/ 819 w 1161"/>
              <a:gd name="T1" fmla="*/ 0 h 682"/>
              <a:gd name="T2" fmla="*/ 556 w 1161"/>
              <a:gd name="T3" fmla="*/ 124 h 682"/>
              <a:gd name="T4" fmla="*/ 556 w 1161"/>
              <a:gd name="T5" fmla="*/ 124 h 682"/>
              <a:gd name="T6" fmla="*/ 556 w 1161"/>
              <a:gd name="T7" fmla="*/ 124 h 682"/>
              <a:gd name="T8" fmla="*/ 556 w 1161"/>
              <a:gd name="T9" fmla="*/ 124 h 682"/>
              <a:gd name="T10" fmla="*/ 313 w 1161"/>
              <a:gd name="T11" fmla="*/ 303 h 682"/>
              <a:gd name="T12" fmla="*/ 154 w 1161"/>
              <a:gd name="T13" fmla="*/ 257 h 682"/>
              <a:gd name="T14" fmla="*/ 154 w 1161"/>
              <a:gd name="T15" fmla="*/ 257 h 682"/>
              <a:gd name="T16" fmla="*/ 100 w 1161"/>
              <a:gd name="T17" fmla="*/ 241 h 682"/>
              <a:gd name="T18" fmla="*/ 0 w 1161"/>
              <a:gd name="T19" fmla="*/ 341 h 682"/>
              <a:gd name="T20" fmla="*/ 100 w 1161"/>
              <a:gd name="T21" fmla="*/ 441 h 682"/>
              <a:gd name="T22" fmla="*/ 154 w 1161"/>
              <a:gd name="T23" fmla="*/ 425 h 682"/>
              <a:gd name="T24" fmla="*/ 154 w 1161"/>
              <a:gd name="T25" fmla="*/ 425 h 682"/>
              <a:gd name="T26" fmla="*/ 313 w 1161"/>
              <a:gd name="T27" fmla="*/ 380 h 682"/>
              <a:gd name="T28" fmla="*/ 556 w 1161"/>
              <a:gd name="T29" fmla="*/ 558 h 682"/>
              <a:gd name="T30" fmla="*/ 556 w 1161"/>
              <a:gd name="T31" fmla="*/ 558 h 682"/>
              <a:gd name="T32" fmla="*/ 819 w 1161"/>
              <a:gd name="T33" fmla="*/ 682 h 682"/>
              <a:gd name="T34" fmla="*/ 1161 w 1161"/>
              <a:gd name="T35" fmla="*/ 341 h 682"/>
              <a:gd name="T36" fmla="*/ 819 w 1161"/>
              <a:gd name="T37"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819" y="0"/>
                </a:moveTo>
                <a:cubicBezTo>
                  <a:pt x="714" y="0"/>
                  <a:pt x="619" y="48"/>
                  <a:pt x="556" y="124"/>
                </a:cubicBezTo>
                <a:cubicBezTo>
                  <a:pt x="556" y="124"/>
                  <a:pt x="556" y="124"/>
                  <a:pt x="556" y="124"/>
                </a:cubicBezTo>
                <a:cubicBezTo>
                  <a:pt x="556" y="124"/>
                  <a:pt x="556" y="124"/>
                  <a:pt x="556" y="124"/>
                </a:cubicBezTo>
                <a:cubicBezTo>
                  <a:pt x="556" y="124"/>
                  <a:pt x="556" y="124"/>
                  <a:pt x="556" y="124"/>
                </a:cubicBezTo>
                <a:cubicBezTo>
                  <a:pt x="462" y="235"/>
                  <a:pt x="461" y="303"/>
                  <a:pt x="313" y="303"/>
                </a:cubicBezTo>
                <a:cubicBezTo>
                  <a:pt x="187" y="303"/>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30"/>
                  <a:pt x="1161" y="341"/>
                </a:cubicBezTo>
                <a:cubicBezTo>
                  <a:pt x="1161" y="153"/>
                  <a:pt x="1008" y="0"/>
                  <a:pt x="819" y="0"/>
                </a:cubicBezTo>
                <a:close/>
              </a:path>
            </a:pathLst>
          </a:custGeom>
          <a:solidFill>
            <a:srgbClr val="1F3240"/>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39" name="Oval 55"/>
          <p:cNvSpPr>
            <a:spLocks noChangeArrowheads="1"/>
          </p:cNvSpPr>
          <p:nvPr/>
        </p:nvSpPr>
        <p:spPr bwMode="auto">
          <a:xfrm>
            <a:off x="7254877" y="2837729"/>
            <a:ext cx="1654175" cy="1652587"/>
          </a:xfrm>
          <a:prstGeom prst="ellipse">
            <a:avLst/>
          </a:prstGeom>
          <a:solidFill>
            <a:srgbClr val="00C8D8"/>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40" name="Oval 56"/>
          <p:cNvSpPr>
            <a:spLocks noChangeArrowheads="1"/>
          </p:cNvSpPr>
          <p:nvPr/>
        </p:nvSpPr>
        <p:spPr bwMode="auto">
          <a:xfrm>
            <a:off x="5875338" y="3440979"/>
            <a:ext cx="441325" cy="444500"/>
          </a:xfrm>
          <a:prstGeom prst="ellipse">
            <a:avLst/>
          </a:prstGeom>
          <a:solidFill>
            <a:srgbClr val="00C8D8"/>
          </a:solidFill>
          <a:ln>
            <a:noFill/>
          </a:ln>
        </p:spPr>
        <p:txBody>
          <a:bodyPr vert="horz" wrap="square" lIns="0" tIns="0" rIns="0" bIns="0" numCol="1" anchor="ctr" anchorCtr="0" compatLnSpc="1">
            <a:prstTxWarp prst="textNoShape">
              <a:avLst/>
            </a:prstTxWarp>
          </a:bodyPr>
          <a:lstStyle/>
          <a:p>
            <a:pPr algn="ctr"/>
            <a:r>
              <a:rPr lang="en-US" altLang="zh-CN" sz="2800" dirty="0">
                <a:solidFill>
                  <a:srgbClr val="FFFFFF"/>
                </a:solidFill>
                <a:latin typeface="Agency FB" panose="020B0503020202020204" pitchFamily="34" charset="0"/>
              </a:rPr>
              <a:t>B</a:t>
            </a:r>
            <a:endParaRPr lang="zh-CN" altLang="en-US" sz="2800" dirty="0">
              <a:solidFill>
                <a:srgbClr val="FFFFFF"/>
              </a:solidFill>
              <a:latin typeface="Agency FB" panose="020B0503020202020204" pitchFamily="34" charset="0"/>
            </a:endParaRPr>
          </a:p>
        </p:txBody>
      </p:sp>
      <p:sp>
        <p:nvSpPr>
          <p:cNvPr id="41" name="Oval 57"/>
          <p:cNvSpPr>
            <a:spLocks noChangeArrowheads="1"/>
          </p:cNvSpPr>
          <p:nvPr/>
        </p:nvSpPr>
        <p:spPr bwMode="auto">
          <a:xfrm>
            <a:off x="7254877" y="4899891"/>
            <a:ext cx="1654175" cy="1649412"/>
          </a:xfrm>
          <a:prstGeom prst="ellipse">
            <a:avLst/>
          </a:prstGeom>
          <a:solidFill>
            <a:srgbClr val="00C8D8"/>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42" name="Oval 59"/>
          <p:cNvSpPr>
            <a:spLocks noChangeArrowheads="1"/>
          </p:cNvSpPr>
          <p:nvPr/>
        </p:nvSpPr>
        <p:spPr bwMode="auto">
          <a:xfrm>
            <a:off x="5875338" y="5503141"/>
            <a:ext cx="441325" cy="442912"/>
          </a:xfrm>
          <a:prstGeom prst="ellipse">
            <a:avLst/>
          </a:prstGeom>
          <a:solidFill>
            <a:srgbClr val="00C8D8"/>
          </a:solidFill>
          <a:ln>
            <a:noFill/>
          </a:ln>
        </p:spPr>
        <p:txBody>
          <a:bodyPr vert="horz" wrap="square" lIns="0" tIns="0" rIns="0" bIns="0" numCol="1" anchor="ctr" anchorCtr="0" compatLnSpc="1">
            <a:prstTxWarp prst="textNoShape">
              <a:avLst/>
            </a:prstTxWarp>
          </a:bodyPr>
          <a:lstStyle/>
          <a:p>
            <a:pPr algn="ctr"/>
            <a:r>
              <a:rPr lang="en-US" altLang="zh-CN" sz="2800" dirty="0">
                <a:solidFill>
                  <a:srgbClr val="FFFFFF"/>
                </a:solidFill>
                <a:latin typeface="Agency FB" panose="020B0503020202020204" pitchFamily="34" charset="0"/>
              </a:rPr>
              <a:t>D</a:t>
            </a:r>
            <a:endParaRPr lang="zh-CN" altLang="en-US" sz="2800" dirty="0">
              <a:solidFill>
                <a:srgbClr val="FFFFFF"/>
              </a:solidFill>
              <a:latin typeface="Agency FB" panose="020B0503020202020204" pitchFamily="34" charset="0"/>
            </a:endParaRPr>
          </a:p>
        </p:txBody>
      </p:sp>
      <p:sp>
        <p:nvSpPr>
          <p:cNvPr id="43" name="TextBox 30"/>
          <p:cNvSpPr txBox="1"/>
          <p:nvPr/>
        </p:nvSpPr>
        <p:spPr>
          <a:xfrm>
            <a:off x="3654267" y="2202054"/>
            <a:ext cx="911540" cy="861774"/>
          </a:xfrm>
          <a:prstGeom prst="rect">
            <a:avLst/>
          </a:prstGeom>
          <a:noFill/>
        </p:spPr>
        <p:txBody>
          <a:bodyPr wrap="square" lIns="0" tIns="0" rIns="0" bIns="0" rtlCol="0">
            <a:spAutoFit/>
          </a:bodyPr>
          <a:lstStyle/>
          <a:p>
            <a:pPr algn="ctr"/>
            <a:r>
              <a:rPr lang="zh-CN" altLang="en-US" sz="2800" b="1" dirty="0" smtClean="0">
                <a:solidFill>
                  <a:srgbClr val="FFFFFF"/>
                </a:solidFill>
                <a:latin typeface="微软雅黑" pitchFamily="34" charset="-122"/>
                <a:ea typeface="微软雅黑" pitchFamily="34" charset="-122"/>
              </a:rPr>
              <a:t>输入标题</a:t>
            </a:r>
            <a:endParaRPr lang="zh-CN" altLang="en-US" sz="2800" b="1" dirty="0">
              <a:solidFill>
                <a:srgbClr val="FFFFFF"/>
              </a:solidFill>
              <a:latin typeface="微软雅黑" pitchFamily="34" charset="-122"/>
              <a:ea typeface="微软雅黑" pitchFamily="34" charset="-122"/>
            </a:endParaRPr>
          </a:p>
        </p:txBody>
      </p:sp>
      <p:sp>
        <p:nvSpPr>
          <p:cNvPr id="44" name="TextBox 30"/>
          <p:cNvSpPr txBox="1"/>
          <p:nvPr/>
        </p:nvSpPr>
        <p:spPr>
          <a:xfrm>
            <a:off x="7603729" y="3233135"/>
            <a:ext cx="956471" cy="861774"/>
          </a:xfrm>
          <a:prstGeom prst="rect">
            <a:avLst/>
          </a:prstGeom>
          <a:noFill/>
        </p:spPr>
        <p:txBody>
          <a:bodyPr wrap="square" lIns="0" tIns="0" rIns="0" bIns="0" rtlCol="0">
            <a:spAutoFit/>
          </a:bodyPr>
          <a:lstStyle/>
          <a:p>
            <a:pPr algn="ctr"/>
            <a:r>
              <a:rPr lang="zh-CN" altLang="en-US" sz="2800" b="1" dirty="0" smtClean="0">
                <a:solidFill>
                  <a:srgbClr val="FFFFFF"/>
                </a:solidFill>
                <a:latin typeface="微软雅黑" pitchFamily="34" charset="-122"/>
                <a:ea typeface="微软雅黑" pitchFamily="34" charset="-122"/>
              </a:rPr>
              <a:t>输入标题</a:t>
            </a:r>
            <a:endParaRPr lang="zh-CN" altLang="en-US" sz="2800" b="1" dirty="0">
              <a:solidFill>
                <a:srgbClr val="FFFFFF"/>
              </a:solidFill>
              <a:latin typeface="微软雅黑" pitchFamily="34" charset="-122"/>
              <a:ea typeface="微软雅黑" pitchFamily="34" charset="-122"/>
            </a:endParaRPr>
          </a:p>
        </p:txBody>
      </p:sp>
      <p:sp>
        <p:nvSpPr>
          <p:cNvPr id="45" name="TextBox 30"/>
          <p:cNvSpPr txBox="1"/>
          <p:nvPr/>
        </p:nvSpPr>
        <p:spPr>
          <a:xfrm>
            <a:off x="3626355" y="4262629"/>
            <a:ext cx="967367" cy="861774"/>
          </a:xfrm>
          <a:prstGeom prst="rect">
            <a:avLst/>
          </a:prstGeom>
          <a:noFill/>
        </p:spPr>
        <p:txBody>
          <a:bodyPr wrap="square" lIns="0" tIns="0" rIns="0" bIns="0" rtlCol="0">
            <a:spAutoFit/>
          </a:bodyPr>
          <a:lstStyle/>
          <a:p>
            <a:pPr algn="ctr"/>
            <a:r>
              <a:rPr lang="zh-CN" altLang="en-US" sz="2800" b="1" dirty="0" smtClean="0">
                <a:solidFill>
                  <a:srgbClr val="FFFFFF"/>
                </a:solidFill>
                <a:latin typeface="微软雅黑" pitchFamily="34" charset="-122"/>
                <a:ea typeface="微软雅黑" pitchFamily="34" charset="-122"/>
              </a:rPr>
              <a:t>输入标题</a:t>
            </a:r>
            <a:endParaRPr lang="zh-CN" altLang="en-US" sz="2800" b="1" dirty="0">
              <a:solidFill>
                <a:srgbClr val="FFFFFF"/>
              </a:solidFill>
              <a:latin typeface="微软雅黑" pitchFamily="34" charset="-122"/>
              <a:ea typeface="微软雅黑" pitchFamily="34" charset="-122"/>
            </a:endParaRPr>
          </a:p>
        </p:txBody>
      </p:sp>
      <p:sp>
        <p:nvSpPr>
          <p:cNvPr id="46" name="TextBox 30"/>
          <p:cNvSpPr txBox="1"/>
          <p:nvPr/>
        </p:nvSpPr>
        <p:spPr>
          <a:xfrm>
            <a:off x="7639733" y="5293710"/>
            <a:ext cx="884463" cy="861774"/>
          </a:xfrm>
          <a:prstGeom prst="rect">
            <a:avLst/>
          </a:prstGeom>
          <a:noFill/>
        </p:spPr>
        <p:txBody>
          <a:bodyPr wrap="square" lIns="0" tIns="0" rIns="0" bIns="0" rtlCol="0">
            <a:spAutoFit/>
          </a:bodyPr>
          <a:lstStyle/>
          <a:p>
            <a:pPr algn="ctr"/>
            <a:r>
              <a:rPr lang="zh-CN" altLang="en-US" sz="2800" b="1" dirty="0" smtClean="0">
                <a:solidFill>
                  <a:srgbClr val="FFFFFF"/>
                </a:solidFill>
                <a:latin typeface="微软雅黑" pitchFamily="34" charset="-122"/>
                <a:ea typeface="微软雅黑" pitchFamily="34" charset="-122"/>
              </a:rPr>
              <a:t>输入标题</a:t>
            </a:r>
            <a:endParaRPr lang="zh-CN" altLang="en-US" sz="2800" b="1" dirty="0">
              <a:solidFill>
                <a:srgbClr val="FFFFFF"/>
              </a:solidFill>
              <a:latin typeface="微软雅黑" pitchFamily="34" charset="-122"/>
              <a:ea typeface="微软雅黑" pitchFamily="34" charset="-122"/>
            </a:endParaRPr>
          </a:p>
        </p:txBody>
      </p:sp>
    </p:spTree>
    <p:extLst>
      <p:ext uri="{BB962C8B-B14F-4D97-AF65-F5344CB8AC3E}">
        <p14:creationId xmlns:p14="http://schemas.microsoft.com/office/powerpoint/2010/main" val="274629634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5644">
        <p15:prstTrans prst="pageCurlDouble"/>
      </p:transition>
    </mc:Choice>
    <mc:Fallback>
      <p:transition spd="slow" advClick="0" advTm="564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up)">
                                      <p:cBhvr>
                                        <p:cTn id="7" dur="500"/>
                                        <p:tgtEl>
                                          <p:spTgt spid="20"/>
                                        </p:tgtEl>
                                      </p:cBhvr>
                                    </p:animEffect>
                                  </p:childTnLst>
                                </p:cTn>
                              </p:par>
                            </p:childTnLst>
                          </p:cTn>
                        </p:par>
                        <p:par>
                          <p:cTn id="8" fill="hold">
                            <p:stCondLst>
                              <p:cond delay="500"/>
                            </p:stCondLst>
                            <p:childTnLst>
                              <p:par>
                                <p:cTn id="9" presetID="23" presetClass="entr" presetSubtype="32"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p:cTn id="11" dur="500" fill="hold"/>
                                        <p:tgtEl>
                                          <p:spTgt spid="34"/>
                                        </p:tgtEl>
                                        <p:attrNameLst>
                                          <p:attrName>ppt_w</p:attrName>
                                        </p:attrNameLst>
                                      </p:cBhvr>
                                      <p:tavLst>
                                        <p:tav tm="0">
                                          <p:val>
                                            <p:strVal val="4*#ppt_w"/>
                                          </p:val>
                                        </p:tav>
                                        <p:tav tm="100000">
                                          <p:val>
                                            <p:strVal val="#ppt_w"/>
                                          </p:val>
                                        </p:tav>
                                      </p:tavLst>
                                    </p:anim>
                                    <p:anim calcmode="lin" valueType="num">
                                      <p:cBhvr>
                                        <p:cTn id="12" dur="500" fill="hold"/>
                                        <p:tgtEl>
                                          <p:spTgt spid="34"/>
                                        </p:tgtEl>
                                        <p:attrNameLst>
                                          <p:attrName>ppt_h</p:attrName>
                                        </p:attrNameLst>
                                      </p:cBhvr>
                                      <p:tavLst>
                                        <p:tav tm="0">
                                          <p:val>
                                            <p:strVal val="4*#ppt_h"/>
                                          </p:val>
                                        </p:tav>
                                        <p:tav tm="100000">
                                          <p:val>
                                            <p:strVal val="#ppt_h"/>
                                          </p:val>
                                        </p:tav>
                                      </p:tavLst>
                                    </p:anim>
                                  </p:childTnLst>
                                </p:cTn>
                              </p:par>
                              <p:par>
                                <p:cTn id="13" presetID="23" presetClass="entr" presetSubtype="32" fill="hold" grpId="0" nodeType="withEffect">
                                  <p:stCondLst>
                                    <p:cond delay="200"/>
                                  </p:stCondLst>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ppt_w</p:attrName>
                                        </p:attrNameLst>
                                      </p:cBhvr>
                                      <p:tavLst>
                                        <p:tav tm="0">
                                          <p:val>
                                            <p:strVal val="4*#ppt_w"/>
                                          </p:val>
                                        </p:tav>
                                        <p:tav tm="100000">
                                          <p:val>
                                            <p:strVal val="#ppt_w"/>
                                          </p:val>
                                        </p:tav>
                                      </p:tavLst>
                                    </p:anim>
                                    <p:anim calcmode="lin" valueType="num">
                                      <p:cBhvr>
                                        <p:cTn id="16" dur="500" fill="hold"/>
                                        <p:tgtEl>
                                          <p:spTgt spid="40"/>
                                        </p:tgtEl>
                                        <p:attrNameLst>
                                          <p:attrName>ppt_h</p:attrName>
                                        </p:attrNameLst>
                                      </p:cBhvr>
                                      <p:tavLst>
                                        <p:tav tm="0">
                                          <p:val>
                                            <p:strVal val="4*#ppt_h"/>
                                          </p:val>
                                        </p:tav>
                                        <p:tav tm="100000">
                                          <p:val>
                                            <p:strVal val="#ppt_h"/>
                                          </p:val>
                                        </p:tav>
                                      </p:tavLst>
                                    </p:anim>
                                  </p:childTnLst>
                                </p:cTn>
                              </p:par>
                              <p:par>
                                <p:cTn id="17" presetID="23" presetClass="entr" presetSubtype="32" fill="hold" grpId="0" nodeType="withEffect">
                                  <p:stCondLst>
                                    <p:cond delay="400"/>
                                  </p:stCondLst>
                                  <p:childTnLst>
                                    <p:set>
                                      <p:cBhvr>
                                        <p:cTn id="18" dur="1" fill="hold">
                                          <p:stCondLst>
                                            <p:cond delay="0"/>
                                          </p:stCondLst>
                                        </p:cTn>
                                        <p:tgtEl>
                                          <p:spTgt spid="37"/>
                                        </p:tgtEl>
                                        <p:attrNameLst>
                                          <p:attrName>style.visibility</p:attrName>
                                        </p:attrNameLst>
                                      </p:cBhvr>
                                      <p:to>
                                        <p:strVal val="visible"/>
                                      </p:to>
                                    </p:set>
                                    <p:anim calcmode="lin" valueType="num">
                                      <p:cBhvr>
                                        <p:cTn id="19" dur="500" fill="hold"/>
                                        <p:tgtEl>
                                          <p:spTgt spid="37"/>
                                        </p:tgtEl>
                                        <p:attrNameLst>
                                          <p:attrName>ppt_w</p:attrName>
                                        </p:attrNameLst>
                                      </p:cBhvr>
                                      <p:tavLst>
                                        <p:tav tm="0">
                                          <p:val>
                                            <p:strVal val="4*#ppt_w"/>
                                          </p:val>
                                        </p:tav>
                                        <p:tav tm="100000">
                                          <p:val>
                                            <p:strVal val="#ppt_w"/>
                                          </p:val>
                                        </p:tav>
                                      </p:tavLst>
                                    </p:anim>
                                    <p:anim calcmode="lin" valueType="num">
                                      <p:cBhvr>
                                        <p:cTn id="20" dur="500" fill="hold"/>
                                        <p:tgtEl>
                                          <p:spTgt spid="37"/>
                                        </p:tgtEl>
                                        <p:attrNameLst>
                                          <p:attrName>ppt_h</p:attrName>
                                        </p:attrNameLst>
                                      </p:cBhvr>
                                      <p:tavLst>
                                        <p:tav tm="0">
                                          <p:val>
                                            <p:strVal val="4*#ppt_h"/>
                                          </p:val>
                                        </p:tav>
                                        <p:tav tm="100000">
                                          <p:val>
                                            <p:strVal val="#ppt_h"/>
                                          </p:val>
                                        </p:tav>
                                      </p:tavLst>
                                    </p:anim>
                                  </p:childTnLst>
                                </p:cTn>
                              </p:par>
                              <p:par>
                                <p:cTn id="21" presetID="23" presetClass="entr" presetSubtype="32" fill="hold" grpId="0" nodeType="withEffect">
                                  <p:stCondLst>
                                    <p:cond delay="600"/>
                                  </p:stCondLst>
                                  <p:childTnLst>
                                    <p:set>
                                      <p:cBhvr>
                                        <p:cTn id="22" dur="1" fill="hold">
                                          <p:stCondLst>
                                            <p:cond delay="0"/>
                                          </p:stCondLst>
                                        </p:cTn>
                                        <p:tgtEl>
                                          <p:spTgt spid="42"/>
                                        </p:tgtEl>
                                        <p:attrNameLst>
                                          <p:attrName>style.visibility</p:attrName>
                                        </p:attrNameLst>
                                      </p:cBhvr>
                                      <p:to>
                                        <p:strVal val="visible"/>
                                      </p:to>
                                    </p:set>
                                    <p:anim calcmode="lin" valueType="num">
                                      <p:cBhvr>
                                        <p:cTn id="23" dur="500" fill="hold"/>
                                        <p:tgtEl>
                                          <p:spTgt spid="42"/>
                                        </p:tgtEl>
                                        <p:attrNameLst>
                                          <p:attrName>ppt_w</p:attrName>
                                        </p:attrNameLst>
                                      </p:cBhvr>
                                      <p:tavLst>
                                        <p:tav tm="0">
                                          <p:val>
                                            <p:strVal val="4*#ppt_w"/>
                                          </p:val>
                                        </p:tav>
                                        <p:tav tm="100000">
                                          <p:val>
                                            <p:strVal val="#ppt_w"/>
                                          </p:val>
                                        </p:tav>
                                      </p:tavLst>
                                    </p:anim>
                                    <p:anim calcmode="lin" valueType="num">
                                      <p:cBhvr>
                                        <p:cTn id="24" dur="500" fill="hold"/>
                                        <p:tgtEl>
                                          <p:spTgt spid="42"/>
                                        </p:tgtEl>
                                        <p:attrNameLst>
                                          <p:attrName>ppt_h</p:attrName>
                                        </p:attrNameLst>
                                      </p:cBhvr>
                                      <p:tavLst>
                                        <p:tav tm="0">
                                          <p:val>
                                            <p:strVal val="4*#ppt_h"/>
                                          </p:val>
                                        </p:tav>
                                        <p:tav tm="100000">
                                          <p:val>
                                            <p:strVal val="#ppt_h"/>
                                          </p:val>
                                        </p:tav>
                                      </p:tavLst>
                                    </p:anim>
                                  </p:childTnLst>
                                </p:cTn>
                              </p:par>
                            </p:childTnLst>
                          </p:cTn>
                        </p:par>
                        <p:par>
                          <p:cTn id="25" fill="hold">
                            <p:stCondLst>
                              <p:cond delay="1600"/>
                            </p:stCondLst>
                            <p:childTnLst>
                              <p:par>
                                <p:cTn id="26" presetID="22" presetClass="entr" presetSubtype="2"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ipe(right)">
                                      <p:cBhvr>
                                        <p:cTn id="28" dur="500"/>
                                        <p:tgtEl>
                                          <p:spTgt spid="19"/>
                                        </p:tgtEl>
                                      </p:cBhvr>
                                    </p:animEffect>
                                  </p:childTnLst>
                                </p:cTn>
                              </p:par>
                            </p:childTnLst>
                          </p:cTn>
                        </p:par>
                        <p:par>
                          <p:cTn id="29" fill="hold">
                            <p:stCondLst>
                              <p:cond delay="2100"/>
                            </p:stCondLst>
                            <p:childTnLst>
                              <p:par>
                                <p:cTn id="30" presetID="53" presetClass="entr" presetSubtype="16" fill="hold" grpId="0" nodeType="afterEffect">
                                  <p:stCondLst>
                                    <p:cond delay="0"/>
                                  </p:stCondLst>
                                  <p:childTnLst>
                                    <p:set>
                                      <p:cBhvr>
                                        <p:cTn id="31" dur="1" fill="hold">
                                          <p:stCondLst>
                                            <p:cond delay="0"/>
                                          </p:stCondLst>
                                        </p:cTn>
                                        <p:tgtEl>
                                          <p:spTgt spid="43"/>
                                        </p:tgtEl>
                                        <p:attrNameLst>
                                          <p:attrName>style.visibility</p:attrName>
                                        </p:attrNameLst>
                                      </p:cBhvr>
                                      <p:to>
                                        <p:strVal val="visible"/>
                                      </p:to>
                                    </p:set>
                                    <p:anim calcmode="lin" valueType="num">
                                      <p:cBhvr>
                                        <p:cTn id="32" dur="500" fill="hold"/>
                                        <p:tgtEl>
                                          <p:spTgt spid="43"/>
                                        </p:tgtEl>
                                        <p:attrNameLst>
                                          <p:attrName>ppt_w</p:attrName>
                                        </p:attrNameLst>
                                      </p:cBhvr>
                                      <p:tavLst>
                                        <p:tav tm="0">
                                          <p:val>
                                            <p:fltVal val="0"/>
                                          </p:val>
                                        </p:tav>
                                        <p:tav tm="100000">
                                          <p:val>
                                            <p:strVal val="#ppt_w"/>
                                          </p:val>
                                        </p:tav>
                                      </p:tavLst>
                                    </p:anim>
                                    <p:anim calcmode="lin" valueType="num">
                                      <p:cBhvr>
                                        <p:cTn id="33" dur="500" fill="hold"/>
                                        <p:tgtEl>
                                          <p:spTgt spid="43"/>
                                        </p:tgtEl>
                                        <p:attrNameLst>
                                          <p:attrName>ppt_h</p:attrName>
                                        </p:attrNameLst>
                                      </p:cBhvr>
                                      <p:tavLst>
                                        <p:tav tm="0">
                                          <p:val>
                                            <p:fltVal val="0"/>
                                          </p:val>
                                        </p:tav>
                                        <p:tav tm="100000">
                                          <p:val>
                                            <p:strVal val="#ppt_h"/>
                                          </p:val>
                                        </p:tav>
                                      </p:tavLst>
                                    </p:anim>
                                    <p:animEffect transition="in" filter="fade">
                                      <p:cBhvr>
                                        <p:cTn id="34" dur="500"/>
                                        <p:tgtEl>
                                          <p:spTgt spid="4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p:cTn id="37" dur="500" fill="hold"/>
                                        <p:tgtEl>
                                          <p:spTgt spid="33"/>
                                        </p:tgtEl>
                                        <p:attrNameLst>
                                          <p:attrName>ppt_w</p:attrName>
                                        </p:attrNameLst>
                                      </p:cBhvr>
                                      <p:tavLst>
                                        <p:tav tm="0">
                                          <p:val>
                                            <p:fltVal val="0"/>
                                          </p:val>
                                        </p:tav>
                                        <p:tav tm="100000">
                                          <p:val>
                                            <p:strVal val="#ppt_w"/>
                                          </p:val>
                                        </p:tav>
                                      </p:tavLst>
                                    </p:anim>
                                    <p:anim calcmode="lin" valueType="num">
                                      <p:cBhvr>
                                        <p:cTn id="38" dur="500" fill="hold"/>
                                        <p:tgtEl>
                                          <p:spTgt spid="33"/>
                                        </p:tgtEl>
                                        <p:attrNameLst>
                                          <p:attrName>ppt_h</p:attrName>
                                        </p:attrNameLst>
                                      </p:cBhvr>
                                      <p:tavLst>
                                        <p:tav tm="0">
                                          <p:val>
                                            <p:fltVal val="0"/>
                                          </p:val>
                                        </p:tav>
                                        <p:tav tm="100000">
                                          <p:val>
                                            <p:strVal val="#ppt_h"/>
                                          </p:val>
                                        </p:tav>
                                      </p:tavLst>
                                    </p:anim>
                                    <p:animEffect transition="in" filter="fade">
                                      <p:cBhvr>
                                        <p:cTn id="39" dur="500"/>
                                        <p:tgtEl>
                                          <p:spTgt spid="33"/>
                                        </p:tgtEl>
                                      </p:cBhvr>
                                    </p:animEffect>
                                  </p:childTnLst>
                                </p:cTn>
                              </p:par>
                            </p:childTnLst>
                          </p:cTn>
                        </p:par>
                        <p:par>
                          <p:cTn id="40" fill="hold">
                            <p:stCondLst>
                              <p:cond delay="2600"/>
                            </p:stCondLst>
                            <p:childTnLst>
                              <p:par>
                                <p:cTn id="41" presetID="22" presetClass="entr" presetSubtype="2"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right)">
                                      <p:cBhvr>
                                        <p:cTn id="43" dur="500"/>
                                        <p:tgtEl>
                                          <p:spTgt spid="14"/>
                                        </p:tgtEl>
                                      </p:cBhvr>
                                    </p:animEffect>
                                  </p:childTnLst>
                                </p:cTn>
                              </p:par>
                            </p:childTnLst>
                          </p:cTn>
                        </p:par>
                        <p:par>
                          <p:cTn id="44" fill="hold">
                            <p:stCondLst>
                              <p:cond delay="3100"/>
                            </p:stCondLst>
                            <p:childTnLst>
                              <p:par>
                                <p:cTn id="45" presetID="22" presetClass="entr" presetSubtype="8" fill="hold" grpId="0" nodeType="after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wipe(left)">
                                      <p:cBhvr>
                                        <p:cTn id="47" dur="500"/>
                                        <p:tgtEl>
                                          <p:spTgt spid="38"/>
                                        </p:tgtEl>
                                      </p:cBhvr>
                                    </p:animEffect>
                                  </p:childTnLst>
                                </p:cTn>
                              </p:par>
                            </p:childTnLst>
                          </p:cTn>
                        </p:par>
                        <p:par>
                          <p:cTn id="48" fill="hold">
                            <p:stCondLst>
                              <p:cond delay="3600"/>
                            </p:stCondLst>
                            <p:childTnLst>
                              <p:par>
                                <p:cTn id="49" presetID="53" presetClass="entr" presetSubtype="16"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 calcmode="lin" valueType="num">
                                      <p:cBhvr>
                                        <p:cTn id="51" dur="500" fill="hold"/>
                                        <p:tgtEl>
                                          <p:spTgt spid="44"/>
                                        </p:tgtEl>
                                        <p:attrNameLst>
                                          <p:attrName>ppt_w</p:attrName>
                                        </p:attrNameLst>
                                      </p:cBhvr>
                                      <p:tavLst>
                                        <p:tav tm="0">
                                          <p:val>
                                            <p:fltVal val="0"/>
                                          </p:val>
                                        </p:tav>
                                        <p:tav tm="100000">
                                          <p:val>
                                            <p:strVal val="#ppt_w"/>
                                          </p:val>
                                        </p:tav>
                                      </p:tavLst>
                                    </p:anim>
                                    <p:anim calcmode="lin" valueType="num">
                                      <p:cBhvr>
                                        <p:cTn id="52" dur="500" fill="hold"/>
                                        <p:tgtEl>
                                          <p:spTgt spid="44"/>
                                        </p:tgtEl>
                                        <p:attrNameLst>
                                          <p:attrName>ppt_h</p:attrName>
                                        </p:attrNameLst>
                                      </p:cBhvr>
                                      <p:tavLst>
                                        <p:tav tm="0">
                                          <p:val>
                                            <p:fltVal val="0"/>
                                          </p:val>
                                        </p:tav>
                                        <p:tav tm="100000">
                                          <p:val>
                                            <p:strVal val="#ppt_h"/>
                                          </p:val>
                                        </p:tav>
                                      </p:tavLst>
                                    </p:anim>
                                    <p:animEffect transition="in" filter="fade">
                                      <p:cBhvr>
                                        <p:cTn id="53" dur="500"/>
                                        <p:tgtEl>
                                          <p:spTgt spid="4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9"/>
                                        </p:tgtEl>
                                        <p:attrNameLst>
                                          <p:attrName>style.visibility</p:attrName>
                                        </p:attrNameLst>
                                      </p:cBhvr>
                                      <p:to>
                                        <p:strVal val="visible"/>
                                      </p:to>
                                    </p:set>
                                    <p:anim calcmode="lin" valueType="num">
                                      <p:cBhvr>
                                        <p:cTn id="56" dur="500" fill="hold"/>
                                        <p:tgtEl>
                                          <p:spTgt spid="39"/>
                                        </p:tgtEl>
                                        <p:attrNameLst>
                                          <p:attrName>ppt_w</p:attrName>
                                        </p:attrNameLst>
                                      </p:cBhvr>
                                      <p:tavLst>
                                        <p:tav tm="0">
                                          <p:val>
                                            <p:fltVal val="0"/>
                                          </p:val>
                                        </p:tav>
                                        <p:tav tm="100000">
                                          <p:val>
                                            <p:strVal val="#ppt_w"/>
                                          </p:val>
                                        </p:tav>
                                      </p:tavLst>
                                    </p:anim>
                                    <p:anim calcmode="lin" valueType="num">
                                      <p:cBhvr>
                                        <p:cTn id="57" dur="500" fill="hold"/>
                                        <p:tgtEl>
                                          <p:spTgt spid="39"/>
                                        </p:tgtEl>
                                        <p:attrNameLst>
                                          <p:attrName>ppt_h</p:attrName>
                                        </p:attrNameLst>
                                      </p:cBhvr>
                                      <p:tavLst>
                                        <p:tav tm="0">
                                          <p:val>
                                            <p:fltVal val="0"/>
                                          </p:val>
                                        </p:tav>
                                        <p:tav tm="100000">
                                          <p:val>
                                            <p:strVal val="#ppt_h"/>
                                          </p:val>
                                        </p:tav>
                                      </p:tavLst>
                                    </p:anim>
                                    <p:animEffect transition="in" filter="fade">
                                      <p:cBhvr>
                                        <p:cTn id="58" dur="500"/>
                                        <p:tgtEl>
                                          <p:spTgt spid="39"/>
                                        </p:tgtEl>
                                      </p:cBhvr>
                                    </p:animEffect>
                                  </p:childTnLst>
                                </p:cTn>
                              </p:par>
                            </p:childTnLst>
                          </p:cTn>
                        </p:par>
                        <p:par>
                          <p:cTn id="59" fill="hold">
                            <p:stCondLst>
                              <p:cond delay="4100"/>
                            </p:stCondLst>
                            <p:childTnLst>
                              <p:par>
                                <p:cTn id="60" presetID="22" presetClass="entr" presetSubtype="8" fill="hold" grpId="0" nodeType="after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wipe(left)">
                                      <p:cBhvr>
                                        <p:cTn id="62" dur="500"/>
                                        <p:tgtEl>
                                          <p:spTgt spid="15"/>
                                        </p:tgtEl>
                                      </p:cBhvr>
                                    </p:animEffect>
                                  </p:childTnLst>
                                </p:cTn>
                              </p:par>
                            </p:childTnLst>
                          </p:cTn>
                        </p:par>
                        <p:par>
                          <p:cTn id="63" fill="hold">
                            <p:stCondLst>
                              <p:cond delay="4600"/>
                            </p:stCondLst>
                            <p:childTnLst>
                              <p:par>
                                <p:cTn id="64" presetID="22" presetClass="entr" presetSubtype="2" fill="hold" grpId="0" nodeType="after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wipe(right)">
                                      <p:cBhvr>
                                        <p:cTn id="66" dur="500"/>
                                        <p:tgtEl>
                                          <p:spTgt spid="35"/>
                                        </p:tgtEl>
                                      </p:cBhvr>
                                    </p:animEffect>
                                  </p:childTnLst>
                                </p:cTn>
                              </p:par>
                            </p:childTnLst>
                          </p:cTn>
                        </p:par>
                        <p:par>
                          <p:cTn id="67" fill="hold">
                            <p:stCondLst>
                              <p:cond delay="5100"/>
                            </p:stCondLst>
                            <p:childTnLst>
                              <p:par>
                                <p:cTn id="68" presetID="53" presetClass="entr" presetSubtype="16" fill="hold" grpId="0" nodeType="afterEffect">
                                  <p:stCondLst>
                                    <p:cond delay="0"/>
                                  </p:stCondLst>
                                  <p:childTnLst>
                                    <p:set>
                                      <p:cBhvr>
                                        <p:cTn id="69" dur="1" fill="hold">
                                          <p:stCondLst>
                                            <p:cond delay="0"/>
                                          </p:stCondLst>
                                        </p:cTn>
                                        <p:tgtEl>
                                          <p:spTgt spid="45"/>
                                        </p:tgtEl>
                                        <p:attrNameLst>
                                          <p:attrName>style.visibility</p:attrName>
                                        </p:attrNameLst>
                                      </p:cBhvr>
                                      <p:to>
                                        <p:strVal val="visible"/>
                                      </p:to>
                                    </p:set>
                                    <p:anim calcmode="lin" valueType="num">
                                      <p:cBhvr>
                                        <p:cTn id="70" dur="500" fill="hold"/>
                                        <p:tgtEl>
                                          <p:spTgt spid="45"/>
                                        </p:tgtEl>
                                        <p:attrNameLst>
                                          <p:attrName>ppt_w</p:attrName>
                                        </p:attrNameLst>
                                      </p:cBhvr>
                                      <p:tavLst>
                                        <p:tav tm="0">
                                          <p:val>
                                            <p:fltVal val="0"/>
                                          </p:val>
                                        </p:tav>
                                        <p:tav tm="100000">
                                          <p:val>
                                            <p:strVal val="#ppt_w"/>
                                          </p:val>
                                        </p:tav>
                                      </p:tavLst>
                                    </p:anim>
                                    <p:anim calcmode="lin" valueType="num">
                                      <p:cBhvr>
                                        <p:cTn id="71" dur="500" fill="hold"/>
                                        <p:tgtEl>
                                          <p:spTgt spid="45"/>
                                        </p:tgtEl>
                                        <p:attrNameLst>
                                          <p:attrName>ppt_h</p:attrName>
                                        </p:attrNameLst>
                                      </p:cBhvr>
                                      <p:tavLst>
                                        <p:tav tm="0">
                                          <p:val>
                                            <p:fltVal val="0"/>
                                          </p:val>
                                        </p:tav>
                                        <p:tav tm="100000">
                                          <p:val>
                                            <p:strVal val="#ppt_h"/>
                                          </p:val>
                                        </p:tav>
                                      </p:tavLst>
                                    </p:anim>
                                    <p:animEffect transition="in" filter="fade">
                                      <p:cBhvr>
                                        <p:cTn id="72" dur="500"/>
                                        <p:tgtEl>
                                          <p:spTgt spid="45"/>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36"/>
                                        </p:tgtEl>
                                        <p:attrNameLst>
                                          <p:attrName>style.visibility</p:attrName>
                                        </p:attrNameLst>
                                      </p:cBhvr>
                                      <p:to>
                                        <p:strVal val="visible"/>
                                      </p:to>
                                    </p:set>
                                    <p:anim calcmode="lin" valueType="num">
                                      <p:cBhvr>
                                        <p:cTn id="75" dur="500" fill="hold"/>
                                        <p:tgtEl>
                                          <p:spTgt spid="36"/>
                                        </p:tgtEl>
                                        <p:attrNameLst>
                                          <p:attrName>ppt_w</p:attrName>
                                        </p:attrNameLst>
                                      </p:cBhvr>
                                      <p:tavLst>
                                        <p:tav tm="0">
                                          <p:val>
                                            <p:fltVal val="0"/>
                                          </p:val>
                                        </p:tav>
                                        <p:tav tm="100000">
                                          <p:val>
                                            <p:strVal val="#ppt_w"/>
                                          </p:val>
                                        </p:tav>
                                      </p:tavLst>
                                    </p:anim>
                                    <p:anim calcmode="lin" valueType="num">
                                      <p:cBhvr>
                                        <p:cTn id="76" dur="500" fill="hold"/>
                                        <p:tgtEl>
                                          <p:spTgt spid="36"/>
                                        </p:tgtEl>
                                        <p:attrNameLst>
                                          <p:attrName>ppt_h</p:attrName>
                                        </p:attrNameLst>
                                      </p:cBhvr>
                                      <p:tavLst>
                                        <p:tav tm="0">
                                          <p:val>
                                            <p:fltVal val="0"/>
                                          </p:val>
                                        </p:tav>
                                        <p:tav tm="100000">
                                          <p:val>
                                            <p:strVal val="#ppt_h"/>
                                          </p:val>
                                        </p:tav>
                                      </p:tavLst>
                                    </p:anim>
                                    <p:animEffect transition="in" filter="fade">
                                      <p:cBhvr>
                                        <p:cTn id="77" dur="500"/>
                                        <p:tgtEl>
                                          <p:spTgt spid="36"/>
                                        </p:tgtEl>
                                      </p:cBhvr>
                                    </p:animEffect>
                                  </p:childTnLst>
                                </p:cTn>
                              </p:par>
                            </p:childTnLst>
                          </p:cTn>
                        </p:par>
                        <p:par>
                          <p:cTn id="78" fill="hold">
                            <p:stCondLst>
                              <p:cond delay="5600"/>
                            </p:stCondLst>
                            <p:childTnLst>
                              <p:par>
                                <p:cTn id="79" presetID="22" presetClass="entr" presetSubtype="2" fill="hold" grpId="0" nodeType="afterEffect">
                                  <p:stCondLst>
                                    <p:cond delay="0"/>
                                  </p:stCondLst>
                                  <p:childTnLst>
                                    <p:set>
                                      <p:cBhvr>
                                        <p:cTn id="80" dur="1" fill="hold">
                                          <p:stCondLst>
                                            <p:cond delay="0"/>
                                          </p:stCondLst>
                                        </p:cTn>
                                        <p:tgtEl>
                                          <p:spTgt spid="16"/>
                                        </p:tgtEl>
                                        <p:attrNameLst>
                                          <p:attrName>style.visibility</p:attrName>
                                        </p:attrNameLst>
                                      </p:cBhvr>
                                      <p:to>
                                        <p:strVal val="visible"/>
                                      </p:to>
                                    </p:set>
                                    <p:animEffect transition="in" filter="wipe(right)">
                                      <p:cBhvr>
                                        <p:cTn id="81" dur="500"/>
                                        <p:tgtEl>
                                          <p:spTgt spid="16"/>
                                        </p:tgtEl>
                                      </p:cBhvr>
                                    </p:animEffect>
                                  </p:childTnLst>
                                </p:cTn>
                              </p:par>
                            </p:childTnLst>
                          </p:cTn>
                        </p:par>
                        <p:par>
                          <p:cTn id="82" fill="hold">
                            <p:stCondLst>
                              <p:cond delay="6100"/>
                            </p:stCondLst>
                            <p:childTnLst>
                              <p:par>
                                <p:cTn id="83" presetID="22" presetClass="entr" presetSubtype="8"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wipe(left)">
                                      <p:cBhvr>
                                        <p:cTn id="85" dur="500"/>
                                        <p:tgtEl>
                                          <p:spTgt spid="18"/>
                                        </p:tgtEl>
                                      </p:cBhvr>
                                    </p:animEffect>
                                  </p:childTnLst>
                                </p:cTn>
                              </p:par>
                            </p:childTnLst>
                          </p:cTn>
                        </p:par>
                        <p:par>
                          <p:cTn id="86" fill="hold">
                            <p:stCondLst>
                              <p:cond delay="6600"/>
                            </p:stCondLst>
                            <p:childTnLst>
                              <p:par>
                                <p:cTn id="87" presetID="53" presetClass="entr" presetSubtype="16" fill="hold" grpId="0" nodeType="afterEffect">
                                  <p:stCondLst>
                                    <p:cond delay="0"/>
                                  </p:stCondLst>
                                  <p:childTnLst>
                                    <p:set>
                                      <p:cBhvr>
                                        <p:cTn id="88" dur="1" fill="hold">
                                          <p:stCondLst>
                                            <p:cond delay="0"/>
                                          </p:stCondLst>
                                        </p:cTn>
                                        <p:tgtEl>
                                          <p:spTgt spid="46"/>
                                        </p:tgtEl>
                                        <p:attrNameLst>
                                          <p:attrName>style.visibility</p:attrName>
                                        </p:attrNameLst>
                                      </p:cBhvr>
                                      <p:to>
                                        <p:strVal val="visible"/>
                                      </p:to>
                                    </p:set>
                                    <p:anim calcmode="lin" valueType="num">
                                      <p:cBhvr>
                                        <p:cTn id="89" dur="500" fill="hold"/>
                                        <p:tgtEl>
                                          <p:spTgt spid="46"/>
                                        </p:tgtEl>
                                        <p:attrNameLst>
                                          <p:attrName>ppt_w</p:attrName>
                                        </p:attrNameLst>
                                      </p:cBhvr>
                                      <p:tavLst>
                                        <p:tav tm="0">
                                          <p:val>
                                            <p:fltVal val="0"/>
                                          </p:val>
                                        </p:tav>
                                        <p:tav tm="100000">
                                          <p:val>
                                            <p:strVal val="#ppt_w"/>
                                          </p:val>
                                        </p:tav>
                                      </p:tavLst>
                                    </p:anim>
                                    <p:anim calcmode="lin" valueType="num">
                                      <p:cBhvr>
                                        <p:cTn id="90" dur="500" fill="hold"/>
                                        <p:tgtEl>
                                          <p:spTgt spid="46"/>
                                        </p:tgtEl>
                                        <p:attrNameLst>
                                          <p:attrName>ppt_h</p:attrName>
                                        </p:attrNameLst>
                                      </p:cBhvr>
                                      <p:tavLst>
                                        <p:tav tm="0">
                                          <p:val>
                                            <p:fltVal val="0"/>
                                          </p:val>
                                        </p:tav>
                                        <p:tav tm="100000">
                                          <p:val>
                                            <p:strVal val="#ppt_h"/>
                                          </p:val>
                                        </p:tav>
                                      </p:tavLst>
                                    </p:anim>
                                    <p:animEffect transition="in" filter="fade">
                                      <p:cBhvr>
                                        <p:cTn id="91" dur="500"/>
                                        <p:tgtEl>
                                          <p:spTgt spid="46"/>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41"/>
                                        </p:tgtEl>
                                        <p:attrNameLst>
                                          <p:attrName>style.visibility</p:attrName>
                                        </p:attrNameLst>
                                      </p:cBhvr>
                                      <p:to>
                                        <p:strVal val="visible"/>
                                      </p:to>
                                    </p:set>
                                    <p:anim calcmode="lin" valueType="num">
                                      <p:cBhvr>
                                        <p:cTn id="94" dur="500" fill="hold"/>
                                        <p:tgtEl>
                                          <p:spTgt spid="41"/>
                                        </p:tgtEl>
                                        <p:attrNameLst>
                                          <p:attrName>ppt_w</p:attrName>
                                        </p:attrNameLst>
                                      </p:cBhvr>
                                      <p:tavLst>
                                        <p:tav tm="0">
                                          <p:val>
                                            <p:fltVal val="0"/>
                                          </p:val>
                                        </p:tav>
                                        <p:tav tm="100000">
                                          <p:val>
                                            <p:strVal val="#ppt_w"/>
                                          </p:val>
                                        </p:tav>
                                      </p:tavLst>
                                    </p:anim>
                                    <p:anim calcmode="lin" valueType="num">
                                      <p:cBhvr>
                                        <p:cTn id="95" dur="500" fill="hold"/>
                                        <p:tgtEl>
                                          <p:spTgt spid="41"/>
                                        </p:tgtEl>
                                        <p:attrNameLst>
                                          <p:attrName>ppt_h</p:attrName>
                                        </p:attrNameLst>
                                      </p:cBhvr>
                                      <p:tavLst>
                                        <p:tav tm="0">
                                          <p:val>
                                            <p:fltVal val="0"/>
                                          </p:val>
                                        </p:tav>
                                        <p:tav tm="100000">
                                          <p:val>
                                            <p:strVal val="#ppt_h"/>
                                          </p:val>
                                        </p:tav>
                                      </p:tavLst>
                                    </p:anim>
                                    <p:animEffect transition="in" filter="fade">
                                      <p:cBhvr>
                                        <p:cTn id="96" dur="500"/>
                                        <p:tgtEl>
                                          <p:spTgt spid="41"/>
                                        </p:tgtEl>
                                      </p:cBhvr>
                                    </p:animEffect>
                                  </p:childTnLst>
                                </p:cTn>
                              </p:par>
                            </p:childTnLst>
                          </p:cTn>
                        </p:par>
                        <p:par>
                          <p:cTn id="97" fill="hold">
                            <p:stCondLst>
                              <p:cond delay="7100"/>
                            </p:stCondLst>
                            <p:childTnLst>
                              <p:par>
                                <p:cTn id="98" presetID="22" presetClass="entr" presetSubtype="8" fill="hold" grpId="0" nodeType="afterEffect">
                                  <p:stCondLst>
                                    <p:cond delay="0"/>
                                  </p:stCondLst>
                                  <p:childTnLst>
                                    <p:set>
                                      <p:cBhvr>
                                        <p:cTn id="99" dur="1" fill="hold">
                                          <p:stCondLst>
                                            <p:cond delay="0"/>
                                          </p:stCondLst>
                                        </p:cTn>
                                        <p:tgtEl>
                                          <p:spTgt spid="17"/>
                                        </p:tgtEl>
                                        <p:attrNameLst>
                                          <p:attrName>style.visibility</p:attrName>
                                        </p:attrNameLst>
                                      </p:cBhvr>
                                      <p:to>
                                        <p:strVal val="visible"/>
                                      </p:to>
                                    </p:set>
                                    <p:animEffect transition="in" filter="wipe(left)">
                                      <p:cBhvr>
                                        <p:cTn id="10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animBg="1"/>
      <p:bldP spid="19"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p:bldP spid="44" grpId="0"/>
      <p:bldP spid="45" grpId="0"/>
      <p:bldP spid="4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3"/>
          <p:cNvSpPr txBox="1"/>
          <p:nvPr/>
        </p:nvSpPr>
        <p:spPr>
          <a:xfrm>
            <a:off x="2768970" y="248083"/>
            <a:ext cx="3777531"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zh-CN" altLang="en-US" sz="3600" kern="0" dirty="0" smtClean="0">
                <a:solidFill>
                  <a:srgbClr val="00C8D8"/>
                </a:solidFill>
                <a:latin typeface="微软雅黑" panose="020B0503020204020204" pitchFamily="34" charset="-122"/>
                <a:ea typeface="微软雅黑" panose="020B0503020204020204" pitchFamily="34" charset="-122"/>
              </a:rPr>
              <a:t>公司概况</a:t>
            </a:r>
            <a:endParaRPr lang="zh-CN" altLang="en-US" sz="3600" kern="0" dirty="0">
              <a:solidFill>
                <a:srgbClr val="00C8D8"/>
              </a:solidFill>
              <a:latin typeface="微软雅黑" panose="020B0503020204020204" pitchFamily="34" charset="-122"/>
              <a:ea typeface="微软雅黑" panose="020B0503020204020204" pitchFamily="34" charset="-122"/>
            </a:endParaRPr>
          </a:p>
        </p:txBody>
      </p:sp>
      <p:sp>
        <p:nvSpPr>
          <p:cNvPr id="23" name="矩形 22"/>
          <p:cNvSpPr/>
          <p:nvPr/>
        </p:nvSpPr>
        <p:spPr>
          <a:xfrm>
            <a:off x="-806824" y="847165"/>
            <a:ext cx="524436" cy="88750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矩形 23"/>
          <p:cNvSpPr/>
          <p:nvPr/>
        </p:nvSpPr>
        <p:spPr>
          <a:xfrm>
            <a:off x="-806824" y="1734671"/>
            <a:ext cx="524436" cy="887506"/>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 name="组合 1"/>
          <p:cNvGrpSpPr/>
          <p:nvPr/>
        </p:nvGrpSpPr>
        <p:grpSpPr>
          <a:xfrm>
            <a:off x="354482" y="190001"/>
            <a:ext cx="2228557" cy="763237"/>
            <a:chOff x="157476" y="152440"/>
            <a:chExt cx="2474408" cy="847436"/>
          </a:xfrm>
        </p:grpSpPr>
        <p:sp>
          <p:nvSpPr>
            <p:cNvPr id="25" name="Freeform 24"/>
            <p:cNvSpPr/>
            <p:nvPr/>
          </p:nvSpPr>
          <p:spPr>
            <a:xfrm>
              <a:off x="1332597" y="152440"/>
              <a:ext cx="1299287" cy="847436"/>
            </a:xfrm>
            <a:custGeom>
              <a:avLst/>
              <a:gdLst/>
              <a:ahLst/>
              <a:cxnLst>
                <a:cxn ang="0">
                  <a:pos x="448270" y="0"/>
                </a:cxn>
                <a:cxn ang="0">
                  <a:pos x="2349604" y="0"/>
                </a:cxn>
                <a:cxn ang="0">
                  <a:pos x="2374000" y="55145"/>
                </a:cxn>
                <a:cxn ang="0">
                  <a:pos x="1989769" y="1497335"/>
                </a:cxn>
                <a:cxn ang="0">
                  <a:pos x="1934879" y="1553246"/>
                </a:cxn>
                <a:cxn ang="0">
                  <a:pos x="33544" y="1553246"/>
                </a:cxn>
                <a:cxn ang="0">
                  <a:pos x="8386" y="1497335"/>
                </a:cxn>
                <a:cxn ang="0">
                  <a:pos x="393380" y="55145"/>
                </a:cxn>
                <a:cxn ang="0">
                  <a:pos x="448270" y="0"/>
                </a:cxn>
              </a:cxnLst>
              <a:rect l="0" t="0" r="0" b="0"/>
              <a:pathLst>
                <a:path w="3125" h="2028">
                  <a:moveTo>
                    <a:pt x="588" y="0"/>
                  </a:moveTo>
                  <a:lnTo>
                    <a:pt x="3082" y="0"/>
                  </a:lnTo>
                  <a:cubicBezTo>
                    <a:pt x="3110" y="0"/>
                    <a:pt x="3125" y="32"/>
                    <a:pt x="3114" y="72"/>
                  </a:cubicBezTo>
                  <a:lnTo>
                    <a:pt x="2610" y="1955"/>
                  </a:lnTo>
                  <a:cubicBezTo>
                    <a:pt x="2599" y="1995"/>
                    <a:pt x="2567" y="2028"/>
                    <a:pt x="2538" y="2028"/>
                  </a:cubicBezTo>
                  <a:lnTo>
                    <a:pt x="44" y="2028"/>
                  </a:lnTo>
                  <a:cubicBezTo>
                    <a:pt x="15" y="2028"/>
                    <a:pt x="0" y="1995"/>
                    <a:pt x="11" y="1955"/>
                  </a:cubicBezTo>
                  <a:lnTo>
                    <a:pt x="516" y="72"/>
                  </a:lnTo>
                  <a:cubicBezTo>
                    <a:pt x="527" y="32"/>
                    <a:pt x="559" y="0"/>
                    <a:pt x="588" y="0"/>
                  </a:cubicBez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26" name="Freeform 22"/>
            <p:cNvSpPr/>
            <p:nvPr/>
          </p:nvSpPr>
          <p:spPr>
            <a:xfrm>
              <a:off x="157476" y="152440"/>
              <a:ext cx="1298421" cy="846571"/>
            </a:xfrm>
            <a:custGeom>
              <a:avLst/>
              <a:gdLst/>
              <a:ahLst/>
              <a:cxnLst>
                <a:cxn ang="0">
                  <a:pos x="448114" y="0"/>
                </a:cxn>
                <a:cxn ang="0">
                  <a:pos x="2346501" y="0"/>
                </a:cxn>
                <a:cxn ang="0">
                  <a:pos x="2372412" y="56677"/>
                </a:cxn>
                <a:cxn ang="0">
                  <a:pos x="1988314" y="1496569"/>
                </a:cxn>
                <a:cxn ang="0">
                  <a:pos x="1932681" y="1553246"/>
                </a:cxn>
                <a:cxn ang="0">
                  <a:pos x="33532" y="1553246"/>
                </a:cxn>
                <a:cxn ang="0">
                  <a:pos x="8383" y="1496569"/>
                </a:cxn>
                <a:cxn ang="0">
                  <a:pos x="392481" y="56677"/>
                </a:cxn>
                <a:cxn ang="0">
                  <a:pos x="448114" y="0"/>
                </a:cxn>
              </a:cxnLst>
              <a:rect l="0" t="0" r="0" b="0"/>
              <a:pathLst>
                <a:path w="3124" h="2028">
                  <a:moveTo>
                    <a:pt x="588" y="0"/>
                  </a:moveTo>
                  <a:lnTo>
                    <a:pt x="3079" y="0"/>
                  </a:lnTo>
                  <a:cubicBezTo>
                    <a:pt x="3109" y="0"/>
                    <a:pt x="3124" y="33"/>
                    <a:pt x="3113" y="74"/>
                  </a:cubicBezTo>
                  <a:lnTo>
                    <a:pt x="2609" y="1954"/>
                  </a:lnTo>
                  <a:cubicBezTo>
                    <a:pt x="2598" y="1994"/>
                    <a:pt x="2565" y="2028"/>
                    <a:pt x="2536" y="2028"/>
                  </a:cubicBezTo>
                  <a:lnTo>
                    <a:pt x="44" y="2028"/>
                  </a:lnTo>
                  <a:cubicBezTo>
                    <a:pt x="15" y="2028"/>
                    <a:pt x="0" y="1994"/>
                    <a:pt x="11" y="1954"/>
                  </a:cubicBezTo>
                  <a:lnTo>
                    <a:pt x="515" y="74"/>
                  </a:lnTo>
                  <a:cubicBezTo>
                    <a:pt x="526" y="33"/>
                    <a:pt x="559" y="0"/>
                    <a:pt x="588" y="0"/>
                  </a:cubicBez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grpSp>
      <p:sp>
        <p:nvSpPr>
          <p:cNvPr id="27" name="Freeform 29"/>
          <p:cNvSpPr/>
          <p:nvPr/>
        </p:nvSpPr>
        <p:spPr>
          <a:xfrm>
            <a:off x="1749693" y="403409"/>
            <a:ext cx="441189" cy="335641"/>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FFFFFF"/>
          </a:solidFill>
          <a:ln w="9525">
            <a:noFill/>
          </a:ln>
        </p:spPr>
        <p:txBody>
          <a:bodyPr/>
          <a:lstStyle/>
          <a:p>
            <a:endParaRPr lang="zh-CN" altLang="en-US" sz="1799" dirty="0">
              <a:ea typeface="微软雅黑" panose="020B0503020204020204" pitchFamily="34" charset="-122"/>
            </a:endParaRPr>
          </a:p>
        </p:txBody>
      </p:sp>
      <p:sp>
        <p:nvSpPr>
          <p:cNvPr id="28" name="TextBox 23"/>
          <p:cNvSpPr txBox="1"/>
          <p:nvPr/>
        </p:nvSpPr>
        <p:spPr>
          <a:xfrm>
            <a:off x="488478" y="368127"/>
            <a:ext cx="1127219" cy="3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en-US" altLang="zh-CN" sz="1800" kern="0" dirty="0" smtClean="0">
                <a:solidFill>
                  <a:srgbClr val="FFFFFF"/>
                </a:solidFill>
                <a:latin typeface="微软雅黑" panose="020B0503020204020204" pitchFamily="34" charset="-122"/>
                <a:ea typeface="微软雅黑" panose="020B0503020204020204" pitchFamily="34" charset="-122"/>
              </a:rPr>
              <a:t>LOGO</a:t>
            </a:r>
            <a:endParaRPr lang="zh-CN" altLang="en-US" sz="1800" kern="0" dirty="0">
              <a:solidFill>
                <a:srgbClr val="FFFFFF"/>
              </a:solidFill>
              <a:latin typeface="微软雅黑" panose="020B0503020204020204" pitchFamily="34" charset="-122"/>
              <a:ea typeface="微软雅黑" panose="020B0503020204020204" pitchFamily="34" charset="-122"/>
            </a:endParaRPr>
          </a:p>
        </p:txBody>
      </p:sp>
      <p:sp>
        <p:nvSpPr>
          <p:cNvPr id="29" name="Freeform 28"/>
          <p:cNvSpPr/>
          <p:nvPr/>
        </p:nvSpPr>
        <p:spPr>
          <a:xfrm>
            <a:off x="5584865" y="529454"/>
            <a:ext cx="491880" cy="375265"/>
          </a:xfrm>
          <a:custGeom>
            <a:avLst/>
            <a:gdLst/>
            <a:ahLst/>
            <a:cxnLst>
              <a:cxn ang="0">
                <a:pos x="523584" y="195509"/>
              </a:cxn>
              <a:cxn ang="0">
                <a:pos x="468711" y="250712"/>
              </a:cxn>
              <a:cxn ang="0">
                <a:pos x="320857" y="399452"/>
              </a:cxn>
              <a:cxn ang="0">
                <a:pos x="210348" y="399452"/>
              </a:cxn>
              <a:cxn ang="0">
                <a:pos x="374206" y="234611"/>
              </a:cxn>
              <a:cxn ang="0">
                <a:pos x="0" y="234611"/>
              </a:cxn>
              <a:cxn ang="0">
                <a:pos x="0" y="156407"/>
              </a:cxn>
              <a:cxn ang="0">
                <a:pos x="374206" y="156407"/>
              </a:cxn>
              <a:cxn ang="0">
                <a:pos x="218732" y="0"/>
              </a:cxn>
              <a:cxn ang="0">
                <a:pos x="329241" y="0"/>
              </a:cxn>
              <a:cxn ang="0">
                <a:pos x="468711" y="140307"/>
              </a:cxn>
              <a:cxn ang="0">
                <a:pos x="523584" y="195509"/>
              </a:cxn>
            </a:cxnLst>
            <a:rect l="0" t="0" r="0" b="0"/>
            <a:pathLst>
              <a:path w="687" h="521">
                <a:moveTo>
                  <a:pt x="687" y="255"/>
                </a:moveTo>
                <a:lnTo>
                  <a:pt x="615" y="327"/>
                </a:lnTo>
                <a:lnTo>
                  <a:pt x="421" y="521"/>
                </a:lnTo>
                <a:lnTo>
                  <a:pt x="276" y="521"/>
                </a:lnTo>
                <a:lnTo>
                  <a:pt x="491" y="306"/>
                </a:lnTo>
                <a:lnTo>
                  <a:pt x="0" y="306"/>
                </a:lnTo>
                <a:lnTo>
                  <a:pt x="0" y="204"/>
                </a:lnTo>
                <a:lnTo>
                  <a:pt x="491" y="204"/>
                </a:lnTo>
                <a:lnTo>
                  <a:pt x="287" y="0"/>
                </a:lnTo>
                <a:lnTo>
                  <a:pt x="432" y="0"/>
                </a:lnTo>
                <a:lnTo>
                  <a:pt x="615" y="183"/>
                </a:lnTo>
                <a:lnTo>
                  <a:pt x="687" y="255"/>
                </a:ln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sp>
        <p:nvSpPr>
          <p:cNvPr id="30" name="Freeform 29"/>
          <p:cNvSpPr/>
          <p:nvPr/>
        </p:nvSpPr>
        <p:spPr>
          <a:xfrm>
            <a:off x="6222962" y="71945"/>
            <a:ext cx="624943" cy="475435"/>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pic>
        <p:nvPicPr>
          <p:cNvPr id="31"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068624" y="1539223"/>
            <a:ext cx="2349864" cy="1321798"/>
          </a:xfrm>
          <a:prstGeom prst="rect">
            <a:avLst/>
          </a:prstGeom>
          <a:blipFill>
            <a:blip r:embed="rId4" cstate="screen">
              <a:extLst>
                <a:ext uri="{28A0092B-C50C-407E-A947-70E740481C1C}">
                  <a14:useLocalDpi xmlns:a14="http://schemas.microsoft.com/office/drawing/2010/main"/>
                </a:ext>
              </a:extLst>
            </a:blip>
            <a:stretch>
              <a:fillRect/>
            </a:stretch>
          </a:blipFill>
          <a:ln w="9525" cap="flat" cmpd="sng" algn="ctr">
            <a:solidFill>
              <a:schemeClr val="bg2">
                <a:lumMod val="40000"/>
                <a:lumOff val="60000"/>
              </a:schemeClr>
            </a:solidFill>
            <a:prstDash val="solid"/>
            <a:round/>
            <a:headEnd type="none" w="med" len="med"/>
            <a:tailEnd type="none" w="med" len="med"/>
          </a:ln>
          <a:effectLst/>
          <a:extLst/>
        </p:spPr>
      </p:pic>
      <p:sp>
        <p:nvSpPr>
          <p:cNvPr id="32" name="矩形 31"/>
          <p:cNvSpPr/>
          <p:nvPr/>
        </p:nvSpPr>
        <p:spPr>
          <a:xfrm>
            <a:off x="4688126" y="3424240"/>
            <a:ext cx="6205481" cy="2749706"/>
          </a:xfrm>
          <a:prstGeom prst="rect">
            <a:avLst/>
          </a:prstGeom>
          <a:noFill/>
        </p:spPr>
        <p:txBody>
          <a:bodyPr wrap="square" rtlCol="0">
            <a:spAutoFit/>
          </a:bodyPr>
          <a:lstStyle/>
          <a:p>
            <a:pPr algn="just" defTabSz="913943" fontAlgn="base">
              <a:lnSpc>
                <a:spcPct val="120000"/>
              </a:lnSpc>
              <a:spcBef>
                <a:spcPct val="0"/>
              </a:spcBef>
              <a:spcAft>
                <a:spcPct val="0"/>
              </a:spcAft>
              <a:defRPr/>
            </a:pPr>
            <a:r>
              <a:rPr lang="zh-CN" altLang="en-US" sz="1799" dirty="0">
                <a:solidFill>
                  <a:srgbClr val="1F3240"/>
                </a:solidFill>
                <a:latin typeface="微软雅黑" panose="020B0503020204020204" pitchFamily="34" charset="-122"/>
                <a:ea typeface="微软雅黑" panose="020B0503020204020204" pitchFamily="34" charset="-122"/>
              </a:rPr>
              <a:t>这里用一段简单的话介绍公司概况，并将其中重点内容的关键词放在上方的圆内突显出来，右边的图可以虚实结合，即好看又重点突出。这里用一段简单的话介绍公司概况，重点内容可以放在上方的圆内突出出来，右边的图可以虚实结合，即好看又重点突出。必要时还可以分成多页来介绍。</a:t>
            </a:r>
          </a:p>
          <a:p>
            <a:pPr algn="just" defTabSz="913943" fontAlgn="base">
              <a:lnSpc>
                <a:spcPct val="120000"/>
              </a:lnSpc>
              <a:spcBef>
                <a:spcPct val="0"/>
              </a:spcBef>
              <a:spcAft>
                <a:spcPct val="0"/>
              </a:spcAft>
              <a:defRPr/>
            </a:pPr>
            <a:r>
              <a:rPr lang="zh-CN" altLang="en-US" sz="1799" dirty="0">
                <a:solidFill>
                  <a:srgbClr val="1F3240"/>
                </a:solidFill>
                <a:latin typeface="微软雅黑" panose="020B0503020204020204" pitchFamily="34" charset="-122"/>
                <a:ea typeface="微软雅黑" panose="020B0503020204020204" pitchFamily="34" charset="-122"/>
              </a:rPr>
              <a:t>这里用一段简单的话介绍公司概况，并将其中重点内容的关键词放在上方的圆内突显出来，右边的图可以虚实结合，即好看又重点突出。</a:t>
            </a:r>
          </a:p>
        </p:txBody>
      </p:sp>
      <p:sp>
        <p:nvSpPr>
          <p:cNvPr id="33" name="Oval 5"/>
          <p:cNvSpPr/>
          <p:nvPr/>
        </p:nvSpPr>
        <p:spPr>
          <a:xfrm>
            <a:off x="4946754" y="1702700"/>
            <a:ext cx="1578740" cy="1559700"/>
          </a:xfrm>
          <a:prstGeom prst="ellipse">
            <a:avLst/>
          </a:prstGeom>
          <a:solidFill>
            <a:srgbClr val="00C8D8"/>
          </a:solidFill>
          <a:ln w="9525">
            <a:noFill/>
          </a:ln>
        </p:spPr>
        <p:txBody>
          <a:bodyPr/>
          <a:lstStyle/>
          <a:p>
            <a:pPr lvl="0" eaLnBrk="1" hangingPunct="1"/>
            <a:endParaRPr lang="zh-CN" altLang="en-US" sz="1799" dirty="0">
              <a:latin typeface="Arial" panose="020B0604020202020204" pitchFamily="34" charset="0"/>
              <a:ea typeface="宋体" panose="02010600030101010101" pitchFamily="2" charset="-122"/>
            </a:endParaRPr>
          </a:p>
        </p:txBody>
      </p:sp>
      <p:sp>
        <p:nvSpPr>
          <p:cNvPr id="34" name="Oval 5"/>
          <p:cNvSpPr/>
          <p:nvPr/>
        </p:nvSpPr>
        <p:spPr>
          <a:xfrm>
            <a:off x="7018949" y="1702700"/>
            <a:ext cx="1578740" cy="1559700"/>
          </a:xfrm>
          <a:prstGeom prst="ellipse">
            <a:avLst/>
          </a:prstGeom>
          <a:solidFill>
            <a:srgbClr val="1F3240"/>
          </a:solidFill>
          <a:ln w="9525">
            <a:noFill/>
          </a:ln>
        </p:spPr>
        <p:txBody>
          <a:bodyPr/>
          <a:lstStyle/>
          <a:p>
            <a:pPr lvl="0" eaLnBrk="1" hangingPunct="1"/>
            <a:endParaRPr lang="zh-CN" altLang="en-US" sz="1799" dirty="0">
              <a:latin typeface="Arial" panose="020B0604020202020204" pitchFamily="34" charset="0"/>
              <a:ea typeface="宋体" panose="02010600030101010101" pitchFamily="2" charset="-122"/>
            </a:endParaRPr>
          </a:p>
        </p:txBody>
      </p:sp>
      <p:sp>
        <p:nvSpPr>
          <p:cNvPr id="35" name="Oval 5"/>
          <p:cNvSpPr/>
          <p:nvPr/>
        </p:nvSpPr>
        <p:spPr>
          <a:xfrm>
            <a:off x="9089558" y="1702700"/>
            <a:ext cx="1578741" cy="1559700"/>
          </a:xfrm>
          <a:prstGeom prst="ellipse">
            <a:avLst/>
          </a:prstGeom>
          <a:solidFill>
            <a:srgbClr val="00C8D8"/>
          </a:solidFill>
          <a:ln w="9525">
            <a:noFill/>
          </a:ln>
        </p:spPr>
        <p:txBody>
          <a:bodyPr/>
          <a:lstStyle/>
          <a:p>
            <a:pPr lvl="0" eaLnBrk="1" hangingPunct="1"/>
            <a:endParaRPr lang="zh-CN" altLang="en-US" sz="1799" dirty="0">
              <a:latin typeface="Arial" panose="020B0604020202020204" pitchFamily="34" charset="0"/>
              <a:ea typeface="宋体" panose="02010600030101010101" pitchFamily="2" charset="-122"/>
            </a:endParaRPr>
          </a:p>
        </p:txBody>
      </p:sp>
      <p:sp>
        <p:nvSpPr>
          <p:cNvPr id="36" name="TextBox 71"/>
          <p:cNvSpPr txBox="1"/>
          <p:nvPr/>
        </p:nvSpPr>
        <p:spPr>
          <a:xfrm>
            <a:off x="5021327" y="1801074"/>
            <a:ext cx="1381993" cy="921858"/>
          </a:xfrm>
          <a:prstGeom prst="rect">
            <a:avLst/>
          </a:prstGeom>
          <a:noFill/>
        </p:spPr>
        <p:txBody>
          <a:bodyPr wrap="square" rtlCol="0">
            <a:spAutoFit/>
          </a:bodyPr>
          <a:lstStyle/>
          <a:p>
            <a:pPr algn="ctr" defTabSz="913943" fontAlgn="base">
              <a:spcBef>
                <a:spcPct val="0"/>
              </a:spcBef>
              <a:spcAft>
                <a:spcPct val="0"/>
              </a:spcAft>
              <a:defRPr/>
            </a:pPr>
            <a:r>
              <a:rPr lang="en-US" altLang="zh-CN" sz="5397" b="1" dirty="0">
                <a:solidFill>
                  <a:srgbClr val="F8F8F8"/>
                </a:solidFill>
                <a:latin typeface="微软雅黑" panose="020B0503020204020204" pitchFamily="34" charset="-122"/>
                <a:ea typeface="微软雅黑" panose="020B0503020204020204" pitchFamily="34" charset="-122"/>
              </a:rPr>
              <a:t>30</a:t>
            </a:r>
            <a:endParaRPr lang="zh-CN" altLang="en-US" sz="2399" b="1" dirty="0">
              <a:solidFill>
                <a:srgbClr val="F8F8F8"/>
              </a:solidFill>
              <a:latin typeface="微软雅黑" panose="020B0503020204020204" pitchFamily="34" charset="-122"/>
              <a:ea typeface="微软雅黑" panose="020B0503020204020204" pitchFamily="34" charset="-122"/>
            </a:endParaRPr>
          </a:p>
        </p:txBody>
      </p:sp>
      <p:sp>
        <p:nvSpPr>
          <p:cNvPr id="37" name="TextBox 72"/>
          <p:cNvSpPr txBox="1"/>
          <p:nvPr/>
        </p:nvSpPr>
        <p:spPr>
          <a:xfrm>
            <a:off x="5222835" y="2595997"/>
            <a:ext cx="1028164" cy="522016"/>
          </a:xfrm>
          <a:prstGeom prst="rect">
            <a:avLst/>
          </a:prstGeom>
          <a:noFill/>
        </p:spPr>
        <p:txBody>
          <a:bodyPr wrap="square" rtlCol="0">
            <a:spAutoFit/>
          </a:bodyPr>
          <a:lstStyle/>
          <a:p>
            <a:pPr algn="ctr" defTabSz="913943" fontAlgn="base">
              <a:spcBef>
                <a:spcPct val="0"/>
              </a:spcBef>
              <a:spcAft>
                <a:spcPct val="0"/>
              </a:spcAft>
              <a:defRPr/>
            </a:pPr>
            <a:r>
              <a:rPr lang="zh-CN" altLang="en-US" sz="1399" dirty="0">
                <a:solidFill>
                  <a:srgbClr val="F8F8F8"/>
                </a:solidFill>
                <a:latin typeface="微软雅黑" panose="020B0503020204020204" pitchFamily="34" charset="-122"/>
                <a:ea typeface="微软雅黑" panose="020B0503020204020204" pitchFamily="34" charset="-122"/>
              </a:rPr>
              <a:t>余家分支机构</a:t>
            </a:r>
          </a:p>
        </p:txBody>
      </p:sp>
      <p:sp>
        <p:nvSpPr>
          <p:cNvPr id="38" name="TextBox 73"/>
          <p:cNvSpPr txBox="1"/>
          <p:nvPr/>
        </p:nvSpPr>
        <p:spPr>
          <a:xfrm>
            <a:off x="7018950" y="1893101"/>
            <a:ext cx="1608887" cy="767950"/>
          </a:xfrm>
          <a:prstGeom prst="rect">
            <a:avLst/>
          </a:prstGeom>
          <a:noFill/>
        </p:spPr>
        <p:txBody>
          <a:bodyPr wrap="square" rtlCol="0">
            <a:spAutoFit/>
          </a:bodyPr>
          <a:lstStyle/>
          <a:p>
            <a:pPr algn="ctr" defTabSz="913943" fontAlgn="base">
              <a:spcBef>
                <a:spcPct val="0"/>
              </a:spcBef>
              <a:spcAft>
                <a:spcPct val="0"/>
              </a:spcAft>
              <a:defRPr/>
            </a:pPr>
            <a:r>
              <a:rPr lang="en-US" altLang="zh-CN" sz="4398" b="1" dirty="0">
                <a:solidFill>
                  <a:srgbClr val="F8F8F8"/>
                </a:solidFill>
                <a:latin typeface="微软雅黑" panose="020B0503020204020204" pitchFamily="34" charset="-122"/>
                <a:ea typeface="微软雅黑" panose="020B0503020204020204" pitchFamily="34" charset="-122"/>
              </a:rPr>
              <a:t>500</a:t>
            </a:r>
            <a:endParaRPr lang="zh-CN" altLang="en-US" sz="4398" b="1" dirty="0">
              <a:solidFill>
                <a:srgbClr val="F8F8F8"/>
              </a:solidFill>
              <a:latin typeface="微软雅黑" panose="020B0503020204020204" pitchFamily="34" charset="-122"/>
              <a:ea typeface="微软雅黑" panose="020B0503020204020204" pitchFamily="34" charset="-122"/>
            </a:endParaRPr>
          </a:p>
        </p:txBody>
      </p:sp>
      <p:sp>
        <p:nvSpPr>
          <p:cNvPr id="39" name="TextBox 74"/>
          <p:cNvSpPr txBox="1"/>
          <p:nvPr/>
        </p:nvSpPr>
        <p:spPr>
          <a:xfrm>
            <a:off x="7107803" y="2595997"/>
            <a:ext cx="1334393" cy="522016"/>
          </a:xfrm>
          <a:prstGeom prst="rect">
            <a:avLst/>
          </a:prstGeom>
          <a:noFill/>
        </p:spPr>
        <p:txBody>
          <a:bodyPr wrap="square" rtlCol="0">
            <a:spAutoFit/>
          </a:bodyPr>
          <a:lstStyle/>
          <a:p>
            <a:pPr algn="ctr" defTabSz="913943" fontAlgn="base">
              <a:spcBef>
                <a:spcPct val="0"/>
              </a:spcBef>
              <a:spcAft>
                <a:spcPct val="0"/>
              </a:spcAft>
              <a:defRPr/>
            </a:pPr>
            <a:r>
              <a:rPr lang="zh-CN" altLang="en-US" sz="1399" dirty="0">
                <a:solidFill>
                  <a:srgbClr val="FFFFFF"/>
                </a:solidFill>
                <a:latin typeface="微软雅黑" panose="020B0503020204020204" pitchFamily="34" charset="-122"/>
                <a:ea typeface="微软雅黑" panose="020B0503020204020204" pitchFamily="34" charset="-122"/>
              </a:rPr>
              <a:t>万套年生成能力</a:t>
            </a:r>
          </a:p>
        </p:txBody>
      </p:sp>
      <p:sp>
        <p:nvSpPr>
          <p:cNvPr id="40" name="TextBox 75"/>
          <p:cNvSpPr txBox="1"/>
          <p:nvPr/>
        </p:nvSpPr>
        <p:spPr>
          <a:xfrm>
            <a:off x="9154612" y="1923248"/>
            <a:ext cx="1391513" cy="707656"/>
          </a:xfrm>
          <a:prstGeom prst="rect">
            <a:avLst/>
          </a:prstGeom>
          <a:noFill/>
        </p:spPr>
        <p:txBody>
          <a:bodyPr wrap="square" rtlCol="0">
            <a:spAutoFit/>
          </a:bodyPr>
          <a:lstStyle/>
          <a:p>
            <a:pPr algn="ctr" defTabSz="913943" fontAlgn="base">
              <a:spcBef>
                <a:spcPct val="0"/>
              </a:spcBef>
              <a:spcAft>
                <a:spcPct val="0"/>
              </a:spcAft>
              <a:defRPr/>
            </a:pPr>
            <a:r>
              <a:rPr lang="zh-CN" altLang="en-US" sz="3998" b="1" dirty="0">
                <a:solidFill>
                  <a:srgbClr val="F8F8F8"/>
                </a:solidFill>
                <a:latin typeface="微软雅黑" panose="020B0503020204020204" pitchFamily="34" charset="-122"/>
                <a:ea typeface="微软雅黑" panose="020B0503020204020204" pitchFamily="34" charset="-122"/>
              </a:rPr>
              <a:t>十强</a:t>
            </a:r>
          </a:p>
        </p:txBody>
      </p:sp>
      <p:sp>
        <p:nvSpPr>
          <p:cNvPr id="41" name="TextBox 76"/>
          <p:cNvSpPr txBox="1"/>
          <p:nvPr/>
        </p:nvSpPr>
        <p:spPr>
          <a:xfrm>
            <a:off x="9208560" y="2595997"/>
            <a:ext cx="1337566" cy="522016"/>
          </a:xfrm>
          <a:prstGeom prst="rect">
            <a:avLst/>
          </a:prstGeom>
          <a:noFill/>
        </p:spPr>
        <p:txBody>
          <a:bodyPr wrap="square" rtlCol="0">
            <a:spAutoFit/>
          </a:bodyPr>
          <a:lstStyle/>
          <a:p>
            <a:pPr algn="ctr" defTabSz="913943" fontAlgn="base">
              <a:spcBef>
                <a:spcPct val="0"/>
              </a:spcBef>
              <a:spcAft>
                <a:spcPct val="0"/>
              </a:spcAft>
              <a:defRPr/>
            </a:pPr>
            <a:r>
              <a:rPr lang="zh-CN" altLang="en-US" sz="1399" dirty="0">
                <a:solidFill>
                  <a:srgbClr val="FFFFFF"/>
                </a:solidFill>
                <a:latin typeface="微软雅黑" panose="020B0503020204020204" pitchFamily="34" charset="-122"/>
                <a:ea typeface="微软雅黑" panose="020B0503020204020204" pitchFamily="34" charset="-122"/>
              </a:rPr>
              <a:t>某区域十强民营企业</a:t>
            </a:r>
          </a:p>
        </p:txBody>
      </p:sp>
      <p:sp>
        <p:nvSpPr>
          <p:cNvPr id="42" name="矩形 41"/>
          <p:cNvSpPr/>
          <p:nvPr/>
        </p:nvSpPr>
        <p:spPr bwMode="auto">
          <a:xfrm>
            <a:off x="1054345" y="4701513"/>
            <a:ext cx="2357797" cy="1472433"/>
          </a:xfrm>
          <a:prstGeom prst="rect">
            <a:avLst/>
          </a:prstGeom>
          <a:blipFill>
            <a:blip r:embed="rId5" cstate="screen">
              <a:extLst>
                <a:ext uri="{28A0092B-C50C-407E-A947-70E740481C1C}">
                  <a14:useLocalDpi xmlns:a14="http://schemas.microsoft.com/office/drawing/2010/main"/>
                </a:ext>
              </a:extLst>
            </a:blip>
            <a:stretch>
              <a:fillRect/>
            </a:stretch>
          </a:blipFill>
          <a:ln w="9525" cap="flat" cmpd="sng" algn="ctr">
            <a:solidFill>
              <a:schemeClr val="bg2">
                <a:lumMod val="40000"/>
                <a:lumOff val="60000"/>
              </a:schemeClr>
            </a:solidFill>
            <a:prstDash val="solid"/>
            <a:round/>
            <a:headEnd type="none" w="med" len="med"/>
            <a:tailEnd type="none" w="med" len="med"/>
          </a:ln>
          <a:effectLst/>
        </p:spPr>
        <p:txBody>
          <a:bodyPr vert="horz" wrap="square" lIns="91392" tIns="45696" rIns="91392" bIns="45696" numCol="1" rtlCol="0" anchor="t" anchorCtr="0" compatLnSpc="1"/>
          <a:lstStyle/>
          <a:p>
            <a:pPr defTabSz="913943" fontAlgn="base">
              <a:spcBef>
                <a:spcPct val="0"/>
              </a:spcBef>
              <a:spcAft>
                <a:spcPct val="0"/>
              </a:spcAft>
              <a:defRPr/>
            </a:pPr>
            <a:endParaRPr lang="zh-CN" altLang="en-US" sz="1799">
              <a:latin typeface="Arial" panose="020B0604020202020204" pitchFamily="34" charset="0"/>
              <a:ea typeface="宋体" panose="02010600030101010101" pitchFamily="2" charset="-122"/>
            </a:endParaRPr>
          </a:p>
        </p:txBody>
      </p:sp>
      <p:pic>
        <p:nvPicPr>
          <p:cNvPr id="43" name="Picture 3"/>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1090129" y="3071999"/>
            <a:ext cx="2303683" cy="1451807"/>
          </a:xfrm>
          <a:prstGeom prst="rect">
            <a:avLst/>
          </a:prstGeom>
          <a:blipFill>
            <a:blip r:embed="rId7" cstate="screen">
              <a:extLst>
                <a:ext uri="{28A0092B-C50C-407E-A947-70E740481C1C}">
                  <a14:useLocalDpi xmlns:a14="http://schemas.microsoft.com/office/drawing/2010/main"/>
                </a:ext>
              </a:extLst>
            </a:blip>
            <a:stretch>
              <a:fillRect/>
            </a:stretch>
          </a:blipFill>
          <a:ln w="9525" cap="flat" cmpd="sng" algn="ctr">
            <a:solidFill>
              <a:schemeClr val="bg2">
                <a:lumMod val="40000"/>
                <a:lumOff val="60000"/>
              </a:schemeClr>
            </a:solidFill>
            <a:prstDash val="solid"/>
            <a:round/>
            <a:headEnd type="none" w="med" len="med"/>
            <a:tailEnd type="none" w="med" len="med"/>
          </a:ln>
          <a:effectLst/>
        </p:spPr>
      </p:pic>
    </p:spTree>
    <p:extLst>
      <p:ext uri="{BB962C8B-B14F-4D97-AF65-F5344CB8AC3E}">
        <p14:creationId xmlns:p14="http://schemas.microsoft.com/office/powerpoint/2010/main" val="42584479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5644">
        <p15:prstTrans prst="pageCurlDouble"/>
      </p:transition>
    </mc:Choice>
    <mc:Fallback>
      <p:transition spd="slow" advClick="0" advTm="564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1+#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10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fill="hold"/>
                                        <p:tgtEl>
                                          <p:spTgt spid="43"/>
                                        </p:tgtEl>
                                        <p:attrNameLst>
                                          <p:attrName>ppt_x</p:attrName>
                                        </p:attrNameLst>
                                      </p:cBhvr>
                                      <p:tavLst>
                                        <p:tav tm="0">
                                          <p:val>
                                            <p:strVal val="1+#ppt_w/2"/>
                                          </p:val>
                                        </p:tav>
                                        <p:tav tm="100000">
                                          <p:val>
                                            <p:strVal val="#ppt_x"/>
                                          </p:val>
                                        </p:tav>
                                      </p:tavLst>
                                    </p:anim>
                                    <p:anim calcmode="lin" valueType="num">
                                      <p:cBhvr additive="base">
                                        <p:cTn id="12" dur="500" fill="hold"/>
                                        <p:tgtEl>
                                          <p:spTgt spid="43"/>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20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500" fill="hold"/>
                                        <p:tgtEl>
                                          <p:spTgt spid="42"/>
                                        </p:tgtEl>
                                        <p:attrNameLst>
                                          <p:attrName>ppt_x</p:attrName>
                                        </p:attrNameLst>
                                      </p:cBhvr>
                                      <p:tavLst>
                                        <p:tav tm="0">
                                          <p:val>
                                            <p:strVal val="1+#ppt_w/2"/>
                                          </p:val>
                                        </p:tav>
                                        <p:tav tm="100000">
                                          <p:val>
                                            <p:strVal val="#ppt_x"/>
                                          </p:val>
                                        </p:tav>
                                      </p:tavLst>
                                    </p:anim>
                                    <p:anim calcmode="lin" valueType="num">
                                      <p:cBhvr additive="base">
                                        <p:cTn id="16" dur="500" fill="hold"/>
                                        <p:tgtEl>
                                          <p:spTgt spid="42"/>
                                        </p:tgtEl>
                                        <p:attrNameLst>
                                          <p:attrName>ppt_y</p:attrName>
                                        </p:attrNameLst>
                                      </p:cBhvr>
                                      <p:tavLst>
                                        <p:tav tm="0">
                                          <p:val>
                                            <p:strVal val="#ppt_y"/>
                                          </p:val>
                                        </p:tav>
                                        <p:tav tm="100000">
                                          <p:val>
                                            <p:strVal val="#ppt_y"/>
                                          </p:val>
                                        </p:tav>
                                      </p:tavLst>
                                    </p:anim>
                                  </p:childTnLst>
                                </p:cTn>
                              </p:par>
                            </p:childTnLst>
                          </p:cTn>
                        </p:par>
                        <p:par>
                          <p:cTn id="17" fill="hold">
                            <p:stCondLst>
                              <p:cond delay="700"/>
                            </p:stCondLst>
                            <p:childTnLst>
                              <p:par>
                                <p:cTn id="18" presetID="52" presetClass="entr" presetSubtype="0" fill="hold" grpId="0" nodeType="afterEffect">
                                  <p:stCondLst>
                                    <p:cond delay="0"/>
                                  </p:stCondLst>
                                  <p:childTnLst>
                                    <p:set>
                                      <p:cBhvr>
                                        <p:cTn id="19" dur="1" fill="hold">
                                          <p:stCondLst>
                                            <p:cond delay="0"/>
                                          </p:stCondLst>
                                        </p:cTn>
                                        <p:tgtEl>
                                          <p:spTgt spid="33"/>
                                        </p:tgtEl>
                                        <p:attrNameLst>
                                          <p:attrName>style.visibility</p:attrName>
                                        </p:attrNameLst>
                                      </p:cBhvr>
                                      <p:to>
                                        <p:strVal val="visible"/>
                                      </p:to>
                                    </p:set>
                                    <p:animScale>
                                      <p:cBhvr>
                                        <p:cTn id="20"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1" dur="1000" decel="50000" fill="hold">
                                          <p:stCondLst>
                                            <p:cond delay="0"/>
                                          </p:stCondLst>
                                        </p:cTn>
                                        <p:tgtEl>
                                          <p:spTgt spid="33"/>
                                        </p:tgtEl>
                                        <p:attrNameLst>
                                          <p:attrName>ppt_x</p:attrName>
                                          <p:attrName>ppt_y</p:attrName>
                                        </p:attrNameLst>
                                      </p:cBhvr>
                                    </p:animMotion>
                                    <p:animEffect transition="in" filter="fade">
                                      <p:cBhvr>
                                        <p:cTn id="22" dur="1000"/>
                                        <p:tgtEl>
                                          <p:spTgt spid="33"/>
                                        </p:tgtEl>
                                      </p:cBhvr>
                                    </p:animEffect>
                                  </p:childTnLst>
                                </p:cTn>
                              </p:par>
                              <p:par>
                                <p:cTn id="23" presetID="52" presetClass="entr" presetSubtype="0" fill="hold" grpId="0" nodeType="withEffect">
                                  <p:stCondLst>
                                    <p:cond delay="100"/>
                                  </p:stCondLst>
                                  <p:childTnLst>
                                    <p:set>
                                      <p:cBhvr>
                                        <p:cTn id="24" dur="1" fill="hold">
                                          <p:stCondLst>
                                            <p:cond delay="0"/>
                                          </p:stCondLst>
                                        </p:cTn>
                                        <p:tgtEl>
                                          <p:spTgt spid="34"/>
                                        </p:tgtEl>
                                        <p:attrNameLst>
                                          <p:attrName>style.visibility</p:attrName>
                                        </p:attrNameLst>
                                      </p:cBhvr>
                                      <p:to>
                                        <p:strVal val="visible"/>
                                      </p:to>
                                    </p:set>
                                    <p:animScale>
                                      <p:cBhvr>
                                        <p:cTn id="25" dur="1000" decel="50000" fill="hold">
                                          <p:stCondLst>
                                            <p:cond delay="0"/>
                                          </p:stCondLst>
                                        </p:cTn>
                                        <p:tgtEl>
                                          <p:spTgt spid="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34"/>
                                        </p:tgtEl>
                                        <p:attrNameLst>
                                          <p:attrName>ppt_x</p:attrName>
                                          <p:attrName>ppt_y</p:attrName>
                                        </p:attrNameLst>
                                      </p:cBhvr>
                                    </p:animMotion>
                                    <p:animEffect transition="in" filter="fade">
                                      <p:cBhvr>
                                        <p:cTn id="27" dur="1000"/>
                                        <p:tgtEl>
                                          <p:spTgt spid="34"/>
                                        </p:tgtEl>
                                      </p:cBhvr>
                                    </p:animEffect>
                                  </p:childTnLst>
                                </p:cTn>
                              </p:par>
                              <p:par>
                                <p:cTn id="28" presetID="52" presetClass="entr" presetSubtype="0" fill="hold" grpId="0" nodeType="withEffect">
                                  <p:stCondLst>
                                    <p:cond delay="200"/>
                                  </p:stCondLst>
                                  <p:childTnLst>
                                    <p:set>
                                      <p:cBhvr>
                                        <p:cTn id="29" dur="1" fill="hold">
                                          <p:stCondLst>
                                            <p:cond delay="0"/>
                                          </p:stCondLst>
                                        </p:cTn>
                                        <p:tgtEl>
                                          <p:spTgt spid="35"/>
                                        </p:tgtEl>
                                        <p:attrNameLst>
                                          <p:attrName>style.visibility</p:attrName>
                                        </p:attrNameLst>
                                      </p:cBhvr>
                                      <p:to>
                                        <p:strVal val="visible"/>
                                      </p:to>
                                    </p:set>
                                    <p:animScale>
                                      <p:cBhvr>
                                        <p:cTn id="30" dur="1000" decel="50000" fill="hold">
                                          <p:stCondLst>
                                            <p:cond delay="0"/>
                                          </p:stCondLst>
                                        </p:cTn>
                                        <p:tgtEl>
                                          <p:spTgt spid="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1000" decel="50000" fill="hold">
                                          <p:stCondLst>
                                            <p:cond delay="0"/>
                                          </p:stCondLst>
                                        </p:cTn>
                                        <p:tgtEl>
                                          <p:spTgt spid="35"/>
                                        </p:tgtEl>
                                        <p:attrNameLst>
                                          <p:attrName>ppt_x</p:attrName>
                                          <p:attrName>ppt_y</p:attrName>
                                        </p:attrNameLst>
                                      </p:cBhvr>
                                    </p:animMotion>
                                    <p:animEffect transition="in" filter="fade">
                                      <p:cBhvr>
                                        <p:cTn id="32" dur="1000"/>
                                        <p:tgtEl>
                                          <p:spTgt spid="35"/>
                                        </p:tgtEl>
                                      </p:cBhvr>
                                    </p:animEffect>
                                  </p:childTnLst>
                                </p:cTn>
                              </p:par>
                            </p:childTnLst>
                          </p:cTn>
                        </p:par>
                        <p:par>
                          <p:cTn id="33" fill="hold">
                            <p:stCondLst>
                              <p:cond delay="1900"/>
                            </p:stCondLst>
                            <p:childTnLst>
                              <p:par>
                                <p:cTn id="34" presetID="31" presetClass="entr" presetSubtype="0" fill="hold" grpId="0" nodeType="afterEffect">
                                  <p:stCondLst>
                                    <p:cond delay="0"/>
                                  </p:stCondLst>
                                  <p:childTnLst>
                                    <p:set>
                                      <p:cBhvr>
                                        <p:cTn id="35" dur="1" fill="hold">
                                          <p:stCondLst>
                                            <p:cond delay="0"/>
                                          </p:stCondLst>
                                        </p:cTn>
                                        <p:tgtEl>
                                          <p:spTgt spid="36"/>
                                        </p:tgtEl>
                                        <p:attrNameLst>
                                          <p:attrName>style.visibility</p:attrName>
                                        </p:attrNameLst>
                                      </p:cBhvr>
                                      <p:to>
                                        <p:strVal val="visible"/>
                                      </p:to>
                                    </p:set>
                                    <p:anim calcmode="lin" valueType="num">
                                      <p:cBhvr>
                                        <p:cTn id="36" dur="500" fill="hold"/>
                                        <p:tgtEl>
                                          <p:spTgt spid="36"/>
                                        </p:tgtEl>
                                        <p:attrNameLst>
                                          <p:attrName>ppt_w</p:attrName>
                                        </p:attrNameLst>
                                      </p:cBhvr>
                                      <p:tavLst>
                                        <p:tav tm="0">
                                          <p:val>
                                            <p:fltVal val="0"/>
                                          </p:val>
                                        </p:tav>
                                        <p:tav tm="100000">
                                          <p:val>
                                            <p:strVal val="#ppt_w"/>
                                          </p:val>
                                        </p:tav>
                                      </p:tavLst>
                                    </p:anim>
                                    <p:anim calcmode="lin" valueType="num">
                                      <p:cBhvr>
                                        <p:cTn id="37" dur="500" fill="hold"/>
                                        <p:tgtEl>
                                          <p:spTgt spid="36"/>
                                        </p:tgtEl>
                                        <p:attrNameLst>
                                          <p:attrName>ppt_h</p:attrName>
                                        </p:attrNameLst>
                                      </p:cBhvr>
                                      <p:tavLst>
                                        <p:tav tm="0">
                                          <p:val>
                                            <p:fltVal val="0"/>
                                          </p:val>
                                        </p:tav>
                                        <p:tav tm="100000">
                                          <p:val>
                                            <p:strVal val="#ppt_h"/>
                                          </p:val>
                                        </p:tav>
                                      </p:tavLst>
                                    </p:anim>
                                    <p:anim calcmode="lin" valueType="num">
                                      <p:cBhvr>
                                        <p:cTn id="38" dur="500" fill="hold"/>
                                        <p:tgtEl>
                                          <p:spTgt spid="36"/>
                                        </p:tgtEl>
                                        <p:attrNameLst>
                                          <p:attrName>style.rotation</p:attrName>
                                        </p:attrNameLst>
                                      </p:cBhvr>
                                      <p:tavLst>
                                        <p:tav tm="0">
                                          <p:val>
                                            <p:fltVal val="90"/>
                                          </p:val>
                                        </p:tav>
                                        <p:tav tm="100000">
                                          <p:val>
                                            <p:fltVal val="0"/>
                                          </p:val>
                                        </p:tav>
                                      </p:tavLst>
                                    </p:anim>
                                    <p:animEffect transition="in" filter="fade">
                                      <p:cBhvr>
                                        <p:cTn id="39" dur="500"/>
                                        <p:tgtEl>
                                          <p:spTgt spid="36"/>
                                        </p:tgtEl>
                                      </p:cBhvr>
                                    </p:animEffect>
                                  </p:childTnLst>
                                </p:cTn>
                              </p:par>
                            </p:childTnLst>
                          </p:cTn>
                        </p:par>
                        <p:par>
                          <p:cTn id="40" fill="hold">
                            <p:stCondLst>
                              <p:cond delay="2400"/>
                            </p:stCondLst>
                            <p:childTnLst>
                              <p:par>
                                <p:cTn id="41" presetID="22" presetClass="entr" presetSubtype="1"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up)">
                                      <p:cBhvr>
                                        <p:cTn id="43" dur="300"/>
                                        <p:tgtEl>
                                          <p:spTgt spid="37"/>
                                        </p:tgtEl>
                                      </p:cBhvr>
                                    </p:animEffect>
                                  </p:childTnLst>
                                </p:cTn>
                              </p:par>
                            </p:childTnLst>
                          </p:cTn>
                        </p:par>
                        <p:par>
                          <p:cTn id="44" fill="hold">
                            <p:stCondLst>
                              <p:cond delay="2700"/>
                            </p:stCondLst>
                            <p:childTnLst>
                              <p:par>
                                <p:cTn id="45" presetID="31" presetClass="entr" presetSubtype="0" fill="hold" grpId="0" nodeType="after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p:cTn id="47" dur="500" fill="hold"/>
                                        <p:tgtEl>
                                          <p:spTgt spid="38"/>
                                        </p:tgtEl>
                                        <p:attrNameLst>
                                          <p:attrName>ppt_w</p:attrName>
                                        </p:attrNameLst>
                                      </p:cBhvr>
                                      <p:tavLst>
                                        <p:tav tm="0">
                                          <p:val>
                                            <p:fltVal val="0"/>
                                          </p:val>
                                        </p:tav>
                                        <p:tav tm="100000">
                                          <p:val>
                                            <p:strVal val="#ppt_w"/>
                                          </p:val>
                                        </p:tav>
                                      </p:tavLst>
                                    </p:anim>
                                    <p:anim calcmode="lin" valueType="num">
                                      <p:cBhvr>
                                        <p:cTn id="48" dur="500" fill="hold"/>
                                        <p:tgtEl>
                                          <p:spTgt spid="38"/>
                                        </p:tgtEl>
                                        <p:attrNameLst>
                                          <p:attrName>ppt_h</p:attrName>
                                        </p:attrNameLst>
                                      </p:cBhvr>
                                      <p:tavLst>
                                        <p:tav tm="0">
                                          <p:val>
                                            <p:fltVal val="0"/>
                                          </p:val>
                                        </p:tav>
                                        <p:tav tm="100000">
                                          <p:val>
                                            <p:strVal val="#ppt_h"/>
                                          </p:val>
                                        </p:tav>
                                      </p:tavLst>
                                    </p:anim>
                                    <p:anim calcmode="lin" valueType="num">
                                      <p:cBhvr>
                                        <p:cTn id="49" dur="500" fill="hold"/>
                                        <p:tgtEl>
                                          <p:spTgt spid="38"/>
                                        </p:tgtEl>
                                        <p:attrNameLst>
                                          <p:attrName>style.rotation</p:attrName>
                                        </p:attrNameLst>
                                      </p:cBhvr>
                                      <p:tavLst>
                                        <p:tav tm="0">
                                          <p:val>
                                            <p:fltVal val="90"/>
                                          </p:val>
                                        </p:tav>
                                        <p:tav tm="100000">
                                          <p:val>
                                            <p:fltVal val="0"/>
                                          </p:val>
                                        </p:tav>
                                      </p:tavLst>
                                    </p:anim>
                                    <p:animEffect transition="in" filter="fade">
                                      <p:cBhvr>
                                        <p:cTn id="50" dur="500"/>
                                        <p:tgtEl>
                                          <p:spTgt spid="38"/>
                                        </p:tgtEl>
                                      </p:cBhvr>
                                    </p:animEffect>
                                  </p:childTnLst>
                                </p:cTn>
                              </p:par>
                            </p:childTnLst>
                          </p:cTn>
                        </p:par>
                        <p:par>
                          <p:cTn id="51" fill="hold">
                            <p:stCondLst>
                              <p:cond delay="3200"/>
                            </p:stCondLst>
                            <p:childTnLst>
                              <p:par>
                                <p:cTn id="52" presetID="22" presetClass="entr" presetSubtype="1" fill="hold" grpId="0" nodeType="after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up)">
                                      <p:cBhvr>
                                        <p:cTn id="54" dur="300"/>
                                        <p:tgtEl>
                                          <p:spTgt spid="39"/>
                                        </p:tgtEl>
                                      </p:cBhvr>
                                    </p:animEffect>
                                  </p:childTnLst>
                                </p:cTn>
                              </p:par>
                            </p:childTnLst>
                          </p:cTn>
                        </p:par>
                        <p:par>
                          <p:cTn id="55" fill="hold">
                            <p:stCondLst>
                              <p:cond delay="3500"/>
                            </p:stCondLst>
                            <p:childTnLst>
                              <p:par>
                                <p:cTn id="56" presetID="31" presetClass="entr" presetSubtype="0" fill="hold" grpId="0" nodeType="afterEffect">
                                  <p:stCondLst>
                                    <p:cond delay="0"/>
                                  </p:stCondLst>
                                  <p:childTnLst>
                                    <p:set>
                                      <p:cBhvr>
                                        <p:cTn id="57" dur="1" fill="hold">
                                          <p:stCondLst>
                                            <p:cond delay="0"/>
                                          </p:stCondLst>
                                        </p:cTn>
                                        <p:tgtEl>
                                          <p:spTgt spid="40"/>
                                        </p:tgtEl>
                                        <p:attrNameLst>
                                          <p:attrName>style.visibility</p:attrName>
                                        </p:attrNameLst>
                                      </p:cBhvr>
                                      <p:to>
                                        <p:strVal val="visible"/>
                                      </p:to>
                                    </p:set>
                                    <p:anim calcmode="lin" valueType="num">
                                      <p:cBhvr>
                                        <p:cTn id="58" dur="500" fill="hold"/>
                                        <p:tgtEl>
                                          <p:spTgt spid="40"/>
                                        </p:tgtEl>
                                        <p:attrNameLst>
                                          <p:attrName>ppt_w</p:attrName>
                                        </p:attrNameLst>
                                      </p:cBhvr>
                                      <p:tavLst>
                                        <p:tav tm="0">
                                          <p:val>
                                            <p:fltVal val="0"/>
                                          </p:val>
                                        </p:tav>
                                        <p:tav tm="100000">
                                          <p:val>
                                            <p:strVal val="#ppt_w"/>
                                          </p:val>
                                        </p:tav>
                                      </p:tavLst>
                                    </p:anim>
                                    <p:anim calcmode="lin" valueType="num">
                                      <p:cBhvr>
                                        <p:cTn id="59" dur="500" fill="hold"/>
                                        <p:tgtEl>
                                          <p:spTgt spid="40"/>
                                        </p:tgtEl>
                                        <p:attrNameLst>
                                          <p:attrName>ppt_h</p:attrName>
                                        </p:attrNameLst>
                                      </p:cBhvr>
                                      <p:tavLst>
                                        <p:tav tm="0">
                                          <p:val>
                                            <p:fltVal val="0"/>
                                          </p:val>
                                        </p:tav>
                                        <p:tav tm="100000">
                                          <p:val>
                                            <p:strVal val="#ppt_h"/>
                                          </p:val>
                                        </p:tav>
                                      </p:tavLst>
                                    </p:anim>
                                    <p:anim calcmode="lin" valueType="num">
                                      <p:cBhvr>
                                        <p:cTn id="60" dur="500" fill="hold"/>
                                        <p:tgtEl>
                                          <p:spTgt spid="40"/>
                                        </p:tgtEl>
                                        <p:attrNameLst>
                                          <p:attrName>style.rotation</p:attrName>
                                        </p:attrNameLst>
                                      </p:cBhvr>
                                      <p:tavLst>
                                        <p:tav tm="0">
                                          <p:val>
                                            <p:fltVal val="90"/>
                                          </p:val>
                                        </p:tav>
                                        <p:tav tm="100000">
                                          <p:val>
                                            <p:fltVal val="0"/>
                                          </p:val>
                                        </p:tav>
                                      </p:tavLst>
                                    </p:anim>
                                    <p:animEffect transition="in" filter="fade">
                                      <p:cBhvr>
                                        <p:cTn id="61" dur="500"/>
                                        <p:tgtEl>
                                          <p:spTgt spid="40"/>
                                        </p:tgtEl>
                                      </p:cBhvr>
                                    </p:animEffect>
                                  </p:childTnLst>
                                </p:cTn>
                              </p:par>
                            </p:childTnLst>
                          </p:cTn>
                        </p:par>
                        <p:par>
                          <p:cTn id="62" fill="hold">
                            <p:stCondLst>
                              <p:cond delay="4000"/>
                            </p:stCondLst>
                            <p:childTnLst>
                              <p:par>
                                <p:cTn id="63" presetID="22" presetClass="entr" presetSubtype="1" fill="hold" grpId="0" nodeType="afterEffect">
                                  <p:stCondLst>
                                    <p:cond delay="0"/>
                                  </p:stCondLst>
                                  <p:childTnLst>
                                    <p:set>
                                      <p:cBhvr>
                                        <p:cTn id="64" dur="1" fill="hold">
                                          <p:stCondLst>
                                            <p:cond delay="0"/>
                                          </p:stCondLst>
                                        </p:cTn>
                                        <p:tgtEl>
                                          <p:spTgt spid="41"/>
                                        </p:tgtEl>
                                        <p:attrNameLst>
                                          <p:attrName>style.visibility</p:attrName>
                                        </p:attrNameLst>
                                      </p:cBhvr>
                                      <p:to>
                                        <p:strVal val="visible"/>
                                      </p:to>
                                    </p:set>
                                    <p:animEffect transition="in" filter="wipe(up)">
                                      <p:cBhvr>
                                        <p:cTn id="65" dur="300"/>
                                        <p:tgtEl>
                                          <p:spTgt spid="41"/>
                                        </p:tgtEl>
                                      </p:cBhvr>
                                    </p:animEffect>
                                  </p:childTnLst>
                                </p:cTn>
                              </p:par>
                            </p:childTnLst>
                          </p:cTn>
                        </p:par>
                        <p:par>
                          <p:cTn id="66" fill="hold">
                            <p:stCondLst>
                              <p:cond delay="4300"/>
                            </p:stCondLst>
                            <p:childTnLst>
                              <p:par>
                                <p:cTn id="67" presetID="22" presetClass="entr" presetSubtype="1" fill="hold" grpId="0" nodeType="after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wipe(up)">
                                      <p:cBhvr>
                                        <p:cTn id="6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animBg="1"/>
      <p:bldP spid="34" grpId="0" animBg="1"/>
      <p:bldP spid="35" grpId="0" animBg="1"/>
      <p:bldP spid="36" grpId="0"/>
      <p:bldP spid="37" grpId="0"/>
      <p:bldP spid="38" grpId="0"/>
      <p:bldP spid="39" grpId="0"/>
      <p:bldP spid="40" grpId="0"/>
      <p:bldP spid="41" grpId="0"/>
      <p:bldP spid="42"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3"/>
          <p:cNvSpPr txBox="1"/>
          <p:nvPr/>
        </p:nvSpPr>
        <p:spPr>
          <a:xfrm>
            <a:off x="2768970" y="248083"/>
            <a:ext cx="3777531"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zh-CN" altLang="en-US" sz="3600" kern="0" dirty="0" smtClean="0">
                <a:solidFill>
                  <a:srgbClr val="00C8D8"/>
                </a:solidFill>
                <a:latin typeface="微软雅黑" panose="020B0503020204020204" pitchFamily="34" charset="-122"/>
                <a:ea typeface="微软雅黑" panose="020B0503020204020204" pitchFamily="34" charset="-122"/>
              </a:rPr>
              <a:t>战略目标</a:t>
            </a:r>
            <a:endParaRPr lang="zh-CN" altLang="en-US" sz="3600" kern="0" dirty="0">
              <a:solidFill>
                <a:srgbClr val="00C8D8"/>
              </a:solidFill>
              <a:latin typeface="微软雅黑" panose="020B0503020204020204" pitchFamily="34" charset="-122"/>
              <a:ea typeface="微软雅黑" panose="020B0503020204020204" pitchFamily="34" charset="-122"/>
            </a:endParaRPr>
          </a:p>
        </p:txBody>
      </p:sp>
      <p:sp>
        <p:nvSpPr>
          <p:cNvPr id="23" name="矩形 22"/>
          <p:cNvSpPr/>
          <p:nvPr/>
        </p:nvSpPr>
        <p:spPr>
          <a:xfrm>
            <a:off x="-806824" y="847165"/>
            <a:ext cx="524436" cy="88750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矩形 23"/>
          <p:cNvSpPr/>
          <p:nvPr/>
        </p:nvSpPr>
        <p:spPr>
          <a:xfrm>
            <a:off x="-806824" y="1734671"/>
            <a:ext cx="524436" cy="887506"/>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 name="组合 1"/>
          <p:cNvGrpSpPr/>
          <p:nvPr/>
        </p:nvGrpSpPr>
        <p:grpSpPr>
          <a:xfrm>
            <a:off x="354482" y="190001"/>
            <a:ext cx="2228557" cy="763237"/>
            <a:chOff x="157476" y="152440"/>
            <a:chExt cx="2474408" cy="847436"/>
          </a:xfrm>
        </p:grpSpPr>
        <p:sp>
          <p:nvSpPr>
            <p:cNvPr id="25" name="Freeform 24"/>
            <p:cNvSpPr/>
            <p:nvPr/>
          </p:nvSpPr>
          <p:spPr>
            <a:xfrm>
              <a:off x="1332597" y="152440"/>
              <a:ext cx="1299287" cy="847436"/>
            </a:xfrm>
            <a:custGeom>
              <a:avLst/>
              <a:gdLst/>
              <a:ahLst/>
              <a:cxnLst>
                <a:cxn ang="0">
                  <a:pos x="448270" y="0"/>
                </a:cxn>
                <a:cxn ang="0">
                  <a:pos x="2349604" y="0"/>
                </a:cxn>
                <a:cxn ang="0">
                  <a:pos x="2374000" y="55145"/>
                </a:cxn>
                <a:cxn ang="0">
                  <a:pos x="1989769" y="1497335"/>
                </a:cxn>
                <a:cxn ang="0">
                  <a:pos x="1934879" y="1553246"/>
                </a:cxn>
                <a:cxn ang="0">
                  <a:pos x="33544" y="1553246"/>
                </a:cxn>
                <a:cxn ang="0">
                  <a:pos x="8386" y="1497335"/>
                </a:cxn>
                <a:cxn ang="0">
                  <a:pos x="393380" y="55145"/>
                </a:cxn>
                <a:cxn ang="0">
                  <a:pos x="448270" y="0"/>
                </a:cxn>
              </a:cxnLst>
              <a:rect l="0" t="0" r="0" b="0"/>
              <a:pathLst>
                <a:path w="3125" h="2028">
                  <a:moveTo>
                    <a:pt x="588" y="0"/>
                  </a:moveTo>
                  <a:lnTo>
                    <a:pt x="3082" y="0"/>
                  </a:lnTo>
                  <a:cubicBezTo>
                    <a:pt x="3110" y="0"/>
                    <a:pt x="3125" y="32"/>
                    <a:pt x="3114" y="72"/>
                  </a:cubicBezTo>
                  <a:lnTo>
                    <a:pt x="2610" y="1955"/>
                  </a:lnTo>
                  <a:cubicBezTo>
                    <a:pt x="2599" y="1995"/>
                    <a:pt x="2567" y="2028"/>
                    <a:pt x="2538" y="2028"/>
                  </a:cubicBezTo>
                  <a:lnTo>
                    <a:pt x="44" y="2028"/>
                  </a:lnTo>
                  <a:cubicBezTo>
                    <a:pt x="15" y="2028"/>
                    <a:pt x="0" y="1995"/>
                    <a:pt x="11" y="1955"/>
                  </a:cubicBezTo>
                  <a:lnTo>
                    <a:pt x="516" y="72"/>
                  </a:lnTo>
                  <a:cubicBezTo>
                    <a:pt x="527" y="32"/>
                    <a:pt x="559" y="0"/>
                    <a:pt x="588" y="0"/>
                  </a:cubicBez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26" name="Freeform 22"/>
            <p:cNvSpPr/>
            <p:nvPr/>
          </p:nvSpPr>
          <p:spPr>
            <a:xfrm>
              <a:off x="157476" y="152440"/>
              <a:ext cx="1298421" cy="846571"/>
            </a:xfrm>
            <a:custGeom>
              <a:avLst/>
              <a:gdLst/>
              <a:ahLst/>
              <a:cxnLst>
                <a:cxn ang="0">
                  <a:pos x="448114" y="0"/>
                </a:cxn>
                <a:cxn ang="0">
                  <a:pos x="2346501" y="0"/>
                </a:cxn>
                <a:cxn ang="0">
                  <a:pos x="2372412" y="56677"/>
                </a:cxn>
                <a:cxn ang="0">
                  <a:pos x="1988314" y="1496569"/>
                </a:cxn>
                <a:cxn ang="0">
                  <a:pos x="1932681" y="1553246"/>
                </a:cxn>
                <a:cxn ang="0">
                  <a:pos x="33532" y="1553246"/>
                </a:cxn>
                <a:cxn ang="0">
                  <a:pos x="8383" y="1496569"/>
                </a:cxn>
                <a:cxn ang="0">
                  <a:pos x="392481" y="56677"/>
                </a:cxn>
                <a:cxn ang="0">
                  <a:pos x="448114" y="0"/>
                </a:cxn>
              </a:cxnLst>
              <a:rect l="0" t="0" r="0" b="0"/>
              <a:pathLst>
                <a:path w="3124" h="2028">
                  <a:moveTo>
                    <a:pt x="588" y="0"/>
                  </a:moveTo>
                  <a:lnTo>
                    <a:pt x="3079" y="0"/>
                  </a:lnTo>
                  <a:cubicBezTo>
                    <a:pt x="3109" y="0"/>
                    <a:pt x="3124" y="33"/>
                    <a:pt x="3113" y="74"/>
                  </a:cubicBezTo>
                  <a:lnTo>
                    <a:pt x="2609" y="1954"/>
                  </a:lnTo>
                  <a:cubicBezTo>
                    <a:pt x="2598" y="1994"/>
                    <a:pt x="2565" y="2028"/>
                    <a:pt x="2536" y="2028"/>
                  </a:cubicBezTo>
                  <a:lnTo>
                    <a:pt x="44" y="2028"/>
                  </a:lnTo>
                  <a:cubicBezTo>
                    <a:pt x="15" y="2028"/>
                    <a:pt x="0" y="1994"/>
                    <a:pt x="11" y="1954"/>
                  </a:cubicBezTo>
                  <a:lnTo>
                    <a:pt x="515" y="74"/>
                  </a:lnTo>
                  <a:cubicBezTo>
                    <a:pt x="526" y="33"/>
                    <a:pt x="559" y="0"/>
                    <a:pt x="588" y="0"/>
                  </a:cubicBez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grpSp>
      <p:sp>
        <p:nvSpPr>
          <p:cNvPr id="27" name="Freeform 29"/>
          <p:cNvSpPr/>
          <p:nvPr/>
        </p:nvSpPr>
        <p:spPr>
          <a:xfrm>
            <a:off x="1749693" y="403409"/>
            <a:ext cx="441189" cy="335641"/>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FFFFFF"/>
          </a:solidFill>
          <a:ln w="9525">
            <a:noFill/>
          </a:ln>
        </p:spPr>
        <p:txBody>
          <a:bodyPr/>
          <a:lstStyle/>
          <a:p>
            <a:endParaRPr lang="zh-CN" altLang="en-US" sz="1799" dirty="0">
              <a:ea typeface="微软雅黑" panose="020B0503020204020204" pitchFamily="34" charset="-122"/>
            </a:endParaRPr>
          </a:p>
        </p:txBody>
      </p:sp>
      <p:sp>
        <p:nvSpPr>
          <p:cNvPr id="28" name="TextBox 23"/>
          <p:cNvSpPr txBox="1"/>
          <p:nvPr/>
        </p:nvSpPr>
        <p:spPr>
          <a:xfrm>
            <a:off x="488478" y="368127"/>
            <a:ext cx="1127219" cy="3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en-US" altLang="zh-CN" sz="1800" kern="0" dirty="0" smtClean="0">
                <a:solidFill>
                  <a:srgbClr val="FFFFFF"/>
                </a:solidFill>
                <a:latin typeface="微软雅黑" panose="020B0503020204020204" pitchFamily="34" charset="-122"/>
                <a:ea typeface="微软雅黑" panose="020B0503020204020204" pitchFamily="34" charset="-122"/>
              </a:rPr>
              <a:t>LOGO</a:t>
            </a:r>
            <a:endParaRPr lang="zh-CN" altLang="en-US" sz="1800" kern="0" dirty="0">
              <a:solidFill>
                <a:srgbClr val="FFFFFF"/>
              </a:solidFill>
              <a:latin typeface="微软雅黑" panose="020B0503020204020204" pitchFamily="34" charset="-122"/>
              <a:ea typeface="微软雅黑" panose="020B0503020204020204" pitchFamily="34" charset="-122"/>
            </a:endParaRPr>
          </a:p>
        </p:txBody>
      </p:sp>
      <p:sp>
        <p:nvSpPr>
          <p:cNvPr id="12" name="Freeform 28"/>
          <p:cNvSpPr/>
          <p:nvPr/>
        </p:nvSpPr>
        <p:spPr>
          <a:xfrm>
            <a:off x="5584865" y="529454"/>
            <a:ext cx="491880" cy="375265"/>
          </a:xfrm>
          <a:custGeom>
            <a:avLst/>
            <a:gdLst/>
            <a:ahLst/>
            <a:cxnLst>
              <a:cxn ang="0">
                <a:pos x="523584" y="195509"/>
              </a:cxn>
              <a:cxn ang="0">
                <a:pos x="468711" y="250712"/>
              </a:cxn>
              <a:cxn ang="0">
                <a:pos x="320857" y="399452"/>
              </a:cxn>
              <a:cxn ang="0">
                <a:pos x="210348" y="399452"/>
              </a:cxn>
              <a:cxn ang="0">
                <a:pos x="374206" y="234611"/>
              </a:cxn>
              <a:cxn ang="0">
                <a:pos x="0" y="234611"/>
              </a:cxn>
              <a:cxn ang="0">
                <a:pos x="0" y="156407"/>
              </a:cxn>
              <a:cxn ang="0">
                <a:pos x="374206" y="156407"/>
              </a:cxn>
              <a:cxn ang="0">
                <a:pos x="218732" y="0"/>
              </a:cxn>
              <a:cxn ang="0">
                <a:pos x="329241" y="0"/>
              </a:cxn>
              <a:cxn ang="0">
                <a:pos x="468711" y="140307"/>
              </a:cxn>
              <a:cxn ang="0">
                <a:pos x="523584" y="195509"/>
              </a:cxn>
            </a:cxnLst>
            <a:rect l="0" t="0" r="0" b="0"/>
            <a:pathLst>
              <a:path w="687" h="521">
                <a:moveTo>
                  <a:pt x="687" y="255"/>
                </a:moveTo>
                <a:lnTo>
                  <a:pt x="615" y="327"/>
                </a:lnTo>
                <a:lnTo>
                  <a:pt x="421" y="521"/>
                </a:lnTo>
                <a:lnTo>
                  <a:pt x="276" y="521"/>
                </a:lnTo>
                <a:lnTo>
                  <a:pt x="491" y="306"/>
                </a:lnTo>
                <a:lnTo>
                  <a:pt x="0" y="306"/>
                </a:lnTo>
                <a:lnTo>
                  <a:pt x="0" y="204"/>
                </a:lnTo>
                <a:lnTo>
                  <a:pt x="491" y="204"/>
                </a:lnTo>
                <a:lnTo>
                  <a:pt x="287" y="0"/>
                </a:lnTo>
                <a:lnTo>
                  <a:pt x="432" y="0"/>
                </a:lnTo>
                <a:lnTo>
                  <a:pt x="615" y="183"/>
                </a:lnTo>
                <a:lnTo>
                  <a:pt x="687" y="255"/>
                </a:ln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sp>
        <p:nvSpPr>
          <p:cNvPr id="13" name="Freeform 29"/>
          <p:cNvSpPr/>
          <p:nvPr/>
        </p:nvSpPr>
        <p:spPr>
          <a:xfrm>
            <a:off x="6222962" y="71945"/>
            <a:ext cx="624943" cy="475435"/>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pic>
        <p:nvPicPr>
          <p:cNvPr id="14" name="图片 13"/>
          <p:cNvPicPr>
            <a:picLocks noChangeAspect="1"/>
          </p:cNvPicPr>
          <p:nvPr/>
        </p:nvPicPr>
        <p:blipFill>
          <a:blip r:embed="rId3" cstate="screen">
            <a:extLst>
              <a:ext uri="{BEBA8EAE-BF5A-486C-A8C5-ECC9F3942E4B}">
                <a14:imgProps xmlns:a14="http://schemas.microsoft.com/office/drawing/2010/main">
                  <a14:imgLayer r:embed="rId4">
                    <a14:imgEffect>
                      <a14:saturation sat="0"/>
                    </a14:imgEffect>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a:off x="-2120" y="2694281"/>
            <a:ext cx="7319003" cy="4174323"/>
          </a:xfrm>
          <a:prstGeom prst="rect">
            <a:avLst/>
          </a:prstGeom>
        </p:spPr>
      </p:pic>
      <p:sp>
        <p:nvSpPr>
          <p:cNvPr id="15" name="TextBox 3"/>
          <p:cNvSpPr txBox="1"/>
          <p:nvPr/>
        </p:nvSpPr>
        <p:spPr>
          <a:xfrm>
            <a:off x="2772436" y="1942279"/>
            <a:ext cx="2959844" cy="492443"/>
          </a:xfrm>
          <a:prstGeom prst="rect">
            <a:avLst/>
          </a:prstGeom>
          <a:noFill/>
        </p:spPr>
        <p:txBody>
          <a:bodyPr wrap="square" lIns="0" tIns="0" rIns="0" bIns="0" rtlCol="0">
            <a:spAutoFit/>
          </a:bodyPr>
          <a:lstStyle/>
          <a:p>
            <a:r>
              <a:rPr lang="zh-CN" altLang="en-US" sz="3200" b="1" dirty="0">
                <a:solidFill>
                  <a:srgbClr val="1F3240"/>
                </a:solidFill>
                <a:latin typeface="微软雅黑" pitchFamily="34" charset="-122"/>
                <a:ea typeface="微软雅黑" pitchFamily="34" charset="-122"/>
              </a:rPr>
              <a:t>高瞻远瞩</a:t>
            </a:r>
          </a:p>
        </p:txBody>
      </p:sp>
      <p:sp>
        <p:nvSpPr>
          <p:cNvPr id="16" name="TextBox 4"/>
          <p:cNvSpPr txBox="1"/>
          <p:nvPr/>
        </p:nvSpPr>
        <p:spPr>
          <a:xfrm>
            <a:off x="3636512" y="2519121"/>
            <a:ext cx="2795405" cy="492443"/>
          </a:xfrm>
          <a:prstGeom prst="rect">
            <a:avLst/>
          </a:prstGeom>
          <a:noFill/>
        </p:spPr>
        <p:txBody>
          <a:bodyPr wrap="square" lIns="0" tIns="0" rIns="0" bIns="0" rtlCol="0">
            <a:spAutoFit/>
          </a:bodyPr>
          <a:lstStyle/>
          <a:p>
            <a:r>
              <a:rPr lang="zh-CN" altLang="en-US" sz="3200" b="1" dirty="0">
                <a:solidFill>
                  <a:srgbClr val="00C8D8"/>
                </a:solidFill>
                <a:latin typeface="微软雅黑" pitchFamily="34" charset="-122"/>
                <a:ea typeface="微软雅黑" pitchFamily="34" charset="-122"/>
              </a:rPr>
              <a:t>制胜未来</a:t>
            </a:r>
          </a:p>
        </p:txBody>
      </p:sp>
      <p:sp>
        <p:nvSpPr>
          <p:cNvPr id="17" name="TextBox 5"/>
          <p:cNvSpPr txBox="1"/>
          <p:nvPr/>
        </p:nvSpPr>
        <p:spPr>
          <a:xfrm>
            <a:off x="8784299" y="1781674"/>
            <a:ext cx="2784000" cy="886397"/>
          </a:xfrm>
          <a:prstGeom prst="rect">
            <a:avLst/>
          </a:prstGeom>
          <a:noFill/>
        </p:spPr>
        <p:txBody>
          <a:bodyPr wrap="square" lIns="0" tIns="0" rIns="0" bIns="0" rtlCol="0">
            <a:spAutoFit/>
          </a:bodyPr>
          <a:lstStyle>
            <a:defPPr>
              <a:defRPr lang="zh-CN"/>
            </a:defPPr>
            <a:lvl1pPr>
              <a:lnSpc>
                <a:spcPts val="1600"/>
              </a:lnSpc>
              <a:defRPr sz="1200" b="0">
                <a:solidFill>
                  <a:schemeClr val="tx1">
                    <a:lumMod val="65000"/>
                    <a:lumOff val="35000"/>
                  </a:schemeClr>
                </a:solidFill>
                <a:latin typeface="微软雅黑" pitchFamily="34" charset="-122"/>
                <a:ea typeface="微软雅黑" pitchFamily="34" charset="-122"/>
              </a:defRPr>
            </a:lvl1pPr>
          </a:lstStyle>
          <a:p>
            <a:pPr lvl="0">
              <a:lnSpc>
                <a:spcPct val="120000"/>
              </a:lnSpc>
              <a:defRPr/>
            </a:pPr>
            <a:r>
              <a:rPr lang="zh-CN" altLang="en-US" sz="1600" dirty="0">
                <a:solidFill>
                  <a:schemeClr val="bg1">
                    <a:lumMod val="50000"/>
                  </a:schemeClr>
                </a:solidFill>
                <a:latin typeface="Arial"/>
                <a:ea typeface="微软雅黑"/>
                <a:cs typeface="+mn-ea"/>
                <a:sym typeface="+mn-lt"/>
              </a:rPr>
              <a:t>您的内容打在这里，或者通过复制您的文本后，在此框中选择粘贴，并选择只保留文字</a:t>
            </a:r>
            <a:r>
              <a:rPr lang="zh-CN" altLang="en-US" sz="1400" dirty="0">
                <a:solidFill>
                  <a:schemeClr val="bg1">
                    <a:lumMod val="50000"/>
                  </a:schemeClr>
                </a:solidFill>
                <a:latin typeface="Arial"/>
                <a:ea typeface="微软雅黑"/>
                <a:cs typeface="+mn-ea"/>
                <a:sym typeface="+mn-lt"/>
              </a:rPr>
              <a:t>。</a:t>
            </a:r>
            <a:endParaRPr lang="en-US" altLang="zh-CN" sz="1400" dirty="0">
              <a:solidFill>
                <a:schemeClr val="bg1">
                  <a:lumMod val="50000"/>
                </a:schemeClr>
              </a:solidFill>
              <a:latin typeface="Arial"/>
              <a:ea typeface="微软雅黑"/>
              <a:cs typeface="+mn-ea"/>
              <a:sym typeface="+mn-lt"/>
            </a:endParaRPr>
          </a:p>
        </p:txBody>
      </p:sp>
      <p:sp>
        <p:nvSpPr>
          <p:cNvPr id="18" name="TextBox 6"/>
          <p:cNvSpPr txBox="1"/>
          <p:nvPr/>
        </p:nvSpPr>
        <p:spPr>
          <a:xfrm>
            <a:off x="8784299" y="3070141"/>
            <a:ext cx="2784000" cy="886397"/>
          </a:xfrm>
          <a:prstGeom prst="rect">
            <a:avLst/>
          </a:prstGeom>
          <a:noFill/>
        </p:spPr>
        <p:txBody>
          <a:bodyPr wrap="square" lIns="0" tIns="0" rIns="0" bIns="0" rtlCol="0">
            <a:spAutoFit/>
          </a:bodyPr>
          <a:lstStyle>
            <a:defPPr>
              <a:defRPr lang="zh-CN"/>
            </a:defPPr>
            <a:lvl1pPr>
              <a:lnSpc>
                <a:spcPts val="1800"/>
              </a:lnSpc>
              <a:defRPr sz="1600" b="0">
                <a:solidFill>
                  <a:schemeClr val="tx1">
                    <a:lumMod val="65000"/>
                    <a:lumOff val="35000"/>
                  </a:schemeClr>
                </a:solidFill>
                <a:latin typeface="微软雅黑" pitchFamily="34" charset="-122"/>
                <a:ea typeface="微软雅黑" pitchFamily="34" charset="-122"/>
              </a:defRPr>
            </a:lvl1pPr>
          </a:lstStyle>
          <a:p>
            <a:pPr lvl="0">
              <a:lnSpc>
                <a:spcPct val="120000"/>
              </a:lnSpc>
              <a:defRPr/>
            </a:pPr>
            <a:r>
              <a:rPr lang="zh-CN" altLang="en-US" dirty="0">
                <a:solidFill>
                  <a:schemeClr val="bg1">
                    <a:lumMod val="50000"/>
                  </a:schemeClr>
                </a:solidFill>
                <a:latin typeface="Arial"/>
                <a:ea typeface="微软雅黑"/>
                <a:cs typeface="+mn-ea"/>
                <a:sym typeface="+mn-lt"/>
              </a:rPr>
              <a:t>您的内容打在这里，或者通过复制您的文本后，在此框中选择粘贴，并选择只保留文字</a:t>
            </a:r>
            <a:r>
              <a:rPr lang="zh-CN" altLang="en-US" sz="1400" dirty="0">
                <a:solidFill>
                  <a:schemeClr val="bg1">
                    <a:lumMod val="50000"/>
                  </a:schemeClr>
                </a:solidFill>
                <a:latin typeface="Arial"/>
                <a:ea typeface="微软雅黑"/>
                <a:cs typeface="+mn-ea"/>
                <a:sym typeface="+mn-lt"/>
              </a:rPr>
              <a:t>。</a:t>
            </a:r>
            <a:endParaRPr lang="en-US" altLang="zh-CN" sz="1400" dirty="0">
              <a:solidFill>
                <a:schemeClr val="bg1">
                  <a:lumMod val="50000"/>
                </a:schemeClr>
              </a:solidFill>
              <a:latin typeface="Arial"/>
              <a:ea typeface="微软雅黑"/>
              <a:cs typeface="+mn-ea"/>
              <a:sym typeface="+mn-lt"/>
            </a:endParaRPr>
          </a:p>
        </p:txBody>
      </p:sp>
      <p:sp>
        <p:nvSpPr>
          <p:cNvPr id="19" name="TextBox 7"/>
          <p:cNvSpPr txBox="1"/>
          <p:nvPr/>
        </p:nvSpPr>
        <p:spPr>
          <a:xfrm>
            <a:off x="8784299" y="4358607"/>
            <a:ext cx="2784000" cy="886397"/>
          </a:xfrm>
          <a:prstGeom prst="rect">
            <a:avLst/>
          </a:prstGeom>
          <a:noFill/>
        </p:spPr>
        <p:txBody>
          <a:bodyPr wrap="square" lIns="0" tIns="0" rIns="0" bIns="0" rtlCol="0">
            <a:spAutoFit/>
          </a:bodyPr>
          <a:lstStyle>
            <a:defPPr>
              <a:defRPr lang="zh-CN"/>
            </a:defPPr>
            <a:lvl1pPr>
              <a:lnSpc>
                <a:spcPts val="1800"/>
              </a:lnSpc>
              <a:defRPr sz="1400" b="0">
                <a:solidFill>
                  <a:schemeClr val="tx1">
                    <a:lumMod val="65000"/>
                    <a:lumOff val="35000"/>
                  </a:schemeClr>
                </a:solidFill>
                <a:latin typeface="微软雅黑" pitchFamily="34" charset="-122"/>
                <a:ea typeface="微软雅黑" pitchFamily="34" charset="-122"/>
              </a:defRPr>
            </a:lvl1pPr>
          </a:lstStyle>
          <a:p>
            <a:pPr lvl="0">
              <a:lnSpc>
                <a:spcPct val="120000"/>
              </a:lnSpc>
              <a:defRPr/>
            </a:pPr>
            <a:r>
              <a:rPr lang="zh-CN" altLang="en-US" sz="1600" dirty="0">
                <a:solidFill>
                  <a:schemeClr val="bg1">
                    <a:lumMod val="50000"/>
                  </a:schemeClr>
                </a:solidFill>
                <a:latin typeface="Arial"/>
                <a:ea typeface="微软雅黑"/>
                <a:cs typeface="+mn-ea"/>
                <a:sym typeface="+mn-lt"/>
              </a:rPr>
              <a:t>您的内容打在这里，或者通过复制您的文本后，在此框中选择粘贴，并选择只保留文字</a:t>
            </a:r>
            <a:r>
              <a:rPr lang="zh-CN" altLang="en-US" dirty="0">
                <a:solidFill>
                  <a:schemeClr val="bg1">
                    <a:lumMod val="50000"/>
                  </a:schemeClr>
                </a:solidFill>
                <a:latin typeface="Arial"/>
                <a:ea typeface="微软雅黑"/>
                <a:cs typeface="+mn-ea"/>
                <a:sym typeface="+mn-lt"/>
              </a:rPr>
              <a:t>。</a:t>
            </a:r>
            <a:endParaRPr lang="en-US" altLang="zh-CN" dirty="0">
              <a:solidFill>
                <a:schemeClr val="bg1">
                  <a:lumMod val="50000"/>
                </a:schemeClr>
              </a:solidFill>
              <a:latin typeface="Arial"/>
              <a:ea typeface="微软雅黑"/>
              <a:cs typeface="+mn-ea"/>
              <a:sym typeface="+mn-lt"/>
            </a:endParaRPr>
          </a:p>
        </p:txBody>
      </p:sp>
      <p:sp>
        <p:nvSpPr>
          <p:cNvPr id="20" name="Oval 13"/>
          <p:cNvSpPr>
            <a:spLocks noChangeArrowheads="1"/>
          </p:cNvSpPr>
          <p:nvPr/>
        </p:nvSpPr>
        <p:spPr bwMode="auto">
          <a:xfrm>
            <a:off x="7486712" y="1720094"/>
            <a:ext cx="1009555" cy="1009549"/>
          </a:xfrm>
          <a:prstGeom prst="ellipse">
            <a:avLst/>
          </a:prstGeom>
          <a:solidFill>
            <a:srgbClr val="1F3240"/>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r>
              <a:rPr lang="zh-CN" altLang="en-US" sz="1867" b="1" dirty="0">
                <a:solidFill>
                  <a:schemeClr val="bg1"/>
                </a:solidFill>
                <a:latin typeface="微软雅黑" panose="020B0503020204020204" pitchFamily="34" charset="-122"/>
                <a:ea typeface="微软雅黑" panose="020B0503020204020204" pitchFamily="34" charset="-122"/>
              </a:rPr>
              <a:t>标题</a:t>
            </a:r>
            <a:endParaRPr lang="en-US" altLang="zh-CN" sz="1867" b="1" dirty="0">
              <a:solidFill>
                <a:schemeClr val="bg1"/>
              </a:solidFill>
              <a:latin typeface="微软雅黑" panose="020B0503020204020204" pitchFamily="34" charset="-122"/>
              <a:ea typeface="微软雅黑" panose="020B0503020204020204" pitchFamily="34" charset="-122"/>
            </a:endParaRPr>
          </a:p>
          <a:p>
            <a:pPr algn="ctr"/>
            <a:r>
              <a:rPr lang="zh-CN" altLang="en-US" sz="1867" b="1" dirty="0">
                <a:solidFill>
                  <a:schemeClr val="bg1"/>
                </a:solidFill>
                <a:latin typeface="微软雅黑" panose="020B0503020204020204" pitchFamily="34" charset="-122"/>
                <a:ea typeface="微软雅黑" panose="020B0503020204020204" pitchFamily="34" charset="-122"/>
              </a:rPr>
              <a:t>文字</a:t>
            </a:r>
          </a:p>
        </p:txBody>
      </p:sp>
      <p:sp>
        <p:nvSpPr>
          <p:cNvPr id="21" name="Oval 13"/>
          <p:cNvSpPr>
            <a:spLocks noChangeArrowheads="1"/>
          </p:cNvSpPr>
          <p:nvPr/>
        </p:nvSpPr>
        <p:spPr bwMode="auto">
          <a:xfrm>
            <a:off x="7486712" y="3008562"/>
            <a:ext cx="1009555" cy="1009549"/>
          </a:xfrm>
          <a:prstGeom prst="ellipse">
            <a:avLst/>
          </a:prstGeom>
          <a:solidFill>
            <a:srgbClr val="00C8D8"/>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r>
              <a:rPr lang="zh-CN" altLang="en-US" sz="1867" b="1" dirty="0">
                <a:solidFill>
                  <a:srgbClr val="FFFFFF"/>
                </a:solidFill>
                <a:latin typeface="微软雅黑" panose="020B0503020204020204" pitchFamily="34" charset="-122"/>
                <a:ea typeface="微软雅黑" panose="020B0503020204020204" pitchFamily="34" charset="-122"/>
              </a:rPr>
              <a:t>标题</a:t>
            </a:r>
            <a:endParaRPr lang="en-US" altLang="zh-CN" sz="1867" b="1" dirty="0">
              <a:solidFill>
                <a:srgbClr val="FFFFFF"/>
              </a:solidFill>
              <a:latin typeface="微软雅黑" panose="020B0503020204020204" pitchFamily="34" charset="-122"/>
              <a:ea typeface="微软雅黑" panose="020B0503020204020204" pitchFamily="34" charset="-122"/>
            </a:endParaRPr>
          </a:p>
          <a:p>
            <a:pPr algn="ctr"/>
            <a:r>
              <a:rPr lang="zh-CN" altLang="en-US" sz="1867" b="1" dirty="0">
                <a:solidFill>
                  <a:srgbClr val="FFFFFF"/>
                </a:solidFill>
                <a:latin typeface="微软雅黑" panose="020B0503020204020204" pitchFamily="34" charset="-122"/>
                <a:ea typeface="微软雅黑" panose="020B0503020204020204" pitchFamily="34" charset="-122"/>
              </a:rPr>
              <a:t>文字</a:t>
            </a:r>
          </a:p>
        </p:txBody>
      </p:sp>
      <p:sp>
        <p:nvSpPr>
          <p:cNvPr id="22" name="Oval 13"/>
          <p:cNvSpPr>
            <a:spLocks noChangeArrowheads="1"/>
          </p:cNvSpPr>
          <p:nvPr/>
        </p:nvSpPr>
        <p:spPr bwMode="auto">
          <a:xfrm>
            <a:off x="7486712" y="4297030"/>
            <a:ext cx="1009555" cy="1009549"/>
          </a:xfrm>
          <a:prstGeom prst="ellipse">
            <a:avLst/>
          </a:prstGeom>
          <a:solidFill>
            <a:srgbClr val="1F3240"/>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r>
              <a:rPr lang="zh-CN" altLang="en-US" sz="1867" b="1" dirty="0">
                <a:solidFill>
                  <a:schemeClr val="bg1"/>
                </a:solidFill>
                <a:latin typeface="微软雅黑" panose="020B0503020204020204" pitchFamily="34" charset="-122"/>
                <a:ea typeface="微软雅黑" panose="020B0503020204020204" pitchFamily="34" charset="-122"/>
              </a:rPr>
              <a:t>标题</a:t>
            </a:r>
            <a:endParaRPr lang="en-US" altLang="zh-CN" sz="1867" b="1" dirty="0">
              <a:solidFill>
                <a:schemeClr val="bg1"/>
              </a:solidFill>
              <a:latin typeface="微软雅黑" panose="020B0503020204020204" pitchFamily="34" charset="-122"/>
              <a:ea typeface="微软雅黑" panose="020B0503020204020204" pitchFamily="34" charset="-122"/>
            </a:endParaRPr>
          </a:p>
          <a:p>
            <a:pPr algn="ctr"/>
            <a:r>
              <a:rPr lang="zh-CN" altLang="en-US" sz="1867" b="1" dirty="0">
                <a:solidFill>
                  <a:schemeClr val="bg1"/>
                </a:solidFill>
                <a:latin typeface="微软雅黑" panose="020B0503020204020204" pitchFamily="34" charset="-122"/>
                <a:ea typeface="微软雅黑" panose="020B0503020204020204" pitchFamily="34" charset="-122"/>
              </a:rPr>
              <a:t>文字</a:t>
            </a:r>
          </a:p>
        </p:txBody>
      </p:sp>
      <p:sp>
        <p:nvSpPr>
          <p:cNvPr id="29" name="Oval 13"/>
          <p:cNvSpPr>
            <a:spLocks noChangeArrowheads="1"/>
          </p:cNvSpPr>
          <p:nvPr/>
        </p:nvSpPr>
        <p:spPr bwMode="auto">
          <a:xfrm>
            <a:off x="7486712" y="5585494"/>
            <a:ext cx="1009555" cy="1009549"/>
          </a:xfrm>
          <a:prstGeom prst="ellipse">
            <a:avLst/>
          </a:prstGeom>
          <a:solidFill>
            <a:srgbClr val="00C8D8"/>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r>
              <a:rPr lang="zh-CN" altLang="en-US" sz="1867" b="1" dirty="0">
                <a:solidFill>
                  <a:srgbClr val="FFFFFF"/>
                </a:solidFill>
                <a:latin typeface="微软雅黑" panose="020B0503020204020204" pitchFamily="34" charset="-122"/>
                <a:ea typeface="微软雅黑" panose="020B0503020204020204" pitchFamily="34" charset="-122"/>
              </a:rPr>
              <a:t>标题</a:t>
            </a:r>
            <a:endParaRPr lang="en-US" altLang="zh-CN" sz="1867" b="1" dirty="0">
              <a:solidFill>
                <a:srgbClr val="FFFFFF"/>
              </a:solidFill>
              <a:latin typeface="微软雅黑" panose="020B0503020204020204" pitchFamily="34" charset="-122"/>
              <a:ea typeface="微软雅黑" panose="020B0503020204020204" pitchFamily="34" charset="-122"/>
            </a:endParaRPr>
          </a:p>
          <a:p>
            <a:pPr algn="ctr"/>
            <a:r>
              <a:rPr lang="zh-CN" altLang="en-US" sz="1867" b="1" dirty="0">
                <a:solidFill>
                  <a:srgbClr val="FFFFFF"/>
                </a:solidFill>
                <a:latin typeface="微软雅黑" panose="020B0503020204020204" pitchFamily="34" charset="-122"/>
                <a:ea typeface="微软雅黑" panose="020B0503020204020204" pitchFamily="34" charset="-122"/>
              </a:rPr>
              <a:t>文字</a:t>
            </a:r>
          </a:p>
        </p:txBody>
      </p:sp>
      <p:sp>
        <p:nvSpPr>
          <p:cNvPr id="30" name="TextBox 12"/>
          <p:cNvSpPr txBox="1"/>
          <p:nvPr/>
        </p:nvSpPr>
        <p:spPr>
          <a:xfrm>
            <a:off x="8784299" y="5647073"/>
            <a:ext cx="2784000" cy="886397"/>
          </a:xfrm>
          <a:prstGeom prst="rect">
            <a:avLst/>
          </a:prstGeom>
          <a:noFill/>
        </p:spPr>
        <p:txBody>
          <a:bodyPr wrap="square" lIns="0" tIns="0" rIns="0" bIns="0" rtlCol="0">
            <a:spAutoFit/>
          </a:bodyPr>
          <a:lstStyle>
            <a:defPPr>
              <a:defRPr lang="zh-CN"/>
            </a:defPPr>
            <a:lvl1pPr>
              <a:lnSpc>
                <a:spcPts val="1800"/>
              </a:lnSpc>
              <a:defRPr sz="1400" b="0">
                <a:solidFill>
                  <a:schemeClr val="tx1">
                    <a:lumMod val="65000"/>
                    <a:lumOff val="35000"/>
                  </a:schemeClr>
                </a:solidFill>
                <a:latin typeface="微软雅黑" pitchFamily="34" charset="-122"/>
                <a:ea typeface="微软雅黑" pitchFamily="34" charset="-122"/>
              </a:defRPr>
            </a:lvl1pPr>
          </a:lstStyle>
          <a:p>
            <a:pPr lvl="0">
              <a:lnSpc>
                <a:spcPct val="120000"/>
              </a:lnSpc>
              <a:defRPr/>
            </a:pPr>
            <a:r>
              <a:rPr lang="zh-CN" altLang="en-US" sz="1600" dirty="0">
                <a:solidFill>
                  <a:schemeClr val="bg1">
                    <a:lumMod val="50000"/>
                  </a:schemeClr>
                </a:solidFill>
                <a:latin typeface="Arial"/>
                <a:ea typeface="微软雅黑"/>
                <a:cs typeface="+mn-ea"/>
                <a:sym typeface="+mn-lt"/>
              </a:rPr>
              <a:t>您的内容打在这里，或者通过复制您的文本后，在此框中选择粘贴，并选择只保留文字</a:t>
            </a:r>
            <a:r>
              <a:rPr lang="zh-CN" altLang="en-US" dirty="0">
                <a:solidFill>
                  <a:schemeClr val="bg1">
                    <a:lumMod val="50000"/>
                  </a:schemeClr>
                </a:solidFill>
                <a:latin typeface="Arial"/>
                <a:ea typeface="微软雅黑"/>
                <a:cs typeface="+mn-ea"/>
                <a:sym typeface="+mn-lt"/>
              </a:rPr>
              <a:t>。</a:t>
            </a:r>
            <a:endParaRPr lang="en-US" altLang="zh-CN" dirty="0">
              <a:solidFill>
                <a:schemeClr val="bg1">
                  <a:lumMod val="50000"/>
                </a:schemeClr>
              </a:solidFill>
              <a:latin typeface="Arial"/>
              <a:ea typeface="微软雅黑"/>
              <a:cs typeface="+mn-ea"/>
              <a:sym typeface="+mn-lt"/>
            </a:endParaRPr>
          </a:p>
        </p:txBody>
      </p:sp>
    </p:spTree>
    <p:extLst>
      <p:ext uri="{BB962C8B-B14F-4D97-AF65-F5344CB8AC3E}">
        <p14:creationId xmlns:p14="http://schemas.microsoft.com/office/powerpoint/2010/main" val="347346162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5644">
        <p15:prstTrans prst="pageCurlDouble"/>
      </p:transition>
    </mc:Choice>
    <mc:Fallback>
      <p:transition spd="slow" advClick="0" advTm="5644">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childTnLst>
                              </p:cTn>
                            </p:par>
                            <p:par>
                              <p:cTn id="8" fill="hold">
                                <p:stCondLst>
                                  <p:cond delay="500"/>
                                </p:stCondLst>
                                <p:childTnLst>
                                  <p:par>
                                    <p:cTn id="9" presetID="2" presetClass="entr" presetSubtype="2" fill="hold" grpId="0" nodeType="afterEffect">
                                      <p:stCondLst>
                                        <p:cond delay="0"/>
                                      </p:stCondLst>
                                      <p:iterate type="lt">
                                        <p:tmPct val="10000"/>
                                      </p:iterate>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1+#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1150"/>
                                </p:stCondLst>
                                <p:childTnLst>
                                  <p:par>
                                    <p:cTn id="14" presetID="2" presetClass="entr" presetSubtype="2" fill="hold" grpId="0" nodeType="afterEffect">
                                      <p:stCondLst>
                                        <p:cond delay="0"/>
                                      </p:stCondLst>
                                      <p:iterate type="lt">
                                        <p:tmPct val="10000"/>
                                      </p:iterate>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fill="hold"/>
                                            <p:tgtEl>
                                              <p:spTgt spid="16"/>
                                            </p:tgtEl>
                                            <p:attrNameLst>
                                              <p:attrName>ppt_x</p:attrName>
                                            </p:attrNameLst>
                                          </p:cBhvr>
                                          <p:tavLst>
                                            <p:tav tm="0">
                                              <p:val>
                                                <p:strVal val="1+#ppt_w/2"/>
                                              </p:val>
                                            </p:tav>
                                            <p:tav tm="100000">
                                              <p:val>
                                                <p:strVal val="#ppt_x"/>
                                              </p:val>
                                            </p:tav>
                                          </p:tavLst>
                                        </p:anim>
                                        <p:anim calcmode="lin" valueType="num">
                                          <p:cBhvr additive="base">
                                            <p:cTn id="17" dur="500" fill="hold"/>
                                            <p:tgtEl>
                                              <p:spTgt spid="16"/>
                                            </p:tgtEl>
                                            <p:attrNameLst>
                                              <p:attrName>ppt_y</p:attrName>
                                            </p:attrNameLst>
                                          </p:cBhvr>
                                          <p:tavLst>
                                            <p:tav tm="0">
                                              <p:val>
                                                <p:strVal val="#ppt_y"/>
                                              </p:val>
                                            </p:tav>
                                            <p:tav tm="100000">
                                              <p:val>
                                                <p:strVal val="#ppt_y"/>
                                              </p:val>
                                            </p:tav>
                                          </p:tavLst>
                                        </p:anim>
                                      </p:childTnLst>
                                    </p:cTn>
                                  </p:par>
                                </p:childTnLst>
                              </p:cTn>
                            </p:par>
                            <p:par>
                              <p:cTn id="18" fill="hold">
                                <p:stCondLst>
                                  <p:cond delay="1800"/>
                                </p:stCondLst>
                                <p:childTnLst>
                                  <p:par>
                                    <p:cTn id="19" presetID="53" presetClass="entr" presetSubtype="16"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p:cTn id="21" dur="500" fill="hold"/>
                                            <p:tgtEl>
                                              <p:spTgt spid="20"/>
                                            </p:tgtEl>
                                            <p:attrNameLst>
                                              <p:attrName>ppt_w</p:attrName>
                                            </p:attrNameLst>
                                          </p:cBhvr>
                                          <p:tavLst>
                                            <p:tav tm="0">
                                              <p:val>
                                                <p:fltVal val="0"/>
                                              </p:val>
                                            </p:tav>
                                            <p:tav tm="100000">
                                              <p:val>
                                                <p:strVal val="#ppt_w"/>
                                              </p:val>
                                            </p:tav>
                                          </p:tavLst>
                                        </p:anim>
                                        <p:anim calcmode="lin" valueType="num">
                                          <p:cBhvr>
                                            <p:cTn id="22" dur="500" fill="hold"/>
                                            <p:tgtEl>
                                              <p:spTgt spid="20"/>
                                            </p:tgtEl>
                                            <p:attrNameLst>
                                              <p:attrName>ppt_h</p:attrName>
                                            </p:attrNameLst>
                                          </p:cBhvr>
                                          <p:tavLst>
                                            <p:tav tm="0">
                                              <p:val>
                                                <p:fltVal val="0"/>
                                              </p:val>
                                            </p:tav>
                                            <p:tav tm="100000">
                                              <p:val>
                                                <p:strVal val="#ppt_h"/>
                                              </p:val>
                                            </p:tav>
                                          </p:tavLst>
                                        </p:anim>
                                        <p:animEffect transition="in" filter="fade">
                                          <p:cBhvr>
                                            <p:cTn id="23" dur="500"/>
                                            <p:tgtEl>
                                              <p:spTgt spid="20"/>
                                            </p:tgtEl>
                                          </p:cBhvr>
                                        </p:animEffect>
                                      </p:childTnLst>
                                    </p:cTn>
                                  </p:par>
                                  <p:par>
                                    <p:cTn id="24" presetID="53" presetClass="entr" presetSubtype="16" fill="hold" grpId="0" nodeType="withEffect">
                                      <p:stCondLst>
                                        <p:cond delay="300"/>
                                      </p:stCondLst>
                                      <p:childTnLst>
                                        <p:set>
                                          <p:cBhvr>
                                            <p:cTn id="25" dur="1" fill="hold">
                                              <p:stCondLst>
                                                <p:cond delay="0"/>
                                              </p:stCondLst>
                                            </p:cTn>
                                            <p:tgtEl>
                                              <p:spTgt spid="21"/>
                                            </p:tgtEl>
                                            <p:attrNameLst>
                                              <p:attrName>style.visibility</p:attrName>
                                            </p:attrNameLst>
                                          </p:cBhvr>
                                          <p:to>
                                            <p:strVal val="visible"/>
                                          </p:to>
                                        </p:set>
                                        <p:anim calcmode="lin" valueType="num">
                                          <p:cBhvr>
                                            <p:cTn id="26" dur="500" fill="hold"/>
                                            <p:tgtEl>
                                              <p:spTgt spid="21"/>
                                            </p:tgtEl>
                                            <p:attrNameLst>
                                              <p:attrName>ppt_w</p:attrName>
                                            </p:attrNameLst>
                                          </p:cBhvr>
                                          <p:tavLst>
                                            <p:tav tm="0">
                                              <p:val>
                                                <p:fltVal val="0"/>
                                              </p:val>
                                            </p:tav>
                                            <p:tav tm="100000">
                                              <p:val>
                                                <p:strVal val="#ppt_w"/>
                                              </p:val>
                                            </p:tav>
                                          </p:tavLst>
                                        </p:anim>
                                        <p:anim calcmode="lin" valueType="num">
                                          <p:cBhvr>
                                            <p:cTn id="27" dur="500" fill="hold"/>
                                            <p:tgtEl>
                                              <p:spTgt spid="21"/>
                                            </p:tgtEl>
                                            <p:attrNameLst>
                                              <p:attrName>ppt_h</p:attrName>
                                            </p:attrNameLst>
                                          </p:cBhvr>
                                          <p:tavLst>
                                            <p:tav tm="0">
                                              <p:val>
                                                <p:fltVal val="0"/>
                                              </p:val>
                                            </p:tav>
                                            <p:tav tm="100000">
                                              <p:val>
                                                <p:strVal val="#ppt_h"/>
                                              </p:val>
                                            </p:tav>
                                          </p:tavLst>
                                        </p:anim>
                                        <p:animEffect transition="in" filter="fade">
                                          <p:cBhvr>
                                            <p:cTn id="28" dur="500"/>
                                            <p:tgtEl>
                                              <p:spTgt spid="21"/>
                                            </p:tgtEl>
                                          </p:cBhvr>
                                        </p:animEffect>
                                      </p:childTnLst>
                                    </p:cTn>
                                  </p:par>
                                  <p:par>
                                    <p:cTn id="29" presetID="53" presetClass="entr" presetSubtype="16" fill="hold" grpId="0" nodeType="withEffect">
                                      <p:stCondLst>
                                        <p:cond delay="60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 fill="hold"/>
                                            <p:tgtEl>
                                              <p:spTgt spid="22"/>
                                            </p:tgtEl>
                                            <p:attrNameLst>
                                              <p:attrName>ppt_w</p:attrName>
                                            </p:attrNameLst>
                                          </p:cBhvr>
                                          <p:tavLst>
                                            <p:tav tm="0">
                                              <p:val>
                                                <p:fltVal val="0"/>
                                              </p:val>
                                            </p:tav>
                                            <p:tav tm="100000">
                                              <p:val>
                                                <p:strVal val="#ppt_w"/>
                                              </p:val>
                                            </p:tav>
                                          </p:tavLst>
                                        </p:anim>
                                        <p:anim calcmode="lin" valueType="num">
                                          <p:cBhvr>
                                            <p:cTn id="32" dur="500" fill="hold"/>
                                            <p:tgtEl>
                                              <p:spTgt spid="22"/>
                                            </p:tgtEl>
                                            <p:attrNameLst>
                                              <p:attrName>ppt_h</p:attrName>
                                            </p:attrNameLst>
                                          </p:cBhvr>
                                          <p:tavLst>
                                            <p:tav tm="0">
                                              <p:val>
                                                <p:fltVal val="0"/>
                                              </p:val>
                                            </p:tav>
                                            <p:tav tm="100000">
                                              <p:val>
                                                <p:strVal val="#ppt_h"/>
                                              </p:val>
                                            </p:tav>
                                          </p:tavLst>
                                        </p:anim>
                                        <p:animEffect transition="in" filter="fade">
                                          <p:cBhvr>
                                            <p:cTn id="33" dur="500"/>
                                            <p:tgtEl>
                                              <p:spTgt spid="22"/>
                                            </p:tgtEl>
                                          </p:cBhvr>
                                        </p:animEffect>
                                      </p:childTnLst>
                                    </p:cTn>
                                  </p:par>
                                  <p:par>
                                    <p:cTn id="34" presetID="53" presetClass="entr" presetSubtype="16" fill="hold" grpId="0" nodeType="withEffect">
                                      <p:stCondLst>
                                        <p:cond delay="900"/>
                                      </p:stCondLst>
                                      <p:childTnLst>
                                        <p:set>
                                          <p:cBhvr>
                                            <p:cTn id="35" dur="1" fill="hold">
                                              <p:stCondLst>
                                                <p:cond delay="0"/>
                                              </p:stCondLst>
                                            </p:cTn>
                                            <p:tgtEl>
                                              <p:spTgt spid="29"/>
                                            </p:tgtEl>
                                            <p:attrNameLst>
                                              <p:attrName>style.visibility</p:attrName>
                                            </p:attrNameLst>
                                          </p:cBhvr>
                                          <p:to>
                                            <p:strVal val="visible"/>
                                          </p:to>
                                        </p:set>
                                        <p:anim calcmode="lin" valueType="num">
                                          <p:cBhvr>
                                            <p:cTn id="36" dur="500" fill="hold"/>
                                            <p:tgtEl>
                                              <p:spTgt spid="29"/>
                                            </p:tgtEl>
                                            <p:attrNameLst>
                                              <p:attrName>ppt_w</p:attrName>
                                            </p:attrNameLst>
                                          </p:cBhvr>
                                          <p:tavLst>
                                            <p:tav tm="0">
                                              <p:val>
                                                <p:fltVal val="0"/>
                                              </p:val>
                                            </p:tav>
                                            <p:tav tm="100000">
                                              <p:val>
                                                <p:strVal val="#ppt_w"/>
                                              </p:val>
                                            </p:tav>
                                          </p:tavLst>
                                        </p:anim>
                                        <p:anim calcmode="lin" valueType="num">
                                          <p:cBhvr>
                                            <p:cTn id="37" dur="500" fill="hold"/>
                                            <p:tgtEl>
                                              <p:spTgt spid="29"/>
                                            </p:tgtEl>
                                            <p:attrNameLst>
                                              <p:attrName>ppt_h</p:attrName>
                                            </p:attrNameLst>
                                          </p:cBhvr>
                                          <p:tavLst>
                                            <p:tav tm="0">
                                              <p:val>
                                                <p:fltVal val="0"/>
                                              </p:val>
                                            </p:tav>
                                            <p:tav tm="100000">
                                              <p:val>
                                                <p:strVal val="#ppt_h"/>
                                              </p:val>
                                            </p:tav>
                                          </p:tavLst>
                                        </p:anim>
                                        <p:animEffect transition="in" filter="fade">
                                          <p:cBhvr>
                                            <p:cTn id="38" dur="500"/>
                                            <p:tgtEl>
                                              <p:spTgt spid="29"/>
                                            </p:tgtEl>
                                          </p:cBhvr>
                                        </p:animEffect>
                                      </p:childTnLst>
                                    </p:cTn>
                                  </p:par>
                                </p:childTnLst>
                              </p:cTn>
                            </p:par>
                            <p:par>
                              <p:cTn id="39" fill="hold">
                                <p:stCondLst>
                                  <p:cond delay="3200"/>
                                </p:stCondLst>
                                <p:childTnLst>
                                  <p:par>
                                    <p:cTn id="40" presetID="2" presetClass="entr" presetSubtype="2" fill="hold" grpId="0" nodeType="afterEffect" p14:presetBounceEnd="30000">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14:bounceEnd="30000">
                                          <p:cBhvr additive="base">
                                            <p:cTn id="42" dur="500" fill="hold"/>
                                            <p:tgtEl>
                                              <p:spTgt spid="17"/>
                                            </p:tgtEl>
                                            <p:attrNameLst>
                                              <p:attrName>ppt_x</p:attrName>
                                            </p:attrNameLst>
                                          </p:cBhvr>
                                          <p:tavLst>
                                            <p:tav tm="0">
                                              <p:val>
                                                <p:strVal val="1+#ppt_w/2"/>
                                              </p:val>
                                            </p:tav>
                                            <p:tav tm="100000">
                                              <p:val>
                                                <p:strVal val="#ppt_x"/>
                                              </p:val>
                                            </p:tav>
                                          </p:tavLst>
                                        </p:anim>
                                        <p:anim calcmode="lin" valueType="num" p14:bounceEnd="30000">
                                          <p:cBhvr additive="base">
                                            <p:cTn id="43" dur="500" fill="hold"/>
                                            <p:tgtEl>
                                              <p:spTgt spid="17"/>
                                            </p:tgtEl>
                                            <p:attrNameLst>
                                              <p:attrName>ppt_y</p:attrName>
                                            </p:attrNameLst>
                                          </p:cBhvr>
                                          <p:tavLst>
                                            <p:tav tm="0">
                                              <p:val>
                                                <p:strVal val="#ppt_y"/>
                                              </p:val>
                                            </p:tav>
                                            <p:tav tm="100000">
                                              <p:val>
                                                <p:strVal val="#ppt_y"/>
                                              </p:val>
                                            </p:tav>
                                          </p:tavLst>
                                        </p:anim>
                                      </p:childTnLst>
                                    </p:cTn>
                                  </p:par>
                                </p:childTnLst>
                              </p:cTn>
                            </p:par>
                            <p:par>
                              <p:cTn id="44" fill="hold">
                                <p:stCondLst>
                                  <p:cond delay="3700"/>
                                </p:stCondLst>
                                <p:childTnLst>
                                  <p:par>
                                    <p:cTn id="45" presetID="2" presetClass="entr" presetSubtype="2" fill="hold" grpId="0" nodeType="afterEffect" p14:presetBounceEnd="30000">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14:bounceEnd="30000">
                                          <p:cBhvr additive="base">
                                            <p:cTn id="47" dur="500" fill="hold"/>
                                            <p:tgtEl>
                                              <p:spTgt spid="18"/>
                                            </p:tgtEl>
                                            <p:attrNameLst>
                                              <p:attrName>ppt_x</p:attrName>
                                            </p:attrNameLst>
                                          </p:cBhvr>
                                          <p:tavLst>
                                            <p:tav tm="0">
                                              <p:val>
                                                <p:strVal val="1+#ppt_w/2"/>
                                              </p:val>
                                            </p:tav>
                                            <p:tav tm="100000">
                                              <p:val>
                                                <p:strVal val="#ppt_x"/>
                                              </p:val>
                                            </p:tav>
                                          </p:tavLst>
                                        </p:anim>
                                        <p:anim calcmode="lin" valueType="num" p14:bounceEnd="30000">
                                          <p:cBhvr additive="base">
                                            <p:cTn id="48" dur="500" fill="hold"/>
                                            <p:tgtEl>
                                              <p:spTgt spid="18"/>
                                            </p:tgtEl>
                                            <p:attrNameLst>
                                              <p:attrName>ppt_y</p:attrName>
                                            </p:attrNameLst>
                                          </p:cBhvr>
                                          <p:tavLst>
                                            <p:tav tm="0">
                                              <p:val>
                                                <p:strVal val="#ppt_y"/>
                                              </p:val>
                                            </p:tav>
                                            <p:tav tm="100000">
                                              <p:val>
                                                <p:strVal val="#ppt_y"/>
                                              </p:val>
                                            </p:tav>
                                          </p:tavLst>
                                        </p:anim>
                                      </p:childTnLst>
                                    </p:cTn>
                                  </p:par>
                                </p:childTnLst>
                              </p:cTn>
                            </p:par>
                            <p:par>
                              <p:cTn id="49" fill="hold">
                                <p:stCondLst>
                                  <p:cond delay="4200"/>
                                </p:stCondLst>
                                <p:childTnLst>
                                  <p:par>
                                    <p:cTn id="50" presetID="2" presetClass="entr" presetSubtype="2" fill="hold" grpId="0" nodeType="afterEffect" p14:presetBounceEnd="30000">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14:bounceEnd="30000">
                                          <p:cBhvr additive="base">
                                            <p:cTn id="52" dur="500" fill="hold"/>
                                            <p:tgtEl>
                                              <p:spTgt spid="19"/>
                                            </p:tgtEl>
                                            <p:attrNameLst>
                                              <p:attrName>ppt_x</p:attrName>
                                            </p:attrNameLst>
                                          </p:cBhvr>
                                          <p:tavLst>
                                            <p:tav tm="0">
                                              <p:val>
                                                <p:strVal val="1+#ppt_w/2"/>
                                              </p:val>
                                            </p:tav>
                                            <p:tav tm="100000">
                                              <p:val>
                                                <p:strVal val="#ppt_x"/>
                                              </p:val>
                                            </p:tav>
                                          </p:tavLst>
                                        </p:anim>
                                        <p:anim calcmode="lin" valueType="num" p14:bounceEnd="30000">
                                          <p:cBhvr additive="base">
                                            <p:cTn id="53" dur="500" fill="hold"/>
                                            <p:tgtEl>
                                              <p:spTgt spid="19"/>
                                            </p:tgtEl>
                                            <p:attrNameLst>
                                              <p:attrName>ppt_y</p:attrName>
                                            </p:attrNameLst>
                                          </p:cBhvr>
                                          <p:tavLst>
                                            <p:tav tm="0">
                                              <p:val>
                                                <p:strVal val="#ppt_y"/>
                                              </p:val>
                                            </p:tav>
                                            <p:tav tm="100000">
                                              <p:val>
                                                <p:strVal val="#ppt_y"/>
                                              </p:val>
                                            </p:tav>
                                          </p:tavLst>
                                        </p:anim>
                                      </p:childTnLst>
                                    </p:cTn>
                                  </p:par>
                                </p:childTnLst>
                              </p:cTn>
                            </p:par>
                            <p:par>
                              <p:cTn id="54" fill="hold">
                                <p:stCondLst>
                                  <p:cond delay="4700"/>
                                </p:stCondLst>
                                <p:childTnLst>
                                  <p:par>
                                    <p:cTn id="55" presetID="2" presetClass="entr" presetSubtype="2" fill="hold" grpId="0" nodeType="afterEffect" p14:presetBounceEnd="30000">
                                      <p:stCondLst>
                                        <p:cond delay="0"/>
                                      </p:stCondLst>
                                      <p:childTnLst>
                                        <p:set>
                                          <p:cBhvr>
                                            <p:cTn id="56" dur="1" fill="hold">
                                              <p:stCondLst>
                                                <p:cond delay="0"/>
                                              </p:stCondLst>
                                            </p:cTn>
                                            <p:tgtEl>
                                              <p:spTgt spid="30"/>
                                            </p:tgtEl>
                                            <p:attrNameLst>
                                              <p:attrName>style.visibility</p:attrName>
                                            </p:attrNameLst>
                                          </p:cBhvr>
                                          <p:to>
                                            <p:strVal val="visible"/>
                                          </p:to>
                                        </p:set>
                                        <p:anim calcmode="lin" valueType="num" p14:bounceEnd="30000">
                                          <p:cBhvr additive="base">
                                            <p:cTn id="57" dur="500" fill="hold"/>
                                            <p:tgtEl>
                                              <p:spTgt spid="30"/>
                                            </p:tgtEl>
                                            <p:attrNameLst>
                                              <p:attrName>ppt_x</p:attrName>
                                            </p:attrNameLst>
                                          </p:cBhvr>
                                          <p:tavLst>
                                            <p:tav tm="0">
                                              <p:val>
                                                <p:strVal val="1+#ppt_w/2"/>
                                              </p:val>
                                            </p:tav>
                                            <p:tav tm="100000">
                                              <p:val>
                                                <p:strVal val="#ppt_x"/>
                                              </p:val>
                                            </p:tav>
                                          </p:tavLst>
                                        </p:anim>
                                        <p:anim calcmode="lin" valueType="num" p14:bounceEnd="30000">
                                          <p:cBhvr additive="base">
                                            <p:cTn id="58"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animBg="1"/>
          <p:bldP spid="21" grpId="0" animBg="1"/>
          <p:bldP spid="22" grpId="0" animBg="1"/>
          <p:bldP spid="29" grpId="0" animBg="1"/>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childTnLst>
                              </p:cTn>
                            </p:par>
                            <p:par>
                              <p:cTn id="8" fill="hold">
                                <p:stCondLst>
                                  <p:cond delay="500"/>
                                </p:stCondLst>
                                <p:childTnLst>
                                  <p:par>
                                    <p:cTn id="9" presetID="2" presetClass="entr" presetSubtype="2" fill="hold" grpId="0" nodeType="afterEffect">
                                      <p:stCondLst>
                                        <p:cond delay="0"/>
                                      </p:stCondLst>
                                      <p:iterate type="lt">
                                        <p:tmPct val="10000"/>
                                      </p:iterate>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1+#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1150"/>
                                </p:stCondLst>
                                <p:childTnLst>
                                  <p:par>
                                    <p:cTn id="14" presetID="2" presetClass="entr" presetSubtype="2" fill="hold" grpId="0" nodeType="afterEffect">
                                      <p:stCondLst>
                                        <p:cond delay="0"/>
                                      </p:stCondLst>
                                      <p:iterate type="lt">
                                        <p:tmPct val="10000"/>
                                      </p:iterate>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fill="hold"/>
                                            <p:tgtEl>
                                              <p:spTgt spid="16"/>
                                            </p:tgtEl>
                                            <p:attrNameLst>
                                              <p:attrName>ppt_x</p:attrName>
                                            </p:attrNameLst>
                                          </p:cBhvr>
                                          <p:tavLst>
                                            <p:tav tm="0">
                                              <p:val>
                                                <p:strVal val="1+#ppt_w/2"/>
                                              </p:val>
                                            </p:tav>
                                            <p:tav tm="100000">
                                              <p:val>
                                                <p:strVal val="#ppt_x"/>
                                              </p:val>
                                            </p:tav>
                                          </p:tavLst>
                                        </p:anim>
                                        <p:anim calcmode="lin" valueType="num">
                                          <p:cBhvr additive="base">
                                            <p:cTn id="17" dur="500" fill="hold"/>
                                            <p:tgtEl>
                                              <p:spTgt spid="16"/>
                                            </p:tgtEl>
                                            <p:attrNameLst>
                                              <p:attrName>ppt_y</p:attrName>
                                            </p:attrNameLst>
                                          </p:cBhvr>
                                          <p:tavLst>
                                            <p:tav tm="0">
                                              <p:val>
                                                <p:strVal val="#ppt_y"/>
                                              </p:val>
                                            </p:tav>
                                            <p:tav tm="100000">
                                              <p:val>
                                                <p:strVal val="#ppt_y"/>
                                              </p:val>
                                            </p:tav>
                                          </p:tavLst>
                                        </p:anim>
                                      </p:childTnLst>
                                    </p:cTn>
                                  </p:par>
                                </p:childTnLst>
                              </p:cTn>
                            </p:par>
                            <p:par>
                              <p:cTn id="18" fill="hold">
                                <p:stCondLst>
                                  <p:cond delay="1800"/>
                                </p:stCondLst>
                                <p:childTnLst>
                                  <p:par>
                                    <p:cTn id="19" presetID="53" presetClass="entr" presetSubtype="16"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p:cTn id="21" dur="500" fill="hold"/>
                                            <p:tgtEl>
                                              <p:spTgt spid="20"/>
                                            </p:tgtEl>
                                            <p:attrNameLst>
                                              <p:attrName>ppt_w</p:attrName>
                                            </p:attrNameLst>
                                          </p:cBhvr>
                                          <p:tavLst>
                                            <p:tav tm="0">
                                              <p:val>
                                                <p:fltVal val="0"/>
                                              </p:val>
                                            </p:tav>
                                            <p:tav tm="100000">
                                              <p:val>
                                                <p:strVal val="#ppt_w"/>
                                              </p:val>
                                            </p:tav>
                                          </p:tavLst>
                                        </p:anim>
                                        <p:anim calcmode="lin" valueType="num">
                                          <p:cBhvr>
                                            <p:cTn id="22" dur="500" fill="hold"/>
                                            <p:tgtEl>
                                              <p:spTgt spid="20"/>
                                            </p:tgtEl>
                                            <p:attrNameLst>
                                              <p:attrName>ppt_h</p:attrName>
                                            </p:attrNameLst>
                                          </p:cBhvr>
                                          <p:tavLst>
                                            <p:tav tm="0">
                                              <p:val>
                                                <p:fltVal val="0"/>
                                              </p:val>
                                            </p:tav>
                                            <p:tav tm="100000">
                                              <p:val>
                                                <p:strVal val="#ppt_h"/>
                                              </p:val>
                                            </p:tav>
                                          </p:tavLst>
                                        </p:anim>
                                        <p:animEffect transition="in" filter="fade">
                                          <p:cBhvr>
                                            <p:cTn id="23" dur="500"/>
                                            <p:tgtEl>
                                              <p:spTgt spid="20"/>
                                            </p:tgtEl>
                                          </p:cBhvr>
                                        </p:animEffect>
                                      </p:childTnLst>
                                    </p:cTn>
                                  </p:par>
                                  <p:par>
                                    <p:cTn id="24" presetID="53" presetClass="entr" presetSubtype="16" fill="hold" grpId="0" nodeType="withEffect">
                                      <p:stCondLst>
                                        <p:cond delay="300"/>
                                      </p:stCondLst>
                                      <p:childTnLst>
                                        <p:set>
                                          <p:cBhvr>
                                            <p:cTn id="25" dur="1" fill="hold">
                                              <p:stCondLst>
                                                <p:cond delay="0"/>
                                              </p:stCondLst>
                                            </p:cTn>
                                            <p:tgtEl>
                                              <p:spTgt spid="21"/>
                                            </p:tgtEl>
                                            <p:attrNameLst>
                                              <p:attrName>style.visibility</p:attrName>
                                            </p:attrNameLst>
                                          </p:cBhvr>
                                          <p:to>
                                            <p:strVal val="visible"/>
                                          </p:to>
                                        </p:set>
                                        <p:anim calcmode="lin" valueType="num">
                                          <p:cBhvr>
                                            <p:cTn id="26" dur="500" fill="hold"/>
                                            <p:tgtEl>
                                              <p:spTgt spid="21"/>
                                            </p:tgtEl>
                                            <p:attrNameLst>
                                              <p:attrName>ppt_w</p:attrName>
                                            </p:attrNameLst>
                                          </p:cBhvr>
                                          <p:tavLst>
                                            <p:tav tm="0">
                                              <p:val>
                                                <p:fltVal val="0"/>
                                              </p:val>
                                            </p:tav>
                                            <p:tav tm="100000">
                                              <p:val>
                                                <p:strVal val="#ppt_w"/>
                                              </p:val>
                                            </p:tav>
                                          </p:tavLst>
                                        </p:anim>
                                        <p:anim calcmode="lin" valueType="num">
                                          <p:cBhvr>
                                            <p:cTn id="27" dur="500" fill="hold"/>
                                            <p:tgtEl>
                                              <p:spTgt spid="21"/>
                                            </p:tgtEl>
                                            <p:attrNameLst>
                                              <p:attrName>ppt_h</p:attrName>
                                            </p:attrNameLst>
                                          </p:cBhvr>
                                          <p:tavLst>
                                            <p:tav tm="0">
                                              <p:val>
                                                <p:fltVal val="0"/>
                                              </p:val>
                                            </p:tav>
                                            <p:tav tm="100000">
                                              <p:val>
                                                <p:strVal val="#ppt_h"/>
                                              </p:val>
                                            </p:tav>
                                          </p:tavLst>
                                        </p:anim>
                                        <p:animEffect transition="in" filter="fade">
                                          <p:cBhvr>
                                            <p:cTn id="28" dur="500"/>
                                            <p:tgtEl>
                                              <p:spTgt spid="21"/>
                                            </p:tgtEl>
                                          </p:cBhvr>
                                        </p:animEffect>
                                      </p:childTnLst>
                                    </p:cTn>
                                  </p:par>
                                  <p:par>
                                    <p:cTn id="29" presetID="53" presetClass="entr" presetSubtype="16" fill="hold" grpId="0" nodeType="withEffect">
                                      <p:stCondLst>
                                        <p:cond delay="60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 fill="hold"/>
                                            <p:tgtEl>
                                              <p:spTgt spid="22"/>
                                            </p:tgtEl>
                                            <p:attrNameLst>
                                              <p:attrName>ppt_w</p:attrName>
                                            </p:attrNameLst>
                                          </p:cBhvr>
                                          <p:tavLst>
                                            <p:tav tm="0">
                                              <p:val>
                                                <p:fltVal val="0"/>
                                              </p:val>
                                            </p:tav>
                                            <p:tav tm="100000">
                                              <p:val>
                                                <p:strVal val="#ppt_w"/>
                                              </p:val>
                                            </p:tav>
                                          </p:tavLst>
                                        </p:anim>
                                        <p:anim calcmode="lin" valueType="num">
                                          <p:cBhvr>
                                            <p:cTn id="32" dur="500" fill="hold"/>
                                            <p:tgtEl>
                                              <p:spTgt spid="22"/>
                                            </p:tgtEl>
                                            <p:attrNameLst>
                                              <p:attrName>ppt_h</p:attrName>
                                            </p:attrNameLst>
                                          </p:cBhvr>
                                          <p:tavLst>
                                            <p:tav tm="0">
                                              <p:val>
                                                <p:fltVal val="0"/>
                                              </p:val>
                                            </p:tav>
                                            <p:tav tm="100000">
                                              <p:val>
                                                <p:strVal val="#ppt_h"/>
                                              </p:val>
                                            </p:tav>
                                          </p:tavLst>
                                        </p:anim>
                                        <p:animEffect transition="in" filter="fade">
                                          <p:cBhvr>
                                            <p:cTn id="33" dur="500"/>
                                            <p:tgtEl>
                                              <p:spTgt spid="22"/>
                                            </p:tgtEl>
                                          </p:cBhvr>
                                        </p:animEffect>
                                      </p:childTnLst>
                                    </p:cTn>
                                  </p:par>
                                  <p:par>
                                    <p:cTn id="34" presetID="53" presetClass="entr" presetSubtype="16" fill="hold" grpId="0" nodeType="withEffect">
                                      <p:stCondLst>
                                        <p:cond delay="900"/>
                                      </p:stCondLst>
                                      <p:childTnLst>
                                        <p:set>
                                          <p:cBhvr>
                                            <p:cTn id="35" dur="1" fill="hold">
                                              <p:stCondLst>
                                                <p:cond delay="0"/>
                                              </p:stCondLst>
                                            </p:cTn>
                                            <p:tgtEl>
                                              <p:spTgt spid="29"/>
                                            </p:tgtEl>
                                            <p:attrNameLst>
                                              <p:attrName>style.visibility</p:attrName>
                                            </p:attrNameLst>
                                          </p:cBhvr>
                                          <p:to>
                                            <p:strVal val="visible"/>
                                          </p:to>
                                        </p:set>
                                        <p:anim calcmode="lin" valueType="num">
                                          <p:cBhvr>
                                            <p:cTn id="36" dur="500" fill="hold"/>
                                            <p:tgtEl>
                                              <p:spTgt spid="29"/>
                                            </p:tgtEl>
                                            <p:attrNameLst>
                                              <p:attrName>ppt_w</p:attrName>
                                            </p:attrNameLst>
                                          </p:cBhvr>
                                          <p:tavLst>
                                            <p:tav tm="0">
                                              <p:val>
                                                <p:fltVal val="0"/>
                                              </p:val>
                                            </p:tav>
                                            <p:tav tm="100000">
                                              <p:val>
                                                <p:strVal val="#ppt_w"/>
                                              </p:val>
                                            </p:tav>
                                          </p:tavLst>
                                        </p:anim>
                                        <p:anim calcmode="lin" valueType="num">
                                          <p:cBhvr>
                                            <p:cTn id="37" dur="500" fill="hold"/>
                                            <p:tgtEl>
                                              <p:spTgt spid="29"/>
                                            </p:tgtEl>
                                            <p:attrNameLst>
                                              <p:attrName>ppt_h</p:attrName>
                                            </p:attrNameLst>
                                          </p:cBhvr>
                                          <p:tavLst>
                                            <p:tav tm="0">
                                              <p:val>
                                                <p:fltVal val="0"/>
                                              </p:val>
                                            </p:tav>
                                            <p:tav tm="100000">
                                              <p:val>
                                                <p:strVal val="#ppt_h"/>
                                              </p:val>
                                            </p:tav>
                                          </p:tavLst>
                                        </p:anim>
                                        <p:animEffect transition="in" filter="fade">
                                          <p:cBhvr>
                                            <p:cTn id="38" dur="500"/>
                                            <p:tgtEl>
                                              <p:spTgt spid="29"/>
                                            </p:tgtEl>
                                          </p:cBhvr>
                                        </p:animEffect>
                                      </p:childTnLst>
                                    </p:cTn>
                                  </p:par>
                                </p:childTnLst>
                              </p:cTn>
                            </p:par>
                            <p:par>
                              <p:cTn id="39" fill="hold">
                                <p:stCondLst>
                                  <p:cond delay="3200"/>
                                </p:stCondLst>
                                <p:childTnLst>
                                  <p:par>
                                    <p:cTn id="40" presetID="2" presetClass="entr" presetSubtype="2" fill="hold" grpId="0" nodeType="after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additive="base">
                                            <p:cTn id="42" dur="500" fill="hold"/>
                                            <p:tgtEl>
                                              <p:spTgt spid="17"/>
                                            </p:tgtEl>
                                            <p:attrNameLst>
                                              <p:attrName>ppt_x</p:attrName>
                                            </p:attrNameLst>
                                          </p:cBhvr>
                                          <p:tavLst>
                                            <p:tav tm="0">
                                              <p:val>
                                                <p:strVal val="1+#ppt_w/2"/>
                                              </p:val>
                                            </p:tav>
                                            <p:tav tm="100000">
                                              <p:val>
                                                <p:strVal val="#ppt_x"/>
                                              </p:val>
                                            </p:tav>
                                          </p:tavLst>
                                        </p:anim>
                                        <p:anim calcmode="lin" valueType="num">
                                          <p:cBhvr additive="base">
                                            <p:cTn id="43" dur="500" fill="hold"/>
                                            <p:tgtEl>
                                              <p:spTgt spid="17"/>
                                            </p:tgtEl>
                                            <p:attrNameLst>
                                              <p:attrName>ppt_y</p:attrName>
                                            </p:attrNameLst>
                                          </p:cBhvr>
                                          <p:tavLst>
                                            <p:tav tm="0">
                                              <p:val>
                                                <p:strVal val="#ppt_y"/>
                                              </p:val>
                                            </p:tav>
                                            <p:tav tm="100000">
                                              <p:val>
                                                <p:strVal val="#ppt_y"/>
                                              </p:val>
                                            </p:tav>
                                          </p:tavLst>
                                        </p:anim>
                                      </p:childTnLst>
                                    </p:cTn>
                                  </p:par>
                                </p:childTnLst>
                              </p:cTn>
                            </p:par>
                            <p:par>
                              <p:cTn id="44" fill="hold">
                                <p:stCondLst>
                                  <p:cond delay="3700"/>
                                </p:stCondLst>
                                <p:childTnLst>
                                  <p:par>
                                    <p:cTn id="45" presetID="2" presetClass="entr" presetSubtype="2"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1+#ppt_w/2"/>
                                              </p:val>
                                            </p:tav>
                                            <p:tav tm="100000">
                                              <p:val>
                                                <p:strVal val="#ppt_x"/>
                                              </p:val>
                                            </p:tav>
                                          </p:tavLst>
                                        </p:anim>
                                        <p:anim calcmode="lin" valueType="num">
                                          <p:cBhvr additive="base">
                                            <p:cTn id="48" dur="500" fill="hold"/>
                                            <p:tgtEl>
                                              <p:spTgt spid="18"/>
                                            </p:tgtEl>
                                            <p:attrNameLst>
                                              <p:attrName>ppt_y</p:attrName>
                                            </p:attrNameLst>
                                          </p:cBhvr>
                                          <p:tavLst>
                                            <p:tav tm="0">
                                              <p:val>
                                                <p:strVal val="#ppt_y"/>
                                              </p:val>
                                            </p:tav>
                                            <p:tav tm="100000">
                                              <p:val>
                                                <p:strVal val="#ppt_y"/>
                                              </p:val>
                                            </p:tav>
                                          </p:tavLst>
                                        </p:anim>
                                      </p:childTnLst>
                                    </p:cTn>
                                  </p:par>
                                </p:childTnLst>
                              </p:cTn>
                            </p:par>
                            <p:par>
                              <p:cTn id="49" fill="hold">
                                <p:stCondLst>
                                  <p:cond delay="4200"/>
                                </p:stCondLst>
                                <p:childTnLst>
                                  <p:par>
                                    <p:cTn id="50" presetID="2" presetClass="entr" presetSubtype="2"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additive="base">
                                            <p:cTn id="52" dur="500" fill="hold"/>
                                            <p:tgtEl>
                                              <p:spTgt spid="19"/>
                                            </p:tgtEl>
                                            <p:attrNameLst>
                                              <p:attrName>ppt_x</p:attrName>
                                            </p:attrNameLst>
                                          </p:cBhvr>
                                          <p:tavLst>
                                            <p:tav tm="0">
                                              <p:val>
                                                <p:strVal val="1+#ppt_w/2"/>
                                              </p:val>
                                            </p:tav>
                                            <p:tav tm="100000">
                                              <p:val>
                                                <p:strVal val="#ppt_x"/>
                                              </p:val>
                                            </p:tav>
                                          </p:tavLst>
                                        </p:anim>
                                        <p:anim calcmode="lin" valueType="num">
                                          <p:cBhvr additive="base">
                                            <p:cTn id="53" dur="500" fill="hold"/>
                                            <p:tgtEl>
                                              <p:spTgt spid="19"/>
                                            </p:tgtEl>
                                            <p:attrNameLst>
                                              <p:attrName>ppt_y</p:attrName>
                                            </p:attrNameLst>
                                          </p:cBhvr>
                                          <p:tavLst>
                                            <p:tav tm="0">
                                              <p:val>
                                                <p:strVal val="#ppt_y"/>
                                              </p:val>
                                            </p:tav>
                                            <p:tav tm="100000">
                                              <p:val>
                                                <p:strVal val="#ppt_y"/>
                                              </p:val>
                                            </p:tav>
                                          </p:tavLst>
                                        </p:anim>
                                      </p:childTnLst>
                                    </p:cTn>
                                  </p:par>
                                </p:childTnLst>
                              </p:cTn>
                            </p:par>
                            <p:par>
                              <p:cTn id="54" fill="hold">
                                <p:stCondLst>
                                  <p:cond delay="4700"/>
                                </p:stCondLst>
                                <p:childTnLst>
                                  <p:par>
                                    <p:cTn id="55" presetID="2" presetClass="entr" presetSubtype="2"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 calcmode="lin" valueType="num">
                                          <p:cBhvr additive="base">
                                            <p:cTn id="57" dur="500" fill="hold"/>
                                            <p:tgtEl>
                                              <p:spTgt spid="30"/>
                                            </p:tgtEl>
                                            <p:attrNameLst>
                                              <p:attrName>ppt_x</p:attrName>
                                            </p:attrNameLst>
                                          </p:cBhvr>
                                          <p:tavLst>
                                            <p:tav tm="0">
                                              <p:val>
                                                <p:strVal val="1+#ppt_w/2"/>
                                              </p:val>
                                            </p:tav>
                                            <p:tav tm="100000">
                                              <p:val>
                                                <p:strVal val="#ppt_x"/>
                                              </p:val>
                                            </p:tav>
                                          </p:tavLst>
                                        </p:anim>
                                        <p:anim calcmode="lin" valueType="num">
                                          <p:cBhvr additive="base">
                                            <p:cTn id="58"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animBg="1"/>
          <p:bldP spid="21" grpId="0" animBg="1"/>
          <p:bldP spid="22" grpId="0" animBg="1"/>
          <p:bldP spid="29" grpId="0" animBg="1"/>
          <p:bldP spid="30" grpId="0"/>
        </p:bldLst>
      </p:timing>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TextBox 23"/>
          <p:cNvSpPr txBox="1"/>
          <p:nvPr/>
        </p:nvSpPr>
        <p:spPr>
          <a:xfrm>
            <a:off x="2768970" y="248083"/>
            <a:ext cx="3777531"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zh-CN" altLang="en-US" sz="3600" kern="0" dirty="0" smtClean="0">
                <a:solidFill>
                  <a:srgbClr val="00C8D8"/>
                </a:solidFill>
                <a:latin typeface="微软雅黑" panose="020B0503020204020204" pitchFamily="34" charset="-122"/>
                <a:ea typeface="微软雅黑" panose="020B0503020204020204" pitchFamily="34" charset="-122"/>
              </a:rPr>
              <a:t>服务流程</a:t>
            </a:r>
            <a:endParaRPr lang="zh-CN" altLang="en-US" sz="3600" kern="0" dirty="0">
              <a:solidFill>
                <a:srgbClr val="00C8D8"/>
              </a:solidFill>
              <a:latin typeface="微软雅黑" panose="020B0503020204020204" pitchFamily="34" charset="-122"/>
              <a:ea typeface="微软雅黑" panose="020B0503020204020204" pitchFamily="34" charset="-122"/>
            </a:endParaRPr>
          </a:p>
        </p:txBody>
      </p:sp>
      <p:sp>
        <p:nvSpPr>
          <p:cNvPr id="23" name="矩形 22"/>
          <p:cNvSpPr/>
          <p:nvPr/>
        </p:nvSpPr>
        <p:spPr>
          <a:xfrm>
            <a:off x="-806824" y="847165"/>
            <a:ext cx="524436" cy="88750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矩形 23"/>
          <p:cNvSpPr/>
          <p:nvPr/>
        </p:nvSpPr>
        <p:spPr>
          <a:xfrm>
            <a:off x="-806824" y="1734671"/>
            <a:ext cx="524436" cy="887506"/>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 name="组合 1"/>
          <p:cNvGrpSpPr/>
          <p:nvPr/>
        </p:nvGrpSpPr>
        <p:grpSpPr>
          <a:xfrm>
            <a:off x="354482" y="190001"/>
            <a:ext cx="2228557" cy="763237"/>
            <a:chOff x="157476" y="152440"/>
            <a:chExt cx="2474408" cy="847436"/>
          </a:xfrm>
        </p:grpSpPr>
        <p:sp>
          <p:nvSpPr>
            <p:cNvPr id="25" name="Freeform 24"/>
            <p:cNvSpPr/>
            <p:nvPr/>
          </p:nvSpPr>
          <p:spPr>
            <a:xfrm>
              <a:off x="1332597" y="152440"/>
              <a:ext cx="1299287" cy="847436"/>
            </a:xfrm>
            <a:custGeom>
              <a:avLst/>
              <a:gdLst/>
              <a:ahLst/>
              <a:cxnLst>
                <a:cxn ang="0">
                  <a:pos x="448270" y="0"/>
                </a:cxn>
                <a:cxn ang="0">
                  <a:pos x="2349604" y="0"/>
                </a:cxn>
                <a:cxn ang="0">
                  <a:pos x="2374000" y="55145"/>
                </a:cxn>
                <a:cxn ang="0">
                  <a:pos x="1989769" y="1497335"/>
                </a:cxn>
                <a:cxn ang="0">
                  <a:pos x="1934879" y="1553246"/>
                </a:cxn>
                <a:cxn ang="0">
                  <a:pos x="33544" y="1553246"/>
                </a:cxn>
                <a:cxn ang="0">
                  <a:pos x="8386" y="1497335"/>
                </a:cxn>
                <a:cxn ang="0">
                  <a:pos x="393380" y="55145"/>
                </a:cxn>
                <a:cxn ang="0">
                  <a:pos x="448270" y="0"/>
                </a:cxn>
              </a:cxnLst>
              <a:rect l="0" t="0" r="0" b="0"/>
              <a:pathLst>
                <a:path w="3125" h="2028">
                  <a:moveTo>
                    <a:pt x="588" y="0"/>
                  </a:moveTo>
                  <a:lnTo>
                    <a:pt x="3082" y="0"/>
                  </a:lnTo>
                  <a:cubicBezTo>
                    <a:pt x="3110" y="0"/>
                    <a:pt x="3125" y="32"/>
                    <a:pt x="3114" y="72"/>
                  </a:cubicBezTo>
                  <a:lnTo>
                    <a:pt x="2610" y="1955"/>
                  </a:lnTo>
                  <a:cubicBezTo>
                    <a:pt x="2599" y="1995"/>
                    <a:pt x="2567" y="2028"/>
                    <a:pt x="2538" y="2028"/>
                  </a:cubicBezTo>
                  <a:lnTo>
                    <a:pt x="44" y="2028"/>
                  </a:lnTo>
                  <a:cubicBezTo>
                    <a:pt x="15" y="2028"/>
                    <a:pt x="0" y="1995"/>
                    <a:pt x="11" y="1955"/>
                  </a:cubicBezTo>
                  <a:lnTo>
                    <a:pt x="516" y="72"/>
                  </a:lnTo>
                  <a:cubicBezTo>
                    <a:pt x="527" y="32"/>
                    <a:pt x="559" y="0"/>
                    <a:pt x="588" y="0"/>
                  </a:cubicBez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26" name="Freeform 22"/>
            <p:cNvSpPr/>
            <p:nvPr/>
          </p:nvSpPr>
          <p:spPr>
            <a:xfrm>
              <a:off x="157476" y="152440"/>
              <a:ext cx="1298421" cy="846571"/>
            </a:xfrm>
            <a:custGeom>
              <a:avLst/>
              <a:gdLst/>
              <a:ahLst/>
              <a:cxnLst>
                <a:cxn ang="0">
                  <a:pos x="448114" y="0"/>
                </a:cxn>
                <a:cxn ang="0">
                  <a:pos x="2346501" y="0"/>
                </a:cxn>
                <a:cxn ang="0">
                  <a:pos x="2372412" y="56677"/>
                </a:cxn>
                <a:cxn ang="0">
                  <a:pos x="1988314" y="1496569"/>
                </a:cxn>
                <a:cxn ang="0">
                  <a:pos x="1932681" y="1553246"/>
                </a:cxn>
                <a:cxn ang="0">
                  <a:pos x="33532" y="1553246"/>
                </a:cxn>
                <a:cxn ang="0">
                  <a:pos x="8383" y="1496569"/>
                </a:cxn>
                <a:cxn ang="0">
                  <a:pos x="392481" y="56677"/>
                </a:cxn>
                <a:cxn ang="0">
                  <a:pos x="448114" y="0"/>
                </a:cxn>
              </a:cxnLst>
              <a:rect l="0" t="0" r="0" b="0"/>
              <a:pathLst>
                <a:path w="3124" h="2028">
                  <a:moveTo>
                    <a:pt x="588" y="0"/>
                  </a:moveTo>
                  <a:lnTo>
                    <a:pt x="3079" y="0"/>
                  </a:lnTo>
                  <a:cubicBezTo>
                    <a:pt x="3109" y="0"/>
                    <a:pt x="3124" y="33"/>
                    <a:pt x="3113" y="74"/>
                  </a:cubicBezTo>
                  <a:lnTo>
                    <a:pt x="2609" y="1954"/>
                  </a:lnTo>
                  <a:cubicBezTo>
                    <a:pt x="2598" y="1994"/>
                    <a:pt x="2565" y="2028"/>
                    <a:pt x="2536" y="2028"/>
                  </a:cubicBezTo>
                  <a:lnTo>
                    <a:pt x="44" y="2028"/>
                  </a:lnTo>
                  <a:cubicBezTo>
                    <a:pt x="15" y="2028"/>
                    <a:pt x="0" y="1994"/>
                    <a:pt x="11" y="1954"/>
                  </a:cubicBezTo>
                  <a:lnTo>
                    <a:pt x="515" y="74"/>
                  </a:lnTo>
                  <a:cubicBezTo>
                    <a:pt x="526" y="33"/>
                    <a:pt x="559" y="0"/>
                    <a:pt x="588" y="0"/>
                  </a:cubicBez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grpSp>
      <p:sp>
        <p:nvSpPr>
          <p:cNvPr id="27" name="Freeform 29"/>
          <p:cNvSpPr/>
          <p:nvPr/>
        </p:nvSpPr>
        <p:spPr>
          <a:xfrm>
            <a:off x="1749693" y="403409"/>
            <a:ext cx="441189" cy="335641"/>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FFFFFF"/>
          </a:solidFill>
          <a:ln w="9525">
            <a:noFill/>
          </a:ln>
        </p:spPr>
        <p:txBody>
          <a:bodyPr/>
          <a:lstStyle/>
          <a:p>
            <a:endParaRPr lang="zh-CN" altLang="en-US" sz="1799" dirty="0">
              <a:ea typeface="微软雅黑" panose="020B0503020204020204" pitchFamily="34" charset="-122"/>
            </a:endParaRPr>
          </a:p>
        </p:txBody>
      </p:sp>
      <p:sp>
        <p:nvSpPr>
          <p:cNvPr id="28" name="TextBox 23"/>
          <p:cNvSpPr txBox="1"/>
          <p:nvPr/>
        </p:nvSpPr>
        <p:spPr>
          <a:xfrm>
            <a:off x="488478" y="368127"/>
            <a:ext cx="1127219" cy="3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en-US" altLang="zh-CN" sz="1800" kern="0" dirty="0" smtClean="0">
                <a:solidFill>
                  <a:srgbClr val="FFFFFF"/>
                </a:solidFill>
                <a:latin typeface="微软雅黑" panose="020B0503020204020204" pitchFamily="34" charset="-122"/>
                <a:ea typeface="微软雅黑" panose="020B0503020204020204" pitchFamily="34" charset="-122"/>
              </a:rPr>
              <a:t>LOGO</a:t>
            </a:r>
            <a:endParaRPr lang="zh-CN" altLang="en-US" sz="1800" kern="0" dirty="0">
              <a:solidFill>
                <a:srgbClr val="FFFFFF"/>
              </a:solidFill>
              <a:latin typeface="微软雅黑" panose="020B0503020204020204" pitchFamily="34" charset="-122"/>
              <a:ea typeface="微软雅黑" panose="020B0503020204020204" pitchFamily="34" charset="-122"/>
            </a:endParaRPr>
          </a:p>
        </p:txBody>
      </p:sp>
      <p:sp>
        <p:nvSpPr>
          <p:cNvPr id="12" name="Freeform 28"/>
          <p:cNvSpPr/>
          <p:nvPr/>
        </p:nvSpPr>
        <p:spPr>
          <a:xfrm>
            <a:off x="5584865" y="529454"/>
            <a:ext cx="491880" cy="375265"/>
          </a:xfrm>
          <a:custGeom>
            <a:avLst/>
            <a:gdLst/>
            <a:ahLst/>
            <a:cxnLst>
              <a:cxn ang="0">
                <a:pos x="523584" y="195509"/>
              </a:cxn>
              <a:cxn ang="0">
                <a:pos x="468711" y="250712"/>
              </a:cxn>
              <a:cxn ang="0">
                <a:pos x="320857" y="399452"/>
              </a:cxn>
              <a:cxn ang="0">
                <a:pos x="210348" y="399452"/>
              </a:cxn>
              <a:cxn ang="0">
                <a:pos x="374206" y="234611"/>
              </a:cxn>
              <a:cxn ang="0">
                <a:pos x="0" y="234611"/>
              </a:cxn>
              <a:cxn ang="0">
                <a:pos x="0" y="156407"/>
              </a:cxn>
              <a:cxn ang="0">
                <a:pos x="374206" y="156407"/>
              </a:cxn>
              <a:cxn ang="0">
                <a:pos x="218732" y="0"/>
              </a:cxn>
              <a:cxn ang="0">
                <a:pos x="329241" y="0"/>
              </a:cxn>
              <a:cxn ang="0">
                <a:pos x="468711" y="140307"/>
              </a:cxn>
              <a:cxn ang="0">
                <a:pos x="523584" y="195509"/>
              </a:cxn>
            </a:cxnLst>
            <a:rect l="0" t="0" r="0" b="0"/>
            <a:pathLst>
              <a:path w="687" h="521">
                <a:moveTo>
                  <a:pt x="687" y="255"/>
                </a:moveTo>
                <a:lnTo>
                  <a:pt x="615" y="327"/>
                </a:lnTo>
                <a:lnTo>
                  <a:pt x="421" y="521"/>
                </a:lnTo>
                <a:lnTo>
                  <a:pt x="276" y="521"/>
                </a:lnTo>
                <a:lnTo>
                  <a:pt x="491" y="306"/>
                </a:lnTo>
                <a:lnTo>
                  <a:pt x="0" y="306"/>
                </a:lnTo>
                <a:lnTo>
                  <a:pt x="0" y="204"/>
                </a:lnTo>
                <a:lnTo>
                  <a:pt x="491" y="204"/>
                </a:lnTo>
                <a:lnTo>
                  <a:pt x="287" y="0"/>
                </a:lnTo>
                <a:lnTo>
                  <a:pt x="432" y="0"/>
                </a:lnTo>
                <a:lnTo>
                  <a:pt x="615" y="183"/>
                </a:lnTo>
                <a:lnTo>
                  <a:pt x="687" y="255"/>
                </a:ln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sp>
        <p:nvSpPr>
          <p:cNvPr id="13" name="Freeform 29"/>
          <p:cNvSpPr/>
          <p:nvPr/>
        </p:nvSpPr>
        <p:spPr>
          <a:xfrm>
            <a:off x="6222962" y="71945"/>
            <a:ext cx="624943" cy="475435"/>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22" name="Oval 6"/>
          <p:cNvSpPr/>
          <p:nvPr/>
        </p:nvSpPr>
        <p:spPr>
          <a:xfrm>
            <a:off x="1278329" y="1946203"/>
            <a:ext cx="1220787" cy="1227137"/>
          </a:xfrm>
          <a:prstGeom prst="ellipse">
            <a:avLst/>
          </a:prstGeom>
          <a:solidFill>
            <a:srgbClr val="1F3240"/>
          </a:solidFill>
          <a:ln w="10" cap="flat" cmpd="sng">
            <a:noFill/>
            <a:prstDash val="solid"/>
            <a:miter/>
            <a:headEnd type="none" w="med" len="med"/>
            <a:tailEnd type="none" w="med" len="med"/>
          </a:ln>
        </p:spPr>
        <p:txBody>
          <a:bodyPr/>
          <a:lstStyle/>
          <a:p>
            <a:pPr lvl="0" eaLnBrk="1" hangingPunct="1"/>
            <a:endParaRPr lang="zh-CN" altLang="en-US" sz="1600" dirty="0">
              <a:latin typeface="Arial" panose="020B0604020202020204" pitchFamily="34" charset="0"/>
              <a:ea typeface="宋体" panose="02010600030101010101" pitchFamily="2" charset="-122"/>
            </a:endParaRPr>
          </a:p>
        </p:txBody>
      </p:sp>
      <p:sp>
        <p:nvSpPr>
          <p:cNvPr id="29" name="Oval 7"/>
          <p:cNvSpPr/>
          <p:nvPr/>
        </p:nvSpPr>
        <p:spPr>
          <a:xfrm>
            <a:off x="3240479" y="1946203"/>
            <a:ext cx="1220787" cy="1227137"/>
          </a:xfrm>
          <a:prstGeom prst="ellipse">
            <a:avLst/>
          </a:prstGeom>
          <a:solidFill>
            <a:srgbClr val="00C8D8"/>
          </a:solidFill>
          <a:ln w="10" cap="flat" cmpd="sng">
            <a:noFill/>
            <a:prstDash val="solid"/>
            <a:miter/>
            <a:headEnd type="none" w="med" len="med"/>
            <a:tailEnd type="none" w="med" len="med"/>
          </a:ln>
        </p:spPr>
        <p:txBody>
          <a:bodyPr/>
          <a:lstStyle/>
          <a:p>
            <a:pPr lvl="0" eaLnBrk="1" hangingPunct="1"/>
            <a:endParaRPr lang="zh-CN" altLang="en-US" sz="1600" dirty="0">
              <a:latin typeface="Arial" panose="020B0604020202020204" pitchFamily="34" charset="0"/>
              <a:ea typeface="宋体" panose="02010600030101010101" pitchFamily="2" charset="-122"/>
            </a:endParaRPr>
          </a:p>
        </p:txBody>
      </p:sp>
      <p:sp>
        <p:nvSpPr>
          <p:cNvPr id="30" name="Oval 8"/>
          <p:cNvSpPr/>
          <p:nvPr/>
        </p:nvSpPr>
        <p:spPr>
          <a:xfrm>
            <a:off x="5204216" y="1946203"/>
            <a:ext cx="1220788" cy="1227137"/>
          </a:xfrm>
          <a:prstGeom prst="ellipse">
            <a:avLst/>
          </a:prstGeom>
          <a:solidFill>
            <a:srgbClr val="1F3240"/>
          </a:solidFill>
          <a:ln w="10" cap="flat" cmpd="sng">
            <a:noFill/>
            <a:prstDash val="solid"/>
            <a:miter/>
            <a:headEnd type="none" w="med" len="med"/>
            <a:tailEnd type="none" w="med" len="med"/>
          </a:ln>
        </p:spPr>
        <p:txBody>
          <a:bodyPr/>
          <a:lstStyle/>
          <a:p>
            <a:pPr lvl="0" eaLnBrk="1" hangingPunct="1"/>
            <a:endParaRPr lang="zh-CN" altLang="en-US" sz="1600" dirty="0">
              <a:latin typeface="Arial" panose="020B0604020202020204" pitchFamily="34" charset="0"/>
              <a:ea typeface="宋体" panose="02010600030101010101" pitchFamily="2" charset="-122"/>
            </a:endParaRPr>
          </a:p>
        </p:txBody>
      </p:sp>
      <p:sp>
        <p:nvSpPr>
          <p:cNvPr id="31" name="Oval 9"/>
          <p:cNvSpPr/>
          <p:nvPr/>
        </p:nvSpPr>
        <p:spPr>
          <a:xfrm>
            <a:off x="7166366" y="1946203"/>
            <a:ext cx="1220788" cy="1227137"/>
          </a:xfrm>
          <a:prstGeom prst="ellipse">
            <a:avLst/>
          </a:prstGeom>
          <a:solidFill>
            <a:srgbClr val="00C8D8"/>
          </a:solidFill>
          <a:ln w="10" cap="flat" cmpd="sng">
            <a:noFill/>
            <a:prstDash val="solid"/>
            <a:miter/>
            <a:headEnd type="none" w="med" len="med"/>
            <a:tailEnd type="none" w="med" len="med"/>
          </a:ln>
        </p:spPr>
        <p:txBody>
          <a:bodyPr/>
          <a:lstStyle/>
          <a:p>
            <a:pPr lvl="0" eaLnBrk="1" hangingPunct="1"/>
            <a:endParaRPr lang="zh-CN" altLang="en-US" sz="1600" dirty="0">
              <a:latin typeface="Arial" panose="020B0604020202020204" pitchFamily="34" charset="0"/>
              <a:ea typeface="宋体" panose="02010600030101010101" pitchFamily="2" charset="-122"/>
            </a:endParaRPr>
          </a:p>
        </p:txBody>
      </p:sp>
      <p:sp>
        <p:nvSpPr>
          <p:cNvPr id="32" name="Oval 10"/>
          <p:cNvSpPr/>
          <p:nvPr/>
        </p:nvSpPr>
        <p:spPr>
          <a:xfrm>
            <a:off x="9128516" y="1946203"/>
            <a:ext cx="1220788" cy="1227137"/>
          </a:xfrm>
          <a:prstGeom prst="ellipse">
            <a:avLst/>
          </a:prstGeom>
          <a:solidFill>
            <a:srgbClr val="1F3240"/>
          </a:solidFill>
          <a:ln w="10" cap="flat" cmpd="sng">
            <a:noFill/>
            <a:prstDash val="solid"/>
            <a:miter/>
            <a:headEnd type="none" w="med" len="med"/>
            <a:tailEnd type="none" w="med" len="med"/>
          </a:ln>
        </p:spPr>
        <p:txBody>
          <a:bodyPr/>
          <a:lstStyle/>
          <a:p>
            <a:pPr lvl="0" eaLnBrk="1" hangingPunct="1"/>
            <a:endParaRPr lang="zh-CN" altLang="en-US" sz="1600" dirty="0">
              <a:latin typeface="Arial" panose="020B0604020202020204" pitchFamily="34" charset="0"/>
              <a:ea typeface="宋体" panose="02010600030101010101" pitchFamily="2" charset="-122"/>
            </a:endParaRPr>
          </a:p>
        </p:txBody>
      </p:sp>
      <p:sp>
        <p:nvSpPr>
          <p:cNvPr id="33" name="Oval 11"/>
          <p:cNvSpPr/>
          <p:nvPr/>
        </p:nvSpPr>
        <p:spPr>
          <a:xfrm>
            <a:off x="3175391" y="4471915"/>
            <a:ext cx="1220788" cy="1228725"/>
          </a:xfrm>
          <a:prstGeom prst="ellipse">
            <a:avLst/>
          </a:prstGeom>
          <a:solidFill>
            <a:srgbClr val="1F3240"/>
          </a:solidFill>
          <a:ln w="10" cap="flat" cmpd="sng">
            <a:noFill/>
            <a:prstDash val="solid"/>
            <a:miter/>
            <a:headEnd type="none" w="med" len="med"/>
            <a:tailEnd type="none" w="med" len="med"/>
          </a:ln>
        </p:spPr>
        <p:txBody>
          <a:bodyPr/>
          <a:lstStyle/>
          <a:p>
            <a:pPr lvl="0" eaLnBrk="1" hangingPunct="1"/>
            <a:endParaRPr lang="zh-CN" altLang="en-US" sz="1600" dirty="0">
              <a:latin typeface="Arial" panose="020B0604020202020204" pitchFamily="34" charset="0"/>
              <a:ea typeface="宋体" panose="02010600030101010101" pitchFamily="2" charset="-122"/>
            </a:endParaRPr>
          </a:p>
        </p:txBody>
      </p:sp>
      <p:sp>
        <p:nvSpPr>
          <p:cNvPr id="34" name="Oval 12"/>
          <p:cNvSpPr/>
          <p:nvPr/>
        </p:nvSpPr>
        <p:spPr>
          <a:xfrm>
            <a:off x="5137541" y="4471915"/>
            <a:ext cx="1222375" cy="1228725"/>
          </a:xfrm>
          <a:prstGeom prst="ellipse">
            <a:avLst/>
          </a:prstGeom>
          <a:solidFill>
            <a:srgbClr val="00C8D8"/>
          </a:solidFill>
          <a:ln w="10" cap="flat" cmpd="sng">
            <a:noFill/>
            <a:prstDash val="solid"/>
            <a:miter/>
            <a:headEnd type="none" w="med" len="med"/>
            <a:tailEnd type="none" w="med" len="med"/>
          </a:ln>
        </p:spPr>
        <p:txBody>
          <a:bodyPr/>
          <a:lstStyle/>
          <a:p>
            <a:pPr lvl="0" eaLnBrk="1" hangingPunct="1"/>
            <a:endParaRPr lang="zh-CN" altLang="en-US" sz="1600" dirty="0">
              <a:latin typeface="Arial" panose="020B0604020202020204" pitchFamily="34" charset="0"/>
              <a:ea typeface="宋体" panose="02010600030101010101" pitchFamily="2" charset="-122"/>
            </a:endParaRPr>
          </a:p>
        </p:txBody>
      </p:sp>
      <p:sp>
        <p:nvSpPr>
          <p:cNvPr id="35" name="Oval 13"/>
          <p:cNvSpPr/>
          <p:nvPr/>
        </p:nvSpPr>
        <p:spPr>
          <a:xfrm>
            <a:off x="7101279" y="4471915"/>
            <a:ext cx="1220787" cy="1228725"/>
          </a:xfrm>
          <a:prstGeom prst="ellipse">
            <a:avLst/>
          </a:prstGeom>
          <a:solidFill>
            <a:srgbClr val="1F3240"/>
          </a:solidFill>
          <a:ln w="10" cap="flat" cmpd="sng">
            <a:noFill/>
            <a:prstDash val="solid"/>
            <a:miter/>
            <a:headEnd type="none" w="med" len="med"/>
            <a:tailEnd type="none" w="med" len="med"/>
          </a:ln>
        </p:spPr>
        <p:txBody>
          <a:bodyPr/>
          <a:lstStyle/>
          <a:p>
            <a:pPr lvl="0" eaLnBrk="1" hangingPunct="1"/>
            <a:endParaRPr lang="zh-CN" altLang="en-US" sz="1600" dirty="0">
              <a:latin typeface="Arial" panose="020B0604020202020204" pitchFamily="34" charset="0"/>
              <a:ea typeface="宋体" panose="02010600030101010101" pitchFamily="2" charset="-122"/>
            </a:endParaRPr>
          </a:p>
        </p:txBody>
      </p:sp>
      <p:sp>
        <p:nvSpPr>
          <p:cNvPr id="36" name="Oval 14"/>
          <p:cNvSpPr/>
          <p:nvPr/>
        </p:nvSpPr>
        <p:spPr>
          <a:xfrm>
            <a:off x="9063429" y="4471915"/>
            <a:ext cx="1220787" cy="1228725"/>
          </a:xfrm>
          <a:prstGeom prst="ellipse">
            <a:avLst/>
          </a:prstGeom>
          <a:solidFill>
            <a:srgbClr val="00C8D8"/>
          </a:solidFill>
          <a:ln w="10" cap="flat" cmpd="sng">
            <a:noFill/>
            <a:prstDash val="solid"/>
            <a:miter/>
            <a:headEnd type="none" w="med" len="med"/>
            <a:tailEnd type="none" w="med" len="med"/>
          </a:ln>
        </p:spPr>
        <p:txBody>
          <a:bodyPr/>
          <a:lstStyle/>
          <a:p>
            <a:pPr lvl="0" eaLnBrk="1" hangingPunct="1"/>
            <a:endParaRPr lang="zh-CN" altLang="en-US" sz="1600" dirty="0">
              <a:latin typeface="Arial" panose="020B0604020202020204" pitchFamily="34" charset="0"/>
              <a:ea typeface="宋体" panose="02010600030101010101" pitchFamily="2" charset="-122"/>
            </a:endParaRPr>
          </a:p>
        </p:txBody>
      </p:sp>
      <p:sp>
        <p:nvSpPr>
          <p:cNvPr id="37" name="Freeform 15"/>
          <p:cNvSpPr/>
          <p:nvPr/>
        </p:nvSpPr>
        <p:spPr>
          <a:xfrm>
            <a:off x="2756291" y="2379590"/>
            <a:ext cx="244475" cy="347663"/>
          </a:xfrm>
          <a:custGeom>
            <a:avLst/>
            <a:gdLst/>
            <a:ahLst/>
            <a:cxnLst>
              <a:cxn ang="0">
                <a:pos x="222646" y="195829"/>
              </a:cxn>
              <a:cxn ang="0">
                <a:pos x="126519" y="263698"/>
              </a:cxn>
              <a:cxn ang="0">
                <a:pos x="26859" y="334395"/>
              </a:cxn>
              <a:cxn ang="0">
                <a:pos x="1414" y="310358"/>
              </a:cxn>
              <a:cxn ang="0">
                <a:pos x="1414" y="173914"/>
              </a:cxn>
              <a:cxn ang="0">
                <a:pos x="1414" y="32520"/>
              </a:cxn>
              <a:cxn ang="0">
                <a:pos x="31100" y="16967"/>
              </a:cxn>
              <a:cxn ang="0">
                <a:pos x="126519" y="84836"/>
              </a:cxn>
              <a:cxn ang="0">
                <a:pos x="226180" y="155532"/>
              </a:cxn>
              <a:cxn ang="0">
                <a:pos x="222646" y="195829"/>
              </a:cxn>
            </a:cxnLst>
            <a:rect l="0" t="0" r="0" b="0"/>
            <a:pathLst>
              <a:path w="347" h="493">
                <a:moveTo>
                  <a:pt x="315" y="277"/>
                </a:moveTo>
                <a:lnTo>
                  <a:pt x="179" y="373"/>
                </a:lnTo>
                <a:cubicBezTo>
                  <a:pt x="132" y="406"/>
                  <a:pt x="85" y="440"/>
                  <a:pt x="38" y="473"/>
                </a:cubicBezTo>
                <a:cubicBezTo>
                  <a:pt x="12" y="493"/>
                  <a:pt x="0" y="481"/>
                  <a:pt x="2" y="439"/>
                </a:cubicBezTo>
                <a:lnTo>
                  <a:pt x="2" y="246"/>
                </a:lnTo>
                <a:cubicBezTo>
                  <a:pt x="2" y="179"/>
                  <a:pt x="2" y="113"/>
                  <a:pt x="2" y="46"/>
                </a:cubicBezTo>
                <a:cubicBezTo>
                  <a:pt x="1" y="8"/>
                  <a:pt x="15" y="0"/>
                  <a:pt x="44" y="24"/>
                </a:cubicBezTo>
                <a:lnTo>
                  <a:pt x="179" y="120"/>
                </a:lnTo>
                <a:cubicBezTo>
                  <a:pt x="226" y="153"/>
                  <a:pt x="273" y="187"/>
                  <a:pt x="320" y="220"/>
                </a:cubicBezTo>
                <a:cubicBezTo>
                  <a:pt x="347" y="239"/>
                  <a:pt x="345" y="257"/>
                  <a:pt x="315" y="277"/>
                </a:cubicBezTo>
                <a:close/>
              </a:path>
            </a:pathLst>
          </a:custGeom>
          <a:solidFill>
            <a:srgbClr val="605D5C">
              <a:alpha val="100000"/>
            </a:srgbClr>
          </a:solidFill>
          <a:ln w="9525">
            <a:noFill/>
          </a:ln>
        </p:spPr>
        <p:txBody>
          <a:bodyPr/>
          <a:lstStyle/>
          <a:p>
            <a:endParaRPr lang="zh-CN" altLang="en-US"/>
          </a:p>
        </p:txBody>
      </p:sp>
      <p:sp>
        <p:nvSpPr>
          <p:cNvPr id="38" name="Freeform 16"/>
          <p:cNvSpPr/>
          <p:nvPr/>
        </p:nvSpPr>
        <p:spPr>
          <a:xfrm>
            <a:off x="4754954" y="2379590"/>
            <a:ext cx="244475" cy="347663"/>
          </a:xfrm>
          <a:custGeom>
            <a:avLst/>
            <a:gdLst/>
            <a:ahLst/>
            <a:cxnLst>
              <a:cxn ang="0">
                <a:pos x="222006" y="195829"/>
              </a:cxn>
              <a:cxn ang="0">
                <a:pos x="126861" y="263698"/>
              </a:cxn>
              <a:cxn ang="0">
                <a:pos x="27486" y="334395"/>
              </a:cxn>
              <a:cxn ang="0">
                <a:pos x="1410" y="310358"/>
              </a:cxn>
              <a:cxn ang="0">
                <a:pos x="1410" y="173914"/>
              </a:cxn>
              <a:cxn ang="0">
                <a:pos x="1410" y="32520"/>
              </a:cxn>
              <a:cxn ang="0">
                <a:pos x="31010" y="16967"/>
              </a:cxn>
              <a:cxn ang="0">
                <a:pos x="126861" y="84836"/>
              </a:cxn>
              <a:cxn ang="0">
                <a:pos x="226235" y="155532"/>
              </a:cxn>
              <a:cxn ang="0">
                <a:pos x="222006" y="195829"/>
              </a:cxn>
            </a:cxnLst>
            <a:rect l="0" t="0" r="0" b="0"/>
            <a:pathLst>
              <a:path w="348" h="493">
                <a:moveTo>
                  <a:pt x="315" y="277"/>
                </a:moveTo>
                <a:lnTo>
                  <a:pt x="180" y="373"/>
                </a:lnTo>
                <a:cubicBezTo>
                  <a:pt x="133" y="406"/>
                  <a:pt x="86" y="440"/>
                  <a:pt x="39" y="473"/>
                </a:cubicBezTo>
                <a:cubicBezTo>
                  <a:pt x="12" y="493"/>
                  <a:pt x="0" y="481"/>
                  <a:pt x="2" y="439"/>
                </a:cubicBezTo>
                <a:lnTo>
                  <a:pt x="2" y="246"/>
                </a:lnTo>
                <a:cubicBezTo>
                  <a:pt x="2" y="179"/>
                  <a:pt x="2" y="113"/>
                  <a:pt x="2" y="46"/>
                </a:cubicBezTo>
                <a:cubicBezTo>
                  <a:pt x="1" y="8"/>
                  <a:pt x="15" y="0"/>
                  <a:pt x="44" y="24"/>
                </a:cubicBezTo>
                <a:lnTo>
                  <a:pt x="180" y="120"/>
                </a:lnTo>
                <a:cubicBezTo>
                  <a:pt x="227" y="153"/>
                  <a:pt x="274" y="187"/>
                  <a:pt x="321" y="220"/>
                </a:cubicBezTo>
                <a:cubicBezTo>
                  <a:pt x="348" y="239"/>
                  <a:pt x="346" y="257"/>
                  <a:pt x="315" y="277"/>
                </a:cubicBezTo>
                <a:close/>
              </a:path>
            </a:pathLst>
          </a:custGeom>
          <a:solidFill>
            <a:srgbClr val="605D5C">
              <a:alpha val="100000"/>
            </a:srgbClr>
          </a:solidFill>
          <a:ln w="9525">
            <a:noFill/>
          </a:ln>
        </p:spPr>
        <p:txBody>
          <a:bodyPr/>
          <a:lstStyle/>
          <a:p>
            <a:endParaRPr lang="zh-CN" altLang="en-US"/>
          </a:p>
        </p:txBody>
      </p:sp>
      <p:sp>
        <p:nvSpPr>
          <p:cNvPr id="39" name="Freeform 17"/>
          <p:cNvSpPr/>
          <p:nvPr/>
        </p:nvSpPr>
        <p:spPr>
          <a:xfrm>
            <a:off x="6713929" y="2379590"/>
            <a:ext cx="244475" cy="347663"/>
          </a:xfrm>
          <a:custGeom>
            <a:avLst/>
            <a:gdLst/>
            <a:ahLst/>
            <a:cxnLst>
              <a:cxn ang="0">
                <a:pos x="222006" y="195829"/>
              </a:cxn>
              <a:cxn ang="0">
                <a:pos x="126861" y="263698"/>
              </a:cxn>
              <a:cxn ang="0">
                <a:pos x="27486" y="334395"/>
              </a:cxn>
              <a:cxn ang="0">
                <a:pos x="1410" y="310358"/>
              </a:cxn>
              <a:cxn ang="0">
                <a:pos x="1410" y="173914"/>
              </a:cxn>
              <a:cxn ang="0">
                <a:pos x="1410" y="32520"/>
              </a:cxn>
              <a:cxn ang="0">
                <a:pos x="31010" y="16967"/>
              </a:cxn>
              <a:cxn ang="0">
                <a:pos x="126861" y="84836"/>
              </a:cxn>
              <a:cxn ang="0">
                <a:pos x="226235" y="155532"/>
              </a:cxn>
              <a:cxn ang="0">
                <a:pos x="222006" y="195829"/>
              </a:cxn>
            </a:cxnLst>
            <a:rect l="0" t="0" r="0" b="0"/>
            <a:pathLst>
              <a:path w="348" h="493">
                <a:moveTo>
                  <a:pt x="315" y="277"/>
                </a:moveTo>
                <a:lnTo>
                  <a:pt x="180" y="373"/>
                </a:lnTo>
                <a:cubicBezTo>
                  <a:pt x="133" y="406"/>
                  <a:pt x="86" y="440"/>
                  <a:pt x="39" y="473"/>
                </a:cubicBezTo>
                <a:cubicBezTo>
                  <a:pt x="12" y="493"/>
                  <a:pt x="0" y="481"/>
                  <a:pt x="2" y="439"/>
                </a:cubicBezTo>
                <a:lnTo>
                  <a:pt x="2" y="246"/>
                </a:lnTo>
                <a:cubicBezTo>
                  <a:pt x="2" y="179"/>
                  <a:pt x="2" y="113"/>
                  <a:pt x="2" y="46"/>
                </a:cubicBezTo>
                <a:cubicBezTo>
                  <a:pt x="1" y="8"/>
                  <a:pt x="16" y="0"/>
                  <a:pt x="44" y="24"/>
                </a:cubicBezTo>
                <a:lnTo>
                  <a:pt x="180" y="120"/>
                </a:lnTo>
                <a:cubicBezTo>
                  <a:pt x="227" y="153"/>
                  <a:pt x="274" y="187"/>
                  <a:pt x="321" y="220"/>
                </a:cubicBezTo>
                <a:cubicBezTo>
                  <a:pt x="348" y="239"/>
                  <a:pt x="346" y="257"/>
                  <a:pt x="315" y="277"/>
                </a:cubicBezTo>
                <a:close/>
              </a:path>
            </a:pathLst>
          </a:custGeom>
          <a:solidFill>
            <a:srgbClr val="605D5C">
              <a:alpha val="100000"/>
            </a:srgbClr>
          </a:solidFill>
          <a:ln w="9525">
            <a:noFill/>
          </a:ln>
        </p:spPr>
        <p:txBody>
          <a:bodyPr/>
          <a:lstStyle/>
          <a:p>
            <a:endParaRPr lang="zh-CN" altLang="en-US"/>
          </a:p>
        </p:txBody>
      </p:sp>
      <p:sp>
        <p:nvSpPr>
          <p:cNvPr id="40" name="Freeform 18"/>
          <p:cNvSpPr/>
          <p:nvPr/>
        </p:nvSpPr>
        <p:spPr>
          <a:xfrm>
            <a:off x="8636391" y="2379590"/>
            <a:ext cx="244475" cy="347663"/>
          </a:xfrm>
          <a:custGeom>
            <a:avLst/>
            <a:gdLst/>
            <a:ahLst/>
            <a:cxnLst>
              <a:cxn ang="0">
                <a:pos x="222006" y="195829"/>
              </a:cxn>
              <a:cxn ang="0">
                <a:pos x="126861" y="263698"/>
              </a:cxn>
              <a:cxn ang="0">
                <a:pos x="26782" y="334395"/>
              </a:cxn>
              <a:cxn ang="0">
                <a:pos x="1410" y="310358"/>
              </a:cxn>
              <a:cxn ang="0">
                <a:pos x="1410" y="173914"/>
              </a:cxn>
              <a:cxn ang="0">
                <a:pos x="1410" y="32520"/>
              </a:cxn>
              <a:cxn ang="0">
                <a:pos x="31010" y="16967"/>
              </a:cxn>
              <a:cxn ang="0">
                <a:pos x="126861" y="84836"/>
              </a:cxn>
              <a:cxn ang="0">
                <a:pos x="226235" y="155532"/>
              </a:cxn>
              <a:cxn ang="0">
                <a:pos x="222006" y="195829"/>
              </a:cxn>
            </a:cxnLst>
            <a:rect l="0" t="0" r="0" b="0"/>
            <a:pathLst>
              <a:path w="348" h="493">
                <a:moveTo>
                  <a:pt x="315" y="277"/>
                </a:moveTo>
                <a:lnTo>
                  <a:pt x="180" y="373"/>
                </a:lnTo>
                <a:cubicBezTo>
                  <a:pt x="133" y="406"/>
                  <a:pt x="85" y="440"/>
                  <a:pt x="38" y="473"/>
                </a:cubicBezTo>
                <a:cubicBezTo>
                  <a:pt x="12" y="493"/>
                  <a:pt x="0" y="481"/>
                  <a:pt x="2" y="439"/>
                </a:cubicBezTo>
                <a:lnTo>
                  <a:pt x="2" y="246"/>
                </a:lnTo>
                <a:cubicBezTo>
                  <a:pt x="2" y="179"/>
                  <a:pt x="2" y="113"/>
                  <a:pt x="2" y="46"/>
                </a:cubicBezTo>
                <a:cubicBezTo>
                  <a:pt x="1" y="8"/>
                  <a:pt x="15" y="0"/>
                  <a:pt x="44" y="24"/>
                </a:cubicBezTo>
                <a:lnTo>
                  <a:pt x="180" y="120"/>
                </a:lnTo>
                <a:cubicBezTo>
                  <a:pt x="227" y="153"/>
                  <a:pt x="274" y="187"/>
                  <a:pt x="321" y="220"/>
                </a:cubicBezTo>
                <a:cubicBezTo>
                  <a:pt x="348" y="239"/>
                  <a:pt x="346" y="257"/>
                  <a:pt x="315" y="277"/>
                </a:cubicBezTo>
                <a:close/>
              </a:path>
            </a:pathLst>
          </a:custGeom>
          <a:solidFill>
            <a:srgbClr val="605D5C">
              <a:alpha val="100000"/>
            </a:srgbClr>
          </a:solidFill>
          <a:ln w="9525">
            <a:noFill/>
          </a:ln>
        </p:spPr>
        <p:txBody>
          <a:bodyPr/>
          <a:lstStyle/>
          <a:p>
            <a:endParaRPr lang="zh-CN" altLang="en-US"/>
          </a:p>
        </p:txBody>
      </p:sp>
      <p:sp>
        <p:nvSpPr>
          <p:cNvPr id="41" name="Freeform 19"/>
          <p:cNvSpPr/>
          <p:nvPr/>
        </p:nvSpPr>
        <p:spPr>
          <a:xfrm>
            <a:off x="9558729" y="3967090"/>
            <a:ext cx="382587" cy="273050"/>
          </a:xfrm>
          <a:custGeom>
            <a:avLst/>
            <a:gdLst/>
            <a:ahLst/>
            <a:cxnLst>
              <a:cxn ang="0">
                <a:pos x="167965" y="247157"/>
              </a:cxn>
              <a:cxn ang="0">
                <a:pos x="93314" y="141233"/>
              </a:cxn>
              <a:cxn ang="0">
                <a:pos x="14775" y="29816"/>
              </a:cxn>
              <a:cxn ang="0">
                <a:pos x="41991" y="1569"/>
              </a:cxn>
              <a:cxn ang="0">
                <a:pos x="191294" y="1569"/>
              </a:cxn>
              <a:cxn ang="0">
                <a:pos x="347594" y="1569"/>
              </a:cxn>
              <a:cxn ang="0">
                <a:pos x="364702" y="34524"/>
              </a:cxn>
              <a:cxn ang="0">
                <a:pos x="290051" y="141233"/>
              </a:cxn>
              <a:cxn ang="0">
                <a:pos x="211512" y="251865"/>
              </a:cxn>
              <a:cxn ang="0">
                <a:pos x="167965" y="247157"/>
              </a:cxn>
            </a:cxnLst>
            <a:rect l="0" t="0" r="0" b="0"/>
            <a:pathLst>
              <a:path w="492" h="348">
                <a:moveTo>
                  <a:pt x="216" y="315"/>
                </a:moveTo>
                <a:lnTo>
                  <a:pt x="120" y="180"/>
                </a:lnTo>
                <a:cubicBezTo>
                  <a:pt x="86" y="133"/>
                  <a:pt x="53" y="86"/>
                  <a:pt x="19" y="38"/>
                </a:cubicBezTo>
                <a:cubicBezTo>
                  <a:pt x="0" y="12"/>
                  <a:pt x="11" y="0"/>
                  <a:pt x="54" y="2"/>
                </a:cubicBezTo>
                <a:lnTo>
                  <a:pt x="246" y="2"/>
                </a:lnTo>
                <a:cubicBezTo>
                  <a:pt x="313" y="2"/>
                  <a:pt x="380" y="2"/>
                  <a:pt x="447" y="2"/>
                </a:cubicBezTo>
                <a:cubicBezTo>
                  <a:pt x="485" y="1"/>
                  <a:pt x="492" y="15"/>
                  <a:pt x="469" y="44"/>
                </a:cubicBezTo>
                <a:lnTo>
                  <a:pt x="373" y="180"/>
                </a:lnTo>
                <a:cubicBezTo>
                  <a:pt x="339" y="227"/>
                  <a:pt x="306" y="274"/>
                  <a:pt x="272" y="321"/>
                </a:cubicBezTo>
                <a:cubicBezTo>
                  <a:pt x="254" y="348"/>
                  <a:pt x="235" y="346"/>
                  <a:pt x="216" y="315"/>
                </a:cubicBezTo>
                <a:close/>
              </a:path>
            </a:pathLst>
          </a:custGeom>
          <a:solidFill>
            <a:srgbClr val="605D5C">
              <a:alpha val="100000"/>
            </a:srgbClr>
          </a:solidFill>
          <a:ln w="9525">
            <a:noFill/>
          </a:ln>
        </p:spPr>
        <p:txBody>
          <a:bodyPr/>
          <a:lstStyle/>
          <a:p>
            <a:endParaRPr lang="zh-CN" altLang="en-US"/>
          </a:p>
        </p:txBody>
      </p:sp>
      <p:sp>
        <p:nvSpPr>
          <p:cNvPr id="42" name="Freeform 20"/>
          <p:cNvSpPr/>
          <p:nvPr/>
        </p:nvSpPr>
        <p:spPr>
          <a:xfrm>
            <a:off x="9558729" y="3749603"/>
            <a:ext cx="382587" cy="273050"/>
          </a:xfrm>
          <a:custGeom>
            <a:avLst/>
            <a:gdLst/>
            <a:ahLst/>
            <a:cxnLst>
              <a:cxn ang="0">
                <a:pos x="167965" y="247157"/>
              </a:cxn>
              <a:cxn ang="0">
                <a:pos x="93314" y="141233"/>
              </a:cxn>
              <a:cxn ang="0">
                <a:pos x="14775" y="30600"/>
              </a:cxn>
              <a:cxn ang="0">
                <a:pos x="41991" y="1569"/>
              </a:cxn>
              <a:cxn ang="0">
                <a:pos x="191294" y="1569"/>
              </a:cxn>
              <a:cxn ang="0">
                <a:pos x="347594" y="1569"/>
              </a:cxn>
              <a:cxn ang="0">
                <a:pos x="364702" y="34524"/>
              </a:cxn>
              <a:cxn ang="0">
                <a:pos x="290051" y="141233"/>
              </a:cxn>
              <a:cxn ang="0">
                <a:pos x="211512" y="251865"/>
              </a:cxn>
              <a:cxn ang="0">
                <a:pos x="167965" y="247157"/>
              </a:cxn>
            </a:cxnLst>
            <a:rect l="0" t="0" r="0" b="0"/>
            <a:pathLst>
              <a:path w="492" h="348">
                <a:moveTo>
                  <a:pt x="216" y="315"/>
                </a:moveTo>
                <a:lnTo>
                  <a:pt x="120" y="180"/>
                </a:lnTo>
                <a:cubicBezTo>
                  <a:pt x="86" y="133"/>
                  <a:pt x="53" y="86"/>
                  <a:pt x="19" y="39"/>
                </a:cubicBezTo>
                <a:cubicBezTo>
                  <a:pt x="0" y="12"/>
                  <a:pt x="11" y="0"/>
                  <a:pt x="54" y="2"/>
                </a:cubicBezTo>
                <a:lnTo>
                  <a:pt x="246" y="2"/>
                </a:lnTo>
                <a:cubicBezTo>
                  <a:pt x="313" y="2"/>
                  <a:pt x="380" y="2"/>
                  <a:pt x="447" y="2"/>
                </a:cubicBezTo>
                <a:cubicBezTo>
                  <a:pt x="485" y="1"/>
                  <a:pt x="492" y="16"/>
                  <a:pt x="469" y="44"/>
                </a:cubicBezTo>
                <a:lnTo>
                  <a:pt x="373" y="180"/>
                </a:lnTo>
                <a:cubicBezTo>
                  <a:pt x="339" y="227"/>
                  <a:pt x="306" y="274"/>
                  <a:pt x="272" y="321"/>
                </a:cubicBezTo>
                <a:cubicBezTo>
                  <a:pt x="254" y="348"/>
                  <a:pt x="235" y="346"/>
                  <a:pt x="216" y="315"/>
                </a:cubicBezTo>
                <a:close/>
              </a:path>
            </a:pathLst>
          </a:custGeom>
          <a:solidFill>
            <a:srgbClr val="605D5C">
              <a:alpha val="100000"/>
            </a:srgbClr>
          </a:solidFill>
          <a:ln w="9525">
            <a:noFill/>
          </a:ln>
        </p:spPr>
        <p:txBody>
          <a:bodyPr/>
          <a:lstStyle/>
          <a:p>
            <a:endParaRPr lang="zh-CN" altLang="en-US"/>
          </a:p>
        </p:txBody>
      </p:sp>
      <p:sp>
        <p:nvSpPr>
          <p:cNvPr id="43" name="Freeform 21"/>
          <p:cNvSpPr/>
          <p:nvPr/>
        </p:nvSpPr>
        <p:spPr>
          <a:xfrm>
            <a:off x="8595116" y="4892603"/>
            <a:ext cx="244475" cy="349250"/>
          </a:xfrm>
          <a:custGeom>
            <a:avLst/>
            <a:gdLst/>
            <a:ahLst/>
            <a:cxnLst>
              <a:cxn ang="0">
                <a:pos x="22618" y="196635"/>
              </a:cxn>
              <a:cxn ang="0">
                <a:pos x="118745" y="264783"/>
              </a:cxn>
              <a:cxn ang="0">
                <a:pos x="218405" y="335771"/>
              </a:cxn>
              <a:cxn ang="0">
                <a:pos x="243850" y="311635"/>
              </a:cxn>
              <a:cxn ang="0">
                <a:pos x="243850" y="174629"/>
              </a:cxn>
              <a:cxn ang="0">
                <a:pos x="243850" y="32654"/>
              </a:cxn>
              <a:cxn ang="0">
                <a:pos x="214164" y="17037"/>
              </a:cxn>
              <a:cxn ang="0">
                <a:pos x="118745" y="85185"/>
              </a:cxn>
              <a:cxn ang="0">
                <a:pos x="19084" y="156172"/>
              </a:cxn>
              <a:cxn ang="0">
                <a:pos x="22618" y="196635"/>
              </a:cxn>
            </a:cxnLst>
            <a:rect l="0" t="0" r="0" b="0"/>
            <a:pathLst>
              <a:path w="347" h="493">
                <a:moveTo>
                  <a:pt x="32" y="277"/>
                </a:moveTo>
                <a:lnTo>
                  <a:pt x="168" y="373"/>
                </a:lnTo>
                <a:cubicBezTo>
                  <a:pt x="215" y="406"/>
                  <a:pt x="262" y="440"/>
                  <a:pt x="309" y="473"/>
                </a:cubicBezTo>
                <a:cubicBezTo>
                  <a:pt x="335" y="493"/>
                  <a:pt x="347" y="481"/>
                  <a:pt x="345" y="439"/>
                </a:cubicBezTo>
                <a:lnTo>
                  <a:pt x="345" y="246"/>
                </a:lnTo>
                <a:cubicBezTo>
                  <a:pt x="345" y="179"/>
                  <a:pt x="345" y="113"/>
                  <a:pt x="345" y="46"/>
                </a:cubicBezTo>
                <a:cubicBezTo>
                  <a:pt x="346" y="8"/>
                  <a:pt x="332" y="0"/>
                  <a:pt x="303" y="24"/>
                </a:cubicBezTo>
                <a:lnTo>
                  <a:pt x="168" y="120"/>
                </a:lnTo>
                <a:cubicBezTo>
                  <a:pt x="121" y="153"/>
                  <a:pt x="74" y="187"/>
                  <a:pt x="27" y="220"/>
                </a:cubicBezTo>
                <a:cubicBezTo>
                  <a:pt x="0" y="239"/>
                  <a:pt x="2" y="257"/>
                  <a:pt x="32" y="277"/>
                </a:cubicBezTo>
                <a:close/>
              </a:path>
            </a:pathLst>
          </a:custGeom>
          <a:solidFill>
            <a:srgbClr val="605D5C">
              <a:alpha val="100000"/>
            </a:srgbClr>
          </a:solidFill>
          <a:ln w="9525">
            <a:noFill/>
          </a:ln>
        </p:spPr>
        <p:txBody>
          <a:bodyPr/>
          <a:lstStyle/>
          <a:p>
            <a:endParaRPr lang="zh-CN" altLang="en-US"/>
          </a:p>
        </p:txBody>
      </p:sp>
      <p:sp>
        <p:nvSpPr>
          <p:cNvPr id="44" name="Freeform 22"/>
          <p:cNvSpPr/>
          <p:nvPr/>
        </p:nvSpPr>
        <p:spPr>
          <a:xfrm>
            <a:off x="6586929" y="4892603"/>
            <a:ext cx="244475" cy="349250"/>
          </a:xfrm>
          <a:custGeom>
            <a:avLst/>
            <a:gdLst/>
            <a:ahLst/>
            <a:cxnLst>
              <a:cxn ang="0">
                <a:pos x="23258" y="196635"/>
              </a:cxn>
              <a:cxn ang="0">
                <a:pos x="118403" y="264783"/>
              </a:cxn>
              <a:cxn ang="0">
                <a:pos x="217778" y="335771"/>
              </a:cxn>
              <a:cxn ang="0">
                <a:pos x="243854" y="311635"/>
              </a:cxn>
              <a:cxn ang="0">
                <a:pos x="243854" y="174629"/>
              </a:cxn>
              <a:cxn ang="0">
                <a:pos x="243854" y="32654"/>
              </a:cxn>
              <a:cxn ang="0">
                <a:pos x="213549" y="17037"/>
              </a:cxn>
              <a:cxn ang="0">
                <a:pos x="118403" y="85185"/>
              </a:cxn>
              <a:cxn ang="0">
                <a:pos x="19029" y="156172"/>
              </a:cxn>
              <a:cxn ang="0">
                <a:pos x="23258" y="196635"/>
              </a:cxn>
            </a:cxnLst>
            <a:rect l="0" t="0" r="0" b="0"/>
            <a:pathLst>
              <a:path w="348" h="493">
                <a:moveTo>
                  <a:pt x="33" y="277"/>
                </a:moveTo>
                <a:lnTo>
                  <a:pt x="168" y="373"/>
                </a:lnTo>
                <a:cubicBezTo>
                  <a:pt x="215" y="406"/>
                  <a:pt x="262" y="440"/>
                  <a:pt x="309" y="473"/>
                </a:cubicBezTo>
                <a:cubicBezTo>
                  <a:pt x="335" y="493"/>
                  <a:pt x="348" y="481"/>
                  <a:pt x="346" y="439"/>
                </a:cubicBezTo>
                <a:lnTo>
                  <a:pt x="346" y="246"/>
                </a:lnTo>
                <a:cubicBezTo>
                  <a:pt x="346" y="179"/>
                  <a:pt x="346" y="113"/>
                  <a:pt x="346" y="46"/>
                </a:cubicBezTo>
                <a:cubicBezTo>
                  <a:pt x="346" y="8"/>
                  <a:pt x="332" y="0"/>
                  <a:pt x="303" y="24"/>
                </a:cubicBezTo>
                <a:lnTo>
                  <a:pt x="168" y="120"/>
                </a:lnTo>
                <a:cubicBezTo>
                  <a:pt x="121" y="153"/>
                  <a:pt x="74" y="187"/>
                  <a:pt x="27" y="220"/>
                </a:cubicBezTo>
                <a:cubicBezTo>
                  <a:pt x="0" y="239"/>
                  <a:pt x="2" y="257"/>
                  <a:pt x="33" y="277"/>
                </a:cubicBezTo>
                <a:close/>
              </a:path>
            </a:pathLst>
          </a:custGeom>
          <a:solidFill>
            <a:srgbClr val="605D5C">
              <a:alpha val="100000"/>
            </a:srgbClr>
          </a:solidFill>
          <a:ln w="9525">
            <a:noFill/>
          </a:ln>
        </p:spPr>
        <p:txBody>
          <a:bodyPr/>
          <a:lstStyle/>
          <a:p>
            <a:endParaRPr lang="zh-CN" altLang="en-US"/>
          </a:p>
        </p:txBody>
      </p:sp>
      <p:sp>
        <p:nvSpPr>
          <p:cNvPr id="45" name="Freeform 23"/>
          <p:cNvSpPr/>
          <p:nvPr/>
        </p:nvSpPr>
        <p:spPr>
          <a:xfrm>
            <a:off x="4667641" y="4892603"/>
            <a:ext cx="244475" cy="349250"/>
          </a:xfrm>
          <a:custGeom>
            <a:avLst/>
            <a:gdLst/>
            <a:ahLst/>
            <a:cxnLst>
              <a:cxn ang="0">
                <a:pos x="23258" y="196635"/>
              </a:cxn>
              <a:cxn ang="0">
                <a:pos x="118403" y="264783"/>
              </a:cxn>
              <a:cxn ang="0">
                <a:pos x="217778" y="335771"/>
              </a:cxn>
              <a:cxn ang="0">
                <a:pos x="243854" y="311635"/>
              </a:cxn>
              <a:cxn ang="0">
                <a:pos x="243854" y="174629"/>
              </a:cxn>
              <a:cxn ang="0">
                <a:pos x="243854" y="32654"/>
              </a:cxn>
              <a:cxn ang="0">
                <a:pos x="214254" y="17037"/>
              </a:cxn>
              <a:cxn ang="0">
                <a:pos x="118403" y="85185"/>
              </a:cxn>
              <a:cxn ang="0">
                <a:pos x="19029" y="156172"/>
              </a:cxn>
              <a:cxn ang="0">
                <a:pos x="23258" y="196635"/>
              </a:cxn>
            </a:cxnLst>
            <a:rect l="0" t="0" r="0" b="0"/>
            <a:pathLst>
              <a:path w="348" h="493">
                <a:moveTo>
                  <a:pt x="33" y="277"/>
                </a:moveTo>
                <a:lnTo>
                  <a:pt x="168" y="373"/>
                </a:lnTo>
                <a:cubicBezTo>
                  <a:pt x="215" y="406"/>
                  <a:pt x="262" y="440"/>
                  <a:pt x="309" y="473"/>
                </a:cubicBezTo>
                <a:cubicBezTo>
                  <a:pt x="336" y="493"/>
                  <a:pt x="348" y="481"/>
                  <a:pt x="346" y="439"/>
                </a:cubicBezTo>
                <a:lnTo>
                  <a:pt x="346" y="246"/>
                </a:lnTo>
                <a:cubicBezTo>
                  <a:pt x="346" y="179"/>
                  <a:pt x="346" y="113"/>
                  <a:pt x="346" y="46"/>
                </a:cubicBezTo>
                <a:cubicBezTo>
                  <a:pt x="347" y="8"/>
                  <a:pt x="332" y="0"/>
                  <a:pt x="304" y="24"/>
                </a:cubicBezTo>
                <a:lnTo>
                  <a:pt x="168" y="120"/>
                </a:lnTo>
                <a:cubicBezTo>
                  <a:pt x="121" y="153"/>
                  <a:pt x="74" y="187"/>
                  <a:pt x="27" y="220"/>
                </a:cubicBezTo>
                <a:cubicBezTo>
                  <a:pt x="0" y="239"/>
                  <a:pt x="2" y="257"/>
                  <a:pt x="33" y="277"/>
                </a:cubicBezTo>
                <a:close/>
              </a:path>
            </a:pathLst>
          </a:custGeom>
          <a:solidFill>
            <a:srgbClr val="605D5C">
              <a:alpha val="100000"/>
            </a:srgbClr>
          </a:solidFill>
          <a:ln w="9525">
            <a:noFill/>
          </a:ln>
        </p:spPr>
        <p:txBody>
          <a:bodyPr/>
          <a:lstStyle/>
          <a:p>
            <a:endParaRPr lang="zh-CN" altLang="en-US"/>
          </a:p>
        </p:txBody>
      </p:sp>
      <p:sp>
        <p:nvSpPr>
          <p:cNvPr id="46" name="Freeform 24"/>
          <p:cNvSpPr>
            <a:spLocks noEditPoints="1"/>
          </p:cNvSpPr>
          <p:nvPr/>
        </p:nvSpPr>
        <p:spPr>
          <a:xfrm>
            <a:off x="9380929" y="2230365"/>
            <a:ext cx="758825" cy="650875"/>
          </a:xfrm>
          <a:custGeom>
            <a:avLst/>
            <a:gdLst/>
            <a:ahLst/>
            <a:cxnLst>
              <a:cxn ang="0">
                <a:pos x="486103" y="283517"/>
              </a:cxn>
              <a:cxn ang="0">
                <a:pos x="422699" y="283517"/>
              </a:cxn>
              <a:cxn ang="0">
                <a:pos x="406495" y="333009"/>
              </a:cxn>
              <a:cxn ang="0">
                <a:pos x="422699" y="536632"/>
              </a:cxn>
              <a:cxn ang="0">
                <a:pos x="379020" y="610163"/>
              </a:cxn>
              <a:cxn ang="0">
                <a:pos x="339568" y="536632"/>
              </a:cxn>
              <a:cxn ang="0">
                <a:pos x="362816" y="333009"/>
              </a:cxn>
              <a:cxn ang="0">
                <a:pos x="345908" y="283517"/>
              </a:cxn>
              <a:cxn ang="0">
                <a:pos x="275459" y="283517"/>
              </a:cxn>
              <a:cxn ang="0">
                <a:pos x="275459" y="283517"/>
              </a:cxn>
              <a:cxn ang="0">
                <a:pos x="159216" y="405125"/>
              </a:cxn>
              <a:cxn ang="0">
                <a:pos x="176124" y="530976"/>
              </a:cxn>
              <a:cxn ang="0">
                <a:pos x="292367" y="651170"/>
              </a:cxn>
              <a:cxn ang="0">
                <a:pos x="469900" y="651170"/>
              </a:cxn>
              <a:cxn ang="0">
                <a:pos x="586142" y="528855"/>
              </a:cxn>
              <a:cxn ang="0">
                <a:pos x="602346" y="403711"/>
              </a:cxn>
              <a:cxn ang="0">
                <a:pos x="486103" y="283517"/>
              </a:cxn>
              <a:cxn ang="0">
                <a:pos x="143718" y="204330"/>
              </a:cxn>
              <a:cxn ang="0">
                <a:pos x="218394" y="130093"/>
              </a:cxn>
              <a:cxn ang="0">
                <a:pos x="143718" y="55855"/>
              </a:cxn>
              <a:cxn ang="0">
                <a:pos x="69745" y="130093"/>
              </a:cxn>
              <a:cxn ang="0">
                <a:pos x="143718" y="204330"/>
              </a:cxn>
              <a:cxn ang="0">
                <a:pos x="209940" y="227662"/>
              </a:cxn>
              <a:cxn ang="0">
                <a:pos x="78199" y="227662"/>
              </a:cxn>
              <a:cxn ang="0">
                <a:pos x="78199" y="227662"/>
              </a:cxn>
              <a:cxn ang="0">
                <a:pos x="4931" y="304021"/>
              </a:cxn>
              <a:cxn ang="0">
                <a:pos x="15499" y="381793"/>
              </a:cxn>
              <a:cxn ang="0">
                <a:pos x="88062" y="456738"/>
              </a:cxn>
              <a:cxn ang="0">
                <a:pos x="126810" y="456738"/>
              </a:cxn>
              <a:cxn ang="0">
                <a:pos x="119060" y="401590"/>
              </a:cxn>
              <a:cxn ang="0">
                <a:pos x="119060" y="401590"/>
              </a:cxn>
              <a:cxn ang="0">
                <a:pos x="119060" y="401590"/>
              </a:cxn>
              <a:cxn ang="0">
                <a:pos x="152876" y="297658"/>
              </a:cxn>
              <a:cxn ang="0">
                <a:pos x="203600" y="260185"/>
              </a:cxn>
              <a:cxn ang="0">
                <a:pos x="255733" y="243217"/>
              </a:cxn>
              <a:cxn ang="0">
                <a:pos x="209940" y="227662"/>
              </a:cxn>
              <a:cxn ang="0">
                <a:pos x="615026" y="204330"/>
              </a:cxn>
              <a:cxn ang="0">
                <a:pos x="688999" y="130093"/>
              </a:cxn>
              <a:cxn ang="0">
                <a:pos x="615026" y="55855"/>
              </a:cxn>
              <a:cxn ang="0">
                <a:pos x="540350" y="130093"/>
              </a:cxn>
              <a:cxn ang="0">
                <a:pos x="615026" y="204330"/>
              </a:cxn>
              <a:cxn ang="0">
                <a:pos x="680545" y="227662"/>
              </a:cxn>
              <a:cxn ang="0">
                <a:pos x="548804" y="227662"/>
              </a:cxn>
              <a:cxn ang="0">
                <a:pos x="548804" y="227662"/>
              </a:cxn>
              <a:cxn ang="0">
                <a:pos x="503716" y="242510"/>
              </a:cxn>
              <a:cxn ang="0">
                <a:pos x="559371" y="260185"/>
              </a:cxn>
              <a:cxn ang="0">
                <a:pos x="610095" y="298365"/>
              </a:cxn>
              <a:cxn ang="0">
                <a:pos x="642502" y="399469"/>
              </a:cxn>
              <a:cxn ang="0">
                <a:pos x="642502" y="400176"/>
              </a:cxn>
              <a:cxn ang="0">
                <a:pos x="642502" y="400176"/>
              </a:cxn>
              <a:cxn ang="0">
                <a:pos x="635457" y="456738"/>
              </a:cxn>
              <a:cxn ang="0">
                <a:pos x="669977" y="456738"/>
              </a:cxn>
              <a:cxn ang="0">
                <a:pos x="743245" y="381086"/>
              </a:cxn>
              <a:cxn ang="0">
                <a:pos x="753813" y="302607"/>
              </a:cxn>
              <a:cxn ang="0">
                <a:pos x="680545" y="227662"/>
              </a:cxn>
              <a:cxn ang="0">
                <a:pos x="499489" y="122315"/>
              </a:cxn>
              <a:cxn ang="0">
                <a:pos x="381133" y="244631"/>
              </a:cxn>
              <a:cxn ang="0">
                <a:pos x="262778" y="122315"/>
              </a:cxn>
              <a:cxn ang="0">
                <a:pos x="381133" y="0"/>
              </a:cxn>
              <a:cxn ang="0">
                <a:pos x="499489" y="122315"/>
              </a:cxn>
            </a:cxnLst>
            <a:rect l="0" t="0" r="0" b="0"/>
            <a:pathLst>
              <a:path w="1077" h="921">
                <a:moveTo>
                  <a:pt x="690" y="401"/>
                </a:moveTo>
                <a:lnTo>
                  <a:pt x="600" y="401"/>
                </a:lnTo>
                <a:cubicBezTo>
                  <a:pt x="600" y="410"/>
                  <a:pt x="601" y="453"/>
                  <a:pt x="577" y="471"/>
                </a:cubicBezTo>
                <a:cubicBezTo>
                  <a:pt x="577" y="471"/>
                  <a:pt x="617" y="689"/>
                  <a:pt x="600" y="759"/>
                </a:cubicBezTo>
                <a:cubicBezTo>
                  <a:pt x="593" y="789"/>
                  <a:pt x="568" y="863"/>
                  <a:pt x="538" y="863"/>
                </a:cubicBezTo>
                <a:cubicBezTo>
                  <a:pt x="510" y="862"/>
                  <a:pt x="487" y="788"/>
                  <a:pt x="482" y="759"/>
                </a:cubicBezTo>
                <a:cubicBezTo>
                  <a:pt x="468" y="688"/>
                  <a:pt x="515" y="471"/>
                  <a:pt x="515" y="471"/>
                </a:cubicBezTo>
                <a:cubicBezTo>
                  <a:pt x="507" y="468"/>
                  <a:pt x="494" y="455"/>
                  <a:pt x="491" y="401"/>
                </a:cubicBezTo>
                <a:lnTo>
                  <a:pt x="391" y="401"/>
                </a:lnTo>
                <a:lnTo>
                  <a:pt x="391" y="401"/>
                </a:lnTo>
                <a:cubicBezTo>
                  <a:pt x="300" y="401"/>
                  <a:pt x="215" y="479"/>
                  <a:pt x="226" y="573"/>
                </a:cubicBezTo>
                <a:lnTo>
                  <a:pt x="250" y="751"/>
                </a:lnTo>
                <a:cubicBezTo>
                  <a:pt x="268" y="845"/>
                  <a:pt x="324" y="921"/>
                  <a:pt x="415" y="921"/>
                </a:cubicBezTo>
                <a:lnTo>
                  <a:pt x="667" y="921"/>
                </a:lnTo>
                <a:cubicBezTo>
                  <a:pt x="758" y="921"/>
                  <a:pt x="814" y="843"/>
                  <a:pt x="832" y="748"/>
                </a:cubicBezTo>
                <a:lnTo>
                  <a:pt x="855" y="571"/>
                </a:lnTo>
                <a:cubicBezTo>
                  <a:pt x="867" y="478"/>
                  <a:pt x="781" y="401"/>
                  <a:pt x="690" y="401"/>
                </a:cubicBezTo>
                <a:close/>
                <a:moveTo>
                  <a:pt x="204" y="289"/>
                </a:moveTo>
                <a:cubicBezTo>
                  <a:pt x="262" y="289"/>
                  <a:pt x="310" y="242"/>
                  <a:pt x="310" y="184"/>
                </a:cubicBezTo>
                <a:cubicBezTo>
                  <a:pt x="310" y="126"/>
                  <a:pt x="262" y="79"/>
                  <a:pt x="204" y="79"/>
                </a:cubicBezTo>
                <a:cubicBezTo>
                  <a:pt x="146" y="79"/>
                  <a:pt x="99" y="126"/>
                  <a:pt x="99" y="184"/>
                </a:cubicBezTo>
                <a:cubicBezTo>
                  <a:pt x="99" y="242"/>
                  <a:pt x="146" y="289"/>
                  <a:pt x="204" y="289"/>
                </a:cubicBezTo>
                <a:close/>
                <a:moveTo>
                  <a:pt x="298" y="322"/>
                </a:moveTo>
                <a:lnTo>
                  <a:pt x="111" y="322"/>
                </a:lnTo>
                <a:lnTo>
                  <a:pt x="111" y="322"/>
                </a:lnTo>
                <a:cubicBezTo>
                  <a:pt x="54" y="322"/>
                  <a:pt x="0" y="371"/>
                  <a:pt x="7" y="430"/>
                </a:cubicBezTo>
                <a:lnTo>
                  <a:pt x="22" y="540"/>
                </a:lnTo>
                <a:cubicBezTo>
                  <a:pt x="34" y="599"/>
                  <a:pt x="68" y="646"/>
                  <a:pt x="125" y="646"/>
                </a:cubicBezTo>
                <a:lnTo>
                  <a:pt x="180" y="646"/>
                </a:lnTo>
                <a:lnTo>
                  <a:pt x="169" y="568"/>
                </a:lnTo>
                <a:lnTo>
                  <a:pt x="169" y="568"/>
                </a:lnTo>
                <a:lnTo>
                  <a:pt x="169" y="568"/>
                </a:lnTo>
                <a:cubicBezTo>
                  <a:pt x="163" y="515"/>
                  <a:pt x="180" y="463"/>
                  <a:pt x="217" y="421"/>
                </a:cubicBezTo>
                <a:cubicBezTo>
                  <a:pt x="236" y="398"/>
                  <a:pt x="261" y="381"/>
                  <a:pt x="289" y="368"/>
                </a:cubicBezTo>
                <a:cubicBezTo>
                  <a:pt x="312" y="356"/>
                  <a:pt x="337" y="347"/>
                  <a:pt x="363" y="344"/>
                </a:cubicBezTo>
                <a:cubicBezTo>
                  <a:pt x="344" y="330"/>
                  <a:pt x="322" y="322"/>
                  <a:pt x="298" y="322"/>
                </a:cubicBezTo>
                <a:close/>
                <a:moveTo>
                  <a:pt x="873" y="289"/>
                </a:moveTo>
                <a:cubicBezTo>
                  <a:pt x="931" y="289"/>
                  <a:pt x="978" y="242"/>
                  <a:pt x="978" y="184"/>
                </a:cubicBezTo>
                <a:cubicBezTo>
                  <a:pt x="978" y="126"/>
                  <a:pt x="931" y="79"/>
                  <a:pt x="873" y="79"/>
                </a:cubicBezTo>
                <a:cubicBezTo>
                  <a:pt x="814" y="79"/>
                  <a:pt x="767" y="126"/>
                  <a:pt x="767" y="184"/>
                </a:cubicBezTo>
                <a:cubicBezTo>
                  <a:pt x="767" y="242"/>
                  <a:pt x="814" y="289"/>
                  <a:pt x="873" y="289"/>
                </a:cubicBezTo>
                <a:close/>
                <a:moveTo>
                  <a:pt x="966" y="322"/>
                </a:moveTo>
                <a:lnTo>
                  <a:pt x="779" y="322"/>
                </a:lnTo>
                <a:lnTo>
                  <a:pt x="779" y="322"/>
                </a:lnTo>
                <a:cubicBezTo>
                  <a:pt x="756" y="322"/>
                  <a:pt x="733" y="330"/>
                  <a:pt x="715" y="343"/>
                </a:cubicBezTo>
                <a:cubicBezTo>
                  <a:pt x="743" y="347"/>
                  <a:pt x="769" y="355"/>
                  <a:pt x="794" y="368"/>
                </a:cubicBezTo>
                <a:cubicBezTo>
                  <a:pt x="821" y="381"/>
                  <a:pt x="846" y="399"/>
                  <a:pt x="866" y="422"/>
                </a:cubicBezTo>
                <a:cubicBezTo>
                  <a:pt x="903" y="463"/>
                  <a:pt x="919" y="514"/>
                  <a:pt x="912" y="565"/>
                </a:cubicBezTo>
                <a:lnTo>
                  <a:pt x="912" y="566"/>
                </a:lnTo>
                <a:lnTo>
                  <a:pt x="912" y="566"/>
                </a:lnTo>
                <a:lnTo>
                  <a:pt x="902" y="646"/>
                </a:lnTo>
                <a:lnTo>
                  <a:pt x="951" y="646"/>
                </a:lnTo>
                <a:cubicBezTo>
                  <a:pt x="1009" y="646"/>
                  <a:pt x="1043" y="597"/>
                  <a:pt x="1055" y="539"/>
                </a:cubicBezTo>
                <a:lnTo>
                  <a:pt x="1070" y="428"/>
                </a:lnTo>
                <a:cubicBezTo>
                  <a:pt x="1077" y="370"/>
                  <a:pt x="1023" y="322"/>
                  <a:pt x="966" y="322"/>
                </a:cubicBezTo>
                <a:close/>
                <a:moveTo>
                  <a:pt x="709" y="173"/>
                </a:moveTo>
                <a:cubicBezTo>
                  <a:pt x="709" y="268"/>
                  <a:pt x="633" y="346"/>
                  <a:pt x="541" y="346"/>
                </a:cubicBezTo>
                <a:cubicBezTo>
                  <a:pt x="448" y="346"/>
                  <a:pt x="373" y="268"/>
                  <a:pt x="373" y="173"/>
                </a:cubicBezTo>
                <a:cubicBezTo>
                  <a:pt x="373" y="77"/>
                  <a:pt x="448" y="0"/>
                  <a:pt x="541" y="0"/>
                </a:cubicBezTo>
                <a:cubicBezTo>
                  <a:pt x="633" y="0"/>
                  <a:pt x="709" y="77"/>
                  <a:pt x="709" y="173"/>
                </a:cubicBezTo>
                <a:close/>
              </a:path>
            </a:pathLst>
          </a:custGeom>
          <a:solidFill>
            <a:schemeClr val="bg1">
              <a:alpha val="100000"/>
            </a:schemeClr>
          </a:solidFill>
          <a:ln w="9525">
            <a:noFill/>
          </a:ln>
        </p:spPr>
        <p:txBody>
          <a:bodyPr/>
          <a:lstStyle/>
          <a:p>
            <a:endParaRPr lang="zh-CN" altLang="en-US"/>
          </a:p>
        </p:txBody>
      </p:sp>
      <p:sp>
        <p:nvSpPr>
          <p:cNvPr id="47" name="Freeform 25"/>
          <p:cNvSpPr>
            <a:spLocks noEditPoints="1"/>
          </p:cNvSpPr>
          <p:nvPr/>
        </p:nvSpPr>
        <p:spPr>
          <a:xfrm>
            <a:off x="7307654" y="4762428"/>
            <a:ext cx="803275" cy="649287"/>
          </a:xfrm>
          <a:custGeom>
            <a:avLst/>
            <a:gdLst/>
            <a:ahLst/>
            <a:cxnLst>
              <a:cxn ang="0">
                <a:pos x="404066" y="0"/>
              </a:cxn>
              <a:cxn ang="0">
                <a:pos x="75322" y="330170"/>
              </a:cxn>
              <a:cxn ang="0">
                <a:pos x="20414" y="330170"/>
              </a:cxn>
              <a:cxn ang="0">
                <a:pos x="11263" y="351380"/>
              </a:cxn>
              <a:cxn ang="0">
                <a:pos x="59836" y="399456"/>
              </a:cxn>
              <a:cxn ang="0">
                <a:pos x="107704" y="448239"/>
              </a:cxn>
              <a:cxn ang="0">
                <a:pos x="149941" y="448239"/>
              </a:cxn>
              <a:cxn ang="0">
                <a:pos x="197809" y="399456"/>
              </a:cxn>
              <a:cxn ang="0">
                <a:pos x="246382" y="351380"/>
              </a:cxn>
              <a:cxn ang="0">
                <a:pos x="237230" y="330170"/>
              </a:cxn>
              <a:cxn ang="0">
                <a:pos x="180211" y="330170"/>
              </a:cxn>
              <a:cxn ang="0">
                <a:pos x="404066" y="105343"/>
              </a:cxn>
              <a:cxn ang="0">
                <a:pos x="561750" y="171094"/>
              </a:cxn>
              <a:cxn ang="0">
                <a:pos x="636368" y="96859"/>
              </a:cxn>
              <a:cxn ang="0">
                <a:pos x="404066" y="0"/>
              </a:cxn>
              <a:cxn ang="0">
                <a:pos x="399138" y="649734"/>
              </a:cxn>
              <a:cxn ang="0">
                <a:pos x="727882" y="319564"/>
              </a:cxn>
              <a:cxn ang="0">
                <a:pos x="782790" y="319564"/>
              </a:cxn>
              <a:cxn ang="0">
                <a:pos x="791941" y="298354"/>
              </a:cxn>
              <a:cxn ang="0">
                <a:pos x="744072" y="249571"/>
              </a:cxn>
              <a:cxn ang="0">
                <a:pos x="695500" y="201495"/>
              </a:cxn>
              <a:cxn ang="0">
                <a:pos x="653263" y="201495"/>
              </a:cxn>
              <a:cxn ang="0">
                <a:pos x="605395" y="249571"/>
              </a:cxn>
              <a:cxn ang="0">
                <a:pos x="556822" y="298354"/>
              </a:cxn>
              <a:cxn ang="0">
                <a:pos x="565974" y="319564"/>
              </a:cxn>
              <a:cxn ang="0">
                <a:pos x="622290" y="319564"/>
              </a:cxn>
              <a:cxn ang="0">
                <a:pos x="399138" y="543684"/>
              </a:cxn>
              <a:cxn ang="0">
                <a:pos x="241454" y="477933"/>
              </a:cxn>
              <a:cxn ang="0">
                <a:pos x="166836" y="552875"/>
              </a:cxn>
              <a:cxn ang="0">
                <a:pos x="399138" y="649734"/>
              </a:cxn>
            </a:cxnLst>
            <a:rect l="0" t="0" r="0" b="0"/>
            <a:pathLst>
              <a:path w="1141" h="919">
                <a:moveTo>
                  <a:pt x="574" y="0"/>
                </a:moveTo>
                <a:cubicBezTo>
                  <a:pt x="316" y="0"/>
                  <a:pt x="107" y="209"/>
                  <a:pt x="107" y="467"/>
                </a:cubicBezTo>
                <a:lnTo>
                  <a:pt x="29" y="467"/>
                </a:lnTo>
                <a:cubicBezTo>
                  <a:pt x="5" y="467"/>
                  <a:pt x="0" y="481"/>
                  <a:pt x="16" y="497"/>
                </a:cubicBezTo>
                <a:lnTo>
                  <a:pt x="85" y="565"/>
                </a:lnTo>
                <a:lnTo>
                  <a:pt x="153" y="634"/>
                </a:lnTo>
                <a:cubicBezTo>
                  <a:pt x="169" y="650"/>
                  <a:pt x="196" y="650"/>
                  <a:pt x="213" y="634"/>
                </a:cubicBezTo>
                <a:lnTo>
                  <a:pt x="281" y="565"/>
                </a:lnTo>
                <a:lnTo>
                  <a:pt x="350" y="497"/>
                </a:lnTo>
                <a:cubicBezTo>
                  <a:pt x="366" y="481"/>
                  <a:pt x="361" y="467"/>
                  <a:pt x="337" y="467"/>
                </a:cubicBezTo>
                <a:lnTo>
                  <a:pt x="256" y="467"/>
                </a:lnTo>
                <a:cubicBezTo>
                  <a:pt x="256" y="292"/>
                  <a:pt x="399" y="149"/>
                  <a:pt x="574" y="149"/>
                </a:cubicBezTo>
                <a:cubicBezTo>
                  <a:pt x="662" y="149"/>
                  <a:pt x="741" y="185"/>
                  <a:pt x="798" y="242"/>
                </a:cubicBezTo>
                <a:lnTo>
                  <a:pt x="904" y="137"/>
                </a:lnTo>
                <a:cubicBezTo>
                  <a:pt x="820" y="52"/>
                  <a:pt x="703" y="0"/>
                  <a:pt x="574" y="0"/>
                </a:cubicBezTo>
                <a:close/>
                <a:moveTo>
                  <a:pt x="567" y="919"/>
                </a:moveTo>
                <a:cubicBezTo>
                  <a:pt x="825" y="919"/>
                  <a:pt x="1034" y="710"/>
                  <a:pt x="1034" y="452"/>
                </a:cubicBezTo>
                <a:lnTo>
                  <a:pt x="1112" y="452"/>
                </a:lnTo>
                <a:cubicBezTo>
                  <a:pt x="1136" y="452"/>
                  <a:pt x="1141" y="438"/>
                  <a:pt x="1125" y="422"/>
                </a:cubicBezTo>
                <a:lnTo>
                  <a:pt x="1057" y="353"/>
                </a:lnTo>
                <a:lnTo>
                  <a:pt x="988" y="285"/>
                </a:lnTo>
                <a:cubicBezTo>
                  <a:pt x="972" y="268"/>
                  <a:pt x="945" y="268"/>
                  <a:pt x="928" y="285"/>
                </a:cubicBezTo>
                <a:lnTo>
                  <a:pt x="860" y="353"/>
                </a:lnTo>
                <a:lnTo>
                  <a:pt x="791" y="422"/>
                </a:lnTo>
                <a:cubicBezTo>
                  <a:pt x="775" y="438"/>
                  <a:pt x="780" y="452"/>
                  <a:pt x="804" y="452"/>
                </a:cubicBezTo>
                <a:lnTo>
                  <a:pt x="884" y="452"/>
                </a:lnTo>
                <a:cubicBezTo>
                  <a:pt x="884" y="627"/>
                  <a:pt x="742" y="769"/>
                  <a:pt x="567" y="769"/>
                </a:cubicBezTo>
                <a:cubicBezTo>
                  <a:pt x="479" y="769"/>
                  <a:pt x="400" y="734"/>
                  <a:pt x="343" y="676"/>
                </a:cubicBezTo>
                <a:lnTo>
                  <a:pt x="237" y="782"/>
                </a:lnTo>
                <a:cubicBezTo>
                  <a:pt x="321" y="866"/>
                  <a:pt x="438" y="919"/>
                  <a:pt x="567" y="919"/>
                </a:cubicBezTo>
                <a:close/>
              </a:path>
            </a:pathLst>
          </a:custGeom>
          <a:solidFill>
            <a:schemeClr val="bg1">
              <a:alpha val="100000"/>
            </a:schemeClr>
          </a:solidFill>
          <a:ln w="9525">
            <a:noFill/>
          </a:ln>
        </p:spPr>
        <p:txBody>
          <a:bodyPr/>
          <a:lstStyle/>
          <a:p>
            <a:endParaRPr lang="zh-CN" altLang="en-US"/>
          </a:p>
        </p:txBody>
      </p:sp>
      <p:sp>
        <p:nvSpPr>
          <p:cNvPr id="48" name="Freeform 26"/>
          <p:cNvSpPr>
            <a:spLocks noEditPoints="1"/>
          </p:cNvSpPr>
          <p:nvPr/>
        </p:nvSpPr>
        <p:spPr>
          <a:xfrm>
            <a:off x="3440504" y="4727503"/>
            <a:ext cx="684212" cy="690562"/>
          </a:xfrm>
          <a:custGeom>
            <a:avLst/>
            <a:gdLst/>
            <a:ahLst/>
            <a:cxnLst>
              <a:cxn ang="0">
                <a:pos x="342079" y="0"/>
              </a:cxn>
              <a:cxn ang="0">
                <a:pos x="684158" y="345302"/>
              </a:cxn>
              <a:cxn ang="0">
                <a:pos x="342079" y="689894"/>
              </a:cxn>
              <a:cxn ang="0">
                <a:pos x="0" y="345302"/>
              </a:cxn>
              <a:cxn ang="0">
                <a:pos x="342079" y="0"/>
              </a:cxn>
              <a:cxn ang="0">
                <a:pos x="342079" y="67359"/>
              </a:cxn>
              <a:cxn ang="0">
                <a:pos x="617995" y="345302"/>
              </a:cxn>
              <a:cxn ang="0">
                <a:pos x="342079" y="623244"/>
              </a:cxn>
              <a:cxn ang="0">
                <a:pos x="66163" y="345302"/>
              </a:cxn>
              <a:cxn ang="0">
                <a:pos x="342079" y="67359"/>
              </a:cxn>
              <a:cxn ang="0">
                <a:pos x="518046" y="533906"/>
              </a:cxn>
              <a:cxn ang="0">
                <a:pos x="458921" y="533906"/>
              </a:cxn>
              <a:cxn ang="0">
                <a:pos x="394165" y="425423"/>
              </a:cxn>
              <a:cxn ang="0">
                <a:pos x="358972" y="380753"/>
              </a:cxn>
              <a:cxn ang="0">
                <a:pos x="320259" y="369409"/>
              </a:cxn>
              <a:cxn ang="0">
                <a:pos x="284362" y="369409"/>
              </a:cxn>
              <a:cxn ang="0">
                <a:pos x="284362" y="533906"/>
              </a:cxn>
              <a:cxn ang="0">
                <a:pos x="233684" y="533906"/>
              </a:cxn>
              <a:cxn ang="0">
                <a:pos x="233684" y="142517"/>
              </a:cxn>
              <a:cxn ang="0">
                <a:pos x="352637" y="142517"/>
              </a:cxn>
              <a:cxn ang="0">
                <a:pos x="441324" y="170169"/>
              </a:cxn>
              <a:cxn ang="0">
                <a:pos x="473702" y="247454"/>
              </a:cxn>
              <a:cxn ang="0">
                <a:pos x="387126" y="353101"/>
              </a:cxn>
              <a:cxn ang="0">
                <a:pos x="387126" y="353810"/>
              </a:cxn>
              <a:cxn ang="0">
                <a:pos x="415281" y="373663"/>
              </a:cxn>
              <a:cxn ang="0">
                <a:pos x="445547" y="416914"/>
              </a:cxn>
              <a:cxn ang="0">
                <a:pos x="518046" y="533906"/>
              </a:cxn>
              <a:cxn ang="0">
                <a:pos x="284362" y="186477"/>
              </a:cxn>
              <a:cxn ang="0">
                <a:pos x="284362" y="324739"/>
              </a:cxn>
              <a:cxn ang="0">
                <a:pos x="343487" y="324739"/>
              </a:cxn>
              <a:cxn ang="0">
                <a:pos x="399092" y="304886"/>
              </a:cxn>
              <a:cxn ang="0">
                <a:pos x="420912" y="251708"/>
              </a:cxn>
              <a:cxn ang="0">
                <a:pos x="401204" y="204203"/>
              </a:cxn>
              <a:cxn ang="0">
                <a:pos x="344191" y="186477"/>
              </a:cxn>
              <a:cxn ang="0">
                <a:pos x="284362" y="186477"/>
              </a:cxn>
            </a:cxnLst>
            <a:rect l="0" t="0" r="0" b="0"/>
            <a:pathLst>
              <a:path w="972" h="973">
                <a:moveTo>
                  <a:pt x="486" y="0"/>
                </a:moveTo>
                <a:cubicBezTo>
                  <a:pt x="754" y="0"/>
                  <a:pt x="972" y="218"/>
                  <a:pt x="972" y="487"/>
                </a:cubicBezTo>
                <a:cubicBezTo>
                  <a:pt x="972" y="755"/>
                  <a:pt x="754" y="973"/>
                  <a:pt x="486" y="973"/>
                </a:cubicBezTo>
                <a:cubicBezTo>
                  <a:pt x="217" y="973"/>
                  <a:pt x="0" y="755"/>
                  <a:pt x="0" y="487"/>
                </a:cubicBezTo>
                <a:cubicBezTo>
                  <a:pt x="0" y="218"/>
                  <a:pt x="217" y="0"/>
                  <a:pt x="486" y="0"/>
                </a:cubicBezTo>
                <a:close/>
                <a:moveTo>
                  <a:pt x="486" y="95"/>
                </a:moveTo>
                <a:cubicBezTo>
                  <a:pt x="703" y="95"/>
                  <a:pt x="878" y="270"/>
                  <a:pt x="878" y="487"/>
                </a:cubicBezTo>
                <a:cubicBezTo>
                  <a:pt x="878" y="703"/>
                  <a:pt x="703" y="879"/>
                  <a:pt x="486" y="879"/>
                </a:cubicBezTo>
                <a:cubicBezTo>
                  <a:pt x="269" y="879"/>
                  <a:pt x="94" y="703"/>
                  <a:pt x="94" y="487"/>
                </a:cubicBezTo>
                <a:cubicBezTo>
                  <a:pt x="94" y="270"/>
                  <a:pt x="269" y="95"/>
                  <a:pt x="486" y="95"/>
                </a:cubicBezTo>
                <a:close/>
                <a:moveTo>
                  <a:pt x="736" y="753"/>
                </a:moveTo>
                <a:lnTo>
                  <a:pt x="652" y="753"/>
                </a:lnTo>
                <a:lnTo>
                  <a:pt x="560" y="600"/>
                </a:lnTo>
                <a:cubicBezTo>
                  <a:pt x="542" y="569"/>
                  <a:pt x="525" y="548"/>
                  <a:pt x="510" y="537"/>
                </a:cubicBezTo>
                <a:cubicBezTo>
                  <a:pt x="495" y="526"/>
                  <a:pt x="476" y="521"/>
                  <a:pt x="455" y="521"/>
                </a:cubicBezTo>
                <a:lnTo>
                  <a:pt x="404" y="521"/>
                </a:lnTo>
                <a:lnTo>
                  <a:pt x="404" y="753"/>
                </a:lnTo>
                <a:lnTo>
                  <a:pt x="332" y="753"/>
                </a:lnTo>
                <a:lnTo>
                  <a:pt x="332" y="201"/>
                </a:lnTo>
                <a:lnTo>
                  <a:pt x="501" y="201"/>
                </a:lnTo>
                <a:cubicBezTo>
                  <a:pt x="555" y="201"/>
                  <a:pt x="597" y="214"/>
                  <a:pt x="627" y="240"/>
                </a:cubicBezTo>
                <a:cubicBezTo>
                  <a:pt x="658" y="266"/>
                  <a:pt x="673" y="302"/>
                  <a:pt x="673" y="349"/>
                </a:cubicBezTo>
                <a:cubicBezTo>
                  <a:pt x="673" y="425"/>
                  <a:pt x="632" y="475"/>
                  <a:pt x="550" y="498"/>
                </a:cubicBezTo>
                <a:lnTo>
                  <a:pt x="550" y="499"/>
                </a:lnTo>
                <a:cubicBezTo>
                  <a:pt x="565" y="506"/>
                  <a:pt x="578" y="515"/>
                  <a:pt x="590" y="527"/>
                </a:cubicBezTo>
                <a:cubicBezTo>
                  <a:pt x="601" y="539"/>
                  <a:pt x="615" y="559"/>
                  <a:pt x="633" y="588"/>
                </a:cubicBezTo>
                <a:lnTo>
                  <a:pt x="736" y="753"/>
                </a:lnTo>
                <a:close/>
                <a:moveTo>
                  <a:pt x="404" y="263"/>
                </a:moveTo>
                <a:lnTo>
                  <a:pt x="404" y="458"/>
                </a:lnTo>
                <a:lnTo>
                  <a:pt x="488" y="458"/>
                </a:lnTo>
                <a:cubicBezTo>
                  <a:pt x="521" y="458"/>
                  <a:pt x="547" y="449"/>
                  <a:pt x="567" y="430"/>
                </a:cubicBezTo>
                <a:cubicBezTo>
                  <a:pt x="588" y="411"/>
                  <a:pt x="598" y="386"/>
                  <a:pt x="598" y="355"/>
                </a:cubicBezTo>
                <a:cubicBezTo>
                  <a:pt x="598" y="326"/>
                  <a:pt x="589" y="304"/>
                  <a:pt x="570" y="288"/>
                </a:cubicBezTo>
                <a:cubicBezTo>
                  <a:pt x="552" y="271"/>
                  <a:pt x="525" y="263"/>
                  <a:pt x="489" y="263"/>
                </a:cubicBezTo>
                <a:lnTo>
                  <a:pt x="404" y="263"/>
                </a:lnTo>
                <a:close/>
              </a:path>
            </a:pathLst>
          </a:custGeom>
          <a:solidFill>
            <a:schemeClr val="bg1">
              <a:alpha val="100000"/>
            </a:schemeClr>
          </a:solidFill>
          <a:ln w="9525">
            <a:noFill/>
          </a:ln>
        </p:spPr>
        <p:txBody>
          <a:bodyPr/>
          <a:lstStyle/>
          <a:p>
            <a:endParaRPr lang="zh-CN" altLang="en-US"/>
          </a:p>
        </p:txBody>
      </p:sp>
      <p:sp>
        <p:nvSpPr>
          <p:cNvPr id="49" name="Freeform 27"/>
          <p:cNvSpPr>
            <a:spLocks noEditPoints="1"/>
          </p:cNvSpPr>
          <p:nvPr/>
        </p:nvSpPr>
        <p:spPr>
          <a:xfrm>
            <a:off x="9426966" y="4825928"/>
            <a:ext cx="652463" cy="519112"/>
          </a:xfrm>
          <a:custGeom>
            <a:avLst/>
            <a:gdLst/>
            <a:ahLst/>
            <a:cxnLst>
              <a:cxn ang="0">
                <a:pos x="25371" y="25431"/>
              </a:cxn>
              <a:cxn ang="0">
                <a:pos x="492624" y="25431"/>
              </a:cxn>
              <a:cxn ang="0">
                <a:pos x="492624" y="70641"/>
              </a:cxn>
              <a:cxn ang="0">
                <a:pos x="234684" y="318593"/>
              </a:cxn>
              <a:cxn ang="0">
                <a:pos x="194513" y="200621"/>
              </a:cxn>
              <a:cxn ang="0">
                <a:pos x="49333" y="194970"/>
              </a:cxn>
              <a:cxn ang="0">
                <a:pos x="199446" y="439389"/>
              </a:cxn>
              <a:cxn ang="0">
                <a:pos x="492624" y="230997"/>
              </a:cxn>
              <a:cxn ang="0">
                <a:pos x="492624" y="493783"/>
              </a:cxn>
              <a:cxn ang="0">
                <a:pos x="25371" y="493783"/>
              </a:cxn>
              <a:cxn ang="0">
                <a:pos x="25371" y="25431"/>
              </a:cxn>
              <a:cxn ang="0">
                <a:pos x="517996" y="46623"/>
              </a:cxn>
              <a:cxn ang="0">
                <a:pos x="560986" y="4945"/>
              </a:cxn>
              <a:cxn ang="0">
                <a:pos x="652604" y="117265"/>
              </a:cxn>
              <a:cxn ang="0">
                <a:pos x="517996" y="212630"/>
              </a:cxn>
              <a:cxn ang="0">
                <a:pos x="517996" y="519214"/>
              </a:cxn>
              <a:cxn ang="0">
                <a:pos x="0" y="519214"/>
              </a:cxn>
              <a:cxn ang="0">
                <a:pos x="0" y="0"/>
              </a:cxn>
              <a:cxn ang="0">
                <a:pos x="517996" y="0"/>
              </a:cxn>
              <a:cxn ang="0">
                <a:pos x="517996" y="46623"/>
              </a:cxn>
            </a:cxnLst>
            <a:rect l="0" t="0" r="0" b="0"/>
            <a:pathLst>
              <a:path w="926" h="735">
                <a:moveTo>
                  <a:pt x="36" y="36"/>
                </a:moveTo>
                <a:lnTo>
                  <a:pt x="699" y="36"/>
                </a:lnTo>
                <a:lnTo>
                  <a:pt x="699" y="100"/>
                </a:lnTo>
                <a:cubicBezTo>
                  <a:pt x="567" y="228"/>
                  <a:pt x="344" y="442"/>
                  <a:pt x="333" y="451"/>
                </a:cubicBezTo>
                <a:cubicBezTo>
                  <a:pt x="317" y="466"/>
                  <a:pt x="276" y="284"/>
                  <a:pt x="276" y="284"/>
                </a:cubicBezTo>
                <a:cubicBezTo>
                  <a:pt x="276" y="284"/>
                  <a:pt x="91" y="278"/>
                  <a:pt x="70" y="276"/>
                </a:cubicBezTo>
                <a:lnTo>
                  <a:pt x="283" y="622"/>
                </a:lnTo>
                <a:lnTo>
                  <a:pt x="699" y="327"/>
                </a:lnTo>
                <a:lnTo>
                  <a:pt x="699" y="699"/>
                </a:lnTo>
                <a:lnTo>
                  <a:pt x="36" y="699"/>
                </a:lnTo>
                <a:lnTo>
                  <a:pt x="36" y="36"/>
                </a:lnTo>
                <a:close/>
                <a:moveTo>
                  <a:pt x="735" y="66"/>
                </a:moveTo>
                <a:lnTo>
                  <a:pt x="796" y="7"/>
                </a:lnTo>
                <a:lnTo>
                  <a:pt x="926" y="166"/>
                </a:lnTo>
                <a:lnTo>
                  <a:pt x="735" y="301"/>
                </a:lnTo>
                <a:lnTo>
                  <a:pt x="735" y="735"/>
                </a:lnTo>
                <a:lnTo>
                  <a:pt x="0" y="735"/>
                </a:lnTo>
                <a:lnTo>
                  <a:pt x="0" y="0"/>
                </a:lnTo>
                <a:lnTo>
                  <a:pt x="735" y="0"/>
                </a:lnTo>
                <a:lnTo>
                  <a:pt x="735" y="66"/>
                </a:lnTo>
                <a:close/>
              </a:path>
            </a:pathLst>
          </a:custGeom>
          <a:solidFill>
            <a:schemeClr val="bg1">
              <a:alpha val="100000"/>
            </a:schemeClr>
          </a:solidFill>
          <a:ln w="9525">
            <a:noFill/>
          </a:ln>
        </p:spPr>
        <p:txBody>
          <a:bodyPr/>
          <a:lstStyle/>
          <a:p>
            <a:endParaRPr lang="zh-CN" altLang="en-US"/>
          </a:p>
        </p:txBody>
      </p:sp>
      <p:sp>
        <p:nvSpPr>
          <p:cNvPr id="50" name="Freeform 28"/>
          <p:cNvSpPr>
            <a:spLocks noEditPoints="1"/>
          </p:cNvSpPr>
          <p:nvPr/>
        </p:nvSpPr>
        <p:spPr>
          <a:xfrm>
            <a:off x="7539429" y="2171628"/>
            <a:ext cx="531812" cy="728662"/>
          </a:xfrm>
          <a:custGeom>
            <a:avLst/>
            <a:gdLst/>
            <a:ahLst/>
            <a:cxnLst>
              <a:cxn ang="0">
                <a:pos x="69868" y="117657"/>
              </a:cxn>
              <a:cxn ang="0">
                <a:pos x="58576" y="728622"/>
              </a:cxn>
              <a:cxn ang="0">
                <a:pos x="532124" y="178612"/>
              </a:cxn>
              <a:cxn ang="0">
                <a:pos x="491191" y="191370"/>
              </a:cxn>
              <a:cxn ang="0">
                <a:pos x="60693" y="686095"/>
              </a:cxn>
              <a:cxn ang="0">
                <a:pos x="230070" y="77257"/>
              </a:cxn>
              <a:cxn ang="0">
                <a:pos x="302054" y="77257"/>
              </a:cxn>
              <a:cxn ang="0">
                <a:pos x="264651" y="116239"/>
              </a:cxn>
              <a:cxn ang="0">
                <a:pos x="185608" y="79383"/>
              </a:cxn>
              <a:cxn ang="0">
                <a:pos x="97391" y="184282"/>
              </a:cxn>
              <a:cxn ang="0">
                <a:pos x="434027" y="184282"/>
              </a:cxn>
              <a:cxn ang="0">
                <a:pos x="345810" y="79383"/>
              </a:cxn>
              <a:cxn ang="0">
                <a:pos x="185608" y="79383"/>
              </a:cxn>
              <a:cxn ang="0">
                <a:pos x="187725" y="553554"/>
              </a:cxn>
              <a:cxn ang="0">
                <a:pos x="128444" y="569856"/>
              </a:cxn>
              <a:cxn ang="0">
                <a:pos x="115740" y="582614"/>
              </a:cxn>
              <a:cxn ang="0">
                <a:pos x="187725" y="588284"/>
              </a:cxn>
              <a:cxn ang="0">
                <a:pos x="112212" y="625141"/>
              </a:cxn>
              <a:cxn ang="0">
                <a:pos x="206075" y="579070"/>
              </a:cxn>
              <a:cxn ang="0">
                <a:pos x="206075" y="549302"/>
              </a:cxn>
              <a:cxn ang="0">
                <a:pos x="93863" y="554972"/>
              </a:cxn>
              <a:cxn ang="0">
                <a:pos x="182080" y="649239"/>
              </a:cxn>
              <a:cxn ang="0">
                <a:pos x="182080" y="285637"/>
              </a:cxn>
              <a:cxn ang="0">
                <a:pos x="128444" y="302647"/>
              </a:cxn>
              <a:cxn ang="0">
                <a:pos x="147499" y="350135"/>
              </a:cxn>
              <a:cxn ang="0">
                <a:pos x="112212" y="362893"/>
              </a:cxn>
              <a:cxn ang="0">
                <a:pos x="182080" y="267209"/>
              </a:cxn>
              <a:cxn ang="0">
                <a:pos x="93863" y="361476"/>
              </a:cxn>
              <a:cxn ang="0">
                <a:pos x="205369" y="306900"/>
              </a:cxn>
              <a:cxn ang="0">
                <a:pos x="203957" y="282093"/>
              </a:cxn>
              <a:cxn ang="0">
                <a:pos x="187725" y="429518"/>
              </a:cxn>
              <a:cxn ang="0">
                <a:pos x="115740" y="447947"/>
              </a:cxn>
              <a:cxn ang="0">
                <a:pos x="187725" y="496143"/>
              </a:cxn>
              <a:cxn ang="0">
                <a:pos x="205369" y="416052"/>
              </a:cxn>
              <a:cxn ang="0">
                <a:pos x="93863" y="420304"/>
              </a:cxn>
              <a:cxn ang="0">
                <a:pos x="187725" y="514572"/>
              </a:cxn>
              <a:cxn ang="0">
                <a:pos x="246301" y="396915"/>
              </a:cxn>
              <a:cxn ang="0">
                <a:pos x="278059" y="618053"/>
              </a:cxn>
              <a:cxn ang="0">
                <a:pos x="426970" y="571982"/>
              </a:cxn>
              <a:cxn ang="0">
                <a:pos x="272414" y="612383"/>
              </a:cxn>
              <a:cxn ang="0">
                <a:pos x="426970" y="433062"/>
              </a:cxn>
              <a:cxn ang="0">
                <a:pos x="272414" y="350135"/>
              </a:cxn>
              <a:cxn ang="0">
                <a:pos x="272414" y="300521"/>
              </a:cxn>
            </a:cxnLst>
            <a:rect l="0" t="0" r="0" b="0"/>
            <a:pathLst>
              <a:path w="754" h="1028">
                <a:moveTo>
                  <a:pt x="57" y="270"/>
                </a:moveTo>
                <a:cubicBezTo>
                  <a:pt x="57" y="241"/>
                  <a:pt x="71" y="227"/>
                  <a:pt x="99" y="226"/>
                </a:cubicBezTo>
                <a:lnTo>
                  <a:pt x="99" y="166"/>
                </a:lnTo>
                <a:cubicBezTo>
                  <a:pt x="47" y="167"/>
                  <a:pt x="0" y="201"/>
                  <a:pt x="0" y="252"/>
                </a:cubicBezTo>
                <a:lnTo>
                  <a:pt x="0" y="945"/>
                </a:lnTo>
                <a:cubicBezTo>
                  <a:pt x="0" y="987"/>
                  <a:pt x="41" y="1028"/>
                  <a:pt x="83" y="1028"/>
                </a:cubicBezTo>
                <a:lnTo>
                  <a:pt x="670" y="1028"/>
                </a:lnTo>
                <a:cubicBezTo>
                  <a:pt x="712" y="1028"/>
                  <a:pt x="754" y="987"/>
                  <a:pt x="754" y="945"/>
                </a:cubicBezTo>
                <a:lnTo>
                  <a:pt x="754" y="252"/>
                </a:lnTo>
                <a:cubicBezTo>
                  <a:pt x="754" y="201"/>
                  <a:pt x="707" y="167"/>
                  <a:pt x="654" y="166"/>
                </a:cubicBezTo>
                <a:lnTo>
                  <a:pt x="654" y="226"/>
                </a:lnTo>
                <a:cubicBezTo>
                  <a:pt x="683" y="227"/>
                  <a:pt x="696" y="241"/>
                  <a:pt x="696" y="270"/>
                </a:cubicBezTo>
                <a:lnTo>
                  <a:pt x="696" y="926"/>
                </a:lnTo>
                <a:cubicBezTo>
                  <a:pt x="696" y="947"/>
                  <a:pt x="687" y="968"/>
                  <a:pt x="667" y="968"/>
                </a:cubicBezTo>
                <a:lnTo>
                  <a:pt x="86" y="968"/>
                </a:lnTo>
                <a:cubicBezTo>
                  <a:pt x="64" y="968"/>
                  <a:pt x="57" y="944"/>
                  <a:pt x="57" y="921"/>
                </a:cubicBezTo>
                <a:lnTo>
                  <a:pt x="57" y="270"/>
                </a:lnTo>
                <a:close/>
                <a:moveTo>
                  <a:pt x="326" y="109"/>
                </a:moveTo>
                <a:cubicBezTo>
                  <a:pt x="326" y="85"/>
                  <a:pt x="349" y="62"/>
                  <a:pt x="373" y="62"/>
                </a:cubicBezTo>
                <a:lnTo>
                  <a:pt x="381" y="62"/>
                </a:lnTo>
                <a:cubicBezTo>
                  <a:pt x="405" y="62"/>
                  <a:pt x="428" y="85"/>
                  <a:pt x="428" y="109"/>
                </a:cubicBezTo>
                <a:lnTo>
                  <a:pt x="428" y="114"/>
                </a:lnTo>
                <a:cubicBezTo>
                  <a:pt x="428" y="141"/>
                  <a:pt x="405" y="164"/>
                  <a:pt x="378" y="164"/>
                </a:cubicBezTo>
                <a:lnTo>
                  <a:pt x="375" y="164"/>
                </a:lnTo>
                <a:cubicBezTo>
                  <a:pt x="349" y="164"/>
                  <a:pt x="326" y="141"/>
                  <a:pt x="326" y="114"/>
                </a:cubicBezTo>
                <a:lnTo>
                  <a:pt x="326" y="109"/>
                </a:lnTo>
                <a:close/>
                <a:moveTo>
                  <a:pt x="263" y="112"/>
                </a:moveTo>
                <a:lnTo>
                  <a:pt x="180" y="112"/>
                </a:lnTo>
                <a:cubicBezTo>
                  <a:pt x="151" y="112"/>
                  <a:pt x="138" y="125"/>
                  <a:pt x="138" y="153"/>
                </a:cubicBezTo>
                <a:lnTo>
                  <a:pt x="138" y="260"/>
                </a:lnTo>
                <a:cubicBezTo>
                  <a:pt x="138" y="278"/>
                  <a:pt x="150" y="296"/>
                  <a:pt x="167" y="296"/>
                </a:cubicBezTo>
                <a:lnTo>
                  <a:pt x="587" y="296"/>
                </a:lnTo>
                <a:cubicBezTo>
                  <a:pt x="604" y="296"/>
                  <a:pt x="615" y="278"/>
                  <a:pt x="615" y="260"/>
                </a:cubicBezTo>
                <a:lnTo>
                  <a:pt x="615" y="153"/>
                </a:lnTo>
                <a:cubicBezTo>
                  <a:pt x="615" y="125"/>
                  <a:pt x="602" y="112"/>
                  <a:pt x="574" y="112"/>
                </a:cubicBezTo>
                <a:lnTo>
                  <a:pt x="490" y="112"/>
                </a:lnTo>
                <a:cubicBezTo>
                  <a:pt x="490" y="54"/>
                  <a:pt x="441" y="0"/>
                  <a:pt x="386" y="0"/>
                </a:cubicBezTo>
                <a:lnTo>
                  <a:pt x="368" y="0"/>
                </a:lnTo>
                <a:cubicBezTo>
                  <a:pt x="312" y="0"/>
                  <a:pt x="263" y="54"/>
                  <a:pt x="263" y="112"/>
                </a:cubicBezTo>
                <a:close/>
                <a:moveTo>
                  <a:pt x="159" y="788"/>
                </a:moveTo>
                <a:cubicBezTo>
                  <a:pt x="159" y="782"/>
                  <a:pt x="161" y="781"/>
                  <a:pt x="167" y="781"/>
                </a:cubicBezTo>
                <a:lnTo>
                  <a:pt x="266" y="781"/>
                </a:lnTo>
                <a:lnTo>
                  <a:pt x="266" y="788"/>
                </a:lnTo>
                <a:cubicBezTo>
                  <a:pt x="266" y="797"/>
                  <a:pt x="225" y="820"/>
                  <a:pt x="216" y="825"/>
                </a:cubicBezTo>
                <a:cubicBezTo>
                  <a:pt x="209" y="819"/>
                  <a:pt x="194" y="804"/>
                  <a:pt x="182" y="804"/>
                </a:cubicBezTo>
                <a:lnTo>
                  <a:pt x="180" y="804"/>
                </a:lnTo>
                <a:cubicBezTo>
                  <a:pt x="174" y="804"/>
                  <a:pt x="164" y="813"/>
                  <a:pt x="164" y="820"/>
                </a:cubicBezTo>
                <a:lnTo>
                  <a:pt x="164" y="822"/>
                </a:lnTo>
                <a:cubicBezTo>
                  <a:pt x="164" y="829"/>
                  <a:pt x="201" y="869"/>
                  <a:pt x="209" y="869"/>
                </a:cubicBezTo>
                <a:lnTo>
                  <a:pt x="211" y="869"/>
                </a:lnTo>
                <a:cubicBezTo>
                  <a:pt x="217" y="869"/>
                  <a:pt x="258" y="836"/>
                  <a:pt x="266" y="830"/>
                </a:cubicBezTo>
                <a:cubicBezTo>
                  <a:pt x="266" y="844"/>
                  <a:pt x="272" y="890"/>
                  <a:pt x="258" y="890"/>
                </a:cubicBezTo>
                <a:lnTo>
                  <a:pt x="167" y="890"/>
                </a:lnTo>
                <a:cubicBezTo>
                  <a:pt x="161" y="890"/>
                  <a:pt x="159" y="888"/>
                  <a:pt x="159" y="882"/>
                </a:cubicBezTo>
                <a:lnTo>
                  <a:pt x="159" y="788"/>
                </a:lnTo>
                <a:close/>
                <a:moveTo>
                  <a:pt x="258" y="916"/>
                </a:moveTo>
                <a:cubicBezTo>
                  <a:pt x="307" y="916"/>
                  <a:pt x="289" y="862"/>
                  <a:pt x="292" y="817"/>
                </a:cubicBezTo>
                <a:cubicBezTo>
                  <a:pt x="293" y="794"/>
                  <a:pt x="351" y="773"/>
                  <a:pt x="357" y="752"/>
                </a:cubicBezTo>
                <a:lnTo>
                  <a:pt x="349" y="752"/>
                </a:lnTo>
                <a:cubicBezTo>
                  <a:pt x="332" y="752"/>
                  <a:pt x="305" y="768"/>
                  <a:pt x="292" y="775"/>
                </a:cubicBezTo>
                <a:cubicBezTo>
                  <a:pt x="285" y="766"/>
                  <a:pt x="279" y="755"/>
                  <a:pt x="263" y="755"/>
                </a:cubicBezTo>
                <a:lnTo>
                  <a:pt x="162" y="755"/>
                </a:lnTo>
                <a:cubicBezTo>
                  <a:pt x="146" y="755"/>
                  <a:pt x="133" y="768"/>
                  <a:pt x="133" y="783"/>
                </a:cubicBezTo>
                <a:lnTo>
                  <a:pt x="133" y="887"/>
                </a:lnTo>
                <a:cubicBezTo>
                  <a:pt x="133" y="905"/>
                  <a:pt x="149" y="916"/>
                  <a:pt x="167" y="916"/>
                </a:cubicBezTo>
                <a:lnTo>
                  <a:pt x="258" y="916"/>
                </a:lnTo>
                <a:close/>
                <a:moveTo>
                  <a:pt x="159" y="411"/>
                </a:moveTo>
                <a:cubicBezTo>
                  <a:pt x="159" y="405"/>
                  <a:pt x="161" y="403"/>
                  <a:pt x="167" y="403"/>
                </a:cubicBezTo>
                <a:lnTo>
                  <a:pt x="258" y="403"/>
                </a:lnTo>
                <a:cubicBezTo>
                  <a:pt x="264" y="403"/>
                  <a:pt x="266" y="405"/>
                  <a:pt x="266" y="411"/>
                </a:cubicBezTo>
                <a:cubicBezTo>
                  <a:pt x="266" y="417"/>
                  <a:pt x="222" y="447"/>
                  <a:pt x="216" y="447"/>
                </a:cubicBezTo>
                <a:cubicBezTo>
                  <a:pt x="211" y="447"/>
                  <a:pt x="198" y="427"/>
                  <a:pt x="182" y="427"/>
                </a:cubicBezTo>
                <a:cubicBezTo>
                  <a:pt x="175" y="427"/>
                  <a:pt x="164" y="435"/>
                  <a:pt x="164" y="442"/>
                </a:cubicBezTo>
                <a:lnTo>
                  <a:pt x="164" y="445"/>
                </a:lnTo>
                <a:cubicBezTo>
                  <a:pt x="164" y="455"/>
                  <a:pt x="200" y="490"/>
                  <a:pt x="209" y="494"/>
                </a:cubicBezTo>
                <a:lnTo>
                  <a:pt x="266" y="453"/>
                </a:lnTo>
                <a:lnTo>
                  <a:pt x="266" y="512"/>
                </a:lnTo>
                <a:lnTo>
                  <a:pt x="159" y="512"/>
                </a:lnTo>
                <a:lnTo>
                  <a:pt x="159" y="411"/>
                </a:lnTo>
                <a:close/>
                <a:moveTo>
                  <a:pt x="289" y="398"/>
                </a:moveTo>
                <a:cubicBezTo>
                  <a:pt x="286" y="384"/>
                  <a:pt x="275" y="377"/>
                  <a:pt x="258" y="377"/>
                </a:cubicBezTo>
                <a:lnTo>
                  <a:pt x="167" y="377"/>
                </a:lnTo>
                <a:cubicBezTo>
                  <a:pt x="149" y="377"/>
                  <a:pt x="133" y="388"/>
                  <a:pt x="133" y="406"/>
                </a:cubicBezTo>
                <a:lnTo>
                  <a:pt x="133" y="510"/>
                </a:lnTo>
                <a:cubicBezTo>
                  <a:pt x="133" y="525"/>
                  <a:pt x="146" y="538"/>
                  <a:pt x="162" y="538"/>
                </a:cubicBezTo>
                <a:lnTo>
                  <a:pt x="263" y="538"/>
                </a:lnTo>
                <a:cubicBezTo>
                  <a:pt x="304" y="538"/>
                  <a:pt x="292" y="474"/>
                  <a:pt x="291" y="433"/>
                </a:cubicBezTo>
                <a:lnTo>
                  <a:pt x="357" y="377"/>
                </a:lnTo>
                <a:cubicBezTo>
                  <a:pt x="357" y="377"/>
                  <a:pt x="352" y="374"/>
                  <a:pt x="352" y="374"/>
                </a:cubicBezTo>
                <a:cubicBezTo>
                  <a:pt x="326" y="374"/>
                  <a:pt x="305" y="397"/>
                  <a:pt x="289" y="398"/>
                </a:cubicBezTo>
                <a:close/>
                <a:moveTo>
                  <a:pt x="159" y="593"/>
                </a:moveTo>
                <a:lnTo>
                  <a:pt x="266" y="593"/>
                </a:lnTo>
                <a:lnTo>
                  <a:pt x="266" y="606"/>
                </a:lnTo>
                <a:lnTo>
                  <a:pt x="216" y="637"/>
                </a:lnTo>
                <a:lnTo>
                  <a:pt x="183" y="613"/>
                </a:lnTo>
                <a:cubicBezTo>
                  <a:pt x="175" y="618"/>
                  <a:pt x="164" y="620"/>
                  <a:pt x="164" y="632"/>
                </a:cubicBezTo>
                <a:cubicBezTo>
                  <a:pt x="164" y="640"/>
                  <a:pt x="201" y="682"/>
                  <a:pt x="209" y="682"/>
                </a:cubicBezTo>
                <a:cubicBezTo>
                  <a:pt x="221" y="682"/>
                  <a:pt x="252" y="646"/>
                  <a:pt x="266" y="643"/>
                </a:cubicBezTo>
                <a:lnTo>
                  <a:pt x="266" y="700"/>
                </a:lnTo>
                <a:lnTo>
                  <a:pt x="159" y="700"/>
                </a:lnTo>
                <a:lnTo>
                  <a:pt x="159" y="593"/>
                </a:lnTo>
                <a:close/>
                <a:moveTo>
                  <a:pt x="291" y="587"/>
                </a:moveTo>
                <a:cubicBezTo>
                  <a:pt x="287" y="578"/>
                  <a:pt x="281" y="567"/>
                  <a:pt x="266" y="567"/>
                </a:cubicBezTo>
                <a:lnTo>
                  <a:pt x="159" y="567"/>
                </a:lnTo>
                <a:cubicBezTo>
                  <a:pt x="146" y="567"/>
                  <a:pt x="133" y="580"/>
                  <a:pt x="133" y="593"/>
                </a:cubicBezTo>
                <a:lnTo>
                  <a:pt x="133" y="700"/>
                </a:lnTo>
                <a:cubicBezTo>
                  <a:pt x="133" y="713"/>
                  <a:pt x="146" y="726"/>
                  <a:pt x="159" y="726"/>
                </a:cubicBezTo>
                <a:lnTo>
                  <a:pt x="266" y="726"/>
                </a:lnTo>
                <a:cubicBezTo>
                  <a:pt x="304" y="726"/>
                  <a:pt x="292" y="659"/>
                  <a:pt x="291" y="621"/>
                </a:cubicBezTo>
                <a:lnTo>
                  <a:pt x="357" y="565"/>
                </a:lnTo>
                <a:lnTo>
                  <a:pt x="349" y="560"/>
                </a:lnTo>
                <a:lnTo>
                  <a:pt x="291" y="587"/>
                </a:lnTo>
                <a:close/>
                <a:moveTo>
                  <a:pt x="386" y="864"/>
                </a:moveTo>
                <a:cubicBezTo>
                  <a:pt x="386" y="870"/>
                  <a:pt x="388" y="872"/>
                  <a:pt x="394" y="872"/>
                </a:cubicBezTo>
                <a:lnTo>
                  <a:pt x="597" y="872"/>
                </a:lnTo>
                <a:cubicBezTo>
                  <a:pt x="603" y="872"/>
                  <a:pt x="605" y="870"/>
                  <a:pt x="605" y="864"/>
                </a:cubicBezTo>
                <a:lnTo>
                  <a:pt x="605" y="807"/>
                </a:lnTo>
                <a:cubicBezTo>
                  <a:pt x="605" y="801"/>
                  <a:pt x="603" y="799"/>
                  <a:pt x="597" y="799"/>
                </a:cubicBezTo>
                <a:lnTo>
                  <a:pt x="386" y="799"/>
                </a:lnTo>
                <a:lnTo>
                  <a:pt x="386" y="864"/>
                </a:lnTo>
                <a:close/>
                <a:moveTo>
                  <a:pt x="386" y="682"/>
                </a:moveTo>
                <a:lnTo>
                  <a:pt x="605" y="682"/>
                </a:lnTo>
                <a:lnTo>
                  <a:pt x="605" y="611"/>
                </a:lnTo>
                <a:lnTo>
                  <a:pt x="386" y="611"/>
                </a:lnTo>
                <a:lnTo>
                  <a:pt x="386" y="682"/>
                </a:lnTo>
                <a:close/>
                <a:moveTo>
                  <a:pt x="386" y="494"/>
                </a:moveTo>
                <a:lnTo>
                  <a:pt x="545" y="494"/>
                </a:lnTo>
                <a:lnTo>
                  <a:pt x="545" y="424"/>
                </a:lnTo>
                <a:lnTo>
                  <a:pt x="386" y="424"/>
                </a:lnTo>
                <a:lnTo>
                  <a:pt x="386" y="494"/>
                </a:lnTo>
                <a:close/>
              </a:path>
            </a:pathLst>
          </a:custGeom>
          <a:solidFill>
            <a:schemeClr val="bg1">
              <a:alpha val="100000"/>
            </a:schemeClr>
          </a:solidFill>
          <a:ln w="9525">
            <a:noFill/>
          </a:ln>
        </p:spPr>
        <p:txBody>
          <a:bodyPr/>
          <a:lstStyle/>
          <a:p>
            <a:endParaRPr lang="zh-CN" altLang="en-US"/>
          </a:p>
        </p:txBody>
      </p:sp>
      <p:sp>
        <p:nvSpPr>
          <p:cNvPr id="51" name="Freeform 29"/>
          <p:cNvSpPr>
            <a:spLocks noEditPoints="1"/>
          </p:cNvSpPr>
          <p:nvPr/>
        </p:nvSpPr>
        <p:spPr>
          <a:xfrm>
            <a:off x="3502416" y="2182740"/>
            <a:ext cx="746125" cy="752475"/>
          </a:xfrm>
          <a:custGeom>
            <a:avLst/>
            <a:gdLst/>
            <a:ahLst/>
            <a:cxnLst>
              <a:cxn ang="0">
                <a:pos x="697850" y="442308"/>
              </a:cxn>
              <a:cxn ang="0">
                <a:pos x="745832" y="477693"/>
              </a:cxn>
              <a:cxn ang="0">
                <a:pos x="373269" y="751570"/>
              </a:cxn>
              <a:cxn ang="0">
                <a:pos x="0" y="477693"/>
              </a:cxn>
              <a:cxn ang="0">
                <a:pos x="47982" y="442308"/>
              </a:cxn>
              <a:cxn ang="0">
                <a:pos x="373269" y="681508"/>
              </a:cxn>
              <a:cxn ang="0">
                <a:pos x="697850" y="442308"/>
              </a:cxn>
              <a:cxn ang="0">
                <a:pos x="692911" y="340400"/>
              </a:cxn>
              <a:cxn ang="0">
                <a:pos x="745832" y="380031"/>
              </a:cxn>
              <a:cxn ang="0">
                <a:pos x="373269" y="653908"/>
              </a:cxn>
              <a:cxn ang="0">
                <a:pos x="0" y="380031"/>
              </a:cxn>
              <a:cxn ang="0">
                <a:pos x="52921" y="340400"/>
              </a:cxn>
              <a:cxn ang="0">
                <a:pos x="373269" y="575354"/>
              </a:cxn>
              <a:cxn ang="0">
                <a:pos x="692911" y="340400"/>
              </a:cxn>
              <a:cxn ang="0">
                <a:pos x="373269" y="0"/>
              </a:cxn>
              <a:cxn ang="0">
                <a:pos x="745832" y="273877"/>
              </a:cxn>
              <a:cxn ang="0">
                <a:pos x="373269" y="547754"/>
              </a:cxn>
              <a:cxn ang="0">
                <a:pos x="0" y="273877"/>
              </a:cxn>
              <a:cxn ang="0">
                <a:pos x="373269" y="0"/>
              </a:cxn>
            </a:cxnLst>
            <a:rect l="0" t="0" r="0" b="0"/>
            <a:pathLst>
              <a:path w="1057" h="1062">
                <a:moveTo>
                  <a:pt x="989" y="625"/>
                </a:moveTo>
                <a:lnTo>
                  <a:pt x="1057" y="675"/>
                </a:lnTo>
                <a:lnTo>
                  <a:pt x="529" y="1062"/>
                </a:lnTo>
                <a:lnTo>
                  <a:pt x="0" y="675"/>
                </a:lnTo>
                <a:lnTo>
                  <a:pt x="68" y="625"/>
                </a:lnTo>
                <a:lnTo>
                  <a:pt x="529" y="963"/>
                </a:lnTo>
                <a:lnTo>
                  <a:pt x="989" y="625"/>
                </a:lnTo>
                <a:close/>
                <a:moveTo>
                  <a:pt x="982" y="481"/>
                </a:moveTo>
                <a:lnTo>
                  <a:pt x="1057" y="537"/>
                </a:lnTo>
                <a:lnTo>
                  <a:pt x="529" y="924"/>
                </a:lnTo>
                <a:lnTo>
                  <a:pt x="0" y="537"/>
                </a:lnTo>
                <a:lnTo>
                  <a:pt x="75" y="481"/>
                </a:lnTo>
                <a:lnTo>
                  <a:pt x="529" y="813"/>
                </a:lnTo>
                <a:lnTo>
                  <a:pt x="982" y="481"/>
                </a:lnTo>
                <a:close/>
                <a:moveTo>
                  <a:pt x="529" y="0"/>
                </a:moveTo>
                <a:lnTo>
                  <a:pt x="1057" y="387"/>
                </a:lnTo>
                <a:lnTo>
                  <a:pt x="529" y="774"/>
                </a:lnTo>
                <a:lnTo>
                  <a:pt x="0" y="387"/>
                </a:lnTo>
                <a:lnTo>
                  <a:pt x="529" y="0"/>
                </a:lnTo>
                <a:close/>
              </a:path>
            </a:pathLst>
          </a:custGeom>
          <a:solidFill>
            <a:schemeClr val="bg1">
              <a:alpha val="100000"/>
            </a:schemeClr>
          </a:solidFill>
          <a:ln w="9525">
            <a:noFill/>
          </a:ln>
        </p:spPr>
        <p:txBody>
          <a:bodyPr/>
          <a:lstStyle/>
          <a:p>
            <a:endParaRPr lang="zh-CN" altLang="en-US"/>
          </a:p>
        </p:txBody>
      </p:sp>
      <p:sp>
        <p:nvSpPr>
          <p:cNvPr id="52" name="Freeform 30"/>
          <p:cNvSpPr>
            <a:spLocks noEditPoints="1"/>
          </p:cNvSpPr>
          <p:nvPr/>
        </p:nvSpPr>
        <p:spPr>
          <a:xfrm>
            <a:off x="1476766" y="2274815"/>
            <a:ext cx="801688" cy="644525"/>
          </a:xfrm>
          <a:custGeom>
            <a:avLst/>
            <a:gdLst/>
            <a:ahLst/>
            <a:cxnLst>
              <a:cxn ang="0">
                <a:pos x="625634" y="133757"/>
              </a:cxn>
              <a:cxn ang="0">
                <a:pos x="769361" y="133757"/>
              </a:cxn>
              <a:cxn ang="0">
                <a:pos x="801770" y="162066"/>
              </a:cxn>
              <a:cxn ang="0">
                <a:pos x="801770" y="511675"/>
              </a:cxn>
              <a:cxn ang="0">
                <a:pos x="769361" y="539983"/>
              </a:cxn>
              <a:cxn ang="0">
                <a:pos x="741179" y="539983"/>
              </a:cxn>
              <a:cxn ang="0">
                <a:pos x="741179" y="645432"/>
              </a:cxn>
              <a:cxn ang="0">
                <a:pos x="631975" y="539983"/>
              </a:cxn>
              <a:cxn ang="0">
                <a:pos x="260681" y="539983"/>
              </a:cxn>
              <a:cxn ang="0">
                <a:pos x="228272" y="511675"/>
              </a:cxn>
              <a:cxn ang="0">
                <a:pos x="228272" y="455058"/>
              </a:cxn>
              <a:cxn ang="0">
                <a:pos x="593225" y="455058"/>
              </a:cxn>
              <a:cxn ang="0">
                <a:pos x="625634" y="426749"/>
              </a:cxn>
              <a:cxn ang="0">
                <a:pos x="625634" y="133757"/>
              </a:cxn>
              <a:cxn ang="0">
                <a:pos x="32409" y="0"/>
              </a:cxn>
              <a:cxn ang="0">
                <a:pos x="541089" y="0"/>
              </a:cxn>
              <a:cxn ang="0">
                <a:pos x="573498" y="27601"/>
              </a:cxn>
              <a:cxn ang="0">
                <a:pos x="573498" y="377210"/>
              </a:cxn>
              <a:cxn ang="0">
                <a:pos x="541089" y="405518"/>
              </a:cxn>
              <a:cxn ang="0">
                <a:pos x="166272" y="405518"/>
              </a:cxn>
              <a:cxn ang="0">
                <a:pos x="54954" y="534321"/>
              </a:cxn>
              <a:cxn ang="0">
                <a:pos x="54954" y="405518"/>
              </a:cxn>
              <a:cxn ang="0">
                <a:pos x="32409" y="405518"/>
              </a:cxn>
              <a:cxn ang="0">
                <a:pos x="0" y="377210"/>
              </a:cxn>
              <a:cxn ang="0">
                <a:pos x="0" y="27601"/>
              </a:cxn>
              <a:cxn ang="0">
                <a:pos x="32409" y="0"/>
              </a:cxn>
            </a:cxnLst>
            <a:rect l="0" t="0" r="0" b="0"/>
            <a:pathLst>
              <a:path w="1138" h="912">
                <a:moveTo>
                  <a:pt x="888" y="189"/>
                </a:moveTo>
                <a:lnTo>
                  <a:pt x="1092" y="189"/>
                </a:lnTo>
                <a:cubicBezTo>
                  <a:pt x="1117" y="189"/>
                  <a:pt x="1138" y="207"/>
                  <a:pt x="1138" y="229"/>
                </a:cubicBezTo>
                <a:lnTo>
                  <a:pt x="1138" y="723"/>
                </a:lnTo>
                <a:cubicBezTo>
                  <a:pt x="1138" y="745"/>
                  <a:pt x="1117" y="763"/>
                  <a:pt x="1092" y="763"/>
                </a:cubicBezTo>
                <a:lnTo>
                  <a:pt x="1052" y="763"/>
                </a:lnTo>
                <a:lnTo>
                  <a:pt x="1052" y="912"/>
                </a:lnTo>
                <a:lnTo>
                  <a:pt x="897" y="763"/>
                </a:lnTo>
                <a:lnTo>
                  <a:pt x="370" y="763"/>
                </a:lnTo>
                <a:cubicBezTo>
                  <a:pt x="345" y="763"/>
                  <a:pt x="324" y="745"/>
                  <a:pt x="324" y="723"/>
                </a:cubicBezTo>
                <a:lnTo>
                  <a:pt x="324" y="643"/>
                </a:lnTo>
                <a:lnTo>
                  <a:pt x="842" y="643"/>
                </a:lnTo>
                <a:cubicBezTo>
                  <a:pt x="867" y="643"/>
                  <a:pt x="888" y="625"/>
                  <a:pt x="888" y="603"/>
                </a:cubicBezTo>
                <a:lnTo>
                  <a:pt x="888" y="189"/>
                </a:lnTo>
                <a:close/>
                <a:moveTo>
                  <a:pt x="46" y="0"/>
                </a:moveTo>
                <a:lnTo>
                  <a:pt x="768" y="0"/>
                </a:lnTo>
                <a:cubicBezTo>
                  <a:pt x="793" y="0"/>
                  <a:pt x="814" y="18"/>
                  <a:pt x="814" y="39"/>
                </a:cubicBezTo>
                <a:lnTo>
                  <a:pt x="814" y="533"/>
                </a:lnTo>
                <a:cubicBezTo>
                  <a:pt x="814" y="555"/>
                  <a:pt x="793" y="573"/>
                  <a:pt x="768" y="573"/>
                </a:cubicBezTo>
                <a:lnTo>
                  <a:pt x="236" y="573"/>
                </a:lnTo>
                <a:lnTo>
                  <a:pt x="78" y="755"/>
                </a:lnTo>
                <a:lnTo>
                  <a:pt x="78" y="573"/>
                </a:lnTo>
                <a:lnTo>
                  <a:pt x="46" y="573"/>
                </a:lnTo>
                <a:cubicBezTo>
                  <a:pt x="21" y="573"/>
                  <a:pt x="0" y="555"/>
                  <a:pt x="0" y="533"/>
                </a:cubicBezTo>
                <a:lnTo>
                  <a:pt x="0" y="39"/>
                </a:lnTo>
                <a:cubicBezTo>
                  <a:pt x="0" y="18"/>
                  <a:pt x="21" y="0"/>
                  <a:pt x="46" y="0"/>
                </a:cubicBezTo>
                <a:close/>
              </a:path>
            </a:pathLst>
          </a:custGeom>
          <a:solidFill>
            <a:schemeClr val="bg1">
              <a:alpha val="100000"/>
            </a:schemeClr>
          </a:solidFill>
          <a:ln w="9525">
            <a:noFill/>
          </a:ln>
        </p:spPr>
        <p:txBody>
          <a:bodyPr/>
          <a:lstStyle/>
          <a:p>
            <a:endParaRPr lang="zh-CN" altLang="en-US"/>
          </a:p>
        </p:txBody>
      </p:sp>
      <p:sp>
        <p:nvSpPr>
          <p:cNvPr id="53" name="Freeform 31"/>
          <p:cNvSpPr>
            <a:spLocks noEditPoints="1"/>
          </p:cNvSpPr>
          <p:nvPr/>
        </p:nvSpPr>
        <p:spPr>
          <a:xfrm>
            <a:off x="5450279" y="2192265"/>
            <a:ext cx="700087" cy="771525"/>
          </a:xfrm>
          <a:custGeom>
            <a:avLst/>
            <a:gdLst/>
            <a:ahLst/>
            <a:cxnLst>
              <a:cxn ang="0">
                <a:pos x="537816" y="736253"/>
              </a:cxn>
              <a:cxn ang="0">
                <a:pos x="178332" y="736253"/>
              </a:cxn>
              <a:cxn ang="0">
                <a:pos x="161415" y="753952"/>
              </a:cxn>
              <a:cxn ang="0">
                <a:pos x="178332" y="771650"/>
              </a:cxn>
              <a:cxn ang="0">
                <a:pos x="537816" y="771650"/>
              </a:cxn>
              <a:cxn ang="0">
                <a:pos x="555438" y="753952"/>
              </a:cxn>
              <a:cxn ang="0">
                <a:pos x="537816" y="736253"/>
              </a:cxn>
              <a:cxn ang="0">
                <a:pos x="143089" y="327066"/>
              </a:cxn>
              <a:cxn ang="0">
                <a:pos x="380630" y="213797"/>
              </a:cxn>
              <a:cxn ang="0">
                <a:pos x="243885" y="491307"/>
              </a:cxn>
              <a:cxn ang="0">
                <a:pos x="143089" y="327066"/>
              </a:cxn>
              <a:cxn ang="0">
                <a:pos x="597025" y="0"/>
              </a:cxn>
              <a:cxn ang="0">
                <a:pos x="0" y="283882"/>
              </a:cxn>
              <a:cxn ang="0">
                <a:pos x="253048" y="698025"/>
              </a:cxn>
              <a:cxn ang="0">
                <a:pos x="597025" y="0"/>
              </a:cxn>
              <a:cxn ang="0">
                <a:pos x="685134" y="419098"/>
              </a:cxn>
              <a:cxn ang="0">
                <a:pos x="623105" y="356092"/>
              </a:cxn>
              <a:cxn ang="0">
                <a:pos x="602664" y="345473"/>
              </a:cxn>
              <a:cxn ang="0">
                <a:pos x="579403" y="352552"/>
              </a:cxn>
              <a:cxn ang="0">
                <a:pos x="545569" y="386533"/>
              </a:cxn>
              <a:cxn ang="0">
                <a:pos x="655529" y="496971"/>
              </a:cxn>
              <a:cxn ang="0">
                <a:pos x="688658" y="462990"/>
              </a:cxn>
              <a:cxn ang="0">
                <a:pos x="685134" y="419098"/>
              </a:cxn>
              <a:cxn ang="0">
                <a:pos x="374286" y="661212"/>
              </a:cxn>
              <a:cxn ang="0">
                <a:pos x="381335" y="639266"/>
              </a:cxn>
              <a:cxn ang="0">
                <a:pos x="392613" y="605285"/>
              </a:cxn>
              <a:cxn ang="0">
                <a:pos x="415168" y="627939"/>
              </a:cxn>
              <a:cxn ang="0">
                <a:pos x="437724" y="650593"/>
              </a:cxn>
              <a:cxn ang="0">
                <a:pos x="403891" y="661920"/>
              </a:cxn>
              <a:cxn ang="0">
                <a:pos x="382040" y="668999"/>
              </a:cxn>
              <a:cxn ang="0">
                <a:pos x="374286" y="669707"/>
              </a:cxn>
              <a:cxn ang="0">
                <a:pos x="374286" y="661212"/>
              </a:cxn>
              <a:cxn ang="0">
                <a:pos x="347501" y="651301"/>
              </a:cxn>
              <a:cxn ang="0">
                <a:pos x="353845" y="689529"/>
              </a:cxn>
              <a:cxn ang="0">
                <a:pos x="391908" y="695901"/>
              </a:cxn>
              <a:cxn ang="0">
                <a:pos x="413054" y="688822"/>
              </a:cxn>
              <a:cxn ang="0">
                <a:pos x="446888" y="677495"/>
              </a:cxn>
              <a:cxn ang="0">
                <a:pos x="489885" y="663336"/>
              </a:cxn>
              <a:cxn ang="0">
                <a:pos x="457461" y="630771"/>
              </a:cxn>
              <a:cxn ang="0">
                <a:pos x="434905" y="608117"/>
              </a:cxn>
              <a:cxn ang="0">
                <a:pos x="412349" y="585463"/>
              </a:cxn>
              <a:cxn ang="0">
                <a:pos x="379925" y="552898"/>
              </a:cxn>
              <a:cxn ang="0">
                <a:pos x="365828" y="596082"/>
              </a:cxn>
              <a:cxn ang="0">
                <a:pos x="354550" y="630063"/>
              </a:cxn>
              <a:cxn ang="0">
                <a:pos x="347501" y="651301"/>
              </a:cxn>
              <a:cxn ang="0">
                <a:pos x="557552" y="414142"/>
              </a:cxn>
              <a:cxn ang="0">
                <a:pos x="537816" y="394320"/>
              </a:cxn>
              <a:cxn ang="0">
                <a:pos x="518080" y="414142"/>
              </a:cxn>
              <a:cxn ang="0">
                <a:pos x="408825" y="523872"/>
              </a:cxn>
              <a:cxn ang="0">
                <a:pos x="389088" y="543695"/>
              </a:cxn>
              <a:cxn ang="0">
                <a:pos x="408825" y="564225"/>
              </a:cxn>
              <a:cxn ang="0">
                <a:pos x="478607" y="634310"/>
              </a:cxn>
              <a:cxn ang="0">
                <a:pos x="498343" y="654133"/>
              </a:cxn>
              <a:cxn ang="0">
                <a:pos x="518784" y="634310"/>
              </a:cxn>
              <a:cxn ang="0">
                <a:pos x="628039" y="524580"/>
              </a:cxn>
              <a:cxn ang="0">
                <a:pos x="647776" y="504758"/>
              </a:cxn>
              <a:cxn ang="0">
                <a:pos x="628039" y="484228"/>
              </a:cxn>
              <a:cxn ang="0">
                <a:pos x="557552" y="414142"/>
              </a:cxn>
            </a:cxnLst>
            <a:rect l="0" t="0" r="0" b="0"/>
            <a:pathLst>
              <a:path w="993" h="1090">
                <a:moveTo>
                  <a:pt x="763" y="1040"/>
                </a:moveTo>
                <a:lnTo>
                  <a:pt x="253" y="1040"/>
                </a:lnTo>
                <a:cubicBezTo>
                  <a:pt x="240" y="1040"/>
                  <a:pt x="229" y="1051"/>
                  <a:pt x="229" y="1065"/>
                </a:cubicBezTo>
                <a:cubicBezTo>
                  <a:pt x="229" y="1079"/>
                  <a:pt x="240" y="1090"/>
                  <a:pt x="253" y="1090"/>
                </a:cubicBezTo>
                <a:lnTo>
                  <a:pt x="763" y="1090"/>
                </a:lnTo>
                <a:cubicBezTo>
                  <a:pt x="777" y="1090"/>
                  <a:pt x="788" y="1079"/>
                  <a:pt x="788" y="1065"/>
                </a:cubicBezTo>
                <a:cubicBezTo>
                  <a:pt x="788" y="1051"/>
                  <a:pt x="777" y="1040"/>
                  <a:pt x="763" y="1040"/>
                </a:cubicBezTo>
                <a:close/>
                <a:moveTo>
                  <a:pt x="203" y="462"/>
                </a:moveTo>
                <a:lnTo>
                  <a:pt x="540" y="302"/>
                </a:lnTo>
                <a:lnTo>
                  <a:pt x="346" y="694"/>
                </a:lnTo>
                <a:lnTo>
                  <a:pt x="203" y="462"/>
                </a:lnTo>
                <a:close/>
                <a:moveTo>
                  <a:pt x="847" y="0"/>
                </a:moveTo>
                <a:lnTo>
                  <a:pt x="0" y="401"/>
                </a:lnTo>
                <a:lnTo>
                  <a:pt x="359" y="986"/>
                </a:lnTo>
                <a:lnTo>
                  <a:pt x="847" y="0"/>
                </a:lnTo>
                <a:close/>
                <a:moveTo>
                  <a:pt x="972" y="592"/>
                </a:moveTo>
                <a:lnTo>
                  <a:pt x="884" y="503"/>
                </a:lnTo>
                <a:cubicBezTo>
                  <a:pt x="876" y="495"/>
                  <a:pt x="865" y="490"/>
                  <a:pt x="855" y="488"/>
                </a:cubicBezTo>
                <a:cubicBezTo>
                  <a:pt x="842" y="486"/>
                  <a:pt x="830" y="490"/>
                  <a:pt x="822" y="498"/>
                </a:cubicBezTo>
                <a:lnTo>
                  <a:pt x="774" y="546"/>
                </a:lnTo>
                <a:lnTo>
                  <a:pt x="930" y="702"/>
                </a:lnTo>
                <a:lnTo>
                  <a:pt x="977" y="654"/>
                </a:lnTo>
                <a:cubicBezTo>
                  <a:pt x="993" y="638"/>
                  <a:pt x="991" y="611"/>
                  <a:pt x="972" y="592"/>
                </a:cubicBezTo>
                <a:close/>
                <a:moveTo>
                  <a:pt x="531" y="934"/>
                </a:moveTo>
                <a:lnTo>
                  <a:pt x="541" y="903"/>
                </a:lnTo>
                <a:lnTo>
                  <a:pt x="557" y="855"/>
                </a:lnTo>
                <a:lnTo>
                  <a:pt x="589" y="887"/>
                </a:lnTo>
                <a:lnTo>
                  <a:pt x="621" y="919"/>
                </a:lnTo>
                <a:lnTo>
                  <a:pt x="573" y="935"/>
                </a:lnTo>
                <a:lnTo>
                  <a:pt x="542" y="945"/>
                </a:lnTo>
                <a:cubicBezTo>
                  <a:pt x="537" y="948"/>
                  <a:pt x="533" y="948"/>
                  <a:pt x="531" y="946"/>
                </a:cubicBezTo>
                <a:cubicBezTo>
                  <a:pt x="529" y="943"/>
                  <a:pt x="529" y="939"/>
                  <a:pt x="531" y="934"/>
                </a:cubicBezTo>
                <a:close/>
                <a:moveTo>
                  <a:pt x="493" y="920"/>
                </a:moveTo>
                <a:cubicBezTo>
                  <a:pt x="485" y="940"/>
                  <a:pt x="489" y="960"/>
                  <a:pt x="502" y="974"/>
                </a:cubicBezTo>
                <a:cubicBezTo>
                  <a:pt x="516" y="988"/>
                  <a:pt x="536" y="991"/>
                  <a:pt x="556" y="983"/>
                </a:cubicBezTo>
                <a:lnTo>
                  <a:pt x="586" y="973"/>
                </a:lnTo>
                <a:lnTo>
                  <a:pt x="634" y="957"/>
                </a:lnTo>
                <a:lnTo>
                  <a:pt x="695" y="937"/>
                </a:lnTo>
                <a:lnTo>
                  <a:pt x="649" y="891"/>
                </a:lnTo>
                <a:lnTo>
                  <a:pt x="617" y="859"/>
                </a:lnTo>
                <a:lnTo>
                  <a:pt x="585" y="827"/>
                </a:lnTo>
                <a:lnTo>
                  <a:pt x="539" y="781"/>
                </a:lnTo>
                <a:lnTo>
                  <a:pt x="519" y="842"/>
                </a:lnTo>
                <a:lnTo>
                  <a:pt x="503" y="890"/>
                </a:lnTo>
                <a:lnTo>
                  <a:pt x="493" y="920"/>
                </a:lnTo>
                <a:close/>
                <a:moveTo>
                  <a:pt x="791" y="585"/>
                </a:moveTo>
                <a:lnTo>
                  <a:pt x="763" y="557"/>
                </a:lnTo>
                <a:lnTo>
                  <a:pt x="735" y="585"/>
                </a:lnTo>
                <a:lnTo>
                  <a:pt x="580" y="740"/>
                </a:lnTo>
                <a:lnTo>
                  <a:pt x="552" y="768"/>
                </a:lnTo>
                <a:lnTo>
                  <a:pt x="580" y="797"/>
                </a:lnTo>
                <a:lnTo>
                  <a:pt x="679" y="896"/>
                </a:lnTo>
                <a:lnTo>
                  <a:pt x="707" y="924"/>
                </a:lnTo>
                <a:lnTo>
                  <a:pt x="736" y="896"/>
                </a:lnTo>
                <a:lnTo>
                  <a:pt x="891" y="741"/>
                </a:lnTo>
                <a:lnTo>
                  <a:pt x="919" y="713"/>
                </a:lnTo>
                <a:lnTo>
                  <a:pt x="891" y="684"/>
                </a:lnTo>
                <a:lnTo>
                  <a:pt x="791" y="585"/>
                </a:lnTo>
                <a:close/>
              </a:path>
            </a:pathLst>
          </a:custGeom>
          <a:solidFill>
            <a:schemeClr val="bg1">
              <a:alpha val="100000"/>
            </a:schemeClr>
          </a:solidFill>
          <a:ln w="9525">
            <a:noFill/>
          </a:ln>
        </p:spPr>
        <p:txBody>
          <a:bodyPr/>
          <a:lstStyle/>
          <a:p>
            <a:endParaRPr lang="zh-CN" altLang="en-US"/>
          </a:p>
        </p:txBody>
      </p:sp>
      <p:sp>
        <p:nvSpPr>
          <p:cNvPr id="54" name="Freeform 32"/>
          <p:cNvSpPr>
            <a:spLocks noEditPoints="1"/>
          </p:cNvSpPr>
          <p:nvPr/>
        </p:nvSpPr>
        <p:spPr>
          <a:xfrm>
            <a:off x="5378841" y="4648128"/>
            <a:ext cx="711200" cy="669925"/>
          </a:xfrm>
          <a:custGeom>
            <a:avLst/>
            <a:gdLst/>
            <a:ahLst/>
            <a:cxnLst>
              <a:cxn ang="0">
                <a:pos x="711412" y="344821"/>
              </a:cxn>
              <a:cxn ang="0">
                <a:pos x="672672" y="302338"/>
              </a:cxn>
              <a:cxn ang="0">
                <a:pos x="450091" y="302338"/>
              </a:cxn>
              <a:cxn ang="0">
                <a:pos x="476857" y="128865"/>
              </a:cxn>
              <a:cxn ang="0">
                <a:pos x="437413" y="32570"/>
              </a:cxn>
              <a:cxn ang="0">
                <a:pos x="381768" y="38235"/>
              </a:cxn>
              <a:cxn ang="0">
                <a:pos x="383176" y="155771"/>
              </a:cxn>
              <a:cxn ang="0">
                <a:pos x="283860" y="327827"/>
              </a:cxn>
              <a:cxn ang="0">
                <a:pos x="206380" y="386596"/>
              </a:cxn>
              <a:cxn ang="0">
                <a:pos x="206380" y="621669"/>
              </a:cxn>
              <a:cxn ang="0">
                <a:pos x="262025" y="629457"/>
              </a:cxn>
              <a:cxn ang="0">
                <a:pos x="607165" y="645742"/>
              </a:cxn>
              <a:cxn ang="0">
                <a:pos x="607165" y="645742"/>
              </a:cxn>
              <a:cxn ang="0">
                <a:pos x="642384" y="602551"/>
              </a:cxn>
              <a:cxn ang="0">
                <a:pos x="603644" y="560068"/>
              </a:cxn>
              <a:cxn ang="0">
                <a:pos x="624070" y="560068"/>
              </a:cxn>
              <a:cxn ang="0">
                <a:pos x="662811" y="516877"/>
              </a:cxn>
              <a:cxn ang="0">
                <a:pos x="624070" y="474394"/>
              </a:cxn>
              <a:cxn ang="0">
                <a:pos x="644497" y="474394"/>
              </a:cxn>
              <a:cxn ang="0">
                <a:pos x="683237" y="431203"/>
              </a:cxn>
              <a:cxn ang="0">
                <a:pos x="644497" y="388012"/>
              </a:cxn>
              <a:cxn ang="0">
                <a:pos x="672672" y="388012"/>
              </a:cxn>
              <a:cxn ang="0">
                <a:pos x="711412" y="344821"/>
              </a:cxn>
              <a:cxn ang="0">
                <a:pos x="0" y="368894"/>
              </a:cxn>
              <a:cxn ang="0">
                <a:pos x="38740" y="329952"/>
              </a:cxn>
              <a:cxn ang="0">
                <a:pos x="128899" y="329952"/>
              </a:cxn>
              <a:cxn ang="0">
                <a:pos x="167640" y="368894"/>
              </a:cxn>
              <a:cxn ang="0">
                <a:pos x="167640" y="630165"/>
              </a:cxn>
              <a:cxn ang="0">
                <a:pos x="128899" y="669816"/>
              </a:cxn>
              <a:cxn ang="0">
                <a:pos x="38740" y="669816"/>
              </a:cxn>
              <a:cxn ang="0">
                <a:pos x="0" y="630165"/>
              </a:cxn>
              <a:cxn ang="0">
                <a:pos x="0" y="368894"/>
              </a:cxn>
              <a:cxn ang="0">
                <a:pos x="96498" y="574229"/>
              </a:cxn>
              <a:cxn ang="0">
                <a:pos x="96498" y="574229"/>
              </a:cxn>
              <a:cxn ang="0">
                <a:pos x="67619" y="603259"/>
              </a:cxn>
              <a:cxn ang="0">
                <a:pos x="96498" y="631581"/>
              </a:cxn>
              <a:cxn ang="0">
                <a:pos x="125378" y="603259"/>
              </a:cxn>
              <a:cxn ang="0">
                <a:pos x="96498" y="574229"/>
              </a:cxn>
            </a:cxnLst>
            <a:rect l="0" t="0" r="0" b="0"/>
            <a:pathLst>
              <a:path w="1010" h="946">
                <a:moveTo>
                  <a:pt x="1010" y="487"/>
                </a:moveTo>
                <a:cubicBezTo>
                  <a:pt x="1010" y="454"/>
                  <a:pt x="986" y="427"/>
                  <a:pt x="955" y="427"/>
                </a:cubicBezTo>
                <a:lnTo>
                  <a:pt x="639" y="427"/>
                </a:lnTo>
                <a:cubicBezTo>
                  <a:pt x="682" y="318"/>
                  <a:pt x="677" y="182"/>
                  <a:pt x="677" y="182"/>
                </a:cubicBezTo>
                <a:cubicBezTo>
                  <a:pt x="667" y="111"/>
                  <a:pt x="648" y="70"/>
                  <a:pt x="621" y="46"/>
                </a:cubicBezTo>
                <a:cubicBezTo>
                  <a:pt x="570" y="0"/>
                  <a:pt x="542" y="54"/>
                  <a:pt x="542" y="54"/>
                </a:cubicBezTo>
                <a:cubicBezTo>
                  <a:pt x="542" y="54"/>
                  <a:pt x="561" y="158"/>
                  <a:pt x="544" y="220"/>
                </a:cubicBezTo>
                <a:cubicBezTo>
                  <a:pt x="526" y="282"/>
                  <a:pt x="403" y="463"/>
                  <a:pt x="403" y="463"/>
                </a:cubicBezTo>
                <a:cubicBezTo>
                  <a:pt x="395" y="484"/>
                  <a:pt x="320" y="533"/>
                  <a:pt x="293" y="546"/>
                </a:cubicBezTo>
                <a:lnTo>
                  <a:pt x="293" y="878"/>
                </a:lnTo>
                <a:cubicBezTo>
                  <a:pt x="293" y="878"/>
                  <a:pt x="348" y="877"/>
                  <a:pt x="372" y="889"/>
                </a:cubicBezTo>
                <a:cubicBezTo>
                  <a:pt x="468" y="936"/>
                  <a:pt x="862" y="912"/>
                  <a:pt x="862" y="912"/>
                </a:cubicBezTo>
                <a:cubicBezTo>
                  <a:pt x="862" y="912"/>
                  <a:pt x="862" y="912"/>
                  <a:pt x="862" y="912"/>
                </a:cubicBezTo>
                <a:cubicBezTo>
                  <a:pt x="890" y="909"/>
                  <a:pt x="912" y="883"/>
                  <a:pt x="912" y="851"/>
                </a:cubicBezTo>
                <a:cubicBezTo>
                  <a:pt x="912" y="818"/>
                  <a:pt x="887" y="791"/>
                  <a:pt x="857" y="791"/>
                </a:cubicBezTo>
                <a:lnTo>
                  <a:pt x="886" y="791"/>
                </a:lnTo>
                <a:cubicBezTo>
                  <a:pt x="916" y="791"/>
                  <a:pt x="941" y="764"/>
                  <a:pt x="941" y="730"/>
                </a:cubicBezTo>
                <a:cubicBezTo>
                  <a:pt x="941" y="697"/>
                  <a:pt x="916" y="670"/>
                  <a:pt x="886" y="670"/>
                </a:cubicBezTo>
                <a:lnTo>
                  <a:pt x="915" y="670"/>
                </a:lnTo>
                <a:cubicBezTo>
                  <a:pt x="945" y="670"/>
                  <a:pt x="970" y="642"/>
                  <a:pt x="970" y="609"/>
                </a:cubicBezTo>
                <a:cubicBezTo>
                  <a:pt x="970" y="575"/>
                  <a:pt x="945" y="548"/>
                  <a:pt x="915" y="548"/>
                </a:cubicBezTo>
                <a:lnTo>
                  <a:pt x="955" y="548"/>
                </a:lnTo>
                <a:cubicBezTo>
                  <a:pt x="986" y="548"/>
                  <a:pt x="1010" y="521"/>
                  <a:pt x="1010" y="487"/>
                </a:cubicBezTo>
                <a:close/>
                <a:moveTo>
                  <a:pt x="0" y="521"/>
                </a:moveTo>
                <a:cubicBezTo>
                  <a:pt x="0" y="491"/>
                  <a:pt x="25" y="466"/>
                  <a:pt x="55" y="466"/>
                </a:cubicBezTo>
                <a:lnTo>
                  <a:pt x="183" y="466"/>
                </a:lnTo>
                <a:cubicBezTo>
                  <a:pt x="214" y="466"/>
                  <a:pt x="238" y="491"/>
                  <a:pt x="238" y="521"/>
                </a:cubicBezTo>
                <a:lnTo>
                  <a:pt x="238" y="890"/>
                </a:lnTo>
                <a:cubicBezTo>
                  <a:pt x="238" y="921"/>
                  <a:pt x="214" y="946"/>
                  <a:pt x="183" y="946"/>
                </a:cubicBezTo>
                <a:lnTo>
                  <a:pt x="55" y="946"/>
                </a:lnTo>
                <a:cubicBezTo>
                  <a:pt x="25" y="946"/>
                  <a:pt x="0" y="921"/>
                  <a:pt x="0" y="890"/>
                </a:cubicBezTo>
                <a:lnTo>
                  <a:pt x="0" y="521"/>
                </a:lnTo>
                <a:close/>
                <a:moveTo>
                  <a:pt x="137" y="811"/>
                </a:moveTo>
                <a:lnTo>
                  <a:pt x="137" y="811"/>
                </a:lnTo>
                <a:cubicBezTo>
                  <a:pt x="114" y="811"/>
                  <a:pt x="96" y="829"/>
                  <a:pt x="96" y="852"/>
                </a:cubicBezTo>
                <a:cubicBezTo>
                  <a:pt x="96" y="874"/>
                  <a:pt x="114" y="892"/>
                  <a:pt x="137" y="892"/>
                </a:cubicBezTo>
                <a:cubicBezTo>
                  <a:pt x="159" y="892"/>
                  <a:pt x="178" y="874"/>
                  <a:pt x="178" y="852"/>
                </a:cubicBezTo>
                <a:cubicBezTo>
                  <a:pt x="178" y="829"/>
                  <a:pt x="159" y="811"/>
                  <a:pt x="137" y="811"/>
                </a:cubicBezTo>
                <a:close/>
              </a:path>
            </a:pathLst>
          </a:custGeom>
          <a:solidFill>
            <a:schemeClr val="bg1">
              <a:alpha val="100000"/>
            </a:schemeClr>
          </a:solidFill>
          <a:ln w="9525">
            <a:noFill/>
          </a:ln>
        </p:spPr>
        <p:txBody>
          <a:bodyPr/>
          <a:lstStyle/>
          <a:p>
            <a:endParaRPr lang="zh-CN" altLang="en-US"/>
          </a:p>
        </p:txBody>
      </p:sp>
      <p:sp>
        <p:nvSpPr>
          <p:cNvPr id="55" name="矩形 54"/>
          <p:cNvSpPr/>
          <p:nvPr/>
        </p:nvSpPr>
        <p:spPr>
          <a:xfrm>
            <a:off x="1213241" y="3238428"/>
            <a:ext cx="1350963" cy="369888"/>
          </a:xfrm>
          <a:prstGeom prst="rect">
            <a:avLst/>
          </a:prstGeom>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0" i="0" u="none" strike="noStrike" kern="1200" cap="none" spc="0" normalizeH="0" baseline="0" noProof="0" dirty="0" smtClean="0">
                <a:ln>
                  <a:noFill/>
                </a:ln>
                <a:solidFill>
                  <a:srgbClr val="1F3240"/>
                </a:solidFill>
                <a:effectLst/>
                <a:uLnTx/>
                <a:uFillTx/>
                <a:latin typeface="微软雅黑" panose="020B0503020204020204" pitchFamily="34" charset="-122"/>
                <a:ea typeface="微软雅黑" panose="020B0503020204020204" pitchFamily="34" charset="-122"/>
              </a:rPr>
              <a:t>客户咨询</a:t>
            </a:r>
            <a:endParaRPr kumimoji="0" lang="zh-CN" altLang="en-US" sz="1800" b="0" i="0" u="none" strike="noStrike" kern="1200" cap="none" spc="0" normalizeH="0" baseline="0" noProof="0" dirty="0">
              <a:ln>
                <a:noFill/>
              </a:ln>
              <a:solidFill>
                <a:srgbClr val="1F3240"/>
              </a:solidFill>
              <a:effectLst/>
              <a:uLnTx/>
              <a:uFillTx/>
              <a:latin typeface="微软雅黑" panose="020B0503020204020204" pitchFamily="34" charset="-122"/>
              <a:ea typeface="微软雅黑" panose="020B0503020204020204" pitchFamily="34" charset="-122"/>
            </a:endParaRPr>
          </a:p>
        </p:txBody>
      </p:sp>
      <p:sp>
        <p:nvSpPr>
          <p:cNvPr id="56" name="矩形 55"/>
          <p:cNvSpPr/>
          <p:nvPr/>
        </p:nvSpPr>
        <p:spPr>
          <a:xfrm>
            <a:off x="3192854" y="3238428"/>
            <a:ext cx="1350963" cy="369888"/>
          </a:xfrm>
          <a:prstGeom prst="rect">
            <a:avLst/>
          </a:prstGeom>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0" i="0" u="none" strike="noStrike" kern="1200" cap="none" spc="0" normalizeH="0" baseline="0" noProof="0" dirty="0" smtClean="0">
                <a:ln>
                  <a:noFill/>
                </a:ln>
                <a:solidFill>
                  <a:srgbClr val="00C8D8"/>
                </a:solidFill>
                <a:effectLst/>
                <a:uLnTx/>
                <a:uFillTx/>
                <a:latin typeface="微软雅黑" panose="020B0503020204020204" pitchFamily="34" charset="-122"/>
                <a:ea typeface="微软雅黑" panose="020B0503020204020204" pitchFamily="34" charset="-122"/>
              </a:rPr>
              <a:t>需求分析</a:t>
            </a:r>
            <a:endParaRPr kumimoji="0" lang="zh-CN" altLang="en-US" sz="1800" b="0" i="0" u="none" strike="noStrike" kern="1200" cap="none" spc="0" normalizeH="0" baseline="0" noProof="0" dirty="0">
              <a:ln>
                <a:noFill/>
              </a:ln>
              <a:solidFill>
                <a:srgbClr val="00C8D8"/>
              </a:solidFill>
              <a:effectLst/>
              <a:uLnTx/>
              <a:uFillTx/>
              <a:latin typeface="微软雅黑" panose="020B0503020204020204" pitchFamily="34" charset="-122"/>
              <a:ea typeface="微软雅黑" panose="020B0503020204020204" pitchFamily="34" charset="-122"/>
            </a:endParaRPr>
          </a:p>
        </p:txBody>
      </p:sp>
      <p:sp>
        <p:nvSpPr>
          <p:cNvPr id="57" name="矩形 56"/>
          <p:cNvSpPr/>
          <p:nvPr/>
        </p:nvSpPr>
        <p:spPr>
          <a:xfrm>
            <a:off x="5066104" y="3238428"/>
            <a:ext cx="1506538" cy="369888"/>
          </a:xfrm>
          <a:prstGeom prst="rect">
            <a:avLst/>
          </a:prstGeom>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0" i="0" u="none" strike="noStrike" kern="1200" cap="none" spc="0" normalizeH="0" baseline="0" noProof="0" dirty="0" smtClean="0">
                <a:ln>
                  <a:noFill/>
                </a:ln>
                <a:solidFill>
                  <a:srgbClr val="1F3240"/>
                </a:solidFill>
                <a:effectLst/>
                <a:uLnTx/>
                <a:uFillTx/>
                <a:latin typeface="微软雅黑" panose="020B0503020204020204" pitchFamily="34" charset="-122"/>
                <a:ea typeface="微软雅黑" panose="020B0503020204020204" pitchFamily="34" charset="-122"/>
              </a:rPr>
              <a:t>方案及报价</a:t>
            </a:r>
            <a:endParaRPr kumimoji="0" lang="zh-CN" altLang="en-US" sz="1800" b="0" i="0" u="none" strike="noStrike" kern="1200" cap="none" spc="0" normalizeH="0" baseline="0" noProof="0" dirty="0">
              <a:ln>
                <a:noFill/>
              </a:ln>
              <a:solidFill>
                <a:srgbClr val="1F3240"/>
              </a:solidFill>
              <a:effectLst/>
              <a:uLnTx/>
              <a:uFillTx/>
              <a:latin typeface="微软雅黑" panose="020B0503020204020204" pitchFamily="34" charset="-122"/>
              <a:ea typeface="微软雅黑" panose="020B0503020204020204" pitchFamily="34" charset="-122"/>
            </a:endParaRPr>
          </a:p>
        </p:txBody>
      </p:sp>
      <p:sp>
        <p:nvSpPr>
          <p:cNvPr id="58" name="矩形 57"/>
          <p:cNvSpPr/>
          <p:nvPr/>
        </p:nvSpPr>
        <p:spPr>
          <a:xfrm>
            <a:off x="7067941" y="3238428"/>
            <a:ext cx="1350963" cy="369888"/>
          </a:xfrm>
          <a:prstGeom prst="rect">
            <a:avLst/>
          </a:prstGeom>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0" i="0" u="none" strike="noStrike" kern="1200" cap="none" spc="0" normalizeH="0" baseline="0" noProof="0" dirty="0" smtClean="0">
                <a:ln>
                  <a:noFill/>
                </a:ln>
                <a:solidFill>
                  <a:srgbClr val="00C8D8"/>
                </a:solidFill>
                <a:effectLst/>
                <a:uLnTx/>
                <a:uFillTx/>
                <a:latin typeface="微软雅黑" panose="020B0503020204020204" pitchFamily="34" charset="-122"/>
                <a:ea typeface="微软雅黑" panose="020B0503020204020204" pitchFamily="34" charset="-122"/>
              </a:rPr>
              <a:t>签订合同</a:t>
            </a:r>
            <a:endParaRPr kumimoji="0" lang="zh-CN" altLang="en-US" sz="1800" b="0" i="0" u="none" strike="noStrike" kern="1200" cap="none" spc="0" normalizeH="0" baseline="0" noProof="0" dirty="0">
              <a:ln>
                <a:noFill/>
              </a:ln>
              <a:solidFill>
                <a:srgbClr val="00C8D8"/>
              </a:solidFill>
              <a:effectLst/>
              <a:uLnTx/>
              <a:uFillTx/>
              <a:latin typeface="微软雅黑" panose="020B0503020204020204" pitchFamily="34" charset="-122"/>
              <a:ea typeface="微软雅黑" panose="020B0503020204020204" pitchFamily="34" charset="-122"/>
            </a:endParaRPr>
          </a:p>
        </p:txBody>
      </p:sp>
      <p:sp>
        <p:nvSpPr>
          <p:cNvPr id="59" name="矩形 58"/>
          <p:cNvSpPr/>
          <p:nvPr/>
        </p:nvSpPr>
        <p:spPr>
          <a:xfrm>
            <a:off x="8799904" y="3238428"/>
            <a:ext cx="1982788" cy="369888"/>
          </a:xfrm>
          <a:prstGeom prst="rect">
            <a:avLst/>
          </a:prstGeom>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0" i="0" u="none" strike="noStrike" kern="1200" cap="none" spc="0" normalizeH="0" baseline="0" noProof="0" dirty="0" smtClean="0">
                <a:ln>
                  <a:noFill/>
                </a:ln>
                <a:solidFill>
                  <a:srgbClr val="1F3240"/>
                </a:solidFill>
                <a:effectLst/>
                <a:uLnTx/>
                <a:uFillTx/>
                <a:latin typeface="微软雅黑" panose="020B0503020204020204" pitchFamily="34" charset="-122"/>
                <a:ea typeface="微软雅黑" panose="020B0503020204020204" pitchFamily="34" charset="-122"/>
              </a:rPr>
              <a:t>项目小组成立</a:t>
            </a:r>
            <a:endParaRPr kumimoji="0" lang="zh-CN" altLang="en-US" sz="1800" b="0" i="0" u="none" strike="noStrike" kern="1200" cap="none" spc="0" normalizeH="0" baseline="0" noProof="0" dirty="0">
              <a:ln>
                <a:noFill/>
              </a:ln>
              <a:solidFill>
                <a:srgbClr val="1F3240"/>
              </a:solidFill>
              <a:effectLst/>
              <a:uLnTx/>
              <a:uFillTx/>
              <a:latin typeface="微软雅黑" panose="020B0503020204020204" pitchFamily="34" charset="-122"/>
              <a:ea typeface="微软雅黑" panose="020B0503020204020204" pitchFamily="34" charset="-122"/>
            </a:endParaRPr>
          </a:p>
        </p:txBody>
      </p:sp>
      <p:sp>
        <p:nvSpPr>
          <p:cNvPr id="60" name="矩形 59"/>
          <p:cNvSpPr/>
          <p:nvPr/>
        </p:nvSpPr>
        <p:spPr>
          <a:xfrm>
            <a:off x="9136454" y="5749853"/>
            <a:ext cx="1247775" cy="369888"/>
          </a:xfrm>
          <a:prstGeom prst="rect">
            <a:avLst/>
          </a:prstGeom>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0" i="0" u="none" strike="noStrike" kern="1200" cap="none" spc="0" normalizeH="0" baseline="0" noProof="0" dirty="0" smtClean="0">
                <a:ln>
                  <a:noFill/>
                </a:ln>
                <a:solidFill>
                  <a:srgbClr val="00C8D8"/>
                </a:solidFill>
                <a:effectLst/>
                <a:uLnTx/>
                <a:uFillTx/>
                <a:latin typeface="微软雅黑" panose="020B0503020204020204" pitchFamily="34" charset="-122"/>
                <a:ea typeface="微软雅黑" panose="020B0503020204020204" pitchFamily="34" charset="-122"/>
              </a:rPr>
              <a:t>设计定稿</a:t>
            </a:r>
            <a:endParaRPr kumimoji="0" lang="zh-CN" altLang="en-US" sz="1800" b="0" i="0" u="none" strike="noStrike" kern="1200" cap="none" spc="0" normalizeH="0" baseline="0" noProof="0" dirty="0">
              <a:ln>
                <a:noFill/>
              </a:ln>
              <a:solidFill>
                <a:srgbClr val="00C8D8"/>
              </a:solidFill>
              <a:effectLst/>
              <a:uLnTx/>
              <a:uFillTx/>
              <a:latin typeface="微软雅黑" panose="020B0503020204020204" pitchFamily="34" charset="-122"/>
              <a:ea typeface="微软雅黑" panose="020B0503020204020204" pitchFamily="34" charset="-122"/>
            </a:endParaRPr>
          </a:p>
        </p:txBody>
      </p:sp>
      <p:sp>
        <p:nvSpPr>
          <p:cNvPr id="61" name="矩形 60"/>
          <p:cNvSpPr/>
          <p:nvPr/>
        </p:nvSpPr>
        <p:spPr>
          <a:xfrm>
            <a:off x="7088579" y="5749853"/>
            <a:ext cx="1247775" cy="369888"/>
          </a:xfrm>
          <a:prstGeom prst="rect">
            <a:avLst/>
          </a:prstGeom>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0" i="0" u="none" strike="noStrike" kern="1200" cap="none" spc="0" normalizeH="0" baseline="0" noProof="0" dirty="0" smtClean="0">
                <a:ln>
                  <a:noFill/>
                </a:ln>
                <a:solidFill>
                  <a:srgbClr val="1F3240"/>
                </a:solidFill>
                <a:effectLst/>
                <a:uLnTx/>
                <a:uFillTx/>
                <a:latin typeface="微软雅黑" panose="020B0503020204020204" pitchFamily="34" charset="-122"/>
                <a:ea typeface="微软雅黑" panose="020B0503020204020204" pitchFamily="34" charset="-122"/>
              </a:rPr>
              <a:t>后期开发</a:t>
            </a:r>
            <a:endParaRPr kumimoji="0" lang="zh-CN" altLang="en-US" sz="1800" b="0" i="0" u="none" strike="noStrike" kern="1200" cap="none" spc="0" normalizeH="0" baseline="0" noProof="0" dirty="0">
              <a:ln>
                <a:noFill/>
              </a:ln>
              <a:solidFill>
                <a:srgbClr val="1F3240"/>
              </a:solidFill>
              <a:effectLst/>
              <a:uLnTx/>
              <a:uFillTx/>
              <a:latin typeface="微软雅黑" panose="020B0503020204020204" pitchFamily="34" charset="-122"/>
              <a:ea typeface="微软雅黑" panose="020B0503020204020204" pitchFamily="34" charset="-122"/>
            </a:endParaRPr>
          </a:p>
        </p:txBody>
      </p:sp>
      <p:sp>
        <p:nvSpPr>
          <p:cNvPr id="62" name="矩形 61"/>
          <p:cNvSpPr/>
          <p:nvPr/>
        </p:nvSpPr>
        <p:spPr>
          <a:xfrm>
            <a:off x="5110554" y="5749853"/>
            <a:ext cx="1247775" cy="369888"/>
          </a:xfrm>
          <a:prstGeom prst="rect">
            <a:avLst/>
          </a:prstGeom>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0" i="0" u="none" strike="noStrike" kern="1200" cap="none" spc="0" normalizeH="0" baseline="0" noProof="0" dirty="0" smtClean="0">
                <a:ln>
                  <a:noFill/>
                </a:ln>
                <a:solidFill>
                  <a:srgbClr val="00C8D8"/>
                </a:solidFill>
                <a:effectLst/>
                <a:uLnTx/>
                <a:uFillTx/>
                <a:latin typeface="微软雅黑" panose="020B0503020204020204" pitchFamily="34" charset="-122"/>
                <a:ea typeface="微软雅黑" panose="020B0503020204020204" pitchFamily="34" charset="-122"/>
              </a:rPr>
              <a:t>项目验收</a:t>
            </a:r>
            <a:endParaRPr kumimoji="0" lang="zh-CN" altLang="en-US" sz="1800" b="0" i="0" u="none" strike="noStrike" kern="1200" cap="none" spc="0" normalizeH="0" baseline="0" noProof="0" dirty="0">
              <a:ln>
                <a:noFill/>
              </a:ln>
              <a:solidFill>
                <a:srgbClr val="00C8D8"/>
              </a:solidFill>
              <a:effectLst/>
              <a:uLnTx/>
              <a:uFillTx/>
              <a:latin typeface="微软雅黑" panose="020B0503020204020204" pitchFamily="34" charset="-122"/>
              <a:ea typeface="微软雅黑" panose="020B0503020204020204" pitchFamily="34" charset="-122"/>
            </a:endParaRPr>
          </a:p>
        </p:txBody>
      </p:sp>
      <p:sp>
        <p:nvSpPr>
          <p:cNvPr id="63" name="矩形 62"/>
          <p:cNvSpPr/>
          <p:nvPr/>
        </p:nvSpPr>
        <p:spPr>
          <a:xfrm>
            <a:off x="3145229" y="5749853"/>
            <a:ext cx="1247775" cy="369888"/>
          </a:xfrm>
          <a:prstGeom prst="rect">
            <a:avLst/>
          </a:prstGeom>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0" i="0" u="none" strike="noStrike" kern="1200" cap="none" spc="0" normalizeH="0" baseline="0" noProof="0" dirty="0" smtClean="0">
                <a:ln>
                  <a:noFill/>
                </a:ln>
                <a:solidFill>
                  <a:srgbClr val="1F3240"/>
                </a:solidFill>
                <a:effectLst/>
                <a:uLnTx/>
                <a:uFillTx/>
                <a:latin typeface="微软雅黑" panose="020B0503020204020204" pitchFamily="34" charset="-122"/>
                <a:ea typeface="微软雅黑" panose="020B0503020204020204" pitchFamily="34" charset="-122"/>
              </a:rPr>
              <a:t>售后维护</a:t>
            </a:r>
            <a:endParaRPr kumimoji="0" lang="zh-CN" altLang="en-US" sz="1800" b="0" i="0" u="none" strike="noStrike" kern="1200" cap="none" spc="0" normalizeH="0" baseline="0" noProof="0" dirty="0">
              <a:ln>
                <a:noFill/>
              </a:ln>
              <a:solidFill>
                <a:srgbClr val="1F3240"/>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0545116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5644">
        <p15:prstTrans prst="pageCurlDouble"/>
      </p:transition>
    </mc:Choice>
    <mc:Fallback>
      <p:transition spd="slow" advClick="0" advTm="564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p:cTn id="7" dur="300" fill="hold"/>
                                        <p:tgtEl>
                                          <p:spTgt spid="55"/>
                                        </p:tgtEl>
                                        <p:attrNameLst>
                                          <p:attrName>ppt_w</p:attrName>
                                        </p:attrNameLst>
                                      </p:cBhvr>
                                      <p:tavLst>
                                        <p:tav tm="0">
                                          <p:val>
                                            <p:fltVal val="0"/>
                                          </p:val>
                                        </p:tav>
                                        <p:tav tm="100000">
                                          <p:val>
                                            <p:strVal val="#ppt_w"/>
                                          </p:val>
                                        </p:tav>
                                      </p:tavLst>
                                    </p:anim>
                                    <p:anim calcmode="lin" valueType="num">
                                      <p:cBhvr>
                                        <p:cTn id="8" dur="300" fill="hold"/>
                                        <p:tgtEl>
                                          <p:spTgt spid="55"/>
                                        </p:tgtEl>
                                        <p:attrNameLst>
                                          <p:attrName>ppt_h</p:attrName>
                                        </p:attrNameLst>
                                      </p:cBhvr>
                                      <p:tavLst>
                                        <p:tav tm="0">
                                          <p:val>
                                            <p:fltVal val="0"/>
                                          </p:val>
                                        </p:tav>
                                        <p:tav tm="100000">
                                          <p:val>
                                            <p:strVal val="#ppt_h"/>
                                          </p:val>
                                        </p:tav>
                                      </p:tavLst>
                                    </p:anim>
                                    <p:anim calcmode="lin" valueType="num">
                                      <p:cBhvr>
                                        <p:cTn id="9" dur="300" fill="hold"/>
                                        <p:tgtEl>
                                          <p:spTgt spid="55"/>
                                        </p:tgtEl>
                                        <p:attrNameLst>
                                          <p:attrName>style.rotation</p:attrName>
                                        </p:attrNameLst>
                                      </p:cBhvr>
                                      <p:tavLst>
                                        <p:tav tm="0">
                                          <p:val>
                                            <p:fltVal val="90"/>
                                          </p:val>
                                        </p:tav>
                                        <p:tav tm="100000">
                                          <p:val>
                                            <p:fltVal val="0"/>
                                          </p:val>
                                        </p:tav>
                                      </p:tavLst>
                                    </p:anim>
                                    <p:animEffect transition="in" filter="fade">
                                      <p:cBhvr>
                                        <p:cTn id="10" dur="300"/>
                                        <p:tgtEl>
                                          <p:spTgt spid="55"/>
                                        </p:tgtEl>
                                      </p:cBhvr>
                                    </p:animEffect>
                                  </p:childTnLst>
                                </p:cTn>
                              </p:par>
                            </p:childTnLst>
                          </p:cTn>
                        </p:par>
                        <p:par>
                          <p:cTn id="11" fill="hold">
                            <p:stCondLst>
                              <p:cond delay="300"/>
                            </p:stCondLst>
                            <p:childTnLst>
                              <p:par>
                                <p:cTn id="12" presetID="31" presetClass="entr" presetSubtype="0" fill="hold" grpId="0" nodeType="afterEffect">
                                  <p:stCondLst>
                                    <p:cond delay="0"/>
                                  </p:stCondLst>
                                  <p:childTnLst>
                                    <p:set>
                                      <p:cBhvr>
                                        <p:cTn id="13" dur="1" fill="hold">
                                          <p:stCondLst>
                                            <p:cond delay="0"/>
                                          </p:stCondLst>
                                        </p:cTn>
                                        <p:tgtEl>
                                          <p:spTgt spid="56"/>
                                        </p:tgtEl>
                                        <p:attrNameLst>
                                          <p:attrName>style.visibility</p:attrName>
                                        </p:attrNameLst>
                                      </p:cBhvr>
                                      <p:to>
                                        <p:strVal val="visible"/>
                                      </p:to>
                                    </p:set>
                                    <p:anim calcmode="lin" valueType="num">
                                      <p:cBhvr>
                                        <p:cTn id="14" dur="300" fill="hold"/>
                                        <p:tgtEl>
                                          <p:spTgt spid="56"/>
                                        </p:tgtEl>
                                        <p:attrNameLst>
                                          <p:attrName>ppt_w</p:attrName>
                                        </p:attrNameLst>
                                      </p:cBhvr>
                                      <p:tavLst>
                                        <p:tav tm="0">
                                          <p:val>
                                            <p:fltVal val="0"/>
                                          </p:val>
                                        </p:tav>
                                        <p:tav tm="100000">
                                          <p:val>
                                            <p:strVal val="#ppt_w"/>
                                          </p:val>
                                        </p:tav>
                                      </p:tavLst>
                                    </p:anim>
                                    <p:anim calcmode="lin" valueType="num">
                                      <p:cBhvr>
                                        <p:cTn id="15" dur="300" fill="hold"/>
                                        <p:tgtEl>
                                          <p:spTgt spid="56"/>
                                        </p:tgtEl>
                                        <p:attrNameLst>
                                          <p:attrName>ppt_h</p:attrName>
                                        </p:attrNameLst>
                                      </p:cBhvr>
                                      <p:tavLst>
                                        <p:tav tm="0">
                                          <p:val>
                                            <p:fltVal val="0"/>
                                          </p:val>
                                        </p:tav>
                                        <p:tav tm="100000">
                                          <p:val>
                                            <p:strVal val="#ppt_h"/>
                                          </p:val>
                                        </p:tav>
                                      </p:tavLst>
                                    </p:anim>
                                    <p:anim calcmode="lin" valueType="num">
                                      <p:cBhvr>
                                        <p:cTn id="16" dur="300" fill="hold"/>
                                        <p:tgtEl>
                                          <p:spTgt spid="56"/>
                                        </p:tgtEl>
                                        <p:attrNameLst>
                                          <p:attrName>style.rotation</p:attrName>
                                        </p:attrNameLst>
                                      </p:cBhvr>
                                      <p:tavLst>
                                        <p:tav tm="0">
                                          <p:val>
                                            <p:fltVal val="90"/>
                                          </p:val>
                                        </p:tav>
                                        <p:tav tm="100000">
                                          <p:val>
                                            <p:fltVal val="0"/>
                                          </p:val>
                                        </p:tav>
                                      </p:tavLst>
                                    </p:anim>
                                    <p:animEffect transition="in" filter="fade">
                                      <p:cBhvr>
                                        <p:cTn id="17" dur="300"/>
                                        <p:tgtEl>
                                          <p:spTgt spid="56"/>
                                        </p:tgtEl>
                                      </p:cBhvr>
                                    </p:animEffect>
                                  </p:childTnLst>
                                </p:cTn>
                              </p:par>
                            </p:childTnLst>
                          </p:cTn>
                        </p:par>
                        <p:par>
                          <p:cTn id="18" fill="hold">
                            <p:stCondLst>
                              <p:cond delay="600"/>
                            </p:stCondLst>
                            <p:childTnLst>
                              <p:par>
                                <p:cTn id="19" presetID="31" presetClass="entr" presetSubtype="0" fill="hold" grpId="0" nodeType="afterEffect">
                                  <p:stCondLst>
                                    <p:cond delay="0"/>
                                  </p:stCondLst>
                                  <p:childTnLst>
                                    <p:set>
                                      <p:cBhvr>
                                        <p:cTn id="20" dur="1" fill="hold">
                                          <p:stCondLst>
                                            <p:cond delay="0"/>
                                          </p:stCondLst>
                                        </p:cTn>
                                        <p:tgtEl>
                                          <p:spTgt spid="57"/>
                                        </p:tgtEl>
                                        <p:attrNameLst>
                                          <p:attrName>style.visibility</p:attrName>
                                        </p:attrNameLst>
                                      </p:cBhvr>
                                      <p:to>
                                        <p:strVal val="visible"/>
                                      </p:to>
                                    </p:set>
                                    <p:anim calcmode="lin" valueType="num">
                                      <p:cBhvr>
                                        <p:cTn id="21" dur="300" fill="hold"/>
                                        <p:tgtEl>
                                          <p:spTgt spid="57"/>
                                        </p:tgtEl>
                                        <p:attrNameLst>
                                          <p:attrName>ppt_w</p:attrName>
                                        </p:attrNameLst>
                                      </p:cBhvr>
                                      <p:tavLst>
                                        <p:tav tm="0">
                                          <p:val>
                                            <p:fltVal val="0"/>
                                          </p:val>
                                        </p:tav>
                                        <p:tav tm="100000">
                                          <p:val>
                                            <p:strVal val="#ppt_w"/>
                                          </p:val>
                                        </p:tav>
                                      </p:tavLst>
                                    </p:anim>
                                    <p:anim calcmode="lin" valueType="num">
                                      <p:cBhvr>
                                        <p:cTn id="22" dur="300" fill="hold"/>
                                        <p:tgtEl>
                                          <p:spTgt spid="57"/>
                                        </p:tgtEl>
                                        <p:attrNameLst>
                                          <p:attrName>ppt_h</p:attrName>
                                        </p:attrNameLst>
                                      </p:cBhvr>
                                      <p:tavLst>
                                        <p:tav tm="0">
                                          <p:val>
                                            <p:fltVal val="0"/>
                                          </p:val>
                                        </p:tav>
                                        <p:tav tm="100000">
                                          <p:val>
                                            <p:strVal val="#ppt_h"/>
                                          </p:val>
                                        </p:tav>
                                      </p:tavLst>
                                    </p:anim>
                                    <p:anim calcmode="lin" valueType="num">
                                      <p:cBhvr>
                                        <p:cTn id="23" dur="300" fill="hold"/>
                                        <p:tgtEl>
                                          <p:spTgt spid="57"/>
                                        </p:tgtEl>
                                        <p:attrNameLst>
                                          <p:attrName>style.rotation</p:attrName>
                                        </p:attrNameLst>
                                      </p:cBhvr>
                                      <p:tavLst>
                                        <p:tav tm="0">
                                          <p:val>
                                            <p:fltVal val="90"/>
                                          </p:val>
                                        </p:tav>
                                        <p:tav tm="100000">
                                          <p:val>
                                            <p:fltVal val="0"/>
                                          </p:val>
                                        </p:tav>
                                      </p:tavLst>
                                    </p:anim>
                                    <p:animEffect transition="in" filter="fade">
                                      <p:cBhvr>
                                        <p:cTn id="24" dur="300"/>
                                        <p:tgtEl>
                                          <p:spTgt spid="57"/>
                                        </p:tgtEl>
                                      </p:cBhvr>
                                    </p:animEffect>
                                  </p:childTnLst>
                                </p:cTn>
                              </p:par>
                            </p:childTnLst>
                          </p:cTn>
                        </p:par>
                        <p:par>
                          <p:cTn id="25" fill="hold">
                            <p:stCondLst>
                              <p:cond delay="900"/>
                            </p:stCondLst>
                            <p:childTnLst>
                              <p:par>
                                <p:cTn id="26" presetID="31" presetClass="entr" presetSubtype="0" fill="hold" grpId="0" nodeType="afterEffect">
                                  <p:stCondLst>
                                    <p:cond delay="0"/>
                                  </p:stCondLst>
                                  <p:childTnLst>
                                    <p:set>
                                      <p:cBhvr>
                                        <p:cTn id="27" dur="1" fill="hold">
                                          <p:stCondLst>
                                            <p:cond delay="0"/>
                                          </p:stCondLst>
                                        </p:cTn>
                                        <p:tgtEl>
                                          <p:spTgt spid="58"/>
                                        </p:tgtEl>
                                        <p:attrNameLst>
                                          <p:attrName>style.visibility</p:attrName>
                                        </p:attrNameLst>
                                      </p:cBhvr>
                                      <p:to>
                                        <p:strVal val="visible"/>
                                      </p:to>
                                    </p:set>
                                    <p:anim calcmode="lin" valueType="num">
                                      <p:cBhvr>
                                        <p:cTn id="28" dur="300" fill="hold"/>
                                        <p:tgtEl>
                                          <p:spTgt spid="58"/>
                                        </p:tgtEl>
                                        <p:attrNameLst>
                                          <p:attrName>ppt_w</p:attrName>
                                        </p:attrNameLst>
                                      </p:cBhvr>
                                      <p:tavLst>
                                        <p:tav tm="0">
                                          <p:val>
                                            <p:fltVal val="0"/>
                                          </p:val>
                                        </p:tav>
                                        <p:tav tm="100000">
                                          <p:val>
                                            <p:strVal val="#ppt_w"/>
                                          </p:val>
                                        </p:tav>
                                      </p:tavLst>
                                    </p:anim>
                                    <p:anim calcmode="lin" valueType="num">
                                      <p:cBhvr>
                                        <p:cTn id="29" dur="300" fill="hold"/>
                                        <p:tgtEl>
                                          <p:spTgt spid="58"/>
                                        </p:tgtEl>
                                        <p:attrNameLst>
                                          <p:attrName>ppt_h</p:attrName>
                                        </p:attrNameLst>
                                      </p:cBhvr>
                                      <p:tavLst>
                                        <p:tav tm="0">
                                          <p:val>
                                            <p:fltVal val="0"/>
                                          </p:val>
                                        </p:tav>
                                        <p:tav tm="100000">
                                          <p:val>
                                            <p:strVal val="#ppt_h"/>
                                          </p:val>
                                        </p:tav>
                                      </p:tavLst>
                                    </p:anim>
                                    <p:anim calcmode="lin" valueType="num">
                                      <p:cBhvr>
                                        <p:cTn id="30" dur="300" fill="hold"/>
                                        <p:tgtEl>
                                          <p:spTgt spid="58"/>
                                        </p:tgtEl>
                                        <p:attrNameLst>
                                          <p:attrName>style.rotation</p:attrName>
                                        </p:attrNameLst>
                                      </p:cBhvr>
                                      <p:tavLst>
                                        <p:tav tm="0">
                                          <p:val>
                                            <p:fltVal val="90"/>
                                          </p:val>
                                        </p:tav>
                                        <p:tav tm="100000">
                                          <p:val>
                                            <p:fltVal val="0"/>
                                          </p:val>
                                        </p:tav>
                                      </p:tavLst>
                                    </p:anim>
                                    <p:animEffect transition="in" filter="fade">
                                      <p:cBhvr>
                                        <p:cTn id="31" dur="300"/>
                                        <p:tgtEl>
                                          <p:spTgt spid="58"/>
                                        </p:tgtEl>
                                      </p:cBhvr>
                                    </p:animEffect>
                                  </p:childTnLst>
                                </p:cTn>
                              </p:par>
                            </p:childTnLst>
                          </p:cTn>
                        </p:par>
                        <p:par>
                          <p:cTn id="32" fill="hold">
                            <p:stCondLst>
                              <p:cond delay="1200"/>
                            </p:stCondLst>
                            <p:childTnLst>
                              <p:par>
                                <p:cTn id="33" presetID="31" presetClass="entr" presetSubtype="0" fill="hold" grpId="0" nodeType="afterEffect">
                                  <p:stCondLst>
                                    <p:cond delay="0"/>
                                  </p:stCondLst>
                                  <p:childTnLst>
                                    <p:set>
                                      <p:cBhvr>
                                        <p:cTn id="34" dur="1" fill="hold">
                                          <p:stCondLst>
                                            <p:cond delay="0"/>
                                          </p:stCondLst>
                                        </p:cTn>
                                        <p:tgtEl>
                                          <p:spTgt spid="59"/>
                                        </p:tgtEl>
                                        <p:attrNameLst>
                                          <p:attrName>style.visibility</p:attrName>
                                        </p:attrNameLst>
                                      </p:cBhvr>
                                      <p:to>
                                        <p:strVal val="visible"/>
                                      </p:to>
                                    </p:set>
                                    <p:anim calcmode="lin" valueType="num">
                                      <p:cBhvr>
                                        <p:cTn id="35" dur="300" fill="hold"/>
                                        <p:tgtEl>
                                          <p:spTgt spid="59"/>
                                        </p:tgtEl>
                                        <p:attrNameLst>
                                          <p:attrName>ppt_w</p:attrName>
                                        </p:attrNameLst>
                                      </p:cBhvr>
                                      <p:tavLst>
                                        <p:tav tm="0">
                                          <p:val>
                                            <p:fltVal val="0"/>
                                          </p:val>
                                        </p:tav>
                                        <p:tav tm="100000">
                                          <p:val>
                                            <p:strVal val="#ppt_w"/>
                                          </p:val>
                                        </p:tav>
                                      </p:tavLst>
                                    </p:anim>
                                    <p:anim calcmode="lin" valueType="num">
                                      <p:cBhvr>
                                        <p:cTn id="36" dur="300" fill="hold"/>
                                        <p:tgtEl>
                                          <p:spTgt spid="59"/>
                                        </p:tgtEl>
                                        <p:attrNameLst>
                                          <p:attrName>ppt_h</p:attrName>
                                        </p:attrNameLst>
                                      </p:cBhvr>
                                      <p:tavLst>
                                        <p:tav tm="0">
                                          <p:val>
                                            <p:fltVal val="0"/>
                                          </p:val>
                                        </p:tav>
                                        <p:tav tm="100000">
                                          <p:val>
                                            <p:strVal val="#ppt_h"/>
                                          </p:val>
                                        </p:tav>
                                      </p:tavLst>
                                    </p:anim>
                                    <p:anim calcmode="lin" valueType="num">
                                      <p:cBhvr>
                                        <p:cTn id="37" dur="300" fill="hold"/>
                                        <p:tgtEl>
                                          <p:spTgt spid="59"/>
                                        </p:tgtEl>
                                        <p:attrNameLst>
                                          <p:attrName>style.rotation</p:attrName>
                                        </p:attrNameLst>
                                      </p:cBhvr>
                                      <p:tavLst>
                                        <p:tav tm="0">
                                          <p:val>
                                            <p:fltVal val="90"/>
                                          </p:val>
                                        </p:tav>
                                        <p:tav tm="100000">
                                          <p:val>
                                            <p:fltVal val="0"/>
                                          </p:val>
                                        </p:tav>
                                      </p:tavLst>
                                    </p:anim>
                                    <p:animEffect transition="in" filter="fade">
                                      <p:cBhvr>
                                        <p:cTn id="38" dur="300"/>
                                        <p:tgtEl>
                                          <p:spTgt spid="59"/>
                                        </p:tgtEl>
                                      </p:cBhvr>
                                    </p:animEffect>
                                  </p:childTnLst>
                                </p:cTn>
                              </p:par>
                            </p:childTnLst>
                          </p:cTn>
                        </p:par>
                        <p:par>
                          <p:cTn id="39" fill="hold">
                            <p:stCondLst>
                              <p:cond delay="1500"/>
                            </p:stCondLst>
                            <p:childTnLst>
                              <p:par>
                                <p:cTn id="40" presetID="31" presetClass="entr" presetSubtype="0" fill="hold" grpId="0" nodeType="afterEffect">
                                  <p:stCondLst>
                                    <p:cond delay="0"/>
                                  </p:stCondLst>
                                  <p:childTnLst>
                                    <p:set>
                                      <p:cBhvr>
                                        <p:cTn id="41" dur="1" fill="hold">
                                          <p:stCondLst>
                                            <p:cond delay="0"/>
                                          </p:stCondLst>
                                        </p:cTn>
                                        <p:tgtEl>
                                          <p:spTgt spid="60"/>
                                        </p:tgtEl>
                                        <p:attrNameLst>
                                          <p:attrName>style.visibility</p:attrName>
                                        </p:attrNameLst>
                                      </p:cBhvr>
                                      <p:to>
                                        <p:strVal val="visible"/>
                                      </p:to>
                                    </p:set>
                                    <p:anim calcmode="lin" valueType="num">
                                      <p:cBhvr>
                                        <p:cTn id="42" dur="300" fill="hold"/>
                                        <p:tgtEl>
                                          <p:spTgt spid="60"/>
                                        </p:tgtEl>
                                        <p:attrNameLst>
                                          <p:attrName>ppt_w</p:attrName>
                                        </p:attrNameLst>
                                      </p:cBhvr>
                                      <p:tavLst>
                                        <p:tav tm="0">
                                          <p:val>
                                            <p:fltVal val="0"/>
                                          </p:val>
                                        </p:tav>
                                        <p:tav tm="100000">
                                          <p:val>
                                            <p:strVal val="#ppt_w"/>
                                          </p:val>
                                        </p:tav>
                                      </p:tavLst>
                                    </p:anim>
                                    <p:anim calcmode="lin" valueType="num">
                                      <p:cBhvr>
                                        <p:cTn id="43" dur="300" fill="hold"/>
                                        <p:tgtEl>
                                          <p:spTgt spid="60"/>
                                        </p:tgtEl>
                                        <p:attrNameLst>
                                          <p:attrName>ppt_h</p:attrName>
                                        </p:attrNameLst>
                                      </p:cBhvr>
                                      <p:tavLst>
                                        <p:tav tm="0">
                                          <p:val>
                                            <p:fltVal val="0"/>
                                          </p:val>
                                        </p:tav>
                                        <p:tav tm="100000">
                                          <p:val>
                                            <p:strVal val="#ppt_h"/>
                                          </p:val>
                                        </p:tav>
                                      </p:tavLst>
                                    </p:anim>
                                    <p:anim calcmode="lin" valueType="num">
                                      <p:cBhvr>
                                        <p:cTn id="44" dur="300" fill="hold"/>
                                        <p:tgtEl>
                                          <p:spTgt spid="60"/>
                                        </p:tgtEl>
                                        <p:attrNameLst>
                                          <p:attrName>style.rotation</p:attrName>
                                        </p:attrNameLst>
                                      </p:cBhvr>
                                      <p:tavLst>
                                        <p:tav tm="0">
                                          <p:val>
                                            <p:fltVal val="90"/>
                                          </p:val>
                                        </p:tav>
                                        <p:tav tm="100000">
                                          <p:val>
                                            <p:fltVal val="0"/>
                                          </p:val>
                                        </p:tav>
                                      </p:tavLst>
                                    </p:anim>
                                    <p:animEffect transition="in" filter="fade">
                                      <p:cBhvr>
                                        <p:cTn id="45" dur="300"/>
                                        <p:tgtEl>
                                          <p:spTgt spid="60"/>
                                        </p:tgtEl>
                                      </p:cBhvr>
                                    </p:animEffect>
                                  </p:childTnLst>
                                </p:cTn>
                              </p:par>
                            </p:childTnLst>
                          </p:cTn>
                        </p:par>
                        <p:par>
                          <p:cTn id="46" fill="hold">
                            <p:stCondLst>
                              <p:cond delay="1800"/>
                            </p:stCondLst>
                            <p:childTnLst>
                              <p:par>
                                <p:cTn id="47" presetID="31" presetClass="entr" presetSubtype="0" fill="hold" grpId="0" nodeType="afterEffect">
                                  <p:stCondLst>
                                    <p:cond delay="0"/>
                                  </p:stCondLst>
                                  <p:childTnLst>
                                    <p:set>
                                      <p:cBhvr>
                                        <p:cTn id="48" dur="1" fill="hold">
                                          <p:stCondLst>
                                            <p:cond delay="0"/>
                                          </p:stCondLst>
                                        </p:cTn>
                                        <p:tgtEl>
                                          <p:spTgt spid="61"/>
                                        </p:tgtEl>
                                        <p:attrNameLst>
                                          <p:attrName>style.visibility</p:attrName>
                                        </p:attrNameLst>
                                      </p:cBhvr>
                                      <p:to>
                                        <p:strVal val="visible"/>
                                      </p:to>
                                    </p:set>
                                    <p:anim calcmode="lin" valueType="num">
                                      <p:cBhvr>
                                        <p:cTn id="49" dur="300" fill="hold"/>
                                        <p:tgtEl>
                                          <p:spTgt spid="61"/>
                                        </p:tgtEl>
                                        <p:attrNameLst>
                                          <p:attrName>ppt_w</p:attrName>
                                        </p:attrNameLst>
                                      </p:cBhvr>
                                      <p:tavLst>
                                        <p:tav tm="0">
                                          <p:val>
                                            <p:fltVal val="0"/>
                                          </p:val>
                                        </p:tav>
                                        <p:tav tm="100000">
                                          <p:val>
                                            <p:strVal val="#ppt_w"/>
                                          </p:val>
                                        </p:tav>
                                      </p:tavLst>
                                    </p:anim>
                                    <p:anim calcmode="lin" valueType="num">
                                      <p:cBhvr>
                                        <p:cTn id="50" dur="300" fill="hold"/>
                                        <p:tgtEl>
                                          <p:spTgt spid="61"/>
                                        </p:tgtEl>
                                        <p:attrNameLst>
                                          <p:attrName>ppt_h</p:attrName>
                                        </p:attrNameLst>
                                      </p:cBhvr>
                                      <p:tavLst>
                                        <p:tav tm="0">
                                          <p:val>
                                            <p:fltVal val="0"/>
                                          </p:val>
                                        </p:tav>
                                        <p:tav tm="100000">
                                          <p:val>
                                            <p:strVal val="#ppt_h"/>
                                          </p:val>
                                        </p:tav>
                                      </p:tavLst>
                                    </p:anim>
                                    <p:anim calcmode="lin" valueType="num">
                                      <p:cBhvr>
                                        <p:cTn id="51" dur="300" fill="hold"/>
                                        <p:tgtEl>
                                          <p:spTgt spid="61"/>
                                        </p:tgtEl>
                                        <p:attrNameLst>
                                          <p:attrName>style.rotation</p:attrName>
                                        </p:attrNameLst>
                                      </p:cBhvr>
                                      <p:tavLst>
                                        <p:tav tm="0">
                                          <p:val>
                                            <p:fltVal val="90"/>
                                          </p:val>
                                        </p:tav>
                                        <p:tav tm="100000">
                                          <p:val>
                                            <p:fltVal val="0"/>
                                          </p:val>
                                        </p:tav>
                                      </p:tavLst>
                                    </p:anim>
                                    <p:animEffect transition="in" filter="fade">
                                      <p:cBhvr>
                                        <p:cTn id="52" dur="300"/>
                                        <p:tgtEl>
                                          <p:spTgt spid="61"/>
                                        </p:tgtEl>
                                      </p:cBhvr>
                                    </p:animEffect>
                                  </p:childTnLst>
                                </p:cTn>
                              </p:par>
                            </p:childTnLst>
                          </p:cTn>
                        </p:par>
                        <p:par>
                          <p:cTn id="53" fill="hold">
                            <p:stCondLst>
                              <p:cond delay="2100"/>
                            </p:stCondLst>
                            <p:childTnLst>
                              <p:par>
                                <p:cTn id="54" presetID="31" presetClass="entr" presetSubtype="0" fill="hold" grpId="0" nodeType="afterEffect">
                                  <p:stCondLst>
                                    <p:cond delay="0"/>
                                  </p:stCondLst>
                                  <p:childTnLst>
                                    <p:set>
                                      <p:cBhvr>
                                        <p:cTn id="55" dur="1" fill="hold">
                                          <p:stCondLst>
                                            <p:cond delay="0"/>
                                          </p:stCondLst>
                                        </p:cTn>
                                        <p:tgtEl>
                                          <p:spTgt spid="62"/>
                                        </p:tgtEl>
                                        <p:attrNameLst>
                                          <p:attrName>style.visibility</p:attrName>
                                        </p:attrNameLst>
                                      </p:cBhvr>
                                      <p:to>
                                        <p:strVal val="visible"/>
                                      </p:to>
                                    </p:set>
                                    <p:anim calcmode="lin" valueType="num">
                                      <p:cBhvr>
                                        <p:cTn id="56" dur="300" fill="hold"/>
                                        <p:tgtEl>
                                          <p:spTgt spid="62"/>
                                        </p:tgtEl>
                                        <p:attrNameLst>
                                          <p:attrName>ppt_w</p:attrName>
                                        </p:attrNameLst>
                                      </p:cBhvr>
                                      <p:tavLst>
                                        <p:tav tm="0">
                                          <p:val>
                                            <p:fltVal val="0"/>
                                          </p:val>
                                        </p:tav>
                                        <p:tav tm="100000">
                                          <p:val>
                                            <p:strVal val="#ppt_w"/>
                                          </p:val>
                                        </p:tav>
                                      </p:tavLst>
                                    </p:anim>
                                    <p:anim calcmode="lin" valueType="num">
                                      <p:cBhvr>
                                        <p:cTn id="57" dur="300" fill="hold"/>
                                        <p:tgtEl>
                                          <p:spTgt spid="62"/>
                                        </p:tgtEl>
                                        <p:attrNameLst>
                                          <p:attrName>ppt_h</p:attrName>
                                        </p:attrNameLst>
                                      </p:cBhvr>
                                      <p:tavLst>
                                        <p:tav tm="0">
                                          <p:val>
                                            <p:fltVal val="0"/>
                                          </p:val>
                                        </p:tav>
                                        <p:tav tm="100000">
                                          <p:val>
                                            <p:strVal val="#ppt_h"/>
                                          </p:val>
                                        </p:tav>
                                      </p:tavLst>
                                    </p:anim>
                                    <p:anim calcmode="lin" valueType="num">
                                      <p:cBhvr>
                                        <p:cTn id="58" dur="300" fill="hold"/>
                                        <p:tgtEl>
                                          <p:spTgt spid="62"/>
                                        </p:tgtEl>
                                        <p:attrNameLst>
                                          <p:attrName>style.rotation</p:attrName>
                                        </p:attrNameLst>
                                      </p:cBhvr>
                                      <p:tavLst>
                                        <p:tav tm="0">
                                          <p:val>
                                            <p:fltVal val="90"/>
                                          </p:val>
                                        </p:tav>
                                        <p:tav tm="100000">
                                          <p:val>
                                            <p:fltVal val="0"/>
                                          </p:val>
                                        </p:tav>
                                      </p:tavLst>
                                    </p:anim>
                                    <p:animEffect transition="in" filter="fade">
                                      <p:cBhvr>
                                        <p:cTn id="59" dur="300"/>
                                        <p:tgtEl>
                                          <p:spTgt spid="62"/>
                                        </p:tgtEl>
                                      </p:cBhvr>
                                    </p:animEffect>
                                  </p:childTnLst>
                                </p:cTn>
                              </p:par>
                            </p:childTnLst>
                          </p:cTn>
                        </p:par>
                        <p:par>
                          <p:cTn id="60" fill="hold">
                            <p:stCondLst>
                              <p:cond delay="2400"/>
                            </p:stCondLst>
                            <p:childTnLst>
                              <p:par>
                                <p:cTn id="61" presetID="31" presetClass="entr" presetSubtype="0" fill="hold" grpId="0" nodeType="afterEffect">
                                  <p:stCondLst>
                                    <p:cond delay="0"/>
                                  </p:stCondLst>
                                  <p:childTnLst>
                                    <p:set>
                                      <p:cBhvr>
                                        <p:cTn id="62" dur="1" fill="hold">
                                          <p:stCondLst>
                                            <p:cond delay="0"/>
                                          </p:stCondLst>
                                        </p:cTn>
                                        <p:tgtEl>
                                          <p:spTgt spid="63"/>
                                        </p:tgtEl>
                                        <p:attrNameLst>
                                          <p:attrName>style.visibility</p:attrName>
                                        </p:attrNameLst>
                                      </p:cBhvr>
                                      <p:to>
                                        <p:strVal val="visible"/>
                                      </p:to>
                                    </p:set>
                                    <p:anim calcmode="lin" valueType="num">
                                      <p:cBhvr>
                                        <p:cTn id="63" dur="300" fill="hold"/>
                                        <p:tgtEl>
                                          <p:spTgt spid="63"/>
                                        </p:tgtEl>
                                        <p:attrNameLst>
                                          <p:attrName>ppt_w</p:attrName>
                                        </p:attrNameLst>
                                      </p:cBhvr>
                                      <p:tavLst>
                                        <p:tav tm="0">
                                          <p:val>
                                            <p:fltVal val="0"/>
                                          </p:val>
                                        </p:tav>
                                        <p:tav tm="100000">
                                          <p:val>
                                            <p:strVal val="#ppt_w"/>
                                          </p:val>
                                        </p:tav>
                                      </p:tavLst>
                                    </p:anim>
                                    <p:anim calcmode="lin" valueType="num">
                                      <p:cBhvr>
                                        <p:cTn id="64" dur="300" fill="hold"/>
                                        <p:tgtEl>
                                          <p:spTgt spid="63"/>
                                        </p:tgtEl>
                                        <p:attrNameLst>
                                          <p:attrName>ppt_h</p:attrName>
                                        </p:attrNameLst>
                                      </p:cBhvr>
                                      <p:tavLst>
                                        <p:tav tm="0">
                                          <p:val>
                                            <p:fltVal val="0"/>
                                          </p:val>
                                        </p:tav>
                                        <p:tav tm="100000">
                                          <p:val>
                                            <p:strVal val="#ppt_h"/>
                                          </p:val>
                                        </p:tav>
                                      </p:tavLst>
                                    </p:anim>
                                    <p:anim calcmode="lin" valueType="num">
                                      <p:cBhvr>
                                        <p:cTn id="65" dur="300" fill="hold"/>
                                        <p:tgtEl>
                                          <p:spTgt spid="63"/>
                                        </p:tgtEl>
                                        <p:attrNameLst>
                                          <p:attrName>style.rotation</p:attrName>
                                        </p:attrNameLst>
                                      </p:cBhvr>
                                      <p:tavLst>
                                        <p:tav tm="0">
                                          <p:val>
                                            <p:fltVal val="90"/>
                                          </p:val>
                                        </p:tav>
                                        <p:tav tm="100000">
                                          <p:val>
                                            <p:fltVal val="0"/>
                                          </p:val>
                                        </p:tav>
                                      </p:tavLst>
                                    </p:anim>
                                    <p:animEffect transition="in" filter="fade">
                                      <p:cBhvr>
                                        <p:cTn id="66" dur="3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57" grpId="0"/>
      <p:bldP spid="58" grpId="0"/>
      <p:bldP spid="59" grpId="0"/>
      <p:bldP spid="60" grpId="0"/>
      <p:bldP spid="61" grpId="0"/>
      <p:bldP spid="62" grpId="0"/>
      <p:bldP spid="6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3"/>
          <p:cNvSpPr txBox="1"/>
          <p:nvPr/>
        </p:nvSpPr>
        <p:spPr>
          <a:xfrm>
            <a:off x="2768970" y="248083"/>
            <a:ext cx="3777531"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zh-CN" altLang="en-US" sz="3600" kern="0" dirty="0" smtClean="0">
                <a:solidFill>
                  <a:srgbClr val="00C8D8"/>
                </a:solidFill>
                <a:latin typeface="微软雅黑" panose="020B0503020204020204" pitchFamily="34" charset="-122"/>
                <a:ea typeface="微软雅黑" panose="020B0503020204020204" pitchFamily="34" charset="-122"/>
              </a:rPr>
              <a:t>联系我们</a:t>
            </a:r>
            <a:endParaRPr lang="zh-CN" altLang="en-US" sz="3600" kern="0" dirty="0">
              <a:solidFill>
                <a:srgbClr val="00C8D8"/>
              </a:solidFill>
              <a:latin typeface="微软雅黑" panose="020B0503020204020204" pitchFamily="34" charset="-122"/>
              <a:ea typeface="微软雅黑" panose="020B0503020204020204" pitchFamily="34" charset="-122"/>
            </a:endParaRPr>
          </a:p>
        </p:txBody>
      </p:sp>
      <p:sp>
        <p:nvSpPr>
          <p:cNvPr id="23" name="矩形 22"/>
          <p:cNvSpPr/>
          <p:nvPr/>
        </p:nvSpPr>
        <p:spPr>
          <a:xfrm>
            <a:off x="-806824" y="847165"/>
            <a:ext cx="524436" cy="88750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矩形 23"/>
          <p:cNvSpPr/>
          <p:nvPr/>
        </p:nvSpPr>
        <p:spPr>
          <a:xfrm>
            <a:off x="-806824" y="1734671"/>
            <a:ext cx="524436" cy="887506"/>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 name="组合 1"/>
          <p:cNvGrpSpPr/>
          <p:nvPr/>
        </p:nvGrpSpPr>
        <p:grpSpPr>
          <a:xfrm>
            <a:off x="354482" y="190001"/>
            <a:ext cx="2228557" cy="763237"/>
            <a:chOff x="157476" y="152440"/>
            <a:chExt cx="2474408" cy="847436"/>
          </a:xfrm>
        </p:grpSpPr>
        <p:sp>
          <p:nvSpPr>
            <p:cNvPr id="25" name="Freeform 24"/>
            <p:cNvSpPr/>
            <p:nvPr/>
          </p:nvSpPr>
          <p:spPr>
            <a:xfrm>
              <a:off x="1332597" y="152440"/>
              <a:ext cx="1299287" cy="847436"/>
            </a:xfrm>
            <a:custGeom>
              <a:avLst/>
              <a:gdLst/>
              <a:ahLst/>
              <a:cxnLst>
                <a:cxn ang="0">
                  <a:pos x="448270" y="0"/>
                </a:cxn>
                <a:cxn ang="0">
                  <a:pos x="2349604" y="0"/>
                </a:cxn>
                <a:cxn ang="0">
                  <a:pos x="2374000" y="55145"/>
                </a:cxn>
                <a:cxn ang="0">
                  <a:pos x="1989769" y="1497335"/>
                </a:cxn>
                <a:cxn ang="0">
                  <a:pos x="1934879" y="1553246"/>
                </a:cxn>
                <a:cxn ang="0">
                  <a:pos x="33544" y="1553246"/>
                </a:cxn>
                <a:cxn ang="0">
                  <a:pos x="8386" y="1497335"/>
                </a:cxn>
                <a:cxn ang="0">
                  <a:pos x="393380" y="55145"/>
                </a:cxn>
                <a:cxn ang="0">
                  <a:pos x="448270" y="0"/>
                </a:cxn>
              </a:cxnLst>
              <a:rect l="0" t="0" r="0" b="0"/>
              <a:pathLst>
                <a:path w="3125" h="2028">
                  <a:moveTo>
                    <a:pt x="588" y="0"/>
                  </a:moveTo>
                  <a:lnTo>
                    <a:pt x="3082" y="0"/>
                  </a:lnTo>
                  <a:cubicBezTo>
                    <a:pt x="3110" y="0"/>
                    <a:pt x="3125" y="32"/>
                    <a:pt x="3114" y="72"/>
                  </a:cubicBezTo>
                  <a:lnTo>
                    <a:pt x="2610" y="1955"/>
                  </a:lnTo>
                  <a:cubicBezTo>
                    <a:pt x="2599" y="1995"/>
                    <a:pt x="2567" y="2028"/>
                    <a:pt x="2538" y="2028"/>
                  </a:cubicBezTo>
                  <a:lnTo>
                    <a:pt x="44" y="2028"/>
                  </a:lnTo>
                  <a:cubicBezTo>
                    <a:pt x="15" y="2028"/>
                    <a:pt x="0" y="1995"/>
                    <a:pt x="11" y="1955"/>
                  </a:cubicBezTo>
                  <a:lnTo>
                    <a:pt x="516" y="72"/>
                  </a:lnTo>
                  <a:cubicBezTo>
                    <a:pt x="527" y="32"/>
                    <a:pt x="559" y="0"/>
                    <a:pt x="588" y="0"/>
                  </a:cubicBez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26" name="Freeform 22"/>
            <p:cNvSpPr/>
            <p:nvPr/>
          </p:nvSpPr>
          <p:spPr>
            <a:xfrm>
              <a:off x="157476" y="152440"/>
              <a:ext cx="1298421" cy="846571"/>
            </a:xfrm>
            <a:custGeom>
              <a:avLst/>
              <a:gdLst/>
              <a:ahLst/>
              <a:cxnLst>
                <a:cxn ang="0">
                  <a:pos x="448114" y="0"/>
                </a:cxn>
                <a:cxn ang="0">
                  <a:pos x="2346501" y="0"/>
                </a:cxn>
                <a:cxn ang="0">
                  <a:pos x="2372412" y="56677"/>
                </a:cxn>
                <a:cxn ang="0">
                  <a:pos x="1988314" y="1496569"/>
                </a:cxn>
                <a:cxn ang="0">
                  <a:pos x="1932681" y="1553246"/>
                </a:cxn>
                <a:cxn ang="0">
                  <a:pos x="33532" y="1553246"/>
                </a:cxn>
                <a:cxn ang="0">
                  <a:pos x="8383" y="1496569"/>
                </a:cxn>
                <a:cxn ang="0">
                  <a:pos x="392481" y="56677"/>
                </a:cxn>
                <a:cxn ang="0">
                  <a:pos x="448114" y="0"/>
                </a:cxn>
              </a:cxnLst>
              <a:rect l="0" t="0" r="0" b="0"/>
              <a:pathLst>
                <a:path w="3124" h="2028">
                  <a:moveTo>
                    <a:pt x="588" y="0"/>
                  </a:moveTo>
                  <a:lnTo>
                    <a:pt x="3079" y="0"/>
                  </a:lnTo>
                  <a:cubicBezTo>
                    <a:pt x="3109" y="0"/>
                    <a:pt x="3124" y="33"/>
                    <a:pt x="3113" y="74"/>
                  </a:cubicBezTo>
                  <a:lnTo>
                    <a:pt x="2609" y="1954"/>
                  </a:lnTo>
                  <a:cubicBezTo>
                    <a:pt x="2598" y="1994"/>
                    <a:pt x="2565" y="2028"/>
                    <a:pt x="2536" y="2028"/>
                  </a:cubicBezTo>
                  <a:lnTo>
                    <a:pt x="44" y="2028"/>
                  </a:lnTo>
                  <a:cubicBezTo>
                    <a:pt x="15" y="2028"/>
                    <a:pt x="0" y="1994"/>
                    <a:pt x="11" y="1954"/>
                  </a:cubicBezTo>
                  <a:lnTo>
                    <a:pt x="515" y="74"/>
                  </a:lnTo>
                  <a:cubicBezTo>
                    <a:pt x="526" y="33"/>
                    <a:pt x="559" y="0"/>
                    <a:pt x="588" y="0"/>
                  </a:cubicBez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grpSp>
      <p:sp>
        <p:nvSpPr>
          <p:cNvPr id="27" name="Freeform 29"/>
          <p:cNvSpPr/>
          <p:nvPr/>
        </p:nvSpPr>
        <p:spPr>
          <a:xfrm>
            <a:off x="1749693" y="403409"/>
            <a:ext cx="441189" cy="335641"/>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FFFFFF"/>
          </a:solidFill>
          <a:ln w="9525">
            <a:noFill/>
          </a:ln>
        </p:spPr>
        <p:txBody>
          <a:bodyPr/>
          <a:lstStyle/>
          <a:p>
            <a:endParaRPr lang="zh-CN" altLang="en-US" sz="1799" dirty="0">
              <a:ea typeface="微软雅黑" panose="020B0503020204020204" pitchFamily="34" charset="-122"/>
            </a:endParaRPr>
          </a:p>
        </p:txBody>
      </p:sp>
      <p:sp>
        <p:nvSpPr>
          <p:cNvPr id="28" name="TextBox 23"/>
          <p:cNvSpPr txBox="1"/>
          <p:nvPr/>
        </p:nvSpPr>
        <p:spPr>
          <a:xfrm>
            <a:off x="488478" y="368127"/>
            <a:ext cx="1127219" cy="3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en-US" altLang="zh-CN" sz="1800" kern="0" dirty="0" smtClean="0">
                <a:solidFill>
                  <a:srgbClr val="FFFFFF"/>
                </a:solidFill>
                <a:latin typeface="微软雅黑" panose="020B0503020204020204" pitchFamily="34" charset="-122"/>
                <a:ea typeface="微软雅黑" panose="020B0503020204020204" pitchFamily="34" charset="-122"/>
              </a:rPr>
              <a:t>LOGO</a:t>
            </a:r>
            <a:endParaRPr lang="zh-CN" altLang="en-US" sz="1800" kern="0" dirty="0">
              <a:solidFill>
                <a:srgbClr val="FFFFFF"/>
              </a:solidFill>
              <a:latin typeface="微软雅黑" panose="020B0503020204020204" pitchFamily="34" charset="-122"/>
              <a:ea typeface="微软雅黑" panose="020B0503020204020204" pitchFamily="34" charset="-122"/>
            </a:endParaRPr>
          </a:p>
        </p:txBody>
      </p:sp>
      <p:sp>
        <p:nvSpPr>
          <p:cNvPr id="12" name="Freeform 28"/>
          <p:cNvSpPr/>
          <p:nvPr/>
        </p:nvSpPr>
        <p:spPr>
          <a:xfrm>
            <a:off x="5584865" y="529454"/>
            <a:ext cx="491880" cy="375265"/>
          </a:xfrm>
          <a:custGeom>
            <a:avLst/>
            <a:gdLst/>
            <a:ahLst/>
            <a:cxnLst>
              <a:cxn ang="0">
                <a:pos x="523584" y="195509"/>
              </a:cxn>
              <a:cxn ang="0">
                <a:pos x="468711" y="250712"/>
              </a:cxn>
              <a:cxn ang="0">
                <a:pos x="320857" y="399452"/>
              </a:cxn>
              <a:cxn ang="0">
                <a:pos x="210348" y="399452"/>
              </a:cxn>
              <a:cxn ang="0">
                <a:pos x="374206" y="234611"/>
              </a:cxn>
              <a:cxn ang="0">
                <a:pos x="0" y="234611"/>
              </a:cxn>
              <a:cxn ang="0">
                <a:pos x="0" y="156407"/>
              </a:cxn>
              <a:cxn ang="0">
                <a:pos x="374206" y="156407"/>
              </a:cxn>
              <a:cxn ang="0">
                <a:pos x="218732" y="0"/>
              </a:cxn>
              <a:cxn ang="0">
                <a:pos x="329241" y="0"/>
              </a:cxn>
              <a:cxn ang="0">
                <a:pos x="468711" y="140307"/>
              </a:cxn>
              <a:cxn ang="0">
                <a:pos x="523584" y="195509"/>
              </a:cxn>
            </a:cxnLst>
            <a:rect l="0" t="0" r="0" b="0"/>
            <a:pathLst>
              <a:path w="687" h="521">
                <a:moveTo>
                  <a:pt x="687" y="255"/>
                </a:moveTo>
                <a:lnTo>
                  <a:pt x="615" y="327"/>
                </a:lnTo>
                <a:lnTo>
                  <a:pt x="421" y="521"/>
                </a:lnTo>
                <a:lnTo>
                  <a:pt x="276" y="521"/>
                </a:lnTo>
                <a:lnTo>
                  <a:pt x="491" y="306"/>
                </a:lnTo>
                <a:lnTo>
                  <a:pt x="0" y="306"/>
                </a:lnTo>
                <a:lnTo>
                  <a:pt x="0" y="204"/>
                </a:lnTo>
                <a:lnTo>
                  <a:pt x="491" y="204"/>
                </a:lnTo>
                <a:lnTo>
                  <a:pt x="287" y="0"/>
                </a:lnTo>
                <a:lnTo>
                  <a:pt x="432" y="0"/>
                </a:lnTo>
                <a:lnTo>
                  <a:pt x="615" y="183"/>
                </a:lnTo>
                <a:lnTo>
                  <a:pt x="687" y="255"/>
                </a:ln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sp>
        <p:nvSpPr>
          <p:cNvPr id="13" name="Freeform 29"/>
          <p:cNvSpPr/>
          <p:nvPr/>
        </p:nvSpPr>
        <p:spPr>
          <a:xfrm>
            <a:off x="6222962" y="71945"/>
            <a:ext cx="624943" cy="475435"/>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14" name="Oval 5"/>
          <p:cNvSpPr>
            <a:spLocks noChangeArrowheads="1"/>
          </p:cNvSpPr>
          <p:nvPr/>
        </p:nvSpPr>
        <p:spPr bwMode="auto">
          <a:xfrm>
            <a:off x="686746" y="1532000"/>
            <a:ext cx="4022439" cy="4026859"/>
          </a:xfrm>
          <a:prstGeom prst="ellipse">
            <a:avLst/>
          </a:prstGeom>
          <a:solidFill>
            <a:schemeClr val="accent1">
              <a:lumMod val="20000"/>
              <a:lumOff val="80000"/>
            </a:schemeClr>
          </a:solidFill>
          <a:ln>
            <a:noFill/>
          </a:ln>
        </p:spPr>
        <p:txBody>
          <a:bodyPr vert="horz" wrap="square" lIns="91440" tIns="45720" rIns="91440" bIns="45720" numCol="1" anchor="t" anchorCtr="0" compatLnSpc="1"/>
          <a:lstStyle/>
          <a:p>
            <a:endParaRPr lang="zh-CN" altLang="en-US"/>
          </a:p>
        </p:txBody>
      </p:sp>
      <p:sp>
        <p:nvSpPr>
          <p:cNvPr id="15" name="Oval 6"/>
          <p:cNvSpPr>
            <a:spLocks noChangeArrowheads="1"/>
          </p:cNvSpPr>
          <p:nvPr/>
        </p:nvSpPr>
        <p:spPr bwMode="auto">
          <a:xfrm>
            <a:off x="938701" y="1783955"/>
            <a:ext cx="3518529" cy="3522949"/>
          </a:xfrm>
          <a:prstGeom prst="ellipse">
            <a:avLst/>
          </a:prstGeom>
          <a:blipFill>
            <a:blip r:embed="rId3"/>
            <a:stretch>
              <a:fillRect/>
            </a:stretch>
          </a:blipFill>
          <a:ln>
            <a:noFill/>
          </a:ln>
        </p:spPr>
        <p:txBody>
          <a:bodyPr vert="horz" wrap="square" lIns="91440" tIns="45720" rIns="91440" bIns="45720" numCol="1" anchor="t" anchorCtr="0" compatLnSpc="1"/>
          <a:lstStyle/>
          <a:p>
            <a:endParaRPr lang="zh-CN" altLang="en-US"/>
          </a:p>
        </p:txBody>
      </p:sp>
      <p:grpSp>
        <p:nvGrpSpPr>
          <p:cNvPr id="16" name="组合 15"/>
          <p:cNvGrpSpPr/>
          <p:nvPr/>
        </p:nvGrpSpPr>
        <p:grpSpPr>
          <a:xfrm>
            <a:off x="3677053" y="4464392"/>
            <a:ext cx="780177" cy="780177"/>
            <a:chOff x="4188850" y="2345123"/>
            <a:chExt cx="780177" cy="780177"/>
          </a:xfrm>
        </p:grpSpPr>
        <p:sp>
          <p:nvSpPr>
            <p:cNvPr id="17" name="Oval 9"/>
            <p:cNvSpPr>
              <a:spLocks noChangeArrowheads="1"/>
            </p:cNvSpPr>
            <p:nvPr/>
          </p:nvSpPr>
          <p:spPr bwMode="auto">
            <a:xfrm>
              <a:off x="4188850" y="2345123"/>
              <a:ext cx="780177" cy="780177"/>
            </a:xfrm>
            <a:prstGeom prst="ellipse">
              <a:avLst/>
            </a:prstGeom>
            <a:solidFill>
              <a:srgbClr val="00C8D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0"/>
            <p:cNvSpPr>
              <a:spLocks noEditPoints="1"/>
            </p:cNvSpPr>
            <p:nvPr/>
          </p:nvSpPr>
          <p:spPr bwMode="auto">
            <a:xfrm>
              <a:off x="4407652" y="2426898"/>
              <a:ext cx="358041" cy="576845"/>
            </a:xfrm>
            <a:custGeom>
              <a:avLst/>
              <a:gdLst>
                <a:gd name="T0" fmla="*/ 211 w 426"/>
                <a:gd name="T1" fmla="*/ 450 h 684"/>
                <a:gd name="T2" fmla="*/ 213 w 426"/>
                <a:gd name="T3" fmla="*/ 450 h 684"/>
                <a:gd name="T4" fmla="*/ 215 w 426"/>
                <a:gd name="T5" fmla="*/ 450 h 684"/>
                <a:gd name="T6" fmla="*/ 317 w 426"/>
                <a:gd name="T7" fmla="*/ 348 h 684"/>
                <a:gd name="T8" fmla="*/ 317 w 426"/>
                <a:gd name="T9" fmla="*/ 102 h 684"/>
                <a:gd name="T10" fmla="*/ 215 w 426"/>
                <a:gd name="T11" fmla="*/ 0 h 684"/>
                <a:gd name="T12" fmla="*/ 213 w 426"/>
                <a:gd name="T13" fmla="*/ 0 h 684"/>
                <a:gd name="T14" fmla="*/ 211 w 426"/>
                <a:gd name="T15" fmla="*/ 0 h 684"/>
                <a:gd name="T16" fmla="*/ 109 w 426"/>
                <a:gd name="T17" fmla="*/ 102 h 684"/>
                <a:gd name="T18" fmla="*/ 109 w 426"/>
                <a:gd name="T19" fmla="*/ 348 h 684"/>
                <a:gd name="T20" fmla="*/ 211 w 426"/>
                <a:gd name="T21" fmla="*/ 450 h 684"/>
                <a:gd name="T22" fmla="*/ 426 w 426"/>
                <a:gd name="T23" fmla="*/ 350 h 684"/>
                <a:gd name="T24" fmla="*/ 426 w 426"/>
                <a:gd name="T25" fmla="*/ 225 h 684"/>
                <a:gd name="T26" fmla="*/ 370 w 426"/>
                <a:gd name="T27" fmla="*/ 225 h 684"/>
                <a:gd name="T28" fmla="*/ 370 w 426"/>
                <a:gd name="T29" fmla="*/ 350 h 684"/>
                <a:gd name="T30" fmla="*/ 217 w 426"/>
                <a:gd name="T31" fmla="*/ 503 h 684"/>
                <a:gd name="T32" fmla="*/ 214 w 426"/>
                <a:gd name="T33" fmla="*/ 503 h 684"/>
                <a:gd name="T34" fmla="*/ 213 w 426"/>
                <a:gd name="T35" fmla="*/ 503 h 684"/>
                <a:gd name="T36" fmla="*/ 212 w 426"/>
                <a:gd name="T37" fmla="*/ 503 h 684"/>
                <a:gd name="T38" fmla="*/ 209 w 426"/>
                <a:gd name="T39" fmla="*/ 503 h 684"/>
                <a:gd name="T40" fmla="*/ 57 w 426"/>
                <a:gd name="T41" fmla="*/ 350 h 684"/>
                <a:gd name="T42" fmla="*/ 57 w 426"/>
                <a:gd name="T43" fmla="*/ 225 h 684"/>
                <a:gd name="T44" fmla="*/ 0 w 426"/>
                <a:gd name="T45" fmla="*/ 225 h 684"/>
                <a:gd name="T46" fmla="*/ 0 w 426"/>
                <a:gd name="T47" fmla="*/ 350 h 684"/>
                <a:gd name="T48" fmla="*/ 180 w 426"/>
                <a:gd name="T49" fmla="*/ 557 h 684"/>
                <a:gd name="T50" fmla="*/ 180 w 426"/>
                <a:gd name="T51" fmla="*/ 648 h 684"/>
                <a:gd name="T52" fmla="*/ 52 w 426"/>
                <a:gd name="T53" fmla="*/ 684 h 684"/>
                <a:gd name="T54" fmla="*/ 375 w 426"/>
                <a:gd name="T55" fmla="*/ 684 h 684"/>
                <a:gd name="T56" fmla="*/ 246 w 426"/>
                <a:gd name="T57" fmla="*/ 647 h 684"/>
                <a:gd name="T58" fmla="*/ 246 w 426"/>
                <a:gd name="T59" fmla="*/ 557 h 684"/>
                <a:gd name="T60" fmla="*/ 426 w 426"/>
                <a:gd name="T61" fmla="*/ 350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26" h="684">
                  <a:moveTo>
                    <a:pt x="211" y="450"/>
                  </a:moveTo>
                  <a:cubicBezTo>
                    <a:pt x="212" y="450"/>
                    <a:pt x="212" y="450"/>
                    <a:pt x="213" y="450"/>
                  </a:cubicBezTo>
                  <a:cubicBezTo>
                    <a:pt x="214" y="450"/>
                    <a:pt x="214" y="450"/>
                    <a:pt x="215" y="450"/>
                  </a:cubicBezTo>
                  <a:cubicBezTo>
                    <a:pt x="271" y="450"/>
                    <a:pt x="317" y="404"/>
                    <a:pt x="317" y="348"/>
                  </a:cubicBezTo>
                  <a:lnTo>
                    <a:pt x="317" y="102"/>
                  </a:lnTo>
                  <a:cubicBezTo>
                    <a:pt x="317" y="45"/>
                    <a:pt x="271" y="0"/>
                    <a:pt x="215" y="0"/>
                  </a:cubicBezTo>
                  <a:cubicBezTo>
                    <a:pt x="214" y="0"/>
                    <a:pt x="214" y="0"/>
                    <a:pt x="213" y="0"/>
                  </a:cubicBezTo>
                  <a:cubicBezTo>
                    <a:pt x="213" y="0"/>
                    <a:pt x="212" y="0"/>
                    <a:pt x="211" y="0"/>
                  </a:cubicBezTo>
                  <a:cubicBezTo>
                    <a:pt x="155" y="0"/>
                    <a:pt x="109" y="45"/>
                    <a:pt x="109" y="102"/>
                  </a:cubicBezTo>
                  <a:lnTo>
                    <a:pt x="109" y="348"/>
                  </a:lnTo>
                  <a:cubicBezTo>
                    <a:pt x="109" y="404"/>
                    <a:pt x="155" y="450"/>
                    <a:pt x="211" y="450"/>
                  </a:cubicBezTo>
                  <a:close/>
                  <a:moveTo>
                    <a:pt x="426" y="350"/>
                  </a:moveTo>
                  <a:lnTo>
                    <a:pt x="426" y="225"/>
                  </a:lnTo>
                  <a:cubicBezTo>
                    <a:pt x="426" y="190"/>
                    <a:pt x="370" y="189"/>
                    <a:pt x="370" y="225"/>
                  </a:cubicBezTo>
                  <a:lnTo>
                    <a:pt x="370" y="350"/>
                  </a:lnTo>
                  <a:cubicBezTo>
                    <a:pt x="370" y="434"/>
                    <a:pt x="301" y="503"/>
                    <a:pt x="217" y="503"/>
                  </a:cubicBezTo>
                  <a:cubicBezTo>
                    <a:pt x="216" y="503"/>
                    <a:pt x="215" y="503"/>
                    <a:pt x="214" y="503"/>
                  </a:cubicBezTo>
                  <a:lnTo>
                    <a:pt x="213" y="503"/>
                  </a:lnTo>
                  <a:lnTo>
                    <a:pt x="212" y="503"/>
                  </a:lnTo>
                  <a:cubicBezTo>
                    <a:pt x="211" y="503"/>
                    <a:pt x="210" y="503"/>
                    <a:pt x="209" y="503"/>
                  </a:cubicBezTo>
                  <a:cubicBezTo>
                    <a:pt x="125" y="503"/>
                    <a:pt x="57" y="434"/>
                    <a:pt x="57" y="350"/>
                  </a:cubicBezTo>
                  <a:lnTo>
                    <a:pt x="57" y="225"/>
                  </a:lnTo>
                  <a:cubicBezTo>
                    <a:pt x="57" y="190"/>
                    <a:pt x="0" y="189"/>
                    <a:pt x="0" y="225"/>
                  </a:cubicBezTo>
                  <a:cubicBezTo>
                    <a:pt x="0" y="242"/>
                    <a:pt x="0" y="350"/>
                    <a:pt x="0" y="350"/>
                  </a:cubicBezTo>
                  <a:cubicBezTo>
                    <a:pt x="0" y="456"/>
                    <a:pt x="78" y="543"/>
                    <a:pt x="180" y="557"/>
                  </a:cubicBezTo>
                  <a:lnTo>
                    <a:pt x="180" y="648"/>
                  </a:lnTo>
                  <a:lnTo>
                    <a:pt x="52" y="684"/>
                  </a:lnTo>
                  <a:lnTo>
                    <a:pt x="375" y="684"/>
                  </a:lnTo>
                  <a:lnTo>
                    <a:pt x="246" y="647"/>
                  </a:lnTo>
                  <a:lnTo>
                    <a:pt x="246" y="557"/>
                  </a:lnTo>
                  <a:cubicBezTo>
                    <a:pt x="348" y="543"/>
                    <a:pt x="426" y="456"/>
                    <a:pt x="426" y="35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9" name="矩形 18"/>
          <p:cNvSpPr/>
          <p:nvPr/>
        </p:nvSpPr>
        <p:spPr>
          <a:xfrm>
            <a:off x="5073434" y="2345100"/>
            <a:ext cx="6480720" cy="2400657"/>
          </a:xfrm>
          <a:prstGeom prst="rect">
            <a:avLst/>
          </a:prstGeom>
          <a:noFill/>
        </p:spPr>
        <p:txBody>
          <a:bodyPr wrap="square" rtlCol="0">
            <a:spAutoFit/>
          </a:bodyPr>
          <a:lstStyle/>
          <a:p>
            <a:pPr algn="just">
              <a:lnSpc>
                <a:spcPct val="150000"/>
              </a:lnSpc>
            </a:pPr>
            <a:r>
              <a:rPr lang="zh-CN" altLang="en-US" sz="2000" b="1" dirty="0">
                <a:solidFill>
                  <a:srgbClr val="1F3240"/>
                </a:solidFill>
                <a:latin typeface="微软雅黑" panose="020B0503020204020204" pitchFamily="34" charset="-122"/>
                <a:ea typeface="微软雅黑" panose="020B0503020204020204" pitchFamily="34" charset="-122"/>
              </a:rPr>
              <a:t>公司地址：</a:t>
            </a:r>
            <a:r>
              <a:rPr lang="zh-CN" altLang="en-US" sz="2000" dirty="0">
                <a:solidFill>
                  <a:srgbClr val="1F3240"/>
                </a:solidFill>
                <a:latin typeface="微软雅黑" panose="020B0503020204020204" pitchFamily="34" charset="-122"/>
                <a:ea typeface="微软雅黑" panose="020B0503020204020204" pitchFamily="34" charset="-122"/>
              </a:rPr>
              <a:t>北京市高新区某某大道</a:t>
            </a:r>
            <a:r>
              <a:rPr lang="en-US" altLang="zh-CN" sz="2000" dirty="0">
                <a:solidFill>
                  <a:srgbClr val="1F3240"/>
                </a:solidFill>
                <a:latin typeface="微软雅黑" panose="020B0503020204020204" pitchFamily="34" charset="-122"/>
                <a:ea typeface="微软雅黑" panose="020B0503020204020204" pitchFamily="34" charset="-122"/>
              </a:rPr>
              <a:t>83</a:t>
            </a:r>
            <a:r>
              <a:rPr lang="zh-CN" altLang="en-US" sz="2000" dirty="0">
                <a:solidFill>
                  <a:srgbClr val="1F3240"/>
                </a:solidFill>
                <a:latin typeface="微软雅黑" panose="020B0503020204020204" pitchFamily="34" charset="-122"/>
                <a:ea typeface="微软雅黑" panose="020B0503020204020204" pitchFamily="34" charset="-122"/>
              </a:rPr>
              <a:t>号</a:t>
            </a:r>
            <a:r>
              <a:rPr lang="en-US" altLang="zh-CN" sz="2000" dirty="0">
                <a:solidFill>
                  <a:srgbClr val="1F3240"/>
                </a:solidFill>
                <a:latin typeface="微软雅黑" panose="020B0503020204020204" pitchFamily="34" charset="-122"/>
                <a:ea typeface="微软雅黑" panose="020B0503020204020204" pitchFamily="34" charset="-122"/>
              </a:rPr>
              <a:t>C</a:t>
            </a:r>
            <a:r>
              <a:rPr lang="zh-CN" altLang="en-US" sz="2000" dirty="0">
                <a:solidFill>
                  <a:srgbClr val="1F3240"/>
                </a:solidFill>
                <a:latin typeface="微软雅黑" panose="020B0503020204020204" pitchFamily="34" charset="-122"/>
                <a:ea typeface="微软雅黑" panose="020B0503020204020204" pitchFamily="34" charset="-122"/>
              </a:rPr>
              <a:t>座</a:t>
            </a:r>
            <a:r>
              <a:rPr lang="en-US" altLang="zh-CN" sz="2000" dirty="0">
                <a:solidFill>
                  <a:srgbClr val="1F3240"/>
                </a:solidFill>
                <a:latin typeface="微软雅黑" panose="020B0503020204020204" pitchFamily="34" charset="-122"/>
                <a:ea typeface="微软雅黑" panose="020B0503020204020204" pitchFamily="34" charset="-122"/>
              </a:rPr>
              <a:t>1825</a:t>
            </a:r>
            <a:r>
              <a:rPr lang="zh-CN" altLang="en-US" sz="2000" dirty="0">
                <a:solidFill>
                  <a:srgbClr val="1F3240"/>
                </a:solidFill>
                <a:latin typeface="微软雅黑" panose="020B0503020204020204" pitchFamily="34" charset="-122"/>
                <a:ea typeface="微软雅黑" panose="020B0503020204020204" pitchFamily="34" charset="-122"/>
              </a:rPr>
              <a:t>室</a:t>
            </a:r>
            <a:endParaRPr lang="en-US" altLang="zh-CN" sz="2000" dirty="0">
              <a:solidFill>
                <a:srgbClr val="1F3240"/>
              </a:solidFill>
              <a:latin typeface="微软雅黑" panose="020B0503020204020204" pitchFamily="34" charset="-122"/>
              <a:ea typeface="微软雅黑" panose="020B0503020204020204" pitchFamily="34" charset="-122"/>
            </a:endParaRPr>
          </a:p>
          <a:p>
            <a:pPr algn="just">
              <a:lnSpc>
                <a:spcPct val="150000"/>
              </a:lnSpc>
            </a:pPr>
            <a:r>
              <a:rPr lang="zh-CN" altLang="en-US" sz="2000" b="1" dirty="0">
                <a:solidFill>
                  <a:srgbClr val="1F3240"/>
                </a:solidFill>
                <a:latin typeface="微软雅黑" panose="020B0503020204020204" pitchFamily="34" charset="-122"/>
                <a:ea typeface="微软雅黑" panose="020B0503020204020204" pitchFamily="34" charset="-122"/>
              </a:rPr>
              <a:t>电话：</a:t>
            </a:r>
            <a:r>
              <a:rPr lang="en-US" altLang="zh-CN" sz="2000" dirty="0">
                <a:solidFill>
                  <a:srgbClr val="1F3240"/>
                </a:solidFill>
                <a:latin typeface="微软雅黑" panose="020B0503020204020204" pitchFamily="34" charset="-122"/>
                <a:ea typeface="微软雅黑" panose="020B0503020204020204" pitchFamily="34" charset="-122"/>
              </a:rPr>
              <a:t>010-88888888</a:t>
            </a:r>
          </a:p>
          <a:p>
            <a:pPr algn="just">
              <a:lnSpc>
                <a:spcPct val="150000"/>
              </a:lnSpc>
            </a:pPr>
            <a:r>
              <a:rPr lang="zh-CN" altLang="en-US" sz="2000" b="1" dirty="0">
                <a:solidFill>
                  <a:srgbClr val="1F3240"/>
                </a:solidFill>
                <a:latin typeface="微软雅黑" panose="020B0503020204020204" pitchFamily="34" charset="-122"/>
                <a:ea typeface="微软雅黑" panose="020B0503020204020204" pitchFamily="34" charset="-122"/>
              </a:rPr>
              <a:t>传真：</a:t>
            </a:r>
            <a:r>
              <a:rPr lang="en-US" altLang="zh-CN" sz="2000" dirty="0">
                <a:solidFill>
                  <a:srgbClr val="1F3240"/>
                </a:solidFill>
                <a:latin typeface="微软雅黑" panose="020B0503020204020204" pitchFamily="34" charset="-122"/>
                <a:ea typeface="微软雅黑" panose="020B0503020204020204" pitchFamily="34" charset="-122"/>
              </a:rPr>
              <a:t>010-88888899</a:t>
            </a:r>
          </a:p>
          <a:p>
            <a:pPr algn="just">
              <a:lnSpc>
                <a:spcPct val="150000"/>
              </a:lnSpc>
            </a:pPr>
            <a:r>
              <a:rPr lang="en-US" altLang="zh-CN" sz="2000" b="1" dirty="0">
                <a:solidFill>
                  <a:srgbClr val="1F3240"/>
                </a:solidFill>
                <a:latin typeface="微软雅黑" panose="020B0503020204020204" pitchFamily="34" charset="-122"/>
                <a:ea typeface="微软雅黑" panose="020B0503020204020204" pitchFamily="34" charset="-122"/>
              </a:rPr>
              <a:t>E-Mail</a:t>
            </a:r>
            <a:r>
              <a:rPr lang="zh-CN" altLang="en-US" sz="2000" b="1" dirty="0">
                <a:solidFill>
                  <a:srgbClr val="1F3240"/>
                </a:solidFill>
                <a:latin typeface="微软雅黑" panose="020B0503020204020204" pitchFamily="34" charset="-122"/>
                <a:ea typeface="微软雅黑" panose="020B0503020204020204" pitchFamily="34" charset="-122"/>
              </a:rPr>
              <a:t>：</a:t>
            </a:r>
            <a:r>
              <a:rPr lang="en-US" altLang="zh-CN" sz="2000" dirty="0">
                <a:solidFill>
                  <a:srgbClr val="1F3240"/>
                </a:solidFill>
                <a:latin typeface="微软雅黑" panose="020B0503020204020204" pitchFamily="34" charset="-122"/>
                <a:ea typeface="微软雅黑" panose="020B0503020204020204" pitchFamily="34" charset="-122"/>
              </a:rPr>
              <a:t>service@adress.com</a:t>
            </a:r>
            <a:endParaRPr lang="zh-CN" altLang="en-US" sz="2000" dirty="0">
              <a:solidFill>
                <a:srgbClr val="1F3240"/>
              </a:solidFill>
              <a:latin typeface="微软雅黑" panose="020B0503020204020204" pitchFamily="34" charset="-122"/>
              <a:ea typeface="微软雅黑" panose="020B0503020204020204" pitchFamily="34" charset="-122"/>
            </a:endParaRPr>
          </a:p>
          <a:p>
            <a:pPr algn="just">
              <a:lnSpc>
                <a:spcPct val="150000"/>
              </a:lnSpc>
            </a:pPr>
            <a:r>
              <a:rPr lang="zh-CN" altLang="en-US" sz="2000" b="1" dirty="0">
                <a:solidFill>
                  <a:srgbClr val="1F3240"/>
                </a:solidFill>
                <a:latin typeface="微软雅黑" panose="020B0503020204020204" pitchFamily="34" charset="-122"/>
                <a:ea typeface="微软雅黑" panose="020B0503020204020204" pitchFamily="34" charset="-122"/>
              </a:rPr>
              <a:t>网址：</a:t>
            </a:r>
            <a:r>
              <a:rPr lang="en-US" altLang="zh-CN" sz="2000" dirty="0">
                <a:solidFill>
                  <a:srgbClr val="1F3240"/>
                </a:solidFill>
                <a:latin typeface="微软雅黑" panose="020B0503020204020204" pitchFamily="34" charset="-122"/>
                <a:ea typeface="微软雅黑" panose="020B0503020204020204" pitchFamily="34" charset="-122"/>
              </a:rPr>
              <a:t>www. adress.com</a:t>
            </a:r>
            <a:r>
              <a:rPr lang="zh-CN" altLang="en-US" sz="2000" dirty="0">
                <a:solidFill>
                  <a:srgbClr val="1F3240"/>
                </a:solidFill>
                <a:latin typeface="微软雅黑" panose="020B0503020204020204" pitchFamily="34" charset="-122"/>
                <a:ea typeface="微软雅黑" panose="020B0503020204020204" pitchFamily="34" charset="-122"/>
              </a:rPr>
              <a:t>　</a:t>
            </a:r>
            <a:endParaRPr lang="zh-CN" altLang="zh-CN" sz="2000" dirty="0">
              <a:solidFill>
                <a:srgbClr val="1F324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9946974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5644">
        <p15:prstTrans prst="pageCurlDouble"/>
      </p:transition>
    </mc:Choice>
    <mc:Fallback>
      <p:transition spd="slow" advClick="0" advTm="5644">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2622068"/>
            <a:ext cx="5394967" cy="4235932"/>
          </a:xfrm>
          <a:custGeom>
            <a:avLst/>
            <a:gdLst>
              <a:gd name="connsiteX0" fmla="*/ 1159035 w 5394967"/>
              <a:gd name="connsiteY0" fmla="*/ 0 h 4235932"/>
              <a:gd name="connsiteX1" fmla="*/ 5394967 w 5394967"/>
              <a:gd name="connsiteY1" fmla="*/ 4235932 h 4235932"/>
              <a:gd name="connsiteX2" fmla="*/ 0 w 5394967"/>
              <a:gd name="connsiteY2" fmla="*/ 4235932 h 4235932"/>
              <a:gd name="connsiteX3" fmla="*/ 0 w 5394967"/>
              <a:gd name="connsiteY3" fmla="*/ 1159034 h 4235932"/>
            </a:gdLst>
            <a:ahLst/>
            <a:cxnLst>
              <a:cxn ang="0">
                <a:pos x="connsiteX0" y="connsiteY0"/>
              </a:cxn>
              <a:cxn ang="0">
                <a:pos x="connsiteX1" y="connsiteY1"/>
              </a:cxn>
              <a:cxn ang="0">
                <a:pos x="connsiteX2" y="connsiteY2"/>
              </a:cxn>
              <a:cxn ang="0">
                <a:pos x="connsiteX3" y="connsiteY3"/>
              </a:cxn>
            </a:cxnLst>
            <a:rect l="l" t="t" r="r" b="b"/>
            <a:pathLst>
              <a:path w="5394967" h="4235932">
                <a:moveTo>
                  <a:pt x="1159035" y="0"/>
                </a:moveTo>
                <a:lnTo>
                  <a:pt x="5394967" y="4235932"/>
                </a:lnTo>
                <a:lnTo>
                  <a:pt x="0" y="4235932"/>
                </a:lnTo>
                <a:lnTo>
                  <a:pt x="0" y="1159034"/>
                </a:lnTo>
                <a:close/>
              </a:path>
            </a:pathLst>
          </a:custGeom>
        </p:spPr>
      </p:pic>
      <p:sp>
        <p:nvSpPr>
          <p:cNvPr id="3" name="矩形 2"/>
          <p:cNvSpPr/>
          <p:nvPr/>
        </p:nvSpPr>
        <p:spPr>
          <a:xfrm rot="18900000" flipH="1">
            <a:off x="1657046" y="1617576"/>
            <a:ext cx="1773028" cy="1773028"/>
          </a:xfrm>
          <a:prstGeom prst="rect">
            <a:avLst/>
          </a:prstGeom>
          <a:blipFill dpi="0" rotWithShape="0">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rot="18900000" flipH="1">
            <a:off x="3028124" y="2988654"/>
            <a:ext cx="1773028" cy="1773028"/>
          </a:xfrm>
          <a:prstGeom prst="rect">
            <a:avLst/>
          </a:prstGeom>
          <a:blipFill dpi="0" rotWithShape="0">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18900000" flipH="1">
            <a:off x="4399202" y="4359732"/>
            <a:ext cx="1773028" cy="1773028"/>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rot="18900000" flipH="1">
            <a:off x="-1370705" y="200019"/>
            <a:ext cx="3369190" cy="2481373"/>
          </a:xfrm>
          <a:custGeom>
            <a:avLst/>
            <a:gdLst>
              <a:gd name="connsiteX0" fmla="*/ 887816 w 3369190"/>
              <a:gd name="connsiteY0" fmla="*/ 0 h 2481373"/>
              <a:gd name="connsiteX1" fmla="*/ 0 w 3369190"/>
              <a:gd name="connsiteY1" fmla="*/ 887817 h 2481373"/>
              <a:gd name="connsiteX2" fmla="*/ 0 w 3369190"/>
              <a:gd name="connsiteY2" fmla="*/ 2481373 h 2481373"/>
              <a:gd name="connsiteX3" fmla="*/ 3369190 w 3369190"/>
              <a:gd name="connsiteY3" fmla="*/ 2481373 h 2481373"/>
            </a:gdLst>
            <a:ahLst/>
            <a:cxnLst>
              <a:cxn ang="0">
                <a:pos x="connsiteX0" y="connsiteY0"/>
              </a:cxn>
              <a:cxn ang="0">
                <a:pos x="connsiteX1" y="connsiteY1"/>
              </a:cxn>
              <a:cxn ang="0">
                <a:pos x="connsiteX2" y="connsiteY2"/>
              </a:cxn>
              <a:cxn ang="0">
                <a:pos x="connsiteX3" y="connsiteY3"/>
              </a:cxn>
            </a:cxnLst>
            <a:rect l="l" t="t" r="r" b="b"/>
            <a:pathLst>
              <a:path w="3369190" h="2481373">
                <a:moveTo>
                  <a:pt x="887816" y="0"/>
                </a:moveTo>
                <a:lnTo>
                  <a:pt x="0" y="887817"/>
                </a:lnTo>
                <a:lnTo>
                  <a:pt x="0" y="2481373"/>
                </a:lnTo>
                <a:lnTo>
                  <a:pt x="3369190" y="2481373"/>
                </a:lnTo>
                <a:close/>
              </a:path>
            </a:pathLst>
          </a:cu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9" name="文本框 18"/>
          <p:cNvSpPr txBox="1"/>
          <p:nvPr/>
        </p:nvSpPr>
        <p:spPr>
          <a:xfrm>
            <a:off x="5953260" y="1989315"/>
            <a:ext cx="5724644" cy="830997"/>
          </a:xfrm>
          <a:prstGeom prst="rect">
            <a:avLst/>
          </a:prstGeom>
          <a:noFill/>
        </p:spPr>
        <p:txBody>
          <a:bodyPr wrap="none" rtlCol="0">
            <a:spAutoFit/>
          </a:bodyPr>
          <a:lstStyle/>
          <a:p>
            <a:r>
              <a:rPr lang="zh-CN" altLang="en-US" sz="4800" b="1" dirty="0" smtClean="0">
                <a:solidFill>
                  <a:srgbClr val="1F3240"/>
                </a:solidFill>
                <a:latin typeface="方正兰亭超细黑简体" panose="02000000000000000000" pitchFamily="2" charset="-122"/>
                <a:ea typeface="创艺简细圆" pitchFamily="2" charset="-122"/>
              </a:rPr>
              <a:t>感谢在座各位的聆听</a:t>
            </a:r>
            <a:endParaRPr lang="zh-CN" altLang="en-US" sz="4800" b="1" dirty="0">
              <a:solidFill>
                <a:srgbClr val="1F3240"/>
              </a:solidFill>
              <a:latin typeface="方正兰亭超细黑简体" panose="02000000000000000000" pitchFamily="2" charset="-122"/>
              <a:ea typeface="创艺简细圆" pitchFamily="2" charset="-122"/>
            </a:endParaRPr>
          </a:p>
        </p:txBody>
      </p:sp>
      <p:sp>
        <p:nvSpPr>
          <p:cNvPr id="20" name="五边形 19"/>
          <p:cNvSpPr/>
          <p:nvPr/>
        </p:nvSpPr>
        <p:spPr>
          <a:xfrm>
            <a:off x="6147582" y="3213526"/>
            <a:ext cx="4375052" cy="591090"/>
          </a:xfrm>
          <a:prstGeom prst="homePlate">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1" name="文本框 20"/>
          <p:cNvSpPr txBox="1"/>
          <p:nvPr/>
        </p:nvSpPr>
        <p:spPr>
          <a:xfrm>
            <a:off x="6447411" y="3227935"/>
            <a:ext cx="3775393" cy="523220"/>
          </a:xfrm>
          <a:prstGeom prst="rect">
            <a:avLst/>
          </a:prstGeom>
          <a:noFill/>
        </p:spPr>
        <p:txBody>
          <a:bodyPr wrap="non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这里输入您的公司名称</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5953260" y="1455659"/>
            <a:ext cx="2146742" cy="646331"/>
          </a:xfrm>
          <a:prstGeom prst="rect">
            <a:avLst/>
          </a:prstGeom>
          <a:noFill/>
        </p:spPr>
        <p:txBody>
          <a:bodyPr wrap="none" rtlCol="0">
            <a:spAutoFit/>
          </a:bodyPr>
          <a:lstStyle/>
          <a:p>
            <a:r>
              <a:rPr lang="en-US" altLang="zh-CN" sz="3600" dirty="0" smtClean="0">
                <a:solidFill>
                  <a:srgbClr val="124062"/>
                </a:solidFill>
                <a:latin typeface="方正兰亭超细黑简体" panose="02000000000000000000" pitchFamily="2" charset="-122"/>
                <a:ea typeface="创艺简细圆" pitchFamily="2" charset="-122"/>
              </a:rPr>
              <a:t>TAHNK     YOU</a:t>
            </a:r>
            <a:endParaRPr lang="zh-CN" altLang="en-US" sz="3600" dirty="0">
              <a:solidFill>
                <a:srgbClr val="124062"/>
              </a:solidFill>
              <a:latin typeface="方正兰亭超细黑简体" panose="02000000000000000000" pitchFamily="2" charset="-122"/>
              <a:ea typeface="创艺简细圆" pitchFamily="2" charset="-122"/>
            </a:endParaRPr>
          </a:p>
        </p:txBody>
      </p:sp>
      <p:sp>
        <p:nvSpPr>
          <p:cNvPr id="12" name="矩形 11"/>
          <p:cNvSpPr/>
          <p:nvPr/>
        </p:nvSpPr>
        <p:spPr>
          <a:xfrm>
            <a:off x="-806824" y="847165"/>
            <a:ext cx="524436" cy="88750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3" name="矩形 12"/>
          <p:cNvSpPr/>
          <p:nvPr/>
        </p:nvSpPr>
        <p:spPr>
          <a:xfrm>
            <a:off x="-806824" y="1734671"/>
            <a:ext cx="524436" cy="887506"/>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5" name="文本框 14"/>
          <p:cNvSpPr txBox="1"/>
          <p:nvPr/>
        </p:nvSpPr>
        <p:spPr>
          <a:xfrm>
            <a:off x="4335776" y="4926101"/>
            <a:ext cx="1899879" cy="707886"/>
          </a:xfrm>
          <a:prstGeom prst="rect">
            <a:avLst/>
          </a:prstGeom>
          <a:noFill/>
        </p:spPr>
        <p:txBody>
          <a:bodyPr wrap="none" rtlCol="0">
            <a:spAutoFit/>
          </a:bodyPr>
          <a:lstStyle/>
          <a:p>
            <a:r>
              <a:rPr lang="en-US" altLang="zh-CN" sz="4000" b="1" dirty="0" smtClean="0">
                <a:solidFill>
                  <a:schemeClr val="bg1"/>
                </a:solidFill>
                <a:latin typeface="方正兰亭超细黑简体" panose="02000000000000000000" pitchFamily="2" charset="-122"/>
                <a:ea typeface="创艺简细圆" pitchFamily="2" charset="-122"/>
              </a:rPr>
              <a:t>LOGO</a:t>
            </a:r>
            <a:endParaRPr lang="zh-CN" altLang="en-US" sz="4000" b="1" dirty="0">
              <a:solidFill>
                <a:schemeClr val="bg1"/>
              </a:solidFill>
              <a:latin typeface="方正兰亭超细黑简体" panose="02000000000000000000" pitchFamily="2" charset="-122"/>
              <a:ea typeface="创艺简细圆" pitchFamily="2" charset="-122"/>
            </a:endParaRPr>
          </a:p>
        </p:txBody>
      </p:sp>
      <p:sp>
        <p:nvSpPr>
          <p:cNvPr id="16" name="文本框 15"/>
          <p:cNvSpPr txBox="1"/>
          <p:nvPr/>
        </p:nvSpPr>
        <p:spPr>
          <a:xfrm>
            <a:off x="95467" y="482664"/>
            <a:ext cx="1981633" cy="1200329"/>
          </a:xfrm>
          <a:prstGeom prst="rect">
            <a:avLst/>
          </a:prstGeom>
          <a:noFill/>
        </p:spPr>
        <p:txBody>
          <a:bodyPr wrap="none" rtlCol="0">
            <a:spAutoFit/>
          </a:bodyPr>
          <a:lstStyle/>
          <a:p>
            <a:r>
              <a:rPr lang="en-US" altLang="zh-CN" sz="2400" b="1" dirty="0" smtClean="0">
                <a:solidFill>
                  <a:srgbClr val="FFFFFF">
                    <a:alpha val="70000"/>
                  </a:srgbClr>
                </a:solidFill>
                <a:latin typeface="方正兰亭超细黑简体" panose="02000000000000000000" pitchFamily="2" charset="-122"/>
                <a:ea typeface="创艺简细圆" pitchFamily="2" charset="-122"/>
              </a:rPr>
              <a:t>THE</a:t>
            </a:r>
          </a:p>
          <a:p>
            <a:r>
              <a:rPr lang="en-US" altLang="zh-CN" sz="2400" b="1" dirty="0" smtClean="0">
                <a:solidFill>
                  <a:srgbClr val="FFFFFF">
                    <a:alpha val="70000"/>
                  </a:srgbClr>
                </a:solidFill>
                <a:latin typeface="方正兰亭超细黑简体" panose="02000000000000000000" pitchFamily="2" charset="-122"/>
                <a:ea typeface="创艺简细圆" pitchFamily="2" charset="-122"/>
              </a:rPr>
              <a:t>COMPANY</a:t>
            </a:r>
          </a:p>
          <a:p>
            <a:r>
              <a:rPr lang="en-US" altLang="zh-CN" sz="2400" b="1" dirty="0" smtClean="0">
                <a:solidFill>
                  <a:srgbClr val="FFFFFF">
                    <a:alpha val="70000"/>
                  </a:srgbClr>
                </a:solidFill>
                <a:latin typeface="方正兰亭超细黑简体" panose="02000000000000000000" pitchFamily="2" charset="-122"/>
                <a:ea typeface="创艺简细圆" pitchFamily="2" charset="-122"/>
              </a:rPr>
              <a:t>PROFILE</a:t>
            </a:r>
            <a:endParaRPr lang="zh-CN" altLang="en-US" sz="2400" b="1" dirty="0">
              <a:solidFill>
                <a:srgbClr val="FFFFFF">
                  <a:alpha val="70000"/>
                </a:srgbClr>
              </a:solidFill>
              <a:latin typeface="方正兰亭超细黑简体" panose="02000000000000000000" pitchFamily="2" charset="-122"/>
              <a:ea typeface="创艺简细圆" pitchFamily="2" charset="-122"/>
            </a:endParaRPr>
          </a:p>
        </p:txBody>
      </p:sp>
    </p:spTree>
    <p:extLst>
      <p:ext uri="{BB962C8B-B14F-4D97-AF65-F5344CB8AC3E}">
        <p14:creationId xmlns:p14="http://schemas.microsoft.com/office/powerpoint/2010/main" val="113751699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096781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3"/>
          <p:cNvSpPr txBox="1"/>
          <p:nvPr/>
        </p:nvSpPr>
        <p:spPr>
          <a:xfrm>
            <a:off x="2768970" y="248083"/>
            <a:ext cx="3777531"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zh-CN" altLang="en-US" sz="3600" kern="0" dirty="0" smtClean="0">
                <a:solidFill>
                  <a:srgbClr val="00C8D8"/>
                </a:solidFill>
                <a:latin typeface="微软雅黑" panose="020B0503020204020204" pitchFamily="34" charset="-122"/>
                <a:ea typeface="微软雅黑" panose="020B0503020204020204" pitchFamily="34" charset="-122"/>
              </a:rPr>
              <a:t>组织框架</a:t>
            </a:r>
            <a:endParaRPr lang="zh-CN" altLang="en-US" sz="3600" kern="0" dirty="0">
              <a:solidFill>
                <a:srgbClr val="00C8D8"/>
              </a:solidFill>
              <a:latin typeface="微软雅黑" panose="020B0503020204020204" pitchFamily="34" charset="-122"/>
              <a:ea typeface="微软雅黑" panose="020B0503020204020204" pitchFamily="34" charset="-122"/>
            </a:endParaRPr>
          </a:p>
        </p:txBody>
      </p:sp>
      <p:sp>
        <p:nvSpPr>
          <p:cNvPr id="23" name="矩形 22"/>
          <p:cNvSpPr/>
          <p:nvPr/>
        </p:nvSpPr>
        <p:spPr>
          <a:xfrm>
            <a:off x="-806824" y="847165"/>
            <a:ext cx="524436" cy="88750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矩形 23"/>
          <p:cNvSpPr/>
          <p:nvPr/>
        </p:nvSpPr>
        <p:spPr>
          <a:xfrm>
            <a:off x="-806824" y="1734671"/>
            <a:ext cx="524436" cy="887506"/>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 name="组合 1"/>
          <p:cNvGrpSpPr/>
          <p:nvPr/>
        </p:nvGrpSpPr>
        <p:grpSpPr>
          <a:xfrm>
            <a:off x="354482" y="190001"/>
            <a:ext cx="2228557" cy="763237"/>
            <a:chOff x="157476" y="152440"/>
            <a:chExt cx="2474408" cy="847436"/>
          </a:xfrm>
        </p:grpSpPr>
        <p:sp>
          <p:nvSpPr>
            <p:cNvPr id="25" name="Freeform 24"/>
            <p:cNvSpPr/>
            <p:nvPr/>
          </p:nvSpPr>
          <p:spPr>
            <a:xfrm>
              <a:off x="1332597" y="152440"/>
              <a:ext cx="1299287" cy="847436"/>
            </a:xfrm>
            <a:custGeom>
              <a:avLst/>
              <a:gdLst/>
              <a:ahLst/>
              <a:cxnLst>
                <a:cxn ang="0">
                  <a:pos x="448270" y="0"/>
                </a:cxn>
                <a:cxn ang="0">
                  <a:pos x="2349604" y="0"/>
                </a:cxn>
                <a:cxn ang="0">
                  <a:pos x="2374000" y="55145"/>
                </a:cxn>
                <a:cxn ang="0">
                  <a:pos x="1989769" y="1497335"/>
                </a:cxn>
                <a:cxn ang="0">
                  <a:pos x="1934879" y="1553246"/>
                </a:cxn>
                <a:cxn ang="0">
                  <a:pos x="33544" y="1553246"/>
                </a:cxn>
                <a:cxn ang="0">
                  <a:pos x="8386" y="1497335"/>
                </a:cxn>
                <a:cxn ang="0">
                  <a:pos x="393380" y="55145"/>
                </a:cxn>
                <a:cxn ang="0">
                  <a:pos x="448270" y="0"/>
                </a:cxn>
              </a:cxnLst>
              <a:rect l="0" t="0" r="0" b="0"/>
              <a:pathLst>
                <a:path w="3125" h="2028">
                  <a:moveTo>
                    <a:pt x="588" y="0"/>
                  </a:moveTo>
                  <a:lnTo>
                    <a:pt x="3082" y="0"/>
                  </a:lnTo>
                  <a:cubicBezTo>
                    <a:pt x="3110" y="0"/>
                    <a:pt x="3125" y="32"/>
                    <a:pt x="3114" y="72"/>
                  </a:cubicBezTo>
                  <a:lnTo>
                    <a:pt x="2610" y="1955"/>
                  </a:lnTo>
                  <a:cubicBezTo>
                    <a:pt x="2599" y="1995"/>
                    <a:pt x="2567" y="2028"/>
                    <a:pt x="2538" y="2028"/>
                  </a:cubicBezTo>
                  <a:lnTo>
                    <a:pt x="44" y="2028"/>
                  </a:lnTo>
                  <a:cubicBezTo>
                    <a:pt x="15" y="2028"/>
                    <a:pt x="0" y="1995"/>
                    <a:pt x="11" y="1955"/>
                  </a:cubicBezTo>
                  <a:lnTo>
                    <a:pt x="516" y="72"/>
                  </a:lnTo>
                  <a:cubicBezTo>
                    <a:pt x="527" y="32"/>
                    <a:pt x="559" y="0"/>
                    <a:pt x="588" y="0"/>
                  </a:cubicBez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26" name="Freeform 22"/>
            <p:cNvSpPr/>
            <p:nvPr/>
          </p:nvSpPr>
          <p:spPr>
            <a:xfrm>
              <a:off x="157476" y="152440"/>
              <a:ext cx="1298421" cy="846571"/>
            </a:xfrm>
            <a:custGeom>
              <a:avLst/>
              <a:gdLst/>
              <a:ahLst/>
              <a:cxnLst>
                <a:cxn ang="0">
                  <a:pos x="448114" y="0"/>
                </a:cxn>
                <a:cxn ang="0">
                  <a:pos x="2346501" y="0"/>
                </a:cxn>
                <a:cxn ang="0">
                  <a:pos x="2372412" y="56677"/>
                </a:cxn>
                <a:cxn ang="0">
                  <a:pos x="1988314" y="1496569"/>
                </a:cxn>
                <a:cxn ang="0">
                  <a:pos x="1932681" y="1553246"/>
                </a:cxn>
                <a:cxn ang="0">
                  <a:pos x="33532" y="1553246"/>
                </a:cxn>
                <a:cxn ang="0">
                  <a:pos x="8383" y="1496569"/>
                </a:cxn>
                <a:cxn ang="0">
                  <a:pos x="392481" y="56677"/>
                </a:cxn>
                <a:cxn ang="0">
                  <a:pos x="448114" y="0"/>
                </a:cxn>
              </a:cxnLst>
              <a:rect l="0" t="0" r="0" b="0"/>
              <a:pathLst>
                <a:path w="3124" h="2028">
                  <a:moveTo>
                    <a:pt x="588" y="0"/>
                  </a:moveTo>
                  <a:lnTo>
                    <a:pt x="3079" y="0"/>
                  </a:lnTo>
                  <a:cubicBezTo>
                    <a:pt x="3109" y="0"/>
                    <a:pt x="3124" y="33"/>
                    <a:pt x="3113" y="74"/>
                  </a:cubicBezTo>
                  <a:lnTo>
                    <a:pt x="2609" y="1954"/>
                  </a:lnTo>
                  <a:cubicBezTo>
                    <a:pt x="2598" y="1994"/>
                    <a:pt x="2565" y="2028"/>
                    <a:pt x="2536" y="2028"/>
                  </a:cubicBezTo>
                  <a:lnTo>
                    <a:pt x="44" y="2028"/>
                  </a:lnTo>
                  <a:cubicBezTo>
                    <a:pt x="15" y="2028"/>
                    <a:pt x="0" y="1994"/>
                    <a:pt x="11" y="1954"/>
                  </a:cubicBezTo>
                  <a:lnTo>
                    <a:pt x="515" y="74"/>
                  </a:lnTo>
                  <a:cubicBezTo>
                    <a:pt x="526" y="33"/>
                    <a:pt x="559" y="0"/>
                    <a:pt x="588" y="0"/>
                  </a:cubicBez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grpSp>
      <p:sp>
        <p:nvSpPr>
          <p:cNvPr id="27" name="Freeform 29"/>
          <p:cNvSpPr/>
          <p:nvPr/>
        </p:nvSpPr>
        <p:spPr>
          <a:xfrm>
            <a:off x="1749693" y="403409"/>
            <a:ext cx="441189" cy="335641"/>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FFFFFF"/>
          </a:solidFill>
          <a:ln w="9525">
            <a:noFill/>
          </a:ln>
        </p:spPr>
        <p:txBody>
          <a:bodyPr/>
          <a:lstStyle/>
          <a:p>
            <a:endParaRPr lang="zh-CN" altLang="en-US" sz="1799" dirty="0">
              <a:ea typeface="微软雅黑" panose="020B0503020204020204" pitchFamily="34" charset="-122"/>
            </a:endParaRPr>
          </a:p>
        </p:txBody>
      </p:sp>
      <p:sp>
        <p:nvSpPr>
          <p:cNvPr id="28" name="TextBox 23"/>
          <p:cNvSpPr txBox="1"/>
          <p:nvPr/>
        </p:nvSpPr>
        <p:spPr>
          <a:xfrm>
            <a:off x="488478" y="368127"/>
            <a:ext cx="1127219" cy="3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en-US" altLang="zh-CN" sz="1800" kern="0" dirty="0" smtClean="0">
                <a:solidFill>
                  <a:srgbClr val="FFFFFF"/>
                </a:solidFill>
                <a:latin typeface="微软雅黑" panose="020B0503020204020204" pitchFamily="34" charset="-122"/>
                <a:ea typeface="微软雅黑" panose="020B0503020204020204" pitchFamily="34" charset="-122"/>
              </a:rPr>
              <a:t>LOGO</a:t>
            </a:r>
            <a:endParaRPr lang="zh-CN" altLang="en-US" sz="1800" kern="0" dirty="0">
              <a:solidFill>
                <a:srgbClr val="FFFFFF"/>
              </a:solidFill>
              <a:latin typeface="微软雅黑" panose="020B0503020204020204" pitchFamily="34" charset="-122"/>
              <a:ea typeface="微软雅黑" panose="020B0503020204020204" pitchFamily="34" charset="-122"/>
            </a:endParaRPr>
          </a:p>
        </p:txBody>
      </p:sp>
      <p:sp>
        <p:nvSpPr>
          <p:cNvPr id="12" name="Freeform 28"/>
          <p:cNvSpPr/>
          <p:nvPr/>
        </p:nvSpPr>
        <p:spPr>
          <a:xfrm>
            <a:off x="5584865" y="529454"/>
            <a:ext cx="491880" cy="375265"/>
          </a:xfrm>
          <a:custGeom>
            <a:avLst/>
            <a:gdLst/>
            <a:ahLst/>
            <a:cxnLst>
              <a:cxn ang="0">
                <a:pos x="523584" y="195509"/>
              </a:cxn>
              <a:cxn ang="0">
                <a:pos x="468711" y="250712"/>
              </a:cxn>
              <a:cxn ang="0">
                <a:pos x="320857" y="399452"/>
              </a:cxn>
              <a:cxn ang="0">
                <a:pos x="210348" y="399452"/>
              </a:cxn>
              <a:cxn ang="0">
                <a:pos x="374206" y="234611"/>
              </a:cxn>
              <a:cxn ang="0">
                <a:pos x="0" y="234611"/>
              </a:cxn>
              <a:cxn ang="0">
                <a:pos x="0" y="156407"/>
              </a:cxn>
              <a:cxn ang="0">
                <a:pos x="374206" y="156407"/>
              </a:cxn>
              <a:cxn ang="0">
                <a:pos x="218732" y="0"/>
              </a:cxn>
              <a:cxn ang="0">
                <a:pos x="329241" y="0"/>
              </a:cxn>
              <a:cxn ang="0">
                <a:pos x="468711" y="140307"/>
              </a:cxn>
              <a:cxn ang="0">
                <a:pos x="523584" y="195509"/>
              </a:cxn>
            </a:cxnLst>
            <a:rect l="0" t="0" r="0" b="0"/>
            <a:pathLst>
              <a:path w="687" h="521">
                <a:moveTo>
                  <a:pt x="687" y="255"/>
                </a:moveTo>
                <a:lnTo>
                  <a:pt x="615" y="327"/>
                </a:lnTo>
                <a:lnTo>
                  <a:pt x="421" y="521"/>
                </a:lnTo>
                <a:lnTo>
                  <a:pt x="276" y="521"/>
                </a:lnTo>
                <a:lnTo>
                  <a:pt x="491" y="306"/>
                </a:lnTo>
                <a:lnTo>
                  <a:pt x="0" y="306"/>
                </a:lnTo>
                <a:lnTo>
                  <a:pt x="0" y="204"/>
                </a:lnTo>
                <a:lnTo>
                  <a:pt x="491" y="204"/>
                </a:lnTo>
                <a:lnTo>
                  <a:pt x="287" y="0"/>
                </a:lnTo>
                <a:lnTo>
                  <a:pt x="432" y="0"/>
                </a:lnTo>
                <a:lnTo>
                  <a:pt x="615" y="183"/>
                </a:lnTo>
                <a:lnTo>
                  <a:pt x="687" y="255"/>
                </a:ln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sp>
        <p:nvSpPr>
          <p:cNvPr id="13" name="Freeform 29"/>
          <p:cNvSpPr/>
          <p:nvPr/>
        </p:nvSpPr>
        <p:spPr>
          <a:xfrm>
            <a:off x="6222962" y="71945"/>
            <a:ext cx="624943" cy="475435"/>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14" name="Line 38"/>
          <p:cNvSpPr/>
          <p:nvPr/>
        </p:nvSpPr>
        <p:spPr>
          <a:xfrm>
            <a:off x="5581691" y="1698734"/>
            <a:ext cx="0" cy="403015"/>
          </a:xfrm>
          <a:prstGeom prst="line">
            <a:avLst/>
          </a:prstGeom>
          <a:ln w="12700" cap="flat" cmpd="sng">
            <a:solidFill>
              <a:schemeClr val="tx1"/>
            </a:solidFill>
            <a:prstDash val="solid"/>
            <a:miter/>
            <a:headEnd type="none" w="med" len="med"/>
            <a:tailEnd type="none" w="med" len="med"/>
          </a:ln>
        </p:spPr>
      </p:sp>
      <p:sp>
        <p:nvSpPr>
          <p:cNvPr id="15" name="Line 39"/>
          <p:cNvSpPr/>
          <p:nvPr/>
        </p:nvSpPr>
        <p:spPr>
          <a:xfrm>
            <a:off x="5581691" y="2444470"/>
            <a:ext cx="0" cy="364935"/>
          </a:xfrm>
          <a:prstGeom prst="line">
            <a:avLst/>
          </a:prstGeom>
          <a:ln w="12700" cap="flat" cmpd="sng">
            <a:solidFill>
              <a:schemeClr val="tx1"/>
            </a:solidFill>
            <a:prstDash val="solid"/>
            <a:miter/>
            <a:headEnd type="none" w="med" len="med"/>
            <a:tailEnd type="none" w="med" len="med"/>
          </a:ln>
        </p:spPr>
      </p:sp>
      <p:sp>
        <p:nvSpPr>
          <p:cNvPr id="16" name="Line 41"/>
          <p:cNvSpPr/>
          <p:nvPr/>
        </p:nvSpPr>
        <p:spPr>
          <a:xfrm>
            <a:off x="5584865" y="2622177"/>
            <a:ext cx="3895283" cy="0"/>
          </a:xfrm>
          <a:prstGeom prst="line">
            <a:avLst/>
          </a:prstGeom>
          <a:ln w="12700" cap="flat" cmpd="sng">
            <a:solidFill>
              <a:schemeClr val="tx1"/>
            </a:solidFill>
            <a:prstDash val="solid"/>
            <a:miter/>
            <a:headEnd type="none" w="med" len="med"/>
            <a:tailEnd type="none" w="med" len="med"/>
          </a:ln>
        </p:spPr>
      </p:sp>
      <p:grpSp>
        <p:nvGrpSpPr>
          <p:cNvPr id="17" name="组合 16"/>
          <p:cNvGrpSpPr/>
          <p:nvPr/>
        </p:nvGrpSpPr>
        <p:grpSpPr>
          <a:xfrm>
            <a:off x="2676491" y="3156886"/>
            <a:ext cx="4080925" cy="544229"/>
            <a:chOff x="1492250" y="2624139"/>
            <a:chExt cx="6905625" cy="544512"/>
          </a:xfrm>
        </p:grpSpPr>
        <p:sp>
          <p:nvSpPr>
            <p:cNvPr id="18" name="Line 40"/>
            <p:cNvSpPr/>
            <p:nvPr/>
          </p:nvSpPr>
          <p:spPr>
            <a:xfrm>
              <a:off x="6196394" y="2624139"/>
              <a:ext cx="0" cy="306388"/>
            </a:xfrm>
            <a:prstGeom prst="line">
              <a:avLst/>
            </a:prstGeom>
            <a:ln w="12700" cap="flat" cmpd="sng">
              <a:solidFill>
                <a:schemeClr val="tx1"/>
              </a:solidFill>
              <a:prstDash val="solid"/>
              <a:miter/>
              <a:headEnd type="none" w="med" len="med"/>
              <a:tailEnd type="none" w="med" len="med"/>
            </a:ln>
          </p:spPr>
        </p:sp>
        <p:sp>
          <p:nvSpPr>
            <p:cNvPr id="19" name="Line 43"/>
            <p:cNvSpPr/>
            <p:nvPr/>
          </p:nvSpPr>
          <p:spPr>
            <a:xfrm>
              <a:off x="1492250" y="2925764"/>
              <a:ext cx="6905625" cy="0"/>
            </a:xfrm>
            <a:prstGeom prst="line">
              <a:avLst/>
            </a:prstGeom>
            <a:ln w="12700" cap="flat" cmpd="sng">
              <a:solidFill>
                <a:schemeClr val="tx1"/>
              </a:solidFill>
              <a:prstDash val="solid"/>
              <a:miter/>
              <a:headEnd type="none" w="med" len="med"/>
              <a:tailEnd type="none" w="med" len="med"/>
            </a:ln>
          </p:spPr>
        </p:sp>
        <p:sp>
          <p:nvSpPr>
            <p:cNvPr id="20" name="Line 46"/>
            <p:cNvSpPr/>
            <p:nvPr/>
          </p:nvSpPr>
          <p:spPr>
            <a:xfrm>
              <a:off x="1495425" y="2927351"/>
              <a:ext cx="0" cy="241300"/>
            </a:xfrm>
            <a:prstGeom prst="line">
              <a:avLst/>
            </a:prstGeom>
            <a:ln w="12700" cap="flat" cmpd="sng">
              <a:solidFill>
                <a:schemeClr val="tx1"/>
              </a:solidFill>
              <a:prstDash val="solid"/>
              <a:miter/>
              <a:headEnd type="none" w="med" len="med"/>
              <a:tailEnd type="none" w="med" len="med"/>
            </a:ln>
          </p:spPr>
        </p:sp>
        <p:sp>
          <p:nvSpPr>
            <p:cNvPr id="21" name="Line 47"/>
            <p:cNvSpPr/>
            <p:nvPr/>
          </p:nvSpPr>
          <p:spPr>
            <a:xfrm>
              <a:off x="5074773" y="2927351"/>
              <a:ext cx="0" cy="241300"/>
            </a:xfrm>
            <a:prstGeom prst="line">
              <a:avLst/>
            </a:prstGeom>
            <a:ln w="12700" cap="flat" cmpd="sng">
              <a:solidFill>
                <a:schemeClr val="tx1"/>
              </a:solidFill>
              <a:prstDash val="solid"/>
              <a:miter/>
              <a:headEnd type="none" w="med" len="med"/>
              <a:tailEnd type="none" w="med" len="med"/>
            </a:ln>
          </p:spPr>
        </p:sp>
        <p:sp>
          <p:nvSpPr>
            <p:cNvPr id="22" name="Line 48"/>
            <p:cNvSpPr/>
            <p:nvPr/>
          </p:nvSpPr>
          <p:spPr>
            <a:xfrm>
              <a:off x="8391525" y="2927351"/>
              <a:ext cx="0" cy="241300"/>
            </a:xfrm>
            <a:prstGeom prst="line">
              <a:avLst/>
            </a:prstGeom>
            <a:ln w="12700" cap="flat" cmpd="sng">
              <a:solidFill>
                <a:schemeClr val="tx1"/>
              </a:solidFill>
              <a:prstDash val="solid"/>
              <a:miter/>
              <a:headEnd type="none" w="med" len="med"/>
              <a:tailEnd type="none" w="med" len="med"/>
            </a:ln>
          </p:spPr>
        </p:sp>
      </p:grpSp>
      <p:grpSp>
        <p:nvGrpSpPr>
          <p:cNvPr id="31" name="组合 30"/>
          <p:cNvGrpSpPr/>
          <p:nvPr/>
        </p:nvGrpSpPr>
        <p:grpSpPr>
          <a:xfrm>
            <a:off x="8878800" y="2623764"/>
            <a:ext cx="1196352" cy="1077351"/>
            <a:chOff x="9769475" y="2090739"/>
            <a:chExt cx="1196975" cy="1077912"/>
          </a:xfrm>
        </p:grpSpPr>
        <p:sp>
          <p:nvSpPr>
            <p:cNvPr id="32" name="Line 42"/>
            <p:cNvSpPr/>
            <p:nvPr/>
          </p:nvSpPr>
          <p:spPr>
            <a:xfrm>
              <a:off x="10369550" y="2090739"/>
              <a:ext cx="0" cy="830263"/>
            </a:xfrm>
            <a:prstGeom prst="line">
              <a:avLst/>
            </a:prstGeom>
            <a:ln w="12700" cap="flat" cmpd="sng">
              <a:solidFill>
                <a:schemeClr val="tx1"/>
              </a:solidFill>
              <a:prstDash val="solid"/>
              <a:miter/>
              <a:headEnd type="none" w="med" len="med"/>
              <a:tailEnd type="none" w="med" len="med"/>
            </a:ln>
          </p:spPr>
        </p:sp>
        <p:sp>
          <p:nvSpPr>
            <p:cNvPr id="33" name="Line 49"/>
            <p:cNvSpPr/>
            <p:nvPr/>
          </p:nvSpPr>
          <p:spPr>
            <a:xfrm>
              <a:off x="9777413" y="2927351"/>
              <a:ext cx="0" cy="241300"/>
            </a:xfrm>
            <a:prstGeom prst="line">
              <a:avLst/>
            </a:prstGeom>
            <a:ln w="12700" cap="flat" cmpd="sng">
              <a:solidFill>
                <a:schemeClr val="tx1"/>
              </a:solidFill>
              <a:prstDash val="solid"/>
              <a:miter/>
              <a:headEnd type="none" w="med" len="med"/>
              <a:tailEnd type="none" w="med" len="med"/>
            </a:ln>
          </p:spPr>
        </p:sp>
        <p:sp>
          <p:nvSpPr>
            <p:cNvPr id="34" name="Line 50"/>
            <p:cNvSpPr/>
            <p:nvPr/>
          </p:nvSpPr>
          <p:spPr>
            <a:xfrm>
              <a:off x="9769475" y="2925764"/>
              <a:ext cx="1196975" cy="0"/>
            </a:xfrm>
            <a:prstGeom prst="line">
              <a:avLst/>
            </a:prstGeom>
            <a:ln w="12700" cap="flat" cmpd="sng">
              <a:solidFill>
                <a:schemeClr val="tx1"/>
              </a:solidFill>
              <a:prstDash val="solid"/>
              <a:miter/>
              <a:headEnd type="none" w="med" len="med"/>
              <a:tailEnd type="none" w="med" len="med"/>
            </a:ln>
          </p:spPr>
        </p:sp>
        <p:sp>
          <p:nvSpPr>
            <p:cNvPr id="35" name="Line 51"/>
            <p:cNvSpPr/>
            <p:nvPr/>
          </p:nvSpPr>
          <p:spPr>
            <a:xfrm>
              <a:off x="10955338" y="2927351"/>
              <a:ext cx="0" cy="241300"/>
            </a:xfrm>
            <a:prstGeom prst="line">
              <a:avLst/>
            </a:prstGeom>
            <a:ln w="12700" cap="flat" cmpd="sng">
              <a:solidFill>
                <a:schemeClr val="tx1"/>
              </a:solidFill>
              <a:prstDash val="solid"/>
              <a:miter/>
              <a:headEnd type="none" w="med" len="med"/>
              <a:tailEnd type="none" w="med" len="med"/>
            </a:ln>
          </p:spPr>
        </p:sp>
      </p:grpSp>
      <p:grpSp>
        <p:nvGrpSpPr>
          <p:cNvPr id="36" name="组合 35"/>
          <p:cNvGrpSpPr/>
          <p:nvPr/>
        </p:nvGrpSpPr>
        <p:grpSpPr>
          <a:xfrm>
            <a:off x="1981528" y="4048597"/>
            <a:ext cx="1296313" cy="704483"/>
            <a:chOff x="809625" y="3516314"/>
            <a:chExt cx="1296988" cy="704850"/>
          </a:xfrm>
        </p:grpSpPr>
        <p:sp>
          <p:nvSpPr>
            <p:cNvPr id="37" name="Line 58"/>
            <p:cNvSpPr/>
            <p:nvPr/>
          </p:nvSpPr>
          <p:spPr>
            <a:xfrm>
              <a:off x="1497013" y="3516314"/>
              <a:ext cx="0" cy="274638"/>
            </a:xfrm>
            <a:prstGeom prst="line">
              <a:avLst/>
            </a:prstGeom>
            <a:ln w="12700" cap="flat" cmpd="sng">
              <a:solidFill>
                <a:schemeClr val="tx1"/>
              </a:solidFill>
              <a:prstDash val="solid"/>
              <a:miter/>
              <a:headEnd type="none" w="med" len="med"/>
              <a:tailEnd type="none" w="med" len="med"/>
            </a:ln>
          </p:spPr>
        </p:sp>
        <p:sp>
          <p:nvSpPr>
            <p:cNvPr id="38" name="Line 59"/>
            <p:cNvSpPr/>
            <p:nvPr/>
          </p:nvSpPr>
          <p:spPr>
            <a:xfrm flipH="1">
              <a:off x="809625" y="3792539"/>
              <a:ext cx="1296988" cy="0"/>
            </a:xfrm>
            <a:prstGeom prst="line">
              <a:avLst/>
            </a:prstGeom>
            <a:ln w="12700" cap="flat" cmpd="sng">
              <a:solidFill>
                <a:schemeClr val="tx1"/>
              </a:solidFill>
              <a:prstDash val="solid"/>
              <a:miter/>
              <a:headEnd type="none" w="med" len="med"/>
              <a:tailEnd type="none" w="med" len="med"/>
            </a:ln>
          </p:spPr>
        </p:sp>
        <p:sp>
          <p:nvSpPr>
            <p:cNvPr id="39" name="Line 60"/>
            <p:cNvSpPr/>
            <p:nvPr/>
          </p:nvSpPr>
          <p:spPr>
            <a:xfrm>
              <a:off x="812800" y="3789364"/>
              <a:ext cx="0" cy="431800"/>
            </a:xfrm>
            <a:prstGeom prst="line">
              <a:avLst/>
            </a:prstGeom>
            <a:ln w="12700" cap="flat" cmpd="sng">
              <a:solidFill>
                <a:schemeClr val="tx1"/>
              </a:solidFill>
              <a:prstDash val="solid"/>
              <a:miter/>
              <a:headEnd type="none" w="med" len="med"/>
              <a:tailEnd type="none" w="med" len="med"/>
            </a:ln>
          </p:spPr>
        </p:sp>
        <p:sp>
          <p:nvSpPr>
            <p:cNvPr id="40" name="Line 61"/>
            <p:cNvSpPr/>
            <p:nvPr/>
          </p:nvSpPr>
          <p:spPr>
            <a:xfrm>
              <a:off x="1247775" y="3789364"/>
              <a:ext cx="0" cy="431800"/>
            </a:xfrm>
            <a:prstGeom prst="line">
              <a:avLst/>
            </a:prstGeom>
            <a:ln w="12700" cap="flat" cmpd="sng">
              <a:solidFill>
                <a:schemeClr val="tx1"/>
              </a:solidFill>
              <a:prstDash val="solid"/>
              <a:miter/>
              <a:headEnd type="none" w="med" len="med"/>
              <a:tailEnd type="none" w="med" len="med"/>
            </a:ln>
          </p:spPr>
        </p:sp>
        <p:sp>
          <p:nvSpPr>
            <p:cNvPr id="41" name="Line 62"/>
            <p:cNvSpPr/>
            <p:nvPr/>
          </p:nvSpPr>
          <p:spPr>
            <a:xfrm>
              <a:off x="1685925" y="3789364"/>
              <a:ext cx="0" cy="431800"/>
            </a:xfrm>
            <a:prstGeom prst="line">
              <a:avLst/>
            </a:prstGeom>
            <a:ln w="12700" cap="flat" cmpd="sng">
              <a:solidFill>
                <a:schemeClr val="tx1"/>
              </a:solidFill>
              <a:prstDash val="solid"/>
              <a:miter/>
              <a:headEnd type="none" w="med" len="med"/>
              <a:tailEnd type="none" w="med" len="med"/>
            </a:ln>
          </p:spPr>
        </p:sp>
        <p:sp>
          <p:nvSpPr>
            <p:cNvPr id="42" name="Line 63"/>
            <p:cNvSpPr/>
            <p:nvPr/>
          </p:nvSpPr>
          <p:spPr>
            <a:xfrm>
              <a:off x="2106613" y="3789364"/>
              <a:ext cx="0" cy="431800"/>
            </a:xfrm>
            <a:prstGeom prst="line">
              <a:avLst/>
            </a:prstGeom>
            <a:ln w="12700" cap="flat" cmpd="sng">
              <a:solidFill>
                <a:schemeClr val="tx1"/>
              </a:solidFill>
              <a:prstDash val="solid"/>
              <a:miter/>
              <a:headEnd type="none" w="med" len="med"/>
              <a:tailEnd type="none" w="med" len="med"/>
            </a:ln>
          </p:spPr>
        </p:sp>
      </p:grpSp>
      <p:grpSp>
        <p:nvGrpSpPr>
          <p:cNvPr id="43" name="组合 42"/>
          <p:cNvGrpSpPr/>
          <p:nvPr/>
        </p:nvGrpSpPr>
        <p:grpSpPr>
          <a:xfrm>
            <a:off x="4320286" y="4048597"/>
            <a:ext cx="880604" cy="704483"/>
            <a:chOff x="6532563" y="3516314"/>
            <a:chExt cx="881063" cy="704850"/>
          </a:xfrm>
        </p:grpSpPr>
        <p:sp>
          <p:nvSpPr>
            <p:cNvPr id="44" name="Line 70"/>
            <p:cNvSpPr/>
            <p:nvPr/>
          </p:nvSpPr>
          <p:spPr>
            <a:xfrm>
              <a:off x="6970713" y="3516314"/>
              <a:ext cx="0" cy="274638"/>
            </a:xfrm>
            <a:prstGeom prst="line">
              <a:avLst/>
            </a:prstGeom>
            <a:ln w="12700" cap="flat" cmpd="sng">
              <a:solidFill>
                <a:schemeClr val="tx1"/>
              </a:solidFill>
              <a:prstDash val="solid"/>
              <a:miter/>
              <a:headEnd type="none" w="med" len="med"/>
              <a:tailEnd type="none" w="med" len="med"/>
            </a:ln>
          </p:spPr>
        </p:sp>
        <p:sp>
          <p:nvSpPr>
            <p:cNvPr id="45" name="Line 71"/>
            <p:cNvSpPr/>
            <p:nvPr/>
          </p:nvSpPr>
          <p:spPr>
            <a:xfrm flipH="1">
              <a:off x="6532563" y="3792539"/>
              <a:ext cx="881063" cy="0"/>
            </a:xfrm>
            <a:prstGeom prst="line">
              <a:avLst/>
            </a:prstGeom>
            <a:ln w="12700" cap="flat" cmpd="sng">
              <a:solidFill>
                <a:schemeClr val="tx1"/>
              </a:solidFill>
              <a:prstDash val="solid"/>
              <a:miter/>
              <a:headEnd type="none" w="med" len="med"/>
              <a:tailEnd type="none" w="med" len="med"/>
            </a:ln>
          </p:spPr>
        </p:sp>
        <p:sp>
          <p:nvSpPr>
            <p:cNvPr id="46" name="Line 72"/>
            <p:cNvSpPr/>
            <p:nvPr/>
          </p:nvSpPr>
          <p:spPr>
            <a:xfrm>
              <a:off x="6535738" y="3789364"/>
              <a:ext cx="0" cy="431800"/>
            </a:xfrm>
            <a:prstGeom prst="line">
              <a:avLst/>
            </a:prstGeom>
            <a:ln w="12700" cap="flat" cmpd="sng">
              <a:solidFill>
                <a:schemeClr val="tx1"/>
              </a:solidFill>
              <a:prstDash val="solid"/>
              <a:miter/>
              <a:headEnd type="none" w="med" len="med"/>
              <a:tailEnd type="none" w="med" len="med"/>
            </a:ln>
          </p:spPr>
        </p:sp>
        <p:sp>
          <p:nvSpPr>
            <p:cNvPr id="47" name="Line 73"/>
            <p:cNvSpPr/>
            <p:nvPr/>
          </p:nvSpPr>
          <p:spPr>
            <a:xfrm>
              <a:off x="6970713" y="3789364"/>
              <a:ext cx="0" cy="431800"/>
            </a:xfrm>
            <a:prstGeom prst="line">
              <a:avLst/>
            </a:prstGeom>
            <a:ln w="12700" cap="flat" cmpd="sng">
              <a:solidFill>
                <a:schemeClr val="tx1"/>
              </a:solidFill>
              <a:prstDash val="solid"/>
              <a:miter/>
              <a:headEnd type="none" w="med" len="med"/>
              <a:tailEnd type="none" w="med" len="med"/>
            </a:ln>
          </p:spPr>
        </p:sp>
        <p:sp>
          <p:nvSpPr>
            <p:cNvPr id="48" name="Line 74"/>
            <p:cNvSpPr/>
            <p:nvPr/>
          </p:nvSpPr>
          <p:spPr>
            <a:xfrm>
              <a:off x="7407275" y="3789364"/>
              <a:ext cx="0" cy="431800"/>
            </a:xfrm>
            <a:prstGeom prst="line">
              <a:avLst/>
            </a:prstGeom>
            <a:ln w="12700" cap="flat" cmpd="sng">
              <a:solidFill>
                <a:schemeClr val="tx1"/>
              </a:solidFill>
              <a:prstDash val="solid"/>
              <a:miter/>
              <a:headEnd type="none" w="med" len="med"/>
              <a:tailEnd type="none" w="med" len="med"/>
            </a:ln>
          </p:spPr>
        </p:sp>
      </p:grpSp>
      <p:grpSp>
        <p:nvGrpSpPr>
          <p:cNvPr id="49" name="组合 48"/>
          <p:cNvGrpSpPr/>
          <p:nvPr/>
        </p:nvGrpSpPr>
        <p:grpSpPr>
          <a:xfrm>
            <a:off x="6360748" y="4048597"/>
            <a:ext cx="880604" cy="704483"/>
            <a:chOff x="7962900" y="3516314"/>
            <a:chExt cx="881063" cy="704850"/>
          </a:xfrm>
        </p:grpSpPr>
        <p:sp>
          <p:nvSpPr>
            <p:cNvPr id="50" name="Line 75"/>
            <p:cNvSpPr/>
            <p:nvPr/>
          </p:nvSpPr>
          <p:spPr>
            <a:xfrm>
              <a:off x="8401050" y="3516314"/>
              <a:ext cx="0" cy="274638"/>
            </a:xfrm>
            <a:prstGeom prst="line">
              <a:avLst/>
            </a:prstGeom>
            <a:ln w="12700" cap="flat" cmpd="sng">
              <a:solidFill>
                <a:schemeClr val="tx1"/>
              </a:solidFill>
              <a:prstDash val="solid"/>
              <a:miter/>
              <a:headEnd type="none" w="med" len="med"/>
              <a:tailEnd type="none" w="med" len="med"/>
            </a:ln>
          </p:spPr>
        </p:sp>
        <p:sp>
          <p:nvSpPr>
            <p:cNvPr id="51" name="Line 76"/>
            <p:cNvSpPr/>
            <p:nvPr/>
          </p:nvSpPr>
          <p:spPr>
            <a:xfrm flipH="1">
              <a:off x="7962900" y="3792539"/>
              <a:ext cx="881063" cy="0"/>
            </a:xfrm>
            <a:prstGeom prst="line">
              <a:avLst/>
            </a:prstGeom>
            <a:ln w="12700" cap="flat" cmpd="sng">
              <a:solidFill>
                <a:schemeClr val="tx1"/>
              </a:solidFill>
              <a:prstDash val="solid"/>
              <a:miter/>
              <a:headEnd type="none" w="med" len="med"/>
              <a:tailEnd type="none" w="med" len="med"/>
            </a:ln>
          </p:spPr>
        </p:sp>
        <p:sp>
          <p:nvSpPr>
            <p:cNvPr id="52" name="Line 77"/>
            <p:cNvSpPr/>
            <p:nvPr/>
          </p:nvSpPr>
          <p:spPr>
            <a:xfrm>
              <a:off x="7966075" y="3789364"/>
              <a:ext cx="0" cy="431800"/>
            </a:xfrm>
            <a:prstGeom prst="line">
              <a:avLst/>
            </a:prstGeom>
            <a:ln w="12700" cap="flat" cmpd="sng">
              <a:solidFill>
                <a:schemeClr val="tx1"/>
              </a:solidFill>
              <a:prstDash val="solid"/>
              <a:miter/>
              <a:headEnd type="none" w="med" len="med"/>
              <a:tailEnd type="none" w="med" len="med"/>
            </a:ln>
          </p:spPr>
        </p:sp>
        <p:sp>
          <p:nvSpPr>
            <p:cNvPr id="53" name="Line 78"/>
            <p:cNvSpPr/>
            <p:nvPr/>
          </p:nvSpPr>
          <p:spPr>
            <a:xfrm>
              <a:off x="8401050" y="3789364"/>
              <a:ext cx="0" cy="431800"/>
            </a:xfrm>
            <a:prstGeom prst="line">
              <a:avLst/>
            </a:prstGeom>
            <a:ln w="12700" cap="flat" cmpd="sng">
              <a:solidFill>
                <a:schemeClr val="tx1"/>
              </a:solidFill>
              <a:prstDash val="solid"/>
              <a:miter/>
              <a:headEnd type="none" w="med" len="med"/>
              <a:tailEnd type="none" w="med" len="med"/>
            </a:ln>
          </p:spPr>
        </p:sp>
        <p:sp>
          <p:nvSpPr>
            <p:cNvPr id="54" name="Line 79"/>
            <p:cNvSpPr/>
            <p:nvPr/>
          </p:nvSpPr>
          <p:spPr>
            <a:xfrm>
              <a:off x="8837613" y="3789364"/>
              <a:ext cx="0" cy="431800"/>
            </a:xfrm>
            <a:prstGeom prst="line">
              <a:avLst/>
            </a:prstGeom>
            <a:ln w="12700" cap="flat" cmpd="sng">
              <a:solidFill>
                <a:schemeClr val="tx1"/>
              </a:solidFill>
              <a:prstDash val="solid"/>
              <a:miter/>
              <a:headEnd type="none" w="med" len="med"/>
              <a:tailEnd type="none" w="med" len="med"/>
            </a:ln>
          </p:spPr>
        </p:sp>
      </p:grpSp>
      <p:grpSp>
        <p:nvGrpSpPr>
          <p:cNvPr id="55" name="组合 54"/>
          <p:cNvGrpSpPr/>
          <p:nvPr/>
        </p:nvGrpSpPr>
        <p:grpSpPr>
          <a:xfrm>
            <a:off x="8601131" y="4048597"/>
            <a:ext cx="426816" cy="704483"/>
            <a:chOff x="9571038" y="3516314"/>
            <a:chExt cx="427038" cy="704850"/>
          </a:xfrm>
        </p:grpSpPr>
        <p:sp>
          <p:nvSpPr>
            <p:cNvPr id="56" name="Line 80"/>
            <p:cNvSpPr/>
            <p:nvPr/>
          </p:nvSpPr>
          <p:spPr>
            <a:xfrm>
              <a:off x="9782175" y="3516314"/>
              <a:ext cx="0" cy="274638"/>
            </a:xfrm>
            <a:prstGeom prst="line">
              <a:avLst/>
            </a:prstGeom>
            <a:ln w="12700" cap="flat" cmpd="sng">
              <a:solidFill>
                <a:schemeClr val="tx1"/>
              </a:solidFill>
              <a:prstDash val="solid"/>
              <a:miter/>
              <a:headEnd type="none" w="med" len="med"/>
              <a:tailEnd type="none" w="med" len="med"/>
            </a:ln>
          </p:spPr>
        </p:sp>
        <p:sp>
          <p:nvSpPr>
            <p:cNvPr id="57" name="Line 81"/>
            <p:cNvSpPr/>
            <p:nvPr/>
          </p:nvSpPr>
          <p:spPr>
            <a:xfrm flipH="1">
              <a:off x="9571038" y="3792539"/>
              <a:ext cx="427038" cy="0"/>
            </a:xfrm>
            <a:prstGeom prst="line">
              <a:avLst/>
            </a:prstGeom>
            <a:ln w="12700" cap="flat" cmpd="sng">
              <a:solidFill>
                <a:schemeClr val="tx1"/>
              </a:solidFill>
              <a:prstDash val="solid"/>
              <a:miter/>
              <a:headEnd type="none" w="med" len="med"/>
              <a:tailEnd type="none" w="med" len="med"/>
            </a:ln>
          </p:spPr>
        </p:sp>
        <p:sp>
          <p:nvSpPr>
            <p:cNvPr id="58" name="Line 82"/>
            <p:cNvSpPr/>
            <p:nvPr/>
          </p:nvSpPr>
          <p:spPr>
            <a:xfrm>
              <a:off x="9572625" y="3789364"/>
              <a:ext cx="0" cy="431800"/>
            </a:xfrm>
            <a:prstGeom prst="line">
              <a:avLst/>
            </a:prstGeom>
            <a:ln w="12700" cap="flat" cmpd="sng">
              <a:solidFill>
                <a:schemeClr val="tx1"/>
              </a:solidFill>
              <a:prstDash val="solid"/>
              <a:miter/>
              <a:headEnd type="none" w="med" len="med"/>
              <a:tailEnd type="none" w="med" len="med"/>
            </a:ln>
          </p:spPr>
        </p:sp>
        <p:sp>
          <p:nvSpPr>
            <p:cNvPr id="59" name="Line 83"/>
            <p:cNvSpPr/>
            <p:nvPr/>
          </p:nvSpPr>
          <p:spPr>
            <a:xfrm>
              <a:off x="9994900" y="3789364"/>
              <a:ext cx="0" cy="431800"/>
            </a:xfrm>
            <a:prstGeom prst="line">
              <a:avLst/>
            </a:prstGeom>
            <a:ln w="12700" cap="flat" cmpd="sng">
              <a:solidFill>
                <a:schemeClr val="tx1"/>
              </a:solidFill>
              <a:prstDash val="solid"/>
              <a:miter/>
              <a:headEnd type="none" w="med" len="med"/>
              <a:tailEnd type="none" w="med" len="med"/>
            </a:ln>
          </p:spPr>
        </p:sp>
      </p:grpSp>
      <p:grpSp>
        <p:nvGrpSpPr>
          <p:cNvPr id="60" name="组合 59"/>
          <p:cNvGrpSpPr/>
          <p:nvPr/>
        </p:nvGrpSpPr>
        <p:grpSpPr>
          <a:xfrm>
            <a:off x="9635643" y="4048597"/>
            <a:ext cx="880604" cy="704483"/>
            <a:chOff x="10606088" y="3516314"/>
            <a:chExt cx="881063" cy="704850"/>
          </a:xfrm>
        </p:grpSpPr>
        <p:sp>
          <p:nvSpPr>
            <p:cNvPr id="61" name="Line 84"/>
            <p:cNvSpPr/>
            <p:nvPr/>
          </p:nvSpPr>
          <p:spPr>
            <a:xfrm>
              <a:off x="11044238" y="3516314"/>
              <a:ext cx="0" cy="274638"/>
            </a:xfrm>
            <a:prstGeom prst="line">
              <a:avLst/>
            </a:prstGeom>
            <a:ln w="12700" cap="flat" cmpd="sng">
              <a:solidFill>
                <a:schemeClr val="tx1"/>
              </a:solidFill>
              <a:prstDash val="solid"/>
              <a:miter/>
              <a:headEnd type="none" w="med" len="med"/>
              <a:tailEnd type="none" w="med" len="med"/>
            </a:ln>
          </p:spPr>
        </p:sp>
        <p:sp>
          <p:nvSpPr>
            <p:cNvPr id="62" name="Line 85"/>
            <p:cNvSpPr/>
            <p:nvPr/>
          </p:nvSpPr>
          <p:spPr>
            <a:xfrm flipH="1">
              <a:off x="10606088" y="3792539"/>
              <a:ext cx="881063" cy="0"/>
            </a:xfrm>
            <a:prstGeom prst="line">
              <a:avLst/>
            </a:prstGeom>
            <a:ln w="12700" cap="flat" cmpd="sng">
              <a:solidFill>
                <a:schemeClr val="tx1"/>
              </a:solidFill>
              <a:prstDash val="solid"/>
              <a:miter/>
              <a:headEnd type="none" w="med" len="med"/>
              <a:tailEnd type="none" w="med" len="med"/>
            </a:ln>
          </p:spPr>
        </p:sp>
        <p:sp>
          <p:nvSpPr>
            <p:cNvPr id="63" name="Line 86"/>
            <p:cNvSpPr/>
            <p:nvPr/>
          </p:nvSpPr>
          <p:spPr>
            <a:xfrm>
              <a:off x="10609263" y="3789364"/>
              <a:ext cx="0" cy="431800"/>
            </a:xfrm>
            <a:prstGeom prst="line">
              <a:avLst/>
            </a:prstGeom>
            <a:ln w="12700" cap="flat" cmpd="sng">
              <a:solidFill>
                <a:schemeClr val="tx1"/>
              </a:solidFill>
              <a:prstDash val="solid"/>
              <a:miter/>
              <a:headEnd type="none" w="med" len="med"/>
              <a:tailEnd type="none" w="med" len="med"/>
            </a:ln>
          </p:spPr>
        </p:sp>
        <p:sp>
          <p:nvSpPr>
            <p:cNvPr id="64" name="Line 87"/>
            <p:cNvSpPr/>
            <p:nvPr/>
          </p:nvSpPr>
          <p:spPr>
            <a:xfrm>
              <a:off x="11044238" y="3789364"/>
              <a:ext cx="0" cy="431800"/>
            </a:xfrm>
            <a:prstGeom prst="line">
              <a:avLst/>
            </a:prstGeom>
            <a:ln w="12700" cap="flat" cmpd="sng">
              <a:solidFill>
                <a:schemeClr val="tx1"/>
              </a:solidFill>
              <a:prstDash val="solid"/>
              <a:miter/>
              <a:headEnd type="none" w="med" len="med"/>
              <a:tailEnd type="none" w="med" len="med"/>
            </a:ln>
          </p:spPr>
        </p:sp>
        <p:sp>
          <p:nvSpPr>
            <p:cNvPr id="65" name="Line 88"/>
            <p:cNvSpPr/>
            <p:nvPr/>
          </p:nvSpPr>
          <p:spPr>
            <a:xfrm>
              <a:off x="11480800" y="3789364"/>
              <a:ext cx="0" cy="431800"/>
            </a:xfrm>
            <a:prstGeom prst="line">
              <a:avLst/>
            </a:prstGeom>
            <a:ln w="12700" cap="flat" cmpd="sng">
              <a:solidFill>
                <a:schemeClr val="tx1"/>
              </a:solidFill>
              <a:prstDash val="solid"/>
              <a:miter/>
              <a:headEnd type="none" w="med" len="med"/>
              <a:tailEnd type="none" w="med" len="med"/>
            </a:ln>
          </p:spPr>
        </p:sp>
      </p:grpSp>
      <p:grpSp>
        <p:nvGrpSpPr>
          <p:cNvPr id="66" name="组合 65"/>
          <p:cNvGrpSpPr/>
          <p:nvPr/>
        </p:nvGrpSpPr>
        <p:grpSpPr>
          <a:xfrm>
            <a:off x="4991449" y="1473426"/>
            <a:ext cx="1153511" cy="339548"/>
            <a:chOff x="4619625" y="822326"/>
            <a:chExt cx="1154113" cy="339725"/>
          </a:xfrm>
          <a:solidFill>
            <a:srgbClr val="1F3240"/>
          </a:solidFill>
        </p:grpSpPr>
        <p:sp>
          <p:nvSpPr>
            <p:cNvPr id="67" name="Rectangle 5"/>
            <p:cNvSpPr>
              <a:spLocks noChangeArrowheads="1"/>
            </p:cNvSpPr>
            <p:nvPr/>
          </p:nvSpPr>
          <p:spPr bwMode="auto">
            <a:xfrm>
              <a:off x="4619625" y="822326"/>
              <a:ext cx="1154113" cy="339725"/>
            </a:xfrm>
            <a:prstGeom prst="rect">
              <a:avLst/>
            </a:prstGeom>
            <a:grpFill/>
            <a:ln w="12700" cap="flat">
              <a:solidFill>
                <a:schemeClr val="tx1">
                  <a:lumMod val="60000"/>
                  <a:lumOff val="40000"/>
                </a:schemeClr>
              </a:solidFill>
              <a:prstDash val="solid"/>
              <a:miter lim="800000"/>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a:latin typeface="Arial" panose="020B0604020202020204" pitchFamily="34" charset="0"/>
                <a:ea typeface="宋体" panose="02010600030101010101" pitchFamily="2" charset="-122"/>
              </a:endParaRPr>
            </a:p>
          </p:txBody>
        </p:sp>
        <p:sp>
          <p:nvSpPr>
            <p:cNvPr id="68" name="Rectangle 15"/>
            <p:cNvSpPr>
              <a:spLocks noChangeArrowheads="1"/>
            </p:cNvSpPr>
            <p:nvPr/>
          </p:nvSpPr>
          <p:spPr bwMode="auto">
            <a:xfrm>
              <a:off x="4644553" y="833422"/>
              <a:ext cx="1093788" cy="317531"/>
            </a:xfrm>
            <a:prstGeom prst="rect">
              <a:avLst/>
            </a:prstGeom>
            <a:grpFill/>
            <a:ln>
              <a:noFill/>
            </a:ln>
            <a:effectLst/>
          </p:spPr>
          <p:txBody>
            <a:bodyPr wrap="none" anchor="ctr"/>
            <a:lstStyle/>
            <a:p>
              <a:pPr algn="ctr" defTabSz="913943" fontAlgn="base">
                <a:spcBef>
                  <a:spcPct val="0"/>
                </a:spcBef>
                <a:spcAft>
                  <a:spcPct val="0"/>
                </a:spcAft>
                <a:defRPr/>
              </a:pPr>
              <a:r>
                <a:rPr lang="zh-CN" altLang="en-US" sz="1599" dirty="0">
                  <a:solidFill>
                    <a:srgbClr val="FFFFFF"/>
                  </a:solidFill>
                  <a:latin typeface="+mn-ea"/>
                </a:rPr>
                <a:t>股东大会</a:t>
              </a:r>
            </a:p>
          </p:txBody>
        </p:sp>
      </p:grpSp>
      <p:grpSp>
        <p:nvGrpSpPr>
          <p:cNvPr id="69" name="组合 68"/>
          <p:cNvGrpSpPr/>
          <p:nvPr/>
        </p:nvGrpSpPr>
        <p:grpSpPr>
          <a:xfrm>
            <a:off x="4991449" y="2101749"/>
            <a:ext cx="1153511" cy="339548"/>
            <a:chOff x="4619625" y="1568451"/>
            <a:chExt cx="1154113" cy="339725"/>
          </a:xfrm>
          <a:solidFill>
            <a:srgbClr val="1F3240"/>
          </a:solidFill>
        </p:grpSpPr>
        <p:sp>
          <p:nvSpPr>
            <p:cNvPr id="70" name="Rectangle 6"/>
            <p:cNvSpPr>
              <a:spLocks noChangeArrowheads="1"/>
            </p:cNvSpPr>
            <p:nvPr/>
          </p:nvSpPr>
          <p:spPr bwMode="auto">
            <a:xfrm>
              <a:off x="4619625" y="1568451"/>
              <a:ext cx="1154113" cy="339725"/>
            </a:xfrm>
            <a:prstGeom prst="rect">
              <a:avLst/>
            </a:prstGeom>
            <a:grpFill/>
            <a:ln w="12700" cap="flat">
              <a:solidFill>
                <a:schemeClr val="tx1">
                  <a:lumMod val="60000"/>
                  <a:lumOff val="40000"/>
                </a:schemeClr>
              </a:solidFill>
              <a:prstDash val="solid"/>
              <a:miter lim="800000"/>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a:latin typeface="Arial" panose="020B0604020202020204" pitchFamily="34" charset="0"/>
                <a:ea typeface="宋体" panose="02010600030101010101" pitchFamily="2" charset="-122"/>
              </a:endParaRPr>
            </a:p>
          </p:txBody>
        </p:sp>
        <p:sp>
          <p:nvSpPr>
            <p:cNvPr id="71" name="Rectangle 15"/>
            <p:cNvSpPr>
              <a:spLocks noChangeArrowheads="1"/>
            </p:cNvSpPr>
            <p:nvPr/>
          </p:nvSpPr>
          <p:spPr bwMode="auto">
            <a:xfrm>
              <a:off x="4658221" y="1585897"/>
              <a:ext cx="1093788" cy="317531"/>
            </a:xfrm>
            <a:prstGeom prst="rect">
              <a:avLst/>
            </a:prstGeom>
            <a:grpFill/>
            <a:ln>
              <a:noFill/>
            </a:ln>
            <a:effectLst/>
          </p:spPr>
          <p:txBody>
            <a:bodyPr wrap="none" anchor="ctr"/>
            <a:lstStyle/>
            <a:p>
              <a:pPr algn="ctr" defTabSz="913943" fontAlgn="base">
                <a:spcBef>
                  <a:spcPct val="0"/>
                </a:spcBef>
                <a:spcAft>
                  <a:spcPct val="0"/>
                </a:spcAft>
                <a:defRPr/>
              </a:pPr>
              <a:r>
                <a:rPr lang="zh-CN" altLang="en-US" sz="1599" dirty="0">
                  <a:solidFill>
                    <a:srgbClr val="FFFFFF"/>
                  </a:solidFill>
                  <a:latin typeface="+mn-ea"/>
                </a:rPr>
                <a:t>董事长</a:t>
              </a:r>
            </a:p>
          </p:txBody>
        </p:sp>
      </p:grpSp>
      <p:grpSp>
        <p:nvGrpSpPr>
          <p:cNvPr id="72" name="组合 71"/>
          <p:cNvGrpSpPr/>
          <p:nvPr/>
        </p:nvGrpSpPr>
        <p:grpSpPr>
          <a:xfrm>
            <a:off x="4991449" y="2810992"/>
            <a:ext cx="1153511" cy="339548"/>
            <a:chOff x="4619625" y="2278064"/>
            <a:chExt cx="1154113" cy="339725"/>
          </a:xfrm>
          <a:solidFill>
            <a:srgbClr val="1F3240"/>
          </a:solidFill>
        </p:grpSpPr>
        <p:sp>
          <p:nvSpPr>
            <p:cNvPr id="73" name="Rectangle 7"/>
            <p:cNvSpPr>
              <a:spLocks noChangeArrowheads="1"/>
            </p:cNvSpPr>
            <p:nvPr/>
          </p:nvSpPr>
          <p:spPr bwMode="auto">
            <a:xfrm>
              <a:off x="4619625" y="2278064"/>
              <a:ext cx="1154113" cy="339725"/>
            </a:xfrm>
            <a:prstGeom prst="rect">
              <a:avLst/>
            </a:prstGeom>
            <a:grpFill/>
            <a:ln w="12700" cap="flat">
              <a:solidFill>
                <a:schemeClr val="tx1">
                  <a:lumMod val="60000"/>
                  <a:lumOff val="40000"/>
                </a:schemeClr>
              </a:solidFill>
              <a:prstDash val="solid"/>
              <a:miter lim="800000"/>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a:latin typeface="Arial" panose="020B0604020202020204" pitchFamily="34" charset="0"/>
                <a:ea typeface="宋体" panose="02010600030101010101" pitchFamily="2" charset="-122"/>
              </a:endParaRPr>
            </a:p>
          </p:txBody>
        </p:sp>
        <p:sp>
          <p:nvSpPr>
            <p:cNvPr id="74" name="Rectangle 15"/>
            <p:cNvSpPr>
              <a:spLocks noChangeArrowheads="1"/>
            </p:cNvSpPr>
            <p:nvPr/>
          </p:nvSpPr>
          <p:spPr bwMode="auto">
            <a:xfrm>
              <a:off x="4658221" y="2290747"/>
              <a:ext cx="1093788" cy="317531"/>
            </a:xfrm>
            <a:prstGeom prst="rect">
              <a:avLst/>
            </a:prstGeom>
            <a:grpFill/>
            <a:ln>
              <a:noFill/>
            </a:ln>
            <a:effectLst/>
          </p:spPr>
          <p:txBody>
            <a:bodyPr wrap="none" anchor="ctr"/>
            <a:lstStyle/>
            <a:p>
              <a:pPr algn="ctr" defTabSz="913943" fontAlgn="base">
                <a:spcBef>
                  <a:spcPct val="0"/>
                </a:spcBef>
                <a:spcAft>
                  <a:spcPct val="0"/>
                </a:spcAft>
                <a:defRPr/>
              </a:pPr>
              <a:r>
                <a:rPr lang="en-US" altLang="zh-CN" sz="1599" dirty="0">
                  <a:solidFill>
                    <a:srgbClr val="FFFFFF"/>
                  </a:solidFill>
                  <a:latin typeface="+mn-ea"/>
                </a:rPr>
                <a:t>CEO</a:t>
              </a:r>
              <a:endParaRPr lang="zh-CN" altLang="en-US" sz="1599" dirty="0">
                <a:solidFill>
                  <a:srgbClr val="FFFFFF"/>
                </a:solidFill>
                <a:latin typeface="+mn-ea"/>
              </a:endParaRPr>
            </a:p>
          </p:txBody>
        </p:sp>
      </p:grpSp>
      <p:grpSp>
        <p:nvGrpSpPr>
          <p:cNvPr id="75" name="组合 74"/>
          <p:cNvGrpSpPr/>
          <p:nvPr/>
        </p:nvGrpSpPr>
        <p:grpSpPr>
          <a:xfrm>
            <a:off x="1829208" y="3699530"/>
            <a:ext cx="1658074" cy="339548"/>
            <a:chOff x="657225" y="3167064"/>
            <a:chExt cx="1658938" cy="339725"/>
          </a:xfrm>
          <a:solidFill>
            <a:srgbClr val="1F3240"/>
          </a:solidFill>
        </p:grpSpPr>
        <p:sp>
          <p:nvSpPr>
            <p:cNvPr id="76" name="Rectangle 8"/>
            <p:cNvSpPr>
              <a:spLocks noChangeArrowheads="1"/>
            </p:cNvSpPr>
            <p:nvPr/>
          </p:nvSpPr>
          <p:spPr bwMode="auto">
            <a:xfrm>
              <a:off x="657225" y="3167064"/>
              <a:ext cx="1658938" cy="339725"/>
            </a:xfrm>
            <a:prstGeom prst="rect">
              <a:avLst/>
            </a:prstGeom>
            <a:grpFill/>
            <a:ln w="12700" cap="flat">
              <a:solidFill>
                <a:schemeClr val="tx1">
                  <a:lumMod val="60000"/>
                  <a:lumOff val="40000"/>
                </a:schemeClr>
              </a:solidFill>
              <a:prstDash val="solid"/>
              <a:miter lim="800000"/>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a:latin typeface="Arial" panose="020B0604020202020204" pitchFamily="34" charset="0"/>
                <a:ea typeface="宋体" panose="02010600030101010101" pitchFamily="2" charset="-122"/>
              </a:endParaRPr>
            </a:p>
          </p:txBody>
        </p:sp>
        <p:sp>
          <p:nvSpPr>
            <p:cNvPr id="77" name="Rectangle 15"/>
            <p:cNvSpPr>
              <a:spLocks noChangeArrowheads="1"/>
            </p:cNvSpPr>
            <p:nvPr/>
          </p:nvSpPr>
          <p:spPr bwMode="auto">
            <a:xfrm>
              <a:off x="783334" y="3186097"/>
              <a:ext cx="1424826" cy="317531"/>
            </a:xfrm>
            <a:prstGeom prst="rect">
              <a:avLst/>
            </a:prstGeom>
            <a:grpFill/>
            <a:ln>
              <a:noFill/>
            </a:ln>
            <a:effectLst/>
          </p:spPr>
          <p:txBody>
            <a:bodyPr wrap="none" anchor="ctr"/>
            <a:lstStyle/>
            <a:p>
              <a:pPr algn="ctr" defTabSz="913943" fontAlgn="base">
                <a:spcBef>
                  <a:spcPct val="0"/>
                </a:spcBef>
                <a:spcAft>
                  <a:spcPct val="0"/>
                </a:spcAft>
                <a:defRPr/>
              </a:pPr>
              <a:r>
                <a:rPr lang="zh-CN" altLang="en-US" sz="1599" dirty="0">
                  <a:solidFill>
                    <a:srgbClr val="F8F8F8"/>
                  </a:solidFill>
                  <a:latin typeface="+mn-ea"/>
                </a:rPr>
                <a:t>产品开发工程技术</a:t>
              </a:r>
            </a:p>
          </p:txBody>
        </p:sp>
      </p:grpSp>
      <p:grpSp>
        <p:nvGrpSpPr>
          <p:cNvPr id="78" name="组合 77"/>
          <p:cNvGrpSpPr/>
          <p:nvPr/>
        </p:nvGrpSpPr>
        <p:grpSpPr>
          <a:xfrm>
            <a:off x="4169552" y="3699530"/>
            <a:ext cx="1231259" cy="339548"/>
            <a:chOff x="6381750" y="3167064"/>
            <a:chExt cx="1231900" cy="339725"/>
          </a:xfrm>
          <a:solidFill>
            <a:srgbClr val="1F3240"/>
          </a:solidFill>
        </p:grpSpPr>
        <p:sp>
          <p:nvSpPr>
            <p:cNvPr id="79" name="Rectangle 11"/>
            <p:cNvSpPr>
              <a:spLocks noChangeArrowheads="1"/>
            </p:cNvSpPr>
            <p:nvPr/>
          </p:nvSpPr>
          <p:spPr bwMode="auto">
            <a:xfrm>
              <a:off x="6381750" y="3167064"/>
              <a:ext cx="1231900" cy="339725"/>
            </a:xfrm>
            <a:prstGeom prst="rect">
              <a:avLst/>
            </a:prstGeom>
            <a:grpFill/>
            <a:ln w="12700" cap="flat">
              <a:solidFill>
                <a:schemeClr val="tx1">
                  <a:lumMod val="60000"/>
                  <a:lumOff val="40000"/>
                </a:schemeClr>
              </a:solidFill>
              <a:prstDash val="solid"/>
              <a:miter lim="800000"/>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a:latin typeface="Arial" panose="020B0604020202020204" pitchFamily="34" charset="0"/>
                <a:ea typeface="宋体" panose="02010600030101010101" pitchFamily="2" charset="-122"/>
              </a:endParaRPr>
            </a:p>
          </p:txBody>
        </p:sp>
        <p:sp>
          <p:nvSpPr>
            <p:cNvPr id="80" name="Rectangle 15"/>
            <p:cNvSpPr>
              <a:spLocks noChangeArrowheads="1"/>
            </p:cNvSpPr>
            <p:nvPr/>
          </p:nvSpPr>
          <p:spPr bwMode="auto">
            <a:xfrm>
              <a:off x="6403923" y="3186097"/>
              <a:ext cx="1166812" cy="317531"/>
            </a:xfrm>
            <a:prstGeom prst="rect">
              <a:avLst/>
            </a:prstGeom>
            <a:grpFill/>
            <a:ln>
              <a:noFill/>
            </a:ln>
            <a:effectLst/>
          </p:spPr>
          <p:txBody>
            <a:bodyPr wrap="none" anchor="ctr"/>
            <a:lstStyle/>
            <a:p>
              <a:pPr algn="ctr" defTabSz="913943" fontAlgn="base">
                <a:spcBef>
                  <a:spcPct val="0"/>
                </a:spcBef>
                <a:spcAft>
                  <a:spcPct val="0"/>
                </a:spcAft>
                <a:defRPr/>
              </a:pPr>
              <a:r>
                <a:rPr lang="zh-CN" altLang="en-US" sz="1599" dirty="0">
                  <a:solidFill>
                    <a:srgbClr val="F8F8F8"/>
                  </a:solidFill>
                  <a:latin typeface="+mn-ea"/>
                </a:rPr>
                <a:t>订单处理部</a:t>
              </a:r>
            </a:p>
          </p:txBody>
        </p:sp>
      </p:grpSp>
      <p:grpSp>
        <p:nvGrpSpPr>
          <p:cNvPr id="81" name="组合 80"/>
          <p:cNvGrpSpPr/>
          <p:nvPr/>
        </p:nvGrpSpPr>
        <p:grpSpPr>
          <a:xfrm>
            <a:off x="6148133" y="3699530"/>
            <a:ext cx="1231259" cy="339548"/>
            <a:chOff x="7750175" y="3167064"/>
            <a:chExt cx="1231900" cy="339725"/>
          </a:xfrm>
          <a:solidFill>
            <a:srgbClr val="1F3240"/>
          </a:solidFill>
        </p:grpSpPr>
        <p:sp>
          <p:nvSpPr>
            <p:cNvPr id="82" name="Rectangle 12"/>
            <p:cNvSpPr>
              <a:spLocks noChangeArrowheads="1"/>
            </p:cNvSpPr>
            <p:nvPr/>
          </p:nvSpPr>
          <p:spPr bwMode="auto">
            <a:xfrm>
              <a:off x="7750175" y="3167064"/>
              <a:ext cx="1231900" cy="339725"/>
            </a:xfrm>
            <a:prstGeom prst="rect">
              <a:avLst/>
            </a:prstGeom>
            <a:grpFill/>
            <a:ln w="12700" cap="flat">
              <a:solidFill>
                <a:schemeClr val="tx1">
                  <a:lumMod val="60000"/>
                  <a:lumOff val="40000"/>
                </a:schemeClr>
              </a:solidFill>
              <a:prstDash val="solid"/>
              <a:miter lim="800000"/>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a:latin typeface="Arial" panose="020B0604020202020204" pitchFamily="34" charset="0"/>
                <a:ea typeface="宋体" panose="02010600030101010101" pitchFamily="2" charset="-122"/>
              </a:endParaRPr>
            </a:p>
          </p:txBody>
        </p:sp>
        <p:sp>
          <p:nvSpPr>
            <p:cNvPr id="83" name="Rectangle 15"/>
            <p:cNvSpPr>
              <a:spLocks noChangeArrowheads="1"/>
            </p:cNvSpPr>
            <p:nvPr/>
          </p:nvSpPr>
          <p:spPr bwMode="auto">
            <a:xfrm>
              <a:off x="7775523" y="3186097"/>
              <a:ext cx="1166812" cy="317531"/>
            </a:xfrm>
            <a:prstGeom prst="rect">
              <a:avLst/>
            </a:prstGeom>
            <a:grpFill/>
            <a:ln>
              <a:noFill/>
            </a:ln>
            <a:effectLst/>
          </p:spPr>
          <p:txBody>
            <a:bodyPr wrap="none" anchor="ctr"/>
            <a:lstStyle/>
            <a:p>
              <a:pPr algn="ctr" defTabSz="913943" fontAlgn="base">
                <a:spcBef>
                  <a:spcPct val="0"/>
                </a:spcBef>
                <a:spcAft>
                  <a:spcPct val="0"/>
                </a:spcAft>
                <a:defRPr/>
              </a:pPr>
              <a:r>
                <a:rPr lang="zh-CN" altLang="en-US" sz="1599" dirty="0">
                  <a:solidFill>
                    <a:srgbClr val="F8F8F8"/>
                  </a:solidFill>
                  <a:latin typeface="+mn-ea"/>
                </a:rPr>
                <a:t>供应部</a:t>
              </a:r>
            </a:p>
          </p:txBody>
        </p:sp>
      </p:grpSp>
      <p:grpSp>
        <p:nvGrpSpPr>
          <p:cNvPr id="84" name="组合 83"/>
          <p:cNvGrpSpPr/>
          <p:nvPr/>
        </p:nvGrpSpPr>
        <p:grpSpPr>
          <a:xfrm>
            <a:off x="8290143" y="3699530"/>
            <a:ext cx="1034511" cy="339548"/>
            <a:chOff x="9259888" y="3167064"/>
            <a:chExt cx="1035050" cy="339725"/>
          </a:xfrm>
          <a:solidFill>
            <a:srgbClr val="1F3240"/>
          </a:solidFill>
        </p:grpSpPr>
        <p:sp>
          <p:nvSpPr>
            <p:cNvPr id="85" name="Rectangle 13"/>
            <p:cNvSpPr>
              <a:spLocks noChangeArrowheads="1"/>
            </p:cNvSpPr>
            <p:nvPr/>
          </p:nvSpPr>
          <p:spPr bwMode="auto">
            <a:xfrm>
              <a:off x="9259888" y="3167064"/>
              <a:ext cx="1035050" cy="339725"/>
            </a:xfrm>
            <a:prstGeom prst="rect">
              <a:avLst/>
            </a:prstGeom>
            <a:grpFill/>
            <a:ln w="12700" cap="flat">
              <a:solidFill>
                <a:schemeClr val="tx1">
                  <a:lumMod val="60000"/>
                  <a:lumOff val="40000"/>
                </a:schemeClr>
              </a:solidFill>
              <a:prstDash val="solid"/>
              <a:miter lim="800000"/>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a:latin typeface="Arial" panose="020B0604020202020204" pitchFamily="34" charset="0"/>
                <a:ea typeface="宋体" panose="02010600030101010101" pitchFamily="2" charset="-122"/>
              </a:endParaRPr>
            </a:p>
          </p:txBody>
        </p:sp>
        <p:sp>
          <p:nvSpPr>
            <p:cNvPr id="86" name="Rectangle 15"/>
            <p:cNvSpPr>
              <a:spLocks noChangeArrowheads="1"/>
            </p:cNvSpPr>
            <p:nvPr/>
          </p:nvSpPr>
          <p:spPr bwMode="auto">
            <a:xfrm>
              <a:off x="9259888" y="3186097"/>
              <a:ext cx="1006422" cy="317531"/>
            </a:xfrm>
            <a:prstGeom prst="rect">
              <a:avLst/>
            </a:prstGeom>
            <a:grpFill/>
            <a:ln>
              <a:noFill/>
            </a:ln>
            <a:effectLst/>
          </p:spPr>
          <p:txBody>
            <a:bodyPr wrap="none" anchor="ctr"/>
            <a:lstStyle/>
            <a:p>
              <a:pPr algn="ctr" defTabSz="913943" fontAlgn="base">
                <a:spcBef>
                  <a:spcPct val="0"/>
                </a:spcBef>
                <a:spcAft>
                  <a:spcPct val="0"/>
                </a:spcAft>
                <a:defRPr/>
              </a:pPr>
              <a:r>
                <a:rPr lang="zh-CN" altLang="en-US" sz="1599" dirty="0">
                  <a:solidFill>
                    <a:srgbClr val="F8F8F8"/>
                  </a:solidFill>
                  <a:latin typeface="+mn-ea"/>
                </a:rPr>
                <a:t>发展规划部</a:t>
              </a:r>
            </a:p>
          </p:txBody>
        </p:sp>
      </p:grpSp>
      <p:grpSp>
        <p:nvGrpSpPr>
          <p:cNvPr id="87" name="组合 86"/>
          <p:cNvGrpSpPr/>
          <p:nvPr/>
        </p:nvGrpSpPr>
        <p:grpSpPr>
          <a:xfrm>
            <a:off x="9470628" y="3699530"/>
            <a:ext cx="1034511" cy="339548"/>
            <a:chOff x="10440988" y="3167064"/>
            <a:chExt cx="1035050" cy="339725"/>
          </a:xfrm>
          <a:solidFill>
            <a:srgbClr val="1F3240"/>
          </a:solidFill>
        </p:grpSpPr>
        <p:sp>
          <p:nvSpPr>
            <p:cNvPr id="88" name="Rectangle 14"/>
            <p:cNvSpPr>
              <a:spLocks noChangeArrowheads="1"/>
            </p:cNvSpPr>
            <p:nvPr/>
          </p:nvSpPr>
          <p:spPr bwMode="auto">
            <a:xfrm>
              <a:off x="10440988" y="3167064"/>
              <a:ext cx="1035050" cy="339725"/>
            </a:xfrm>
            <a:prstGeom prst="rect">
              <a:avLst/>
            </a:prstGeom>
            <a:grpFill/>
            <a:ln w="12700" cap="flat">
              <a:solidFill>
                <a:schemeClr val="tx1">
                  <a:lumMod val="60000"/>
                  <a:lumOff val="40000"/>
                </a:schemeClr>
              </a:solidFill>
              <a:prstDash val="solid"/>
              <a:miter lim="800000"/>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a:latin typeface="Arial" panose="020B0604020202020204" pitchFamily="34" charset="0"/>
                <a:ea typeface="宋体" panose="02010600030101010101" pitchFamily="2" charset="-122"/>
              </a:endParaRPr>
            </a:p>
          </p:txBody>
        </p:sp>
        <p:sp>
          <p:nvSpPr>
            <p:cNvPr id="89" name="Rectangle 15"/>
            <p:cNvSpPr>
              <a:spLocks noChangeArrowheads="1"/>
            </p:cNvSpPr>
            <p:nvPr/>
          </p:nvSpPr>
          <p:spPr bwMode="auto">
            <a:xfrm>
              <a:off x="10450513" y="3186097"/>
              <a:ext cx="1006422" cy="317531"/>
            </a:xfrm>
            <a:prstGeom prst="rect">
              <a:avLst/>
            </a:prstGeom>
            <a:grpFill/>
            <a:ln>
              <a:noFill/>
            </a:ln>
            <a:effectLst/>
          </p:spPr>
          <p:txBody>
            <a:bodyPr wrap="none" anchor="ctr"/>
            <a:lstStyle/>
            <a:p>
              <a:pPr algn="ctr" defTabSz="913943" fontAlgn="base">
                <a:spcBef>
                  <a:spcPct val="0"/>
                </a:spcBef>
                <a:spcAft>
                  <a:spcPct val="0"/>
                </a:spcAft>
                <a:defRPr/>
              </a:pPr>
              <a:r>
                <a:rPr lang="zh-CN" altLang="en-US" sz="1599" dirty="0">
                  <a:solidFill>
                    <a:srgbClr val="F8F8F8"/>
                  </a:solidFill>
                  <a:latin typeface="+mn-ea"/>
                </a:rPr>
                <a:t>财务部</a:t>
              </a:r>
            </a:p>
          </p:txBody>
        </p:sp>
      </p:grpSp>
      <p:grpSp>
        <p:nvGrpSpPr>
          <p:cNvPr id="90" name="组合 89"/>
          <p:cNvGrpSpPr/>
          <p:nvPr/>
        </p:nvGrpSpPr>
        <p:grpSpPr>
          <a:xfrm>
            <a:off x="1792576" y="4748320"/>
            <a:ext cx="399981" cy="1553354"/>
            <a:chOff x="620555" y="4216401"/>
            <a:chExt cx="400249" cy="1862138"/>
          </a:xfrm>
          <a:solidFill>
            <a:srgbClr val="00C8D8"/>
          </a:solidFill>
        </p:grpSpPr>
        <p:sp>
          <p:nvSpPr>
            <p:cNvPr id="91" name="Rectangle 15"/>
            <p:cNvSpPr>
              <a:spLocks noChangeArrowheads="1"/>
            </p:cNvSpPr>
            <p:nvPr/>
          </p:nvSpPr>
          <p:spPr bwMode="auto">
            <a:xfrm>
              <a:off x="663575" y="4216401"/>
              <a:ext cx="322263" cy="1862138"/>
            </a:xfrm>
            <a:prstGeom prst="rect">
              <a:avLst/>
            </a:prstGeom>
            <a:grpFill/>
            <a:ln w="12700" cap="flat">
              <a:solidFill>
                <a:schemeClr val="tx1">
                  <a:lumMod val="60000"/>
                  <a:lumOff val="40000"/>
                </a:schemeClr>
              </a:solidFill>
              <a:prstDash val="solid"/>
              <a:miter lim="800000"/>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a:latin typeface="Arial" panose="020B0604020202020204" pitchFamily="34" charset="0"/>
                <a:ea typeface="宋体" panose="02010600030101010101" pitchFamily="2" charset="-122"/>
              </a:endParaRPr>
            </a:p>
          </p:txBody>
        </p:sp>
        <p:sp>
          <p:nvSpPr>
            <p:cNvPr id="92" name="TextBox 136"/>
            <p:cNvSpPr txBox="1"/>
            <p:nvPr/>
          </p:nvSpPr>
          <p:spPr>
            <a:xfrm>
              <a:off x="620555" y="4241652"/>
              <a:ext cx="400249" cy="1402041"/>
            </a:xfrm>
            <a:prstGeom prst="rect">
              <a:avLst/>
            </a:prstGeom>
            <a:noFill/>
          </p:spPr>
          <p:txBody>
            <a:bodyPr vert="eaVert" wrap="none" rtlCol="0">
              <a:spAutoFit/>
            </a:bodyPr>
            <a:lstStyle/>
            <a:p>
              <a:pPr defTabSz="913943" fontAlgn="base">
                <a:spcBef>
                  <a:spcPct val="0"/>
                </a:spcBef>
                <a:spcAft>
                  <a:spcPct val="0"/>
                </a:spcAft>
                <a:defRPr/>
              </a:pPr>
              <a:r>
                <a:rPr lang="zh-CN" altLang="en-US" sz="1399" dirty="0">
                  <a:solidFill>
                    <a:srgbClr val="F8F8F8"/>
                  </a:solidFill>
                  <a:latin typeface="+mn-ea"/>
                </a:rPr>
                <a:t>产品开发投放</a:t>
              </a:r>
            </a:p>
          </p:txBody>
        </p:sp>
      </p:grpSp>
      <p:grpSp>
        <p:nvGrpSpPr>
          <p:cNvPr id="93" name="组合 92"/>
          <p:cNvGrpSpPr/>
          <p:nvPr/>
        </p:nvGrpSpPr>
        <p:grpSpPr>
          <a:xfrm>
            <a:off x="2206698" y="4748320"/>
            <a:ext cx="399981" cy="1553354"/>
            <a:chOff x="1035224" y="4216401"/>
            <a:chExt cx="400249" cy="1862138"/>
          </a:xfrm>
          <a:solidFill>
            <a:srgbClr val="00C8D8"/>
          </a:solidFill>
        </p:grpSpPr>
        <p:sp>
          <p:nvSpPr>
            <p:cNvPr id="94" name="Rectangle 16"/>
            <p:cNvSpPr>
              <a:spLocks noChangeArrowheads="1"/>
            </p:cNvSpPr>
            <p:nvPr/>
          </p:nvSpPr>
          <p:spPr bwMode="auto">
            <a:xfrm>
              <a:off x="1085850" y="4216401"/>
              <a:ext cx="322263" cy="1862138"/>
            </a:xfrm>
            <a:prstGeom prst="rect">
              <a:avLst/>
            </a:prstGeom>
            <a:grpFill/>
            <a:ln w="12700" cap="flat">
              <a:solidFill>
                <a:schemeClr val="tx1">
                  <a:lumMod val="60000"/>
                  <a:lumOff val="40000"/>
                </a:schemeClr>
              </a:solidFill>
              <a:prstDash val="solid"/>
              <a:miter lim="800000"/>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a:latin typeface="Arial" panose="020B0604020202020204" pitchFamily="34" charset="0"/>
                <a:ea typeface="宋体" panose="02010600030101010101" pitchFamily="2" charset="-122"/>
              </a:endParaRPr>
            </a:p>
          </p:txBody>
        </p:sp>
        <p:sp>
          <p:nvSpPr>
            <p:cNvPr id="95" name="TextBox 139"/>
            <p:cNvSpPr txBox="1"/>
            <p:nvPr/>
          </p:nvSpPr>
          <p:spPr>
            <a:xfrm>
              <a:off x="1035224" y="4241652"/>
              <a:ext cx="400249" cy="1402041"/>
            </a:xfrm>
            <a:prstGeom prst="rect">
              <a:avLst/>
            </a:prstGeom>
            <a:noFill/>
          </p:spPr>
          <p:txBody>
            <a:bodyPr vert="eaVert" wrap="none" rtlCol="0">
              <a:spAutoFit/>
            </a:bodyPr>
            <a:lstStyle/>
            <a:p>
              <a:pPr defTabSz="913943" fontAlgn="base">
                <a:spcBef>
                  <a:spcPct val="0"/>
                </a:spcBef>
                <a:spcAft>
                  <a:spcPct val="0"/>
                </a:spcAft>
                <a:defRPr/>
              </a:pPr>
              <a:r>
                <a:rPr lang="zh-CN" altLang="en-US" sz="1399" dirty="0">
                  <a:solidFill>
                    <a:srgbClr val="F8F8F8"/>
                  </a:solidFill>
                  <a:latin typeface="+mn-ea"/>
                </a:rPr>
                <a:t>产品编码系统</a:t>
              </a:r>
            </a:p>
          </p:txBody>
        </p:sp>
      </p:grpSp>
      <p:grpSp>
        <p:nvGrpSpPr>
          <p:cNvPr id="96" name="组合 95"/>
          <p:cNvGrpSpPr/>
          <p:nvPr/>
        </p:nvGrpSpPr>
        <p:grpSpPr>
          <a:xfrm>
            <a:off x="2643034" y="4748320"/>
            <a:ext cx="399981" cy="1553354"/>
            <a:chOff x="1471159" y="4216401"/>
            <a:chExt cx="400249" cy="1862138"/>
          </a:xfrm>
          <a:solidFill>
            <a:srgbClr val="00C8D8"/>
          </a:solidFill>
        </p:grpSpPr>
        <p:sp>
          <p:nvSpPr>
            <p:cNvPr id="97" name="Rectangle 17"/>
            <p:cNvSpPr>
              <a:spLocks noChangeArrowheads="1"/>
            </p:cNvSpPr>
            <p:nvPr/>
          </p:nvSpPr>
          <p:spPr bwMode="auto">
            <a:xfrm>
              <a:off x="1509713" y="4216401"/>
              <a:ext cx="320675" cy="1862138"/>
            </a:xfrm>
            <a:prstGeom prst="rect">
              <a:avLst/>
            </a:prstGeom>
            <a:grpFill/>
            <a:ln w="12700" cap="flat">
              <a:solidFill>
                <a:schemeClr val="tx1">
                  <a:lumMod val="60000"/>
                  <a:lumOff val="40000"/>
                </a:schemeClr>
              </a:solidFill>
              <a:prstDash val="solid"/>
              <a:miter lim="800000"/>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a:latin typeface="Arial" panose="020B0604020202020204" pitchFamily="34" charset="0"/>
                <a:ea typeface="宋体" panose="02010600030101010101" pitchFamily="2" charset="-122"/>
              </a:endParaRPr>
            </a:p>
          </p:txBody>
        </p:sp>
        <p:sp>
          <p:nvSpPr>
            <p:cNvPr id="98" name="TextBox 142"/>
            <p:cNvSpPr txBox="1"/>
            <p:nvPr/>
          </p:nvSpPr>
          <p:spPr>
            <a:xfrm>
              <a:off x="1471159" y="4241652"/>
              <a:ext cx="400249" cy="1832492"/>
            </a:xfrm>
            <a:prstGeom prst="rect">
              <a:avLst/>
            </a:prstGeom>
            <a:noFill/>
          </p:spPr>
          <p:txBody>
            <a:bodyPr vert="eaVert" wrap="none" rtlCol="0">
              <a:spAutoFit/>
            </a:bodyPr>
            <a:lstStyle/>
            <a:p>
              <a:pPr defTabSz="913943" fontAlgn="base">
                <a:spcBef>
                  <a:spcPct val="0"/>
                </a:spcBef>
                <a:spcAft>
                  <a:spcPct val="0"/>
                </a:spcAft>
                <a:defRPr/>
              </a:pPr>
              <a:r>
                <a:rPr lang="zh-CN" altLang="en-US" sz="1399" dirty="0">
                  <a:solidFill>
                    <a:srgbClr val="F8F8F8"/>
                  </a:solidFill>
                  <a:latin typeface="+mn-ea"/>
                </a:rPr>
                <a:t>专利、技术、证资</a:t>
              </a:r>
            </a:p>
          </p:txBody>
        </p:sp>
      </p:grpSp>
      <p:grpSp>
        <p:nvGrpSpPr>
          <p:cNvPr id="99" name="组合 98"/>
          <p:cNvGrpSpPr/>
          <p:nvPr/>
        </p:nvGrpSpPr>
        <p:grpSpPr>
          <a:xfrm>
            <a:off x="3068263" y="4748320"/>
            <a:ext cx="399981" cy="1553354"/>
            <a:chOff x="1896461" y="4216401"/>
            <a:chExt cx="400249" cy="1862138"/>
          </a:xfrm>
          <a:solidFill>
            <a:srgbClr val="00C8D8"/>
          </a:solidFill>
        </p:grpSpPr>
        <p:sp>
          <p:nvSpPr>
            <p:cNvPr id="100" name="Rectangle 18"/>
            <p:cNvSpPr>
              <a:spLocks noChangeArrowheads="1"/>
            </p:cNvSpPr>
            <p:nvPr/>
          </p:nvSpPr>
          <p:spPr bwMode="auto">
            <a:xfrm>
              <a:off x="1931988" y="4216401"/>
              <a:ext cx="322263" cy="1862138"/>
            </a:xfrm>
            <a:prstGeom prst="rect">
              <a:avLst/>
            </a:prstGeom>
            <a:grpFill/>
            <a:ln w="12700" cap="flat">
              <a:solidFill>
                <a:schemeClr val="tx1">
                  <a:lumMod val="60000"/>
                  <a:lumOff val="40000"/>
                </a:schemeClr>
              </a:solidFill>
              <a:prstDash val="solid"/>
              <a:miter lim="800000"/>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a:latin typeface="Arial" panose="020B0604020202020204" pitchFamily="34" charset="0"/>
                <a:ea typeface="宋体" panose="02010600030101010101" pitchFamily="2" charset="-122"/>
              </a:endParaRPr>
            </a:p>
          </p:txBody>
        </p:sp>
        <p:sp>
          <p:nvSpPr>
            <p:cNvPr id="101" name="TextBox 145"/>
            <p:cNvSpPr txBox="1"/>
            <p:nvPr/>
          </p:nvSpPr>
          <p:spPr>
            <a:xfrm>
              <a:off x="1896461" y="4241652"/>
              <a:ext cx="400249" cy="1186815"/>
            </a:xfrm>
            <a:prstGeom prst="rect">
              <a:avLst/>
            </a:prstGeom>
            <a:noFill/>
          </p:spPr>
          <p:txBody>
            <a:bodyPr vert="eaVert" wrap="none" rtlCol="0">
              <a:spAutoFit/>
            </a:bodyPr>
            <a:lstStyle/>
            <a:p>
              <a:pPr defTabSz="913943" fontAlgn="base">
                <a:spcBef>
                  <a:spcPct val="0"/>
                </a:spcBef>
                <a:spcAft>
                  <a:spcPct val="0"/>
                </a:spcAft>
                <a:defRPr/>
              </a:pPr>
              <a:r>
                <a:rPr lang="zh-CN" altLang="en-US" sz="1399" dirty="0">
                  <a:solidFill>
                    <a:srgbClr val="F8F8F8"/>
                  </a:solidFill>
                  <a:latin typeface="+mn-ea"/>
                </a:rPr>
                <a:t>供应商开发</a:t>
              </a:r>
            </a:p>
          </p:txBody>
        </p:sp>
      </p:grpSp>
      <p:grpSp>
        <p:nvGrpSpPr>
          <p:cNvPr id="102" name="组合 101"/>
          <p:cNvGrpSpPr/>
          <p:nvPr/>
        </p:nvGrpSpPr>
        <p:grpSpPr>
          <a:xfrm>
            <a:off x="4118642" y="4748320"/>
            <a:ext cx="399981" cy="1553354"/>
            <a:chOff x="6330239" y="4216401"/>
            <a:chExt cx="400249" cy="1862138"/>
          </a:xfrm>
          <a:solidFill>
            <a:srgbClr val="00C8D8"/>
          </a:solidFill>
        </p:grpSpPr>
        <p:sp>
          <p:nvSpPr>
            <p:cNvPr id="103" name="Rectangle 27"/>
            <p:cNvSpPr>
              <a:spLocks noChangeArrowheads="1"/>
            </p:cNvSpPr>
            <p:nvPr/>
          </p:nvSpPr>
          <p:spPr bwMode="auto">
            <a:xfrm>
              <a:off x="6372225" y="4216401"/>
              <a:ext cx="320675" cy="1862138"/>
            </a:xfrm>
            <a:prstGeom prst="rect">
              <a:avLst/>
            </a:prstGeom>
            <a:grpFill/>
            <a:ln w="12700" cap="flat">
              <a:solidFill>
                <a:schemeClr val="tx1">
                  <a:lumMod val="60000"/>
                  <a:lumOff val="40000"/>
                </a:schemeClr>
              </a:solidFill>
              <a:prstDash val="solid"/>
              <a:miter lim="800000"/>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a:latin typeface="Arial" panose="020B0604020202020204" pitchFamily="34" charset="0"/>
                <a:ea typeface="宋体" panose="02010600030101010101" pitchFamily="2" charset="-122"/>
              </a:endParaRPr>
            </a:p>
          </p:txBody>
        </p:sp>
        <p:sp>
          <p:nvSpPr>
            <p:cNvPr id="104" name="TextBox 148"/>
            <p:cNvSpPr txBox="1"/>
            <p:nvPr/>
          </p:nvSpPr>
          <p:spPr>
            <a:xfrm>
              <a:off x="6330239" y="4241652"/>
              <a:ext cx="400249" cy="971589"/>
            </a:xfrm>
            <a:prstGeom prst="rect">
              <a:avLst/>
            </a:prstGeom>
            <a:noFill/>
          </p:spPr>
          <p:txBody>
            <a:bodyPr vert="eaVert" wrap="none" rtlCol="0">
              <a:spAutoFit/>
            </a:bodyPr>
            <a:lstStyle/>
            <a:p>
              <a:pPr defTabSz="913943" fontAlgn="base">
                <a:spcBef>
                  <a:spcPct val="0"/>
                </a:spcBef>
                <a:spcAft>
                  <a:spcPct val="0"/>
                </a:spcAft>
                <a:defRPr/>
              </a:pPr>
              <a:r>
                <a:rPr lang="zh-CN" altLang="en-US" sz="1399" dirty="0">
                  <a:solidFill>
                    <a:srgbClr val="F8F8F8"/>
                  </a:solidFill>
                  <a:latin typeface="+mn-ea"/>
                </a:rPr>
                <a:t>客户在线</a:t>
              </a:r>
            </a:p>
          </p:txBody>
        </p:sp>
      </p:grpSp>
      <p:grpSp>
        <p:nvGrpSpPr>
          <p:cNvPr id="105" name="组合 104"/>
          <p:cNvGrpSpPr/>
          <p:nvPr/>
        </p:nvGrpSpPr>
        <p:grpSpPr>
          <a:xfrm>
            <a:off x="4553390" y="4748320"/>
            <a:ext cx="399981" cy="1553354"/>
            <a:chOff x="6766174" y="4216401"/>
            <a:chExt cx="400249" cy="1862138"/>
          </a:xfrm>
          <a:solidFill>
            <a:srgbClr val="00C8D8"/>
          </a:solidFill>
        </p:grpSpPr>
        <p:sp>
          <p:nvSpPr>
            <p:cNvPr id="106" name="Rectangle 28"/>
            <p:cNvSpPr>
              <a:spLocks noChangeArrowheads="1"/>
            </p:cNvSpPr>
            <p:nvPr/>
          </p:nvSpPr>
          <p:spPr bwMode="auto">
            <a:xfrm>
              <a:off x="6794500" y="4216401"/>
              <a:ext cx="322263" cy="1862138"/>
            </a:xfrm>
            <a:prstGeom prst="rect">
              <a:avLst/>
            </a:prstGeom>
            <a:grpFill/>
            <a:ln w="12700" cap="flat">
              <a:solidFill>
                <a:schemeClr val="tx1">
                  <a:lumMod val="60000"/>
                  <a:lumOff val="40000"/>
                </a:schemeClr>
              </a:solidFill>
              <a:prstDash val="solid"/>
              <a:miter lim="800000"/>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a:latin typeface="Arial" panose="020B0604020202020204" pitchFamily="34" charset="0"/>
                <a:ea typeface="宋体" panose="02010600030101010101" pitchFamily="2" charset="-122"/>
              </a:endParaRPr>
            </a:p>
          </p:txBody>
        </p:sp>
        <p:sp>
          <p:nvSpPr>
            <p:cNvPr id="107" name="TextBox 151"/>
            <p:cNvSpPr txBox="1"/>
            <p:nvPr/>
          </p:nvSpPr>
          <p:spPr>
            <a:xfrm>
              <a:off x="6766174" y="4241652"/>
              <a:ext cx="400249" cy="971589"/>
            </a:xfrm>
            <a:prstGeom prst="rect">
              <a:avLst/>
            </a:prstGeom>
            <a:noFill/>
          </p:spPr>
          <p:txBody>
            <a:bodyPr vert="eaVert" wrap="none" rtlCol="0">
              <a:spAutoFit/>
            </a:bodyPr>
            <a:lstStyle/>
            <a:p>
              <a:pPr defTabSz="913943" fontAlgn="base">
                <a:spcBef>
                  <a:spcPct val="0"/>
                </a:spcBef>
                <a:spcAft>
                  <a:spcPct val="0"/>
                </a:spcAft>
                <a:defRPr/>
              </a:pPr>
              <a:r>
                <a:rPr lang="zh-CN" altLang="en-US" sz="1399" dirty="0">
                  <a:solidFill>
                    <a:srgbClr val="F8F8F8"/>
                  </a:solidFill>
                  <a:latin typeface="+mn-ea"/>
                </a:rPr>
                <a:t>订单下发</a:t>
              </a:r>
            </a:p>
          </p:txBody>
        </p:sp>
      </p:grpSp>
      <p:grpSp>
        <p:nvGrpSpPr>
          <p:cNvPr id="108" name="组合 107"/>
          <p:cNvGrpSpPr/>
          <p:nvPr/>
        </p:nvGrpSpPr>
        <p:grpSpPr>
          <a:xfrm>
            <a:off x="4969109" y="4748320"/>
            <a:ext cx="399981" cy="1553354"/>
            <a:chOff x="7182426" y="4216401"/>
            <a:chExt cx="398666" cy="1862138"/>
          </a:xfrm>
          <a:solidFill>
            <a:srgbClr val="00C8D8"/>
          </a:solidFill>
        </p:grpSpPr>
        <p:sp>
          <p:nvSpPr>
            <p:cNvPr id="109" name="Rectangle 29"/>
            <p:cNvSpPr>
              <a:spLocks noChangeArrowheads="1"/>
            </p:cNvSpPr>
            <p:nvPr/>
          </p:nvSpPr>
          <p:spPr bwMode="auto">
            <a:xfrm>
              <a:off x="7216775" y="4216401"/>
              <a:ext cx="322263" cy="1862138"/>
            </a:xfrm>
            <a:prstGeom prst="rect">
              <a:avLst/>
            </a:prstGeom>
            <a:grpFill/>
            <a:ln w="12700" cap="flat">
              <a:solidFill>
                <a:schemeClr val="tx1">
                  <a:lumMod val="60000"/>
                  <a:lumOff val="40000"/>
                </a:schemeClr>
              </a:solidFill>
              <a:prstDash val="solid"/>
              <a:miter lim="800000"/>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a:latin typeface="Arial" panose="020B0604020202020204" pitchFamily="34" charset="0"/>
                <a:ea typeface="宋体" panose="02010600030101010101" pitchFamily="2" charset="-122"/>
              </a:endParaRPr>
            </a:p>
          </p:txBody>
        </p:sp>
        <p:sp>
          <p:nvSpPr>
            <p:cNvPr id="110" name="TextBox 154"/>
            <p:cNvSpPr txBox="1"/>
            <p:nvPr/>
          </p:nvSpPr>
          <p:spPr>
            <a:xfrm>
              <a:off x="7182426" y="4241652"/>
              <a:ext cx="398666" cy="971589"/>
            </a:xfrm>
            <a:prstGeom prst="rect">
              <a:avLst/>
            </a:prstGeom>
            <a:noFill/>
          </p:spPr>
          <p:txBody>
            <a:bodyPr vert="eaVert" wrap="none" rtlCol="0">
              <a:spAutoFit/>
            </a:bodyPr>
            <a:lstStyle/>
            <a:p>
              <a:pPr defTabSz="913943" fontAlgn="base">
                <a:spcBef>
                  <a:spcPct val="0"/>
                </a:spcBef>
                <a:spcAft>
                  <a:spcPct val="0"/>
                </a:spcAft>
                <a:defRPr/>
              </a:pPr>
              <a:r>
                <a:rPr lang="zh-CN" altLang="en-US" sz="1399" dirty="0">
                  <a:solidFill>
                    <a:srgbClr val="F8F8F8"/>
                  </a:solidFill>
                  <a:latin typeface="+mn-ea"/>
                </a:rPr>
                <a:t>合同发票</a:t>
              </a:r>
            </a:p>
          </p:txBody>
        </p:sp>
      </p:grpSp>
      <p:grpSp>
        <p:nvGrpSpPr>
          <p:cNvPr id="111" name="组合 110"/>
          <p:cNvGrpSpPr/>
          <p:nvPr/>
        </p:nvGrpSpPr>
        <p:grpSpPr>
          <a:xfrm>
            <a:off x="6184492" y="4748320"/>
            <a:ext cx="399981" cy="1553354"/>
            <a:chOff x="7786900" y="4216401"/>
            <a:chExt cx="400249" cy="1862138"/>
          </a:xfrm>
          <a:solidFill>
            <a:srgbClr val="00C8D8"/>
          </a:solidFill>
        </p:grpSpPr>
        <p:sp>
          <p:nvSpPr>
            <p:cNvPr id="112" name="Rectangle 30"/>
            <p:cNvSpPr>
              <a:spLocks noChangeArrowheads="1"/>
            </p:cNvSpPr>
            <p:nvPr/>
          </p:nvSpPr>
          <p:spPr bwMode="auto">
            <a:xfrm>
              <a:off x="7810500" y="4216401"/>
              <a:ext cx="322263" cy="1862138"/>
            </a:xfrm>
            <a:prstGeom prst="rect">
              <a:avLst/>
            </a:prstGeom>
            <a:grpFill/>
            <a:ln w="12700" cap="flat">
              <a:solidFill>
                <a:schemeClr val="tx1">
                  <a:lumMod val="60000"/>
                  <a:lumOff val="40000"/>
                </a:schemeClr>
              </a:solidFill>
              <a:prstDash val="solid"/>
              <a:miter lim="800000"/>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a:latin typeface="Arial" panose="020B0604020202020204" pitchFamily="34" charset="0"/>
                <a:ea typeface="宋体" panose="02010600030101010101" pitchFamily="2" charset="-122"/>
              </a:endParaRPr>
            </a:p>
          </p:txBody>
        </p:sp>
        <p:sp>
          <p:nvSpPr>
            <p:cNvPr id="113" name="TextBox 157"/>
            <p:cNvSpPr txBox="1"/>
            <p:nvPr/>
          </p:nvSpPr>
          <p:spPr>
            <a:xfrm>
              <a:off x="7786900" y="4241652"/>
              <a:ext cx="400249" cy="541139"/>
            </a:xfrm>
            <a:prstGeom prst="rect">
              <a:avLst/>
            </a:prstGeom>
            <a:noFill/>
          </p:spPr>
          <p:txBody>
            <a:bodyPr vert="eaVert" wrap="none" rtlCol="0">
              <a:spAutoFit/>
            </a:bodyPr>
            <a:lstStyle/>
            <a:p>
              <a:pPr defTabSz="913943" fontAlgn="base">
                <a:spcBef>
                  <a:spcPct val="0"/>
                </a:spcBef>
                <a:spcAft>
                  <a:spcPct val="0"/>
                </a:spcAft>
                <a:defRPr/>
              </a:pPr>
              <a:r>
                <a:rPr lang="zh-CN" altLang="en-US" sz="1399" dirty="0">
                  <a:solidFill>
                    <a:srgbClr val="F8F8F8"/>
                  </a:solidFill>
                  <a:latin typeface="+mn-ea"/>
                </a:rPr>
                <a:t>仓库</a:t>
              </a:r>
            </a:p>
          </p:txBody>
        </p:sp>
      </p:grpSp>
      <p:grpSp>
        <p:nvGrpSpPr>
          <p:cNvPr id="114" name="组合 113"/>
          <p:cNvGrpSpPr/>
          <p:nvPr/>
        </p:nvGrpSpPr>
        <p:grpSpPr>
          <a:xfrm>
            <a:off x="6620827" y="4748320"/>
            <a:ext cx="399981" cy="1553354"/>
            <a:chOff x="8222835" y="4216401"/>
            <a:chExt cx="400249" cy="1862138"/>
          </a:xfrm>
          <a:solidFill>
            <a:srgbClr val="00C8D8"/>
          </a:solidFill>
        </p:grpSpPr>
        <p:sp>
          <p:nvSpPr>
            <p:cNvPr id="115" name="Rectangle 31"/>
            <p:cNvSpPr>
              <a:spLocks noChangeArrowheads="1"/>
            </p:cNvSpPr>
            <p:nvPr/>
          </p:nvSpPr>
          <p:spPr bwMode="auto">
            <a:xfrm>
              <a:off x="8232775" y="4216401"/>
              <a:ext cx="322263" cy="1862138"/>
            </a:xfrm>
            <a:prstGeom prst="rect">
              <a:avLst/>
            </a:prstGeom>
            <a:grpFill/>
            <a:ln w="12700" cap="flat">
              <a:solidFill>
                <a:schemeClr val="tx1">
                  <a:lumMod val="60000"/>
                  <a:lumOff val="40000"/>
                </a:schemeClr>
              </a:solidFill>
              <a:prstDash val="solid"/>
              <a:miter lim="800000"/>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a:latin typeface="Arial" panose="020B0604020202020204" pitchFamily="34" charset="0"/>
                <a:ea typeface="宋体" panose="02010600030101010101" pitchFamily="2" charset="-122"/>
              </a:endParaRPr>
            </a:p>
          </p:txBody>
        </p:sp>
        <p:sp>
          <p:nvSpPr>
            <p:cNvPr id="116" name="TextBox 160"/>
            <p:cNvSpPr txBox="1"/>
            <p:nvPr/>
          </p:nvSpPr>
          <p:spPr>
            <a:xfrm>
              <a:off x="8222835" y="4241652"/>
              <a:ext cx="400249" cy="541139"/>
            </a:xfrm>
            <a:prstGeom prst="rect">
              <a:avLst/>
            </a:prstGeom>
            <a:noFill/>
          </p:spPr>
          <p:txBody>
            <a:bodyPr vert="eaVert" wrap="none" rtlCol="0">
              <a:spAutoFit/>
            </a:bodyPr>
            <a:lstStyle/>
            <a:p>
              <a:pPr defTabSz="913943" fontAlgn="base">
                <a:spcBef>
                  <a:spcPct val="0"/>
                </a:spcBef>
                <a:spcAft>
                  <a:spcPct val="0"/>
                </a:spcAft>
                <a:defRPr/>
              </a:pPr>
              <a:r>
                <a:rPr lang="zh-CN" altLang="en-US" sz="1399" dirty="0">
                  <a:solidFill>
                    <a:srgbClr val="F8F8F8"/>
                  </a:solidFill>
                  <a:latin typeface="+mn-ea"/>
                </a:rPr>
                <a:t>物流</a:t>
              </a:r>
            </a:p>
          </p:txBody>
        </p:sp>
      </p:grpSp>
      <p:grpSp>
        <p:nvGrpSpPr>
          <p:cNvPr id="117" name="组合 116"/>
          <p:cNvGrpSpPr/>
          <p:nvPr/>
        </p:nvGrpSpPr>
        <p:grpSpPr>
          <a:xfrm>
            <a:off x="7034949" y="4748320"/>
            <a:ext cx="399981" cy="1553354"/>
            <a:chOff x="8637504" y="4216401"/>
            <a:chExt cx="400249" cy="1862138"/>
          </a:xfrm>
          <a:solidFill>
            <a:srgbClr val="00C8D8"/>
          </a:solidFill>
        </p:grpSpPr>
        <p:sp>
          <p:nvSpPr>
            <p:cNvPr id="118" name="Rectangle 32"/>
            <p:cNvSpPr>
              <a:spLocks noChangeArrowheads="1"/>
            </p:cNvSpPr>
            <p:nvPr/>
          </p:nvSpPr>
          <p:spPr bwMode="auto">
            <a:xfrm>
              <a:off x="8656638" y="4216401"/>
              <a:ext cx="320675" cy="1862138"/>
            </a:xfrm>
            <a:prstGeom prst="rect">
              <a:avLst/>
            </a:prstGeom>
            <a:grpFill/>
            <a:ln w="12700" cap="flat">
              <a:solidFill>
                <a:schemeClr val="tx1">
                  <a:lumMod val="60000"/>
                  <a:lumOff val="40000"/>
                </a:schemeClr>
              </a:solidFill>
              <a:prstDash val="solid"/>
              <a:miter lim="800000"/>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a:latin typeface="Arial" panose="020B0604020202020204" pitchFamily="34" charset="0"/>
                <a:ea typeface="宋体" panose="02010600030101010101" pitchFamily="2" charset="-122"/>
              </a:endParaRPr>
            </a:p>
          </p:txBody>
        </p:sp>
        <p:sp>
          <p:nvSpPr>
            <p:cNvPr id="119" name="TextBox 163"/>
            <p:cNvSpPr txBox="1"/>
            <p:nvPr/>
          </p:nvSpPr>
          <p:spPr>
            <a:xfrm>
              <a:off x="8637504" y="4241652"/>
              <a:ext cx="400249" cy="541139"/>
            </a:xfrm>
            <a:prstGeom prst="rect">
              <a:avLst/>
            </a:prstGeom>
            <a:noFill/>
          </p:spPr>
          <p:txBody>
            <a:bodyPr vert="eaVert" wrap="none" rtlCol="0">
              <a:spAutoFit/>
            </a:bodyPr>
            <a:lstStyle/>
            <a:p>
              <a:pPr defTabSz="913943" fontAlgn="base">
                <a:spcBef>
                  <a:spcPct val="0"/>
                </a:spcBef>
                <a:spcAft>
                  <a:spcPct val="0"/>
                </a:spcAft>
                <a:defRPr/>
              </a:pPr>
              <a:r>
                <a:rPr lang="zh-CN" altLang="en-US" sz="1399" dirty="0">
                  <a:solidFill>
                    <a:srgbClr val="F8F8F8"/>
                  </a:solidFill>
                  <a:latin typeface="+mn-ea"/>
                </a:rPr>
                <a:t>售后</a:t>
              </a:r>
            </a:p>
          </p:txBody>
        </p:sp>
      </p:grpSp>
      <p:grpSp>
        <p:nvGrpSpPr>
          <p:cNvPr id="120" name="组合 119"/>
          <p:cNvGrpSpPr/>
          <p:nvPr/>
        </p:nvGrpSpPr>
        <p:grpSpPr>
          <a:xfrm>
            <a:off x="8401074" y="4748320"/>
            <a:ext cx="399981" cy="1553354"/>
            <a:chOff x="9371152" y="4216401"/>
            <a:chExt cx="400249" cy="1862138"/>
          </a:xfrm>
          <a:solidFill>
            <a:srgbClr val="00C8D8"/>
          </a:solidFill>
        </p:grpSpPr>
        <p:sp>
          <p:nvSpPr>
            <p:cNvPr id="121" name="Rectangle 33"/>
            <p:cNvSpPr>
              <a:spLocks noChangeArrowheads="1"/>
            </p:cNvSpPr>
            <p:nvPr/>
          </p:nvSpPr>
          <p:spPr bwMode="auto">
            <a:xfrm>
              <a:off x="9401175" y="4216401"/>
              <a:ext cx="322263" cy="1862138"/>
            </a:xfrm>
            <a:prstGeom prst="rect">
              <a:avLst/>
            </a:prstGeom>
            <a:grpFill/>
            <a:ln w="12700" cap="flat">
              <a:solidFill>
                <a:schemeClr val="tx1">
                  <a:lumMod val="60000"/>
                  <a:lumOff val="40000"/>
                </a:schemeClr>
              </a:solidFill>
              <a:prstDash val="solid"/>
              <a:miter lim="800000"/>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a:latin typeface="Arial" panose="020B0604020202020204" pitchFamily="34" charset="0"/>
                <a:ea typeface="宋体" panose="02010600030101010101" pitchFamily="2" charset="-122"/>
              </a:endParaRPr>
            </a:p>
          </p:txBody>
        </p:sp>
        <p:sp>
          <p:nvSpPr>
            <p:cNvPr id="122" name="TextBox 166"/>
            <p:cNvSpPr txBox="1"/>
            <p:nvPr/>
          </p:nvSpPr>
          <p:spPr>
            <a:xfrm>
              <a:off x="9371152" y="4241652"/>
              <a:ext cx="400249" cy="971589"/>
            </a:xfrm>
            <a:prstGeom prst="rect">
              <a:avLst/>
            </a:prstGeom>
            <a:noFill/>
          </p:spPr>
          <p:txBody>
            <a:bodyPr vert="eaVert" wrap="none" rtlCol="0">
              <a:spAutoFit/>
            </a:bodyPr>
            <a:lstStyle/>
            <a:p>
              <a:pPr defTabSz="913943" fontAlgn="base">
                <a:spcBef>
                  <a:spcPct val="0"/>
                </a:spcBef>
                <a:spcAft>
                  <a:spcPct val="0"/>
                </a:spcAft>
                <a:defRPr/>
              </a:pPr>
              <a:r>
                <a:rPr lang="zh-CN" altLang="en-US" sz="1399" dirty="0">
                  <a:solidFill>
                    <a:srgbClr val="F8F8F8"/>
                  </a:solidFill>
                  <a:latin typeface="+mn-ea"/>
                </a:rPr>
                <a:t>业务拓展</a:t>
              </a:r>
            </a:p>
          </p:txBody>
        </p:sp>
      </p:grpSp>
      <p:grpSp>
        <p:nvGrpSpPr>
          <p:cNvPr id="123" name="组合 122"/>
          <p:cNvGrpSpPr/>
          <p:nvPr/>
        </p:nvGrpSpPr>
        <p:grpSpPr>
          <a:xfrm>
            <a:off x="8815198" y="4748320"/>
            <a:ext cx="399981" cy="1553354"/>
            <a:chOff x="9785821" y="4216401"/>
            <a:chExt cx="400249" cy="1862138"/>
          </a:xfrm>
          <a:solidFill>
            <a:srgbClr val="00C8D8"/>
          </a:solidFill>
        </p:grpSpPr>
        <p:sp>
          <p:nvSpPr>
            <p:cNvPr id="124" name="Rectangle 34"/>
            <p:cNvSpPr>
              <a:spLocks noChangeArrowheads="1"/>
            </p:cNvSpPr>
            <p:nvPr/>
          </p:nvSpPr>
          <p:spPr bwMode="auto">
            <a:xfrm>
              <a:off x="9823450" y="4216401"/>
              <a:ext cx="322263" cy="1862138"/>
            </a:xfrm>
            <a:prstGeom prst="rect">
              <a:avLst/>
            </a:prstGeom>
            <a:grpFill/>
            <a:ln w="12700" cap="flat">
              <a:solidFill>
                <a:schemeClr val="tx1">
                  <a:lumMod val="60000"/>
                  <a:lumOff val="40000"/>
                </a:schemeClr>
              </a:solidFill>
              <a:prstDash val="solid"/>
              <a:miter lim="800000"/>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a:latin typeface="Arial" panose="020B0604020202020204" pitchFamily="34" charset="0"/>
                <a:ea typeface="宋体" panose="02010600030101010101" pitchFamily="2" charset="-122"/>
              </a:endParaRPr>
            </a:p>
          </p:txBody>
        </p:sp>
        <p:sp>
          <p:nvSpPr>
            <p:cNvPr id="125" name="TextBox 169"/>
            <p:cNvSpPr txBox="1"/>
            <p:nvPr/>
          </p:nvSpPr>
          <p:spPr>
            <a:xfrm>
              <a:off x="9785821" y="4241652"/>
              <a:ext cx="400249" cy="971589"/>
            </a:xfrm>
            <a:prstGeom prst="rect">
              <a:avLst/>
            </a:prstGeom>
            <a:noFill/>
          </p:spPr>
          <p:txBody>
            <a:bodyPr vert="eaVert" wrap="none" rtlCol="0">
              <a:spAutoFit/>
            </a:bodyPr>
            <a:lstStyle/>
            <a:p>
              <a:pPr defTabSz="913943" fontAlgn="base">
                <a:spcBef>
                  <a:spcPct val="0"/>
                </a:spcBef>
                <a:spcAft>
                  <a:spcPct val="0"/>
                </a:spcAft>
                <a:defRPr/>
              </a:pPr>
              <a:r>
                <a:rPr lang="zh-CN" altLang="en-US" sz="1399" dirty="0">
                  <a:solidFill>
                    <a:srgbClr val="F8F8F8"/>
                  </a:solidFill>
                  <a:latin typeface="+mn-ea"/>
                </a:rPr>
                <a:t>企业拓展</a:t>
              </a:r>
            </a:p>
          </p:txBody>
        </p:sp>
      </p:grpSp>
      <p:grpSp>
        <p:nvGrpSpPr>
          <p:cNvPr id="126" name="组合 125"/>
          <p:cNvGrpSpPr/>
          <p:nvPr/>
        </p:nvGrpSpPr>
        <p:grpSpPr>
          <a:xfrm>
            <a:off x="9432413" y="4748320"/>
            <a:ext cx="399981" cy="1553354"/>
            <a:chOff x="10402509" y="4216401"/>
            <a:chExt cx="400249" cy="1862138"/>
          </a:xfrm>
          <a:solidFill>
            <a:srgbClr val="00C8D8"/>
          </a:solidFill>
        </p:grpSpPr>
        <p:sp>
          <p:nvSpPr>
            <p:cNvPr id="127" name="Rectangle 35"/>
            <p:cNvSpPr>
              <a:spLocks noChangeArrowheads="1"/>
            </p:cNvSpPr>
            <p:nvPr/>
          </p:nvSpPr>
          <p:spPr bwMode="auto">
            <a:xfrm>
              <a:off x="10447338" y="4216401"/>
              <a:ext cx="320675" cy="1862138"/>
            </a:xfrm>
            <a:prstGeom prst="rect">
              <a:avLst/>
            </a:prstGeom>
            <a:grpFill/>
            <a:ln w="12700" cap="flat">
              <a:solidFill>
                <a:schemeClr val="tx1">
                  <a:lumMod val="60000"/>
                  <a:lumOff val="40000"/>
                </a:schemeClr>
              </a:solidFill>
              <a:prstDash val="solid"/>
              <a:miter lim="800000"/>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a:latin typeface="Arial" panose="020B0604020202020204" pitchFamily="34" charset="0"/>
                <a:ea typeface="宋体" panose="02010600030101010101" pitchFamily="2" charset="-122"/>
              </a:endParaRPr>
            </a:p>
          </p:txBody>
        </p:sp>
        <p:sp>
          <p:nvSpPr>
            <p:cNvPr id="128" name="TextBox 172"/>
            <p:cNvSpPr txBox="1"/>
            <p:nvPr/>
          </p:nvSpPr>
          <p:spPr>
            <a:xfrm>
              <a:off x="10402509" y="4241652"/>
              <a:ext cx="400249" cy="541139"/>
            </a:xfrm>
            <a:prstGeom prst="rect">
              <a:avLst/>
            </a:prstGeom>
            <a:noFill/>
          </p:spPr>
          <p:txBody>
            <a:bodyPr vert="eaVert" wrap="none" rtlCol="0">
              <a:spAutoFit/>
            </a:bodyPr>
            <a:lstStyle/>
            <a:p>
              <a:pPr defTabSz="913943" fontAlgn="base">
                <a:spcBef>
                  <a:spcPct val="0"/>
                </a:spcBef>
                <a:spcAft>
                  <a:spcPct val="0"/>
                </a:spcAft>
                <a:defRPr/>
              </a:pPr>
              <a:r>
                <a:rPr lang="zh-CN" altLang="en-US" sz="1399" dirty="0">
                  <a:solidFill>
                    <a:srgbClr val="F8F8F8"/>
                  </a:solidFill>
                  <a:latin typeface="+mn-ea"/>
                </a:rPr>
                <a:t>会计</a:t>
              </a:r>
            </a:p>
          </p:txBody>
        </p:sp>
      </p:grpSp>
      <p:grpSp>
        <p:nvGrpSpPr>
          <p:cNvPr id="129" name="组合 128"/>
          <p:cNvGrpSpPr/>
          <p:nvPr/>
        </p:nvGrpSpPr>
        <p:grpSpPr>
          <a:xfrm>
            <a:off x="9867162" y="4748320"/>
            <a:ext cx="399981" cy="1553354"/>
            <a:chOff x="10838444" y="4216401"/>
            <a:chExt cx="400249" cy="1862138"/>
          </a:xfrm>
          <a:solidFill>
            <a:srgbClr val="00C8D8"/>
          </a:solidFill>
        </p:grpSpPr>
        <p:sp>
          <p:nvSpPr>
            <p:cNvPr id="130" name="Rectangle 36"/>
            <p:cNvSpPr>
              <a:spLocks noChangeArrowheads="1"/>
            </p:cNvSpPr>
            <p:nvPr/>
          </p:nvSpPr>
          <p:spPr bwMode="auto">
            <a:xfrm>
              <a:off x="10869613" y="4216401"/>
              <a:ext cx="322263" cy="1862138"/>
            </a:xfrm>
            <a:prstGeom prst="rect">
              <a:avLst/>
            </a:prstGeom>
            <a:grpFill/>
            <a:ln w="12700" cap="flat">
              <a:solidFill>
                <a:schemeClr val="tx1">
                  <a:lumMod val="60000"/>
                  <a:lumOff val="40000"/>
                </a:schemeClr>
              </a:solidFill>
              <a:prstDash val="solid"/>
              <a:miter lim="800000"/>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a:latin typeface="Arial" panose="020B0604020202020204" pitchFamily="34" charset="0"/>
                <a:ea typeface="宋体" panose="02010600030101010101" pitchFamily="2" charset="-122"/>
              </a:endParaRPr>
            </a:p>
          </p:txBody>
        </p:sp>
        <p:sp>
          <p:nvSpPr>
            <p:cNvPr id="131" name="TextBox 175"/>
            <p:cNvSpPr txBox="1"/>
            <p:nvPr/>
          </p:nvSpPr>
          <p:spPr>
            <a:xfrm>
              <a:off x="10838444" y="4241652"/>
              <a:ext cx="400249" cy="541139"/>
            </a:xfrm>
            <a:prstGeom prst="rect">
              <a:avLst/>
            </a:prstGeom>
            <a:noFill/>
          </p:spPr>
          <p:txBody>
            <a:bodyPr vert="eaVert" wrap="none" rtlCol="0">
              <a:spAutoFit/>
            </a:bodyPr>
            <a:lstStyle/>
            <a:p>
              <a:pPr defTabSz="913943" fontAlgn="base">
                <a:spcBef>
                  <a:spcPct val="0"/>
                </a:spcBef>
                <a:spcAft>
                  <a:spcPct val="0"/>
                </a:spcAft>
                <a:defRPr/>
              </a:pPr>
              <a:r>
                <a:rPr lang="zh-CN" altLang="en-US" sz="1399" dirty="0">
                  <a:solidFill>
                    <a:srgbClr val="F8F8F8"/>
                  </a:solidFill>
                  <a:latin typeface="+mn-ea"/>
                </a:rPr>
                <a:t>审计</a:t>
              </a:r>
            </a:p>
          </p:txBody>
        </p:sp>
      </p:grpSp>
      <p:grpSp>
        <p:nvGrpSpPr>
          <p:cNvPr id="132" name="组合 131"/>
          <p:cNvGrpSpPr/>
          <p:nvPr/>
        </p:nvGrpSpPr>
        <p:grpSpPr>
          <a:xfrm>
            <a:off x="10281284" y="4748320"/>
            <a:ext cx="399981" cy="1553354"/>
            <a:chOff x="11253113" y="4216401"/>
            <a:chExt cx="400249" cy="1862138"/>
          </a:xfrm>
          <a:solidFill>
            <a:srgbClr val="00C8D8"/>
          </a:solidFill>
        </p:grpSpPr>
        <p:sp>
          <p:nvSpPr>
            <p:cNvPr id="133" name="Rectangle 37"/>
            <p:cNvSpPr>
              <a:spLocks noChangeArrowheads="1"/>
            </p:cNvSpPr>
            <p:nvPr/>
          </p:nvSpPr>
          <p:spPr bwMode="auto">
            <a:xfrm>
              <a:off x="11291888" y="4216401"/>
              <a:ext cx="322263" cy="1862138"/>
            </a:xfrm>
            <a:prstGeom prst="rect">
              <a:avLst/>
            </a:prstGeom>
            <a:grpFill/>
            <a:ln w="12700" cap="flat">
              <a:solidFill>
                <a:schemeClr val="tx1">
                  <a:lumMod val="60000"/>
                  <a:lumOff val="40000"/>
                </a:schemeClr>
              </a:solidFill>
              <a:prstDash val="solid"/>
              <a:miter lim="800000"/>
            </a:ln>
          </p:spPr>
          <p:txBody>
            <a:bodyPr vert="horz" wrap="square" lIns="91392" tIns="45696" rIns="91392" bIns="45696" numCol="1" anchor="t" anchorCtr="0" compatLnSpc="1"/>
            <a:lstStyle/>
            <a:p>
              <a:pPr defTabSz="913943" fontAlgn="base">
                <a:spcBef>
                  <a:spcPct val="0"/>
                </a:spcBef>
                <a:spcAft>
                  <a:spcPct val="0"/>
                </a:spcAft>
                <a:defRPr/>
              </a:pPr>
              <a:endParaRPr lang="zh-CN" altLang="en-US" sz="1799">
                <a:latin typeface="Arial" panose="020B0604020202020204" pitchFamily="34" charset="0"/>
                <a:ea typeface="宋体" panose="02010600030101010101" pitchFamily="2" charset="-122"/>
              </a:endParaRPr>
            </a:p>
          </p:txBody>
        </p:sp>
        <p:sp>
          <p:nvSpPr>
            <p:cNvPr id="134" name="TextBox 178"/>
            <p:cNvSpPr txBox="1"/>
            <p:nvPr/>
          </p:nvSpPr>
          <p:spPr>
            <a:xfrm>
              <a:off x="11253113" y="4241652"/>
              <a:ext cx="400249" cy="541139"/>
            </a:xfrm>
            <a:prstGeom prst="rect">
              <a:avLst/>
            </a:prstGeom>
            <a:noFill/>
          </p:spPr>
          <p:txBody>
            <a:bodyPr vert="eaVert" wrap="none" rtlCol="0">
              <a:spAutoFit/>
            </a:bodyPr>
            <a:lstStyle/>
            <a:p>
              <a:pPr defTabSz="913943" fontAlgn="base">
                <a:spcBef>
                  <a:spcPct val="0"/>
                </a:spcBef>
                <a:spcAft>
                  <a:spcPct val="0"/>
                </a:spcAft>
                <a:defRPr/>
              </a:pPr>
              <a:r>
                <a:rPr lang="zh-CN" altLang="en-US" sz="1399" dirty="0">
                  <a:solidFill>
                    <a:srgbClr val="F8F8F8"/>
                  </a:solidFill>
                  <a:latin typeface="+mn-ea"/>
                </a:rPr>
                <a:t>出纳</a:t>
              </a:r>
            </a:p>
          </p:txBody>
        </p:sp>
      </p:grpSp>
    </p:spTree>
    <p:extLst>
      <p:ext uri="{BB962C8B-B14F-4D97-AF65-F5344CB8AC3E}">
        <p14:creationId xmlns:p14="http://schemas.microsoft.com/office/powerpoint/2010/main" val="337124299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5644">
        <p15:prstTrans prst="pageCurlDouble"/>
      </p:transition>
    </mc:Choice>
    <mc:Fallback>
      <p:transition spd="slow" advClick="0" advTm="564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p:cTn id="7" dur="500" fill="hold"/>
                                        <p:tgtEl>
                                          <p:spTgt spid="66"/>
                                        </p:tgtEl>
                                        <p:attrNameLst>
                                          <p:attrName>ppt_w</p:attrName>
                                        </p:attrNameLst>
                                      </p:cBhvr>
                                      <p:tavLst>
                                        <p:tav tm="0">
                                          <p:val>
                                            <p:fltVal val="0"/>
                                          </p:val>
                                        </p:tav>
                                        <p:tav tm="100000">
                                          <p:val>
                                            <p:strVal val="#ppt_w"/>
                                          </p:val>
                                        </p:tav>
                                      </p:tavLst>
                                    </p:anim>
                                    <p:anim calcmode="lin" valueType="num">
                                      <p:cBhvr>
                                        <p:cTn id="8" dur="500" fill="hold"/>
                                        <p:tgtEl>
                                          <p:spTgt spid="66"/>
                                        </p:tgtEl>
                                        <p:attrNameLst>
                                          <p:attrName>ppt_h</p:attrName>
                                        </p:attrNameLst>
                                      </p:cBhvr>
                                      <p:tavLst>
                                        <p:tav tm="0">
                                          <p:val>
                                            <p:fltVal val="0"/>
                                          </p:val>
                                        </p:tav>
                                        <p:tav tm="100000">
                                          <p:val>
                                            <p:strVal val="#ppt_h"/>
                                          </p:val>
                                        </p:tav>
                                      </p:tavLst>
                                    </p:anim>
                                    <p:anim calcmode="lin" valueType="num">
                                      <p:cBhvr>
                                        <p:cTn id="9" dur="500" fill="hold"/>
                                        <p:tgtEl>
                                          <p:spTgt spid="66"/>
                                        </p:tgtEl>
                                        <p:attrNameLst>
                                          <p:attrName>style.rotation</p:attrName>
                                        </p:attrNameLst>
                                      </p:cBhvr>
                                      <p:tavLst>
                                        <p:tav tm="0">
                                          <p:val>
                                            <p:fltVal val="90"/>
                                          </p:val>
                                        </p:tav>
                                        <p:tav tm="100000">
                                          <p:val>
                                            <p:fltVal val="0"/>
                                          </p:val>
                                        </p:tav>
                                      </p:tavLst>
                                    </p:anim>
                                    <p:animEffect transition="in" filter="fade">
                                      <p:cBhvr>
                                        <p:cTn id="10" dur="500"/>
                                        <p:tgtEl>
                                          <p:spTgt spid="66"/>
                                        </p:tgtEl>
                                      </p:cBhvr>
                                    </p:animEffect>
                                  </p:childTnLst>
                                </p:cTn>
                              </p:par>
                              <p:par>
                                <p:cTn id="11" presetID="8" presetClass="emph" presetSubtype="0" fill="hold" nodeType="withEffect">
                                  <p:stCondLst>
                                    <p:cond delay="0"/>
                                  </p:stCondLst>
                                  <p:childTnLst>
                                    <p:animRot by="21600000">
                                      <p:cBhvr>
                                        <p:cTn id="12" dur="500" fill="hold"/>
                                        <p:tgtEl>
                                          <p:spTgt spid="66"/>
                                        </p:tgtEl>
                                        <p:attrNameLst>
                                          <p:attrName>r</p:attrName>
                                        </p:attrNameLst>
                                      </p:cBhvr>
                                    </p:animRot>
                                  </p:childTnLst>
                                </p:cTn>
                              </p:par>
                            </p:childTnLst>
                          </p:cTn>
                        </p:par>
                        <p:par>
                          <p:cTn id="13" fill="hold">
                            <p:stCondLst>
                              <p:cond delay="500"/>
                            </p:stCondLst>
                            <p:childTnLst>
                              <p:par>
                                <p:cTn id="14" presetID="22" presetClass="entr" presetSubtype="1"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up)">
                                      <p:cBhvr>
                                        <p:cTn id="16" dur="500"/>
                                        <p:tgtEl>
                                          <p:spTgt spid="14"/>
                                        </p:tgtEl>
                                      </p:cBhvr>
                                    </p:animEffect>
                                  </p:childTnLst>
                                </p:cTn>
                              </p:par>
                            </p:childTnLst>
                          </p:cTn>
                        </p:par>
                        <p:par>
                          <p:cTn id="17" fill="hold">
                            <p:stCondLst>
                              <p:cond delay="1000"/>
                            </p:stCondLst>
                            <p:childTnLst>
                              <p:par>
                                <p:cTn id="18" presetID="31" presetClass="entr" presetSubtype="0" fill="hold" nodeType="afterEffect">
                                  <p:stCondLst>
                                    <p:cond delay="0"/>
                                  </p:stCondLst>
                                  <p:childTnLst>
                                    <p:set>
                                      <p:cBhvr>
                                        <p:cTn id="19" dur="1" fill="hold">
                                          <p:stCondLst>
                                            <p:cond delay="0"/>
                                          </p:stCondLst>
                                        </p:cTn>
                                        <p:tgtEl>
                                          <p:spTgt spid="69"/>
                                        </p:tgtEl>
                                        <p:attrNameLst>
                                          <p:attrName>style.visibility</p:attrName>
                                        </p:attrNameLst>
                                      </p:cBhvr>
                                      <p:to>
                                        <p:strVal val="visible"/>
                                      </p:to>
                                    </p:set>
                                    <p:anim calcmode="lin" valueType="num">
                                      <p:cBhvr>
                                        <p:cTn id="20" dur="500" fill="hold"/>
                                        <p:tgtEl>
                                          <p:spTgt spid="69"/>
                                        </p:tgtEl>
                                        <p:attrNameLst>
                                          <p:attrName>ppt_w</p:attrName>
                                        </p:attrNameLst>
                                      </p:cBhvr>
                                      <p:tavLst>
                                        <p:tav tm="0">
                                          <p:val>
                                            <p:fltVal val="0"/>
                                          </p:val>
                                        </p:tav>
                                        <p:tav tm="100000">
                                          <p:val>
                                            <p:strVal val="#ppt_w"/>
                                          </p:val>
                                        </p:tav>
                                      </p:tavLst>
                                    </p:anim>
                                    <p:anim calcmode="lin" valueType="num">
                                      <p:cBhvr>
                                        <p:cTn id="21" dur="500" fill="hold"/>
                                        <p:tgtEl>
                                          <p:spTgt spid="69"/>
                                        </p:tgtEl>
                                        <p:attrNameLst>
                                          <p:attrName>ppt_h</p:attrName>
                                        </p:attrNameLst>
                                      </p:cBhvr>
                                      <p:tavLst>
                                        <p:tav tm="0">
                                          <p:val>
                                            <p:fltVal val="0"/>
                                          </p:val>
                                        </p:tav>
                                        <p:tav tm="100000">
                                          <p:val>
                                            <p:strVal val="#ppt_h"/>
                                          </p:val>
                                        </p:tav>
                                      </p:tavLst>
                                    </p:anim>
                                    <p:anim calcmode="lin" valueType="num">
                                      <p:cBhvr>
                                        <p:cTn id="22" dur="500" fill="hold"/>
                                        <p:tgtEl>
                                          <p:spTgt spid="69"/>
                                        </p:tgtEl>
                                        <p:attrNameLst>
                                          <p:attrName>style.rotation</p:attrName>
                                        </p:attrNameLst>
                                      </p:cBhvr>
                                      <p:tavLst>
                                        <p:tav tm="0">
                                          <p:val>
                                            <p:fltVal val="90"/>
                                          </p:val>
                                        </p:tav>
                                        <p:tav tm="100000">
                                          <p:val>
                                            <p:fltVal val="0"/>
                                          </p:val>
                                        </p:tav>
                                      </p:tavLst>
                                    </p:anim>
                                    <p:animEffect transition="in" filter="fade">
                                      <p:cBhvr>
                                        <p:cTn id="23" dur="500"/>
                                        <p:tgtEl>
                                          <p:spTgt spid="69"/>
                                        </p:tgtEl>
                                      </p:cBhvr>
                                    </p:animEffect>
                                  </p:childTnLst>
                                </p:cTn>
                              </p:par>
                              <p:par>
                                <p:cTn id="24" presetID="8" presetClass="emph" presetSubtype="0" fill="hold" nodeType="withEffect">
                                  <p:stCondLst>
                                    <p:cond delay="0"/>
                                  </p:stCondLst>
                                  <p:childTnLst>
                                    <p:animRot by="21600000">
                                      <p:cBhvr>
                                        <p:cTn id="25" dur="500" fill="hold"/>
                                        <p:tgtEl>
                                          <p:spTgt spid="69"/>
                                        </p:tgtEl>
                                        <p:attrNameLst>
                                          <p:attrName>r</p:attrName>
                                        </p:attrNameLst>
                                      </p:cBhvr>
                                    </p:animRot>
                                  </p:childTnLst>
                                </p:cTn>
                              </p:par>
                            </p:childTnLst>
                          </p:cTn>
                        </p:par>
                        <p:par>
                          <p:cTn id="26" fill="hold">
                            <p:stCondLst>
                              <p:cond delay="1500"/>
                            </p:stCondLst>
                            <p:childTnLst>
                              <p:par>
                                <p:cTn id="27" presetID="22" presetClass="entr" presetSubtype="1" fill="hold"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ipe(up)">
                                      <p:cBhvr>
                                        <p:cTn id="29" dur="500"/>
                                        <p:tgtEl>
                                          <p:spTgt spid="15"/>
                                        </p:tgtEl>
                                      </p:cBhvr>
                                    </p:animEffect>
                                  </p:childTnLst>
                                </p:cTn>
                              </p:par>
                            </p:childTnLst>
                          </p:cTn>
                        </p:par>
                        <p:par>
                          <p:cTn id="30" fill="hold">
                            <p:stCondLst>
                              <p:cond delay="2000"/>
                            </p:stCondLst>
                            <p:childTnLst>
                              <p:par>
                                <p:cTn id="31" presetID="31" presetClass="entr" presetSubtype="0" fill="hold" nodeType="afterEffect">
                                  <p:stCondLst>
                                    <p:cond delay="0"/>
                                  </p:stCondLst>
                                  <p:childTnLst>
                                    <p:set>
                                      <p:cBhvr>
                                        <p:cTn id="32" dur="1" fill="hold">
                                          <p:stCondLst>
                                            <p:cond delay="0"/>
                                          </p:stCondLst>
                                        </p:cTn>
                                        <p:tgtEl>
                                          <p:spTgt spid="72"/>
                                        </p:tgtEl>
                                        <p:attrNameLst>
                                          <p:attrName>style.visibility</p:attrName>
                                        </p:attrNameLst>
                                      </p:cBhvr>
                                      <p:to>
                                        <p:strVal val="visible"/>
                                      </p:to>
                                    </p:set>
                                    <p:anim calcmode="lin" valueType="num">
                                      <p:cBhvr>
                                        <p:cTn id="33" dur="500" fill="hold"/>
                                        <p:tgtEl>
                                          <p:spTgt spid="72"/>
                                        </p:tgtEl>
                                        <p:attrNameLst>
                                          <p:attrName>ppt_w</p:attrName>
                                        </p:attrNameLst>
                                      </p:cBhvr>
                                      <p:tavLst>
                                        <p:tav tm="0">
                                          <p:val>
                                            <p:fltVal val="0"/>
                                          </p:val>
                                        </p:tav>
                                        <p:tav tm="100000">
                                          <p:val>
                                            <p:strVal val="#ppt_w"/>
                                          </p:val>
                                        </p:tav>
                                      </p:tavLst>
                                    </p:anim>
                                    <p:anim calcmode="lin" valueType="num">
                                      <p:cBhvr>
                                        <p:cTn id="34" dur="500" fill="hold"/>
                                        <p:tgtEl>
                                          <p:spTgt spid="72"/>
                                        </p:tgtEl>
                                        <p:attrNameLst>
                                          <p:attrName>ppt_h</p:attrName>
                                        </p:attrNameLst>
                                      </p:cBhvr>
                                      <p:tavLst>
                                        <p:tav tm="0">
                                          <p:val>
                                            <p:fltVal val="0"/>
                                          </p:val>
                                        </p:tav>
                                        <p:tav tm="100000">
                                          <p:val>
                                            <p:strVal val="#ppt_h"/>
                                          </p:val>
                                        </p:tav>
                                      </p:tavLst>
                                    </p:anim>
                                    <p:anim calcmode="lin" valueType="num">
                                      <p:cBhvr>
                                        <p:cTn id="35" dur="500" fill="hold"/>
                                        <p:tgtEl>
                                          <p:spTgt spid="72"/>
                                        </p:tgtEl>
                                        <p:attrNameLst>
                                          <p:attrName>style.rotation</p:attrName>
                                        </p:attrNameLst>
                                      </p:cBhvr>
                                      <p:tavLst>
                                        <p:tav tm="0">
                                          <p:val>
                                            <p:fltVal val="90"/>
                                          </p:val>
                                        </p:tav>
                                        <p:tav tm="100000">
                                          <p:val>
                                            <p:fltVal val="0"/>
                                          </p:val>
                                        </p:tav>
                                      </p:tavLst>
                                    </p:anim>
                                    <p:animEffect transition="in" filter="fade">
                                      <p:cBhvr>
                                        <p:cTn id="36" dur="500"/>
                                        <p:tgtEl>
                                          <p:spTgt spid="72"/>
                                        </p:tgtEl>
                                      </p:cBhvr>
                                    </p:animEffect>
                                  </p:childTnLst>
                                </p:cTn>
                              </p:par>
                              <p:par>
                                <p:cTn id="37" presetID="8" presetClass="emph" presetSubtype="0" fill="hold" nodeType="withEffect">
                                  <p:stCondLst>
                                    <p:cond delay="0"/>
                                  </p:stCondLst>
                                  <p:childTnLst>
                                    <p:animRot by="21600000">
                                      <p:cBhvr>
                                        <p:cTn id="38" dur="500" fill="hold"/>
                                        <p:tgtEl>
                                          <p:spTgt spid="72"/>
                                        </p:tgtEl>
                                        <p:attrNameLst>
                                          <p:attrName>r</p:attrName>
                                        </p:attrNameLst>
                                      </p:cBhvr>
                                    </p:animRot>
                                  </p:childTnLst>
                                </p:cTn>
                              </p:par>
                            </p:childTnLst>
                          </p:cTn>
                        </p:par>
                        <p:par>
                          <p:cTn id="39" fill="hold">
                            <p:stCondLst>
                              <p:cond delay="2500"/>
                            </p:stCondLst>
                            <p:childTnLst>
                              <p:par>
                                <p:cTn id="40" presetID="22" presetClass="entr" presetSubtype="1" fill="hold"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wipe(up)">
                                      <p:cBhvr>
                                        <p:cTn id="42" dur="500"/>
                                        <p:tgtEl>
                                          <p:spTgt spid="17"/>
                                        </p:tgtEl>
                                      </p:cBhvr>
                                    </p:animEffect>
                                  </p:childTnLst>
                                </p:cTn>
                              </p:par>
                            </p:childTnLst>
                          </p:cTn>
                        </p:par>
                        <p:par>
                          <p:cTn id="43" fill="hold">
                            <p:stCondLst>
                              <p:cond delay="3000"/>
                            </p:stCondLst>
                            <p:childTnLst>
                              <p:par>
                                <p:cTn id="44" presetID="42" presetClass="entr" presetSubtype="0" fill="hold" nodeType="afterEffect">
                                  <p:stCondLst>
                                    <p:cond delay="0"/>
                                  </p:stCondLst>
                                  <p:childTnLst>
                                    <p:set>
                                      <p:cBhvr>
                                        <p:cTn id="45" dur="1" fill="hold">
                                          <p:stCondLst>
                                            <p:cond delay="0"/>
                                          </p:stCondLst>
                                        </p:cTn>
                                        <p:tgtEl>
                                          <p:spTgt spid="75"/>
                                        </p:tgtEl>
                                        <p:attrNameLst>
                                          <p:attrName>style.visibility</p:attrName>
                                        </p:attrNameLst>
                                      </p:cBhvr>
                                      <p:to>
                                        <p:strVal val="visible"/>
                                      </p:to>
                                    </p:set>
                                    <p:animEffect transition="in" filter="fade">
                                      <p:cBhvr>
                                        <p:cTn id="46" dur="500"/>
                                        <p:tgtEl>
                                          <p:spTgt spid="75"/>
                                        </p:tgtEl>
                                      </p:cBhvr>
                                    </p:animEffect>
                                    <p:anim calcmode="lin" valueType="num">
                                      <p:cBhvr>
                                        <p:cTn id="47" dur="500" fill="hold"/>
                                        <p:tgtEl>
                                          <p:spTgt spid="75"/>
                                        </p:tgtEl>
                                        <p:attrNameLst>
                                          <p:attrName>ppt_x</p:attrName>
                                        </p:attrNameLst>
                                      </p:cBhvr>
                                      <p:tavLst>
                                        <p:tav tm="0">
                                          <p:val>
                                            <p:strVal val="#ppt_x"/>
                                          </p:val>
                                        </p:tav>
                                        <p:tav tm="100000">
                                          <p:val>
                                            <p:strVal val="#ppt_x"/>
                                          </p:val>
                                        </p:tav>
                                      </p:tavLst>
                                    </p:anim>
                                    <p:anim calcmode="lin" valueType="num">
                                      <p:cBhvr>
                                        <p:cTn id="48" dur="500" fill="hold"/>
                                        <p:tgtEl>
                                          <p:spTgt spid="75"/>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300"/>
                                  </p:stCondLst>
                                  <p:childTnLst>
                                    <p:set>
                                      <p:cBhvr>
                                        <p:cTn id="50" dur="1" fill="hold">
                                          <p:stCondLst>
                                            <p:cond delay="0"/>
                                          </p:stCondLst>
                                        </p:cTn>
                                        <p:tgtEl>
                                          <p:spTgt spid="78"/>
                                        </p:tgtEl>
                                        <p:attrNameLst>
                                          <p:attrName>style.visibility</p:attrName>
                                        </p:attrNameLst>
                                      </p:cBhvr>
                                      <p:to>
                                        <p:strVal val="visible"/>
                                      </p:to>
                                    </p:set>
                                    <p:animEffect transition="in" filter="fade">
                                      <p:cBhvr>
                                        <p:cTn id="51" dur="500"/>
                                        <p:tgtEl>
                                          <p:spTgt spid="78"/>
                                        </p:tgtEl>
                                      </p:cBhvr>
                                    </p:animEffect>
                                    <p:anim calcmode="lin" valueType="num">
                                      <p:cBhvr>
                                        <p:cTn id="52" dur="500" fill="hold"/>
                                        <p:tgtEl>
                                          <p:spTgt spid="78"/>
                                        </p:tgtEl>
                                        <p:attrNameLst>
                                          <p:attrName>ppt_x</p:attrName>
                                        </p:attrNameLst>
                                      </p:cBhvr>
                                      <p:tavLst>
                                        <p:tav tm="0">
                                          <p:val>
                                            <p:strVal val="#ppt_x"/>
                                          </p:val>
                                        </p:tav>
                                        <p:tav tm="100000">
                                          <p:val>
                                            <p:strVal val="#ppt_x"/>
                                          </p:val>
                                        </p:tav>
                                      </p:tavLst>
                                    </p:anim>
                                    <p:anim calcmode="lin" valueType="num">
                                      <p:cBhvr>
                                        <p:cTn id="53" dur="500" fill="hold"/>
                                        <p:tgtEl>
                                          <p:spTgt spid="78"/>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400"/>
                                  </p:stCondLst>
                                  <p:childTnLst>
                                    <p:set>
                                      <p:cBhvr>
                                        <p:cTn id="55" dur="1" fill="hold">
                                          <p:stCondLst>
                                            <p:cond delay="0"/>
                                          </p:stCondLst>
                                        </p:cTn>
                                        <p:tgtEl>
                                          <p:spTgt spid="81"/>
                                        </p:tgtEl>
                                        <p:attrNameLst>
                                          <p:attrName>style.visibility</p:attrName>
                                        </p:attrNameLst>
                                      </p:cBhvr>
                                      <p:to>
                                        <p:strVal val="visible"/>
                                      </p:to>
                                    </p:set>
                                    <p:animEffect transition="in" filter="fade">
                                      <p:cBhvr>
                                        <p:cTn id="56" dur="500"/>
                                        <p:tgtEl>
                                          <p:spTgt spid="81"/>
                                        </p:tgtEl>
                                      </p:cBhvr>
                                    </p:animEffect>
                                    <p:anim calcmode="lin" valueType="num">
                                      <p:cBhvr>
                                        <p:cTn id="57" dur="500" fill="hold"/>
                                        <p:tgtEl>
                                          <p:spTgt spid="81"/>
                                        </p:tgtEl>
                                        <p:attrNameLst>
                                          <p:attrName>ppt_x</p:attrName>
                                        </p:attrNameLst>
                                      </p:cBhvr>
                                      <p:tavLst>
                                        <p:tav tm="0">
                                          <p:val>
                                            <p:strVal val="#ppt_x"/>
                                          </p:val>
                                        </p:tav>
                                        <p:tav tm="100000">
                                          <p:val>
                                            <p:strVal val="#ppt_x"/>
                                          </p:val>
                                        </p:tav>
                                      </p:tavLst>
                                    </p:anim>
                                    <p:anim calcmode="lin" valueType="num">
                                      <p:cBhvr>
                                        <p:cTn id="58" dur="500" fill="hold"/>
                                        <p:tgtEl>
                                          <p:spTgt spid="81"/>
                                        </p:tgtEl>
                                        <p:attrNameLst>
                                          <p:attrName>ppt_y</p:attrName>
                                        </p:attrNameLst>
                                      </p:cBhvr>
                                      <p:tavLst>
                                        <p:tav tm="0">
                                          <p:val>
                                            <p:strVal val="#ppt_y+.1"/>
                                          </p:val>
                                        </p:tav>
                                        <p:tav tm="100000">
                                          <p:val>
                                            <p:strVal val="#ppt_y"/>
                                          </p:val>
                                        </p:tav>
                                      </p:tavLst>
                                    </p:anim>
                                  </p:childTnLst>
                                </p:cTn>
                              </p:par>
                            </p:childTnLst>
                          </p:cTn>
                        </p:par>
                        <p:par>
                          <p:cTn id="59" fill="hold">
                            <p:stCondLst>
                              <p:cond delay="3900"/>
                            </p:stCondLst>
                            <p:childTnLst>
                              <p:par>
                                <p:cTn id="60" presetID="22" presetClass="entr" presetSubtype="1" fill="hold" nodeType="after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wipe(up)">
                                      <p:cBhvr>
                                        <p:cTn id="62" dur="500"/>
                                        <p:tgtEl>
                                          <p:spTgt spid="36"/>
                                        </p:tgtEl>
                                      </p:cBhvr>
                                    </p:animEffect>
                                  </p:childTnLst>
                                </p:cTn>
                              </p:par>
                            </p:childTnLst>
                          </p:cTn>
                        </p:par>
                        <p:par>
                          <p:cTn id="63" fill="hold">
                            <p:stCondLst>
                              <p:cond delay="4400"/>
                            </p:stCondLst>
                            <p:childTnLst>
                              <p:par>
                                <p:cTn id="64" presetID="42" presetClass="entr" presetSubtype="0" fill="hold" nodeType="afterEffect">
                                  <p:stCondLst>
                                    <p:cond delay="0"/>
                                  </p:stCondLst>
                                  <p:childTnLst>
                                    <p:set>
                                      <p:cBhvr>
                                        <p:cTn id="65" dur="1" fill="hold">
                                          <p:stCondLst>
                                            <p:cond delay="0"/>
                                          </p:stCondLst>
                                        </p:cTn>
                                        <p:tgtEl>
                                          <p:spTgt spid="90"/>
                                        </p:tgtEl>
                                        <p:attrNameLst>
                                          <p:attrName>style.visibility</p:attrName>
                                        </p:attrNameLst>
                                      </p:cBhvr>
                                      <p:to>
                                        <p:strVal val="visible"/>
                                      </p:to>
                                    </p:set>
                                    <p:animEffect transition="in" filter="fade">
                                      <p:cBhvr>
                                        <p:cTn id="66" dur="700"/>
                                        <p:tgtEl>
                                          <p:spTgt spid="90"/>
                                        </p:tgtEl>
                                      </p:cBhvr>
                                    </p:animEffect>
                                    <p:anim calcmode="lin" valueType="num">
                                      <p:cBhvr>
                                        <p:cTn id="67" dur="700" fill="hold"/>
                                        <p:tgtEl>
                                          <p:spTgt spid="90"/>
                                        </p:tgtEl>
                                        <p:attrNameLst>
                                          <p:attrName>ppt_x</p:attrName>
                                        </p:attrNameLst>
                                      </p:cBhvr>
                                      <p:tavLst>
                                        <p:tav tm="0">
                                          <p:val>
                                            <p:strVal val="#ppt_x"/>
                                          </p:val>
                                        </p:tav>
                                        <p:tav tm="100000">
                                          <p:val>
                                            <p:strVal val="#ppt_x"/>
                                          </p:val>
                                        </p:tav>
                                      </p:tavLst>
                                    </p:anim>
                                    <p:anim calcmode="lin" valueType="num">
                                      <p:cBhvr>
                                        <p:cTn id="68" dur="700" fill="hold"/>
                                        <p:tgtEl>
                                          <p:spTgt spid="90"/>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100"/>
                                  </p:stCondLst>
                                  <p:childTnLst>
                                    <p:set>
                                      <p:cBhvr>
                                        <p:cTn id="70" dur="1" fill="hold">
                                          <p:stCondLst>
                                            <p:cond delay="0"/>
                                          </p:stCondLst>
                                        </p:cTn>
                                        <p:tgtEl>
                                          <p:spTgt spid="93"/>
                                        </p:tgtEl>
                                        <p:attrNameLst>
                                          <p:attrName>style.visibility</p:attrName>
                                        </p:attrNameLst>
                                      </p:cBhvr>
                                      <p:to>
                                        <p:strVal val="visible"/>
                                      </p:to>
                                    </p:set>
                                    <p:animEffect transition="in" filter="fade">
                                      <p:cBhvr>
                                        <p:cTn id="71" dur="700"/>
                                        <p:tgtEl>
                                          <p:spTgt spid="93"/>
                                        </p:tgtEl>
                                      </p:cBhvr>
                                    </p:animEffect>
                                    <p:anim calcmode="lin" valueType="num">
                                      <p:cBhvr>
                                        <p:cTn id="72" dur="700" fill="hold"/>
                                        <p:tgtEl>
                                          <p:spTgt spid="93"/>
                                        </p:tgtEl>
                                        <p:attrNameLst>
                                          <p:attrName>ppt_x</p:attrName>
                                        </p:attrNameLst>
                                      </p:cBhvr>
                                      <p:tavLst>
                                        <p:tav tm="0">
                                          <p:val>
                                            <p:strVal val="#ppt_x"/>
                                          </p:val>
                                        </p:tav>
                                        <p:tav tm="100000">
                                          <p:val>
                                            <p:strVal val="#ppt_x"/>
                                          </p:val>
                                        </p:tav>
                                      </p:tavLst>
                                    </p:anim>
                                    <p:anim calcmode="lin" valueType="num">
                                      <p:cBhvr>
                                        <p:cTn id="73" dur="700" fill="hold"/>
                                        <p:tgtEl>
                                          <p:spTgt spid="93"/>
                                        </p:tgtEl>
                                        <p:attrNameLst>
                                          <p:attrName>ppt_y</p:attrName>
                                        </p:attrNameLst>
                                      </p:cBhvr>
                                      <p:tavLst>
                                        <p:tav tm="0">
                                          <p:val>
                                            <p:strVal val="#ppt_y+.1"/>
                                          </p:val>
                                        </p:tav>
                                        <p:tav tm="100000">
                                          <p:val>
                                            <p:strVal val="#ppt_y"/>
                                          </p:val>
                                        </p:tav>
                                      </p:tavLst>
                                    </p:anim>
                                  </p:childTnLst>
                                </p:cTn>
                              </p:par>
                              <p:par>
                                <p:cTn id="74" presetID="42" presetClass="entr" presetSubtype="0" fill="hold" nodeType="withEffect">
                                  <p:stCondLst>
                                    <p:cond delay="200"/>
                                  </p:stCondLst>
                                  <p:childTnLst>
                                    <p:set>
                                      <p:cBhvr>
                                        <p:cTn id="75" dur="1" fill="hold">
                                          <p:stCondLst>
                                            <p:cond delay="0"/>
                                          </p:stCondLst>
                                        </p:cTn>
                                        <p:tgtEl>
                                          <p:spTgt spid="96"/>
                                        </p:tgtEl>
                                        <p:attrNameLst>
                                          <p:attrName>style.visibility</p:attrName>
                                        </p:attrNameLst>
                                      </p:cBhvr>
                                      <p:to>
                                        <p:strVal val="visible"/>
                                      </p:to>
                                    </p:set>
                                    <p:animEffect transition="in" filter="fade">
                                      <p:cBhvr>
                                        <p:cTn id="76" dur="700"/>
                                        <p:tgtEl>
                                          <p:spTgt spid="96"/>
                                        </p:tgtEl>
                                      </p:cBhvr>
                                    </p:animEffect>
                                    <p:anim calcmode="lin" valueType="num">
                                      <p:cBhvr>
                                        <p:cTn id="77" dur="700" fill="hold"/>
                                        <p:tgtEl>
                                          <p:spTgt spid="96"/>
                                        </p:tgtEl>
                                        <p:attrNameLst>
                                          <p:attrName>ppt_x</p:attrName>
                                        </p:attrNameLst>
                                      </p:cBhvr>
                                      <p:tavLst>
                                        <p:tav tm="0">
                                          <p:val>
                                            <p:strVal val="#ppt_x"/>
                                          </p:val>
                                        </p:tav>
                                        <p:tav tm="100000">
                                          <p:val>
                                            <p:strVal val="#ppt_x"/>
                                          </p:val>
                                        </p:tav>
                                      </p:tavLst>
                                    </p:anim>
                                    <p:anim calcmode="lin" valueType="num">
                                      <p:cBhvr>
                                        <p:cTn id="78" dur="700" fill="hold"/>
                                        <p:tgtEl>
                                          <p:spTgt spid="96"/>
                                        </p:tgtEl>
                                        <p:attrNameLst>
                                          <p:attrName>ppt_y</p:attrName>
                                        </p:attrNameLst>
                                      </p:cBhvr>
                                      <p:tavLst>
                                        <p:tav tm="0">
                                          <p:val>
                                            <p:strVal val="#ppt_y+.1"/>
                                          </p:val>
                                        </p:tav>
                                        <p:tav tm="100000">
                                          <p:val>
                                            <p:strVal val="#ppt_y"/>
                                          </p:val>
                                        </p:tav>
                                      </p:tavLst>
                                    </p:anim>
                                  </p:childTnLst>
                                </p:cTn>
                              </p:par>
                              <p:par>
                                <p:cTn id="79" presetID="42" presetClass="entr" presetSubtype="0" fill="hold" nodeType="withEffect">
                                  <p:stCondLst>
                                    <p:cond delay="300"/>
                                  </p:stCondLst>
                                  <p:childTnLst>
                                    <p:set>
                                      <p:cBhvr>
                                        <p:cTn id="80" dur="1" fill="hold">
                                          <p:stCondLst>
                                            <p:cond delay="0"/>
                                          </p:stCondLst>
                                        </p:cTn>
                                        <p:tgtEl>
                                          <p:spTgt spid="99"/>
                                        </p:tgtEl>
                                        <p:attrNameLst>
                                          <p:attrName>style.visibility</p:attrName>
                                        </p:attrNameLst>
                                      </p:cBhvr>
                                      <p:to>
                                        <p:strVal val="visible"/>
                                      </p:to>
                                    </p:set>
                                    <p:animEffect transition="in" filter="fade">
                                      <p:cBhvr>
                                        <p:cTn id="81" dur="700"/>
                                        <p:tgtEl>
                                          <p:spTgt spid="99"/>
                                        </p:tgtEl>
                                      </p:cBhvr>
                                    </p:animEffect>
                                    <p:anim calcmode="lin" valueType="num">
                                      <p:cBhvr>
                                        <p:cTn id="82" dur="700" fill="hold"/>
                                        <p:tgtEl>
                                          <p:spTgt spid="99"/>
                                        </p:tgtEl>
                                        <p:attrNameLst>
                                          <p:attrName>ppt_x</p:attrName>
                                        </p:attrNameLst>
                                      </p:cBhvr>
                                      <p:tavLst>
                                        <p:tav tm="0">
                                          <p:val>
                                            <p:strVal val="#ppt_x"/>
                                          </p:val>
                                        </p:tav>
                                        <p:tav tm="100000">
                                          <p:val>
                                            <p:strVal val="#ppt_x"/>
                                          </p:val>
                                        </p:tav>
                                      </p:tavLst>
                                    </p:anim>
                                    <p:anim calcmode="lin" valueType="num">
                                      <p:cBhvr>
                                        <p:cTn id="83" dur="700" fill="hold"/>
                                        <p:tgtEl>
                                          <p:spTgt spid="99"/>
                                        </p:tgtEl>
                                        <p:attrNameLst>
                                          <p:attrName>ppt_y</p:attrName>
                                        </p:attrNameLst>
                                      </p:cBhvr>
                                      <p:tavLst>
                                        <p:tav tm="0">
                                          <p:val>
                                            <p:strVal val="#ppt_y+.1"/>
                                          </p:val>
                                        </p:tav>
                                        <p:tav tm="100000">
                                          <p:val>
                                            <p:strVal val="#ppt_y"/>
                                          </p:val>
                                        </p:tav>
                                      </p:tavLst>
                                    </p:anim>
                                  </p:childTnLst>
                                </p:cTn>
                              </p:par>
                            </p:childTnLst>
                          </p:cTn>
                        </p:par>
                        <p:par>
                          <p:cTn id="84" fill="hold">
                            <p:stCondLst>
                              <p:cond delay="5400"/>
                            </p:stCondLst>
                            <p:childTnLst>
                              <p:par>
                                <p:cTn id="85" presetID="22" presetClass="entr" presetSubtype="1" fill="hold" nodeType="afterEffect">
                                  <p:stCondLst>
                                    <p:cond delay="0"/>
                                  </p:stCondLst>
                                  <p:childTnLst>
                                    <p:set>
                                      <p:cBhvr>
                                        <p:cTn id="86" dur="1" fill="hold">
                                          <p:stCondLst>
                                            <p:cond delay="0"/>
                                          </p:stCondLst>
                                        </p:cTn>
                                        <p:tgtEl>
                                          <p:spTgt spid="43"/>
                                        </p:tgtEl>
                                        <p:attrNameLst>
                                          <p:attrName>style.visibility</p:attrName>
                                        </p:attrNameLst>
                                      </p:cBhvr>
                                      <p:to>
                                        <p:strVal val="visible"/>
                                      </p:to>
                                    </p:set>
                                    <p:animEffect transition="in" filter="wipe(up)">
                                      <p:cBhvr>
                                        <p:cTn id="87" dur="500"/>
                                        <p:tgtEl>
                                          <p:spTgt spid="43"/>
                                        </p:tgtEl>
                                      </p:cBhvr>
                                    </p:animEffect>
                                  </p:childTnLst>
                                </p:cTn>
                              </p:par>
                            </p:childTnLst>
                          </p:cTn>
                        </p:par>
                        <p:par>
                          <p:cTn id="88" fill="hold">
                            <p:stCondLst>
                              <p:cond delay="5900"/>
                            </p:stCondLst>
                            <p:childTnLst>
                              <p:par>
                                <p:cTn id="89" presetID="42" presetClass="entr" presetSubtype="0" fill="hold" nodeType="afterEffect">
                                  <p:stCondLst>
                                    <p:cond delay="0"/>
                                  </p:stCondLst>
                                  <p:childTnLst>
                                    <p:set>
                                      <p:cBhvr>
                                        <p:cTn id="90" dur="1" fill="hold">
                                          <p:stCondLst>
                                            <p:cond delay="0"/>
                                          </p:stCondLst>
                                        </p:cTn>
                                        <p:tgtEl>
                                          <p:spTgt spid="102"/>
                                        </p:tgtEl>
                                        <p:attrNameLst>
                                          <p:attrName>style.visibility</p:attrName>
                                        </p:attrNameLst>
                                      </p:cBhvr>
                                      <p:to>
                                        <p:strVal val="visible"/>
                                      </p:to>
                                    </p:set>
                                    <p:animEffect transition="in" filter="fade">
                                      <p:cBhvr>
                                        <p:cTn id="91" dur="700"/>
                                        <p:tgtEl>
                                          <p:spTgt spid="102"/>
                                        </p:tgtEl>
                                      </p:cBhvr>
                                    </p:animEffect>
                                    <p:anim calcmode="lin" valueType="num">
                                      <p:cBhvr>
                                        <p:cTn id="92" dur="700" fill="hold"/>
                                        <p:tgtEl>
                                          <p:spTgt spid="102"/>
                                        </p:tgtEl>
                                        <p:attrNameLst>
                                          <p:attrName>ppt_x</p:attrName>
                                        </p:attrNameLst>
                                      </p:cBhvr>
                                      <p:tavLst>
                                        <p:tav tm="0">
                                          <p:val>
                                            <p:strVal val="#ppt_x"/>
                                          </p:val>
                                        </p:tav>
                                        <p:tav tm="100000">
                                          <p:val>
                                            <p:strVal val="#ppt_x"/>
                                          </p:val>
                                        </p:tav>
                                      </p:tavLst>
                                    </p:anim>
                                    <p:anim calcmode="lin" valueType="num">
                                      <p:cBhvr>
                                        <p:cTn id="93" dur="700" fill="hold"/>
                                        <p:tgtEl>
                                          <p:spTgt spid="102"/>
                                        </p:tgtEl>
                                        <p:attrNameLst>
                                          <p:attrName>ppt_y</p:attrName>
                                        </p:attrNameLst>
                                      </p:cBhvr>
                                      <p:tavLst>
                                        <p:tav tm="0">
                                          <p:val>
                                            <p:strVal val="#ppt_y+.1"/>
                                          </p:val>
                                        </p:tav>
                                        <p:tav tm="100000">
                                          <p:val>
                                            <p:strVal val="#ppt_y"/>
                                          </p:val>
                                        </p:tav>
                                      </p:tavLst>
                                    </p:anim>
                                  </p:childTnLst>
                                </p:cTn>
                              </p:par>
                              <p:par>
                                <p:cTn id="94" presetID="42" presetClass="entr" presetSubtype="0" fill="hold" nodeType="withEffect">
                                  <p:stCondLst>
                                    <p:cond delay="100"/>
                                  </p:stCondLst>
                                  <p:childTnLst>
                                    <p:set>
                                      <p:cBhvr>
                                        <p:cTn id="95" dur="1" fill="hold">
                                          <p:stCondLst>
                                            <p:cond delay="0"/>
                                          </p:stCondLst>
                                        </p:cTn>
                                        <p:tgtEl>
                                          <p:spTgt spid="105"/>
                                        </p:tgtEl>
                                        <p:attrNameLst>
                                          <p:attrName>style.visibility</p:attrName>
                                        </p:attrNameLst>
                                      </p:cBhvr>
                                      <p:to>
                                        <p:strVal val="visible"/>
                                      </p:to>
                                    </p:set>
                                    <p:animEffect transition="in" filter="fade">
                                      <p:cBhvr>
                                        <p:cTn id="96" dur="700"/>
                                        <p:tgtEl>
                                          <p:spTgt spid="105"/>
                                        </p:tgtEl>
                                      </p:cBhvr>
                                    </p:animEffect>
                                    <p:anim calcmode="lin" valueType="num">
                                      <p:cBhvr>
                                        <p:cTn id="97" dur="700" fill="hold"/>
                                        <p:tgtEl>
                                          <p:spTgt spid="105"/>
                                        </p:tgtEl>
                                        <p:attrNameLst>
                                          <p:attrName>ppt_x</p:attrName>
                                        </p:attrNameLst>
                                      </p:cBhvr>
                                      <p:tavLst>
                                        <p:tav tm="0">
                                          <p:val>
                                            <p:strVal val="#ppt_x"/>
                                          </p:val>
                                        </p:tav>
                                        <p:tav tm="100000">
                                          <p:val>
                                            <p:strVal val="#ppt_x"/>
                                          </p:val>
                                        </p:tav>
                                      </p:tavLst>
                                    </p:anim>
                                    <p:anim calcmode="lin" valueType="num">
                                      <p:cBhvr>
                                        <p:cTn id="98" dur="700" fill="hold"/>
                                        <p:tgtEl>
                                          <p:spTgt spid="105"/>
                                        </p:tgtEl>
                                        <p:attrNameLst>
                                          <p:attrName>ppt_y</p:attrName>
                                        </p:attrNameLst>
                                      </p:cBhvr>
                                      <p:tavLst>
                                        <p:tav tm="0">
                                          <p:val>
                                            <p:strVal val="#ppt_y+.1"/>
                                          </p:val>
                                        </p:tav>
                                        <p:tav tm="100000">
                                          <p:val>
                                            <p:strVal val="#ppt_y"/>
                                          </p:val>
                                        </p:tav>
                                      </p:tavLst>
                                    </p:anim>
                                  </p:childTnLst>
                                </p:cTn>
                              </p:par>
                              <p:par>
                                <p:cTn id="99" presetID="42" presetClass="entr" presetSubtype="0" fill="hold" nodeType="withEffect">
                                  <p:stCondLst>
                                    <p:cond delay="200"/>
                                  </p:stCondLst>
                                  <p:childTnLst>
                                    <p:set>
                                      <p:cBhvr>
                                        <p:cTn id="100" dur="1" fill="hold">
                                          <p:stCondLst>
                                            <p:cond delay="0"/>
                                          </p:stCondLst>
                                        </p:cTn>
                                        <p:tgtEl>
                                          <p:spTgt spid="108"/>
                                        </p:tgtEl>
                                        <p:attrNameLst>
                                          <p:attrName>style.visibility</p:attrName>
                                        </p:attrNameLst>
                                      </p:cBhvr>
                                      <p:to>
                                        <p:strVal val="visible"/>
                                      </p:to>
                                    </p:set>
                                    <p:animEffect transition="in" filter="fade">
                                      <p:cBhvr>
                                        <p:cTn id="101" dur="700"/>
                                        <p:tgtEl>
                                          <p:spTgt spid="108"/>
                                        </p:tgtEl>
                                      </p:cBhvr>
                                    </p:animEffect>
                                    <p:anim calcmode="lin" valueType="num">
                                      <p:cBhvr>
                                        <p:cTn id="102" dur="700" fill="hold"/>
                                        <p:tgtEl>
                                          <p:spTgt spid="108"/>
                                        </p:tgtEl>
                                        <p:attrNameLst>
                                          <p:attrName>ppt_x</p:attrName>
                                        </p:attrNameLst>
                                      </p:cBhvr>
                                      <p:tavLst>
                                        <p:tav tm="0">
                                          <p:val>
                                            <p:strVal val="#ppt_x"/>
                                          </p:val>
                                        </p:tav>
                                        <p:tav tm="100000">
                                          <p:val>
                                            <p:strVal val="#ppt_x"/>
                                          </p:val>
                                        </p:tav>
                                      </p:tavLst>
                                    </p:anim>
                                    <p:anim calcmode="lin" valueType="num">
                                      <p:cBhvr>
                                        <p:cTn id="103" dur="700" fill="hold"/>
                                        <p:tgtEl>
                                          <p:spTgt spid="108"/>
                                        </p:tgtEl>
                                        <p:attrNameLst>
                                          <p:attrName>ppt_y</p:attrName>
                                        </p:attrNameLst>
                                      </p:cBhvr>
                                      <p:tavLst>
                                        <p:tav tm="0">
                                          <p:val>
                                            <p:strVal val="#ppt_y+.1"/>
                                          </p:val>
                                        </p:tav>
                                        <p:tav tm="100000">
                                          <p:val>
                                            <p:strVal val="#ppt_y"/>
                                          </p:val>
                                        </p:tav>
                                      </p:tavLst>
                                    </p:anim>
                                  </p:childTnLst>
                                </p:cTn>
                              </p:par>
                            </p:childTnLst>
                          </p:cTn>
                        </p:par>
                        <p:par>
                          <p:cTn id="104" fill="hold">
                            <p:stCondLst>
                              <p:cond delay="6800"/>
                            </p:stCondLst>
                            <p:childTnLst>
                              <p:par>
                                <p:cTn id="105" presetID="22" presetClass="entr" presetSubtype="1" fill="hold" nodeType="afterEffect">
                                  <p:stCondLst>
                                    <p:cond delay="0"/>
                                  </p:stCondLst>
                                  <p:childTnLst>
                                    <p:set>
                                      <p:cBhvr>
                                        <p:cTn id="106" dur="1" fill="hold">
                                          <p:stCondLst>
                                            <p:cond delay="0"/>
                                          </p:stCondLst>
                                        </p:cTn>
                                        <p:tgtEl>
                                          <p:spTgt spid="49"/>
                                        </p:tgtEl>
                                        <p:attrNameLst>
                                          <p:attrName>style.visibility</p:attrName>
                                        </p:attrNameLst>
                                      </p:cBhvr>
                                      <p:to>
                                        <p:strVal val="visible"/>
                                      </p:to>
                                    </p:set>
                                    <p:animEffect transition="in" filter="wipe(up)">
                                      <p:cBhvr>
                                        <p:cTn id="107" dur="500"/>
                                        <p:tgtEl>
                                          <p:spTgt spid="49"/>
                                        </p:tgtEl>
                                      </p:cBhvr>
                                    </p:animEffect>
                                  </p:childTnLst>
                                </p:cTn>
                              </p:par>
                            </p:childTnLst>
                          </p:cTn>
                        </p:par>
                        <p:par>
                          <p:cTn id="108" fill="hold">
                            <p:stCondLst>
                              <p:cond delay="7300"/>
                            </p:stCondLst>
                            <p:childTnLst>
                              <p:par>
                                <p:cTn id="109" presetID="42" presetClass="entr" presetSubtype="0" fill="hold" nodeType="afterEffect">
                                  <p:stCondLst>
                                    <p:cond delay="0"/>
                                  </p:stCondLst>
                                  <p:childTnLst>
                                    <p:set>
                                      <p:cBhvr>
                                        <p:cTn id="110" dur="1" fill="hold">
                                          <p:stCondLst>
                                            <p:cond delay="0"/>
                                          </p:stCondLst>
                                        </p:cTn>
                                        <p:tgtEl>
                                          <p:spTgt spid="111"/>
                                        </p:tgtEl>
                                        <p:attrNameLst>
                                          <p:attrName>style.visibility</p:attrName>
                                        </p:attrNameLst>
                                      </p:cBhvr>
                                      <p:to>
                                        <p:strVal val="visible"/>
                                      </p:to>
                                    </p:set>
                                    <p:animEffect transition="in" filter="fade">
                                      <p:cBhvr>
                                        <p:cTn id="111" dur="700"/>
                                        <p:tgtEl>
                                          <p:spTgt spid="111"/>
                                        </p:tgtEl>
                                      </p:cBhvr>
                                    </p:animEffect>
                                    <p:anim calcmode="lin" valueType="num">
                                      <p:cBhvr>
                                        <p:cTn id="112" dur="700" fill="hold"/>
                                        <p:tgtEl>
                                          <p:spTgt spid="111"/>
                                        </p:tgtEl>
                                        <p:attrNameLst>
                                          <p:attrName>ppt_x</p:attrName>
                                        </p:attrNameLst>
                                      </p:cBhvr>
                                      <p:tavLst>
                                        <p:tav tm="0">
                                          <p:val>
                                            <p:strVal val="#ppt_x"/>
                                          </p:val>
                                        </p:tav>
                                        <p:tav tm="100000">
                                          <p:val>
                                            <p:strVal val="#ppt_x"/>
                                          </p:val>
                                        </p:tav>
                                      </p:tavLst>
                                    </p:anim>
                                    <p:anim calcmode="lin" valueType="num">
                                      <p:cBhvr>
                                        <p:cTn id="113" dur="700" fill="hold"/>
                                        <p:tgtEl>
                                          <p:spTgt spid="111"/>
                                        </p:tgtEl>
                                        <p:attrNameLst>
                                          <p:attrName>ppt_y</p:attrName>
                                        </p:attrNameLst>
                                      </p:cBhvr>
                                      <p:tavLst>
                                        <p:tav tm="0">
                                          <p:val>
                                            <p:strVal val="#ppt_y+.1"/>
                                          </p:val>
                                        </p:tav>
                                        <p:tav tm="100000">
                                          <p:val>
                                            <p:strVal val="#ppt_y"/>
                                          </p:val>
                                        </p:tav>
                                      </p:tavLst>
                                    </p:anim>
                                  </p:childTnLst>
                                </p:cTn>
                              </p:par>
                              <p:par>
                                <p:cTn id="114" presetID="42" presetClass="entr" presetSubtype="0" fill="hold" nodeType="withEffect">
                                  <p:stCondLst>
                                    <p:cond delay="100"/>
                                  </p:stCondLst>
                                  <p:childTnLst>
                                    <p:set>
                                      <p:cBhvr>
                                        <p:cTn id="115" dur="1" fill="hold">
                                          <p:stCondLst>
                                            <p:cond delay="0"/>
                                          </p:stCondLst>
                                        </p:cTn>
                                        <p:tgtEl>
                                          <p:spTgt spid="114"/>
                                        </p:tgtEl>
                                        <p:attrNameLst>
                                          <p:attrName>style.visibility</p:attrName>
                                        </p:attrNameLst>
                                      </p:cBhvr>
                                      <p:to>
                                        <p:strVal val="visible"/>
                                      </p:to>
                                    </p:set>
                                    <p:animEffect transition="in" filter="fade">
                                      <p:cBhvr>
                                        <p:cTn id="116" dur="700"/>
                                        <p:tgtEl>
                                          <p:spTgt spid="114"/>
                                        </p:tgtEl>
                                      </p:cBhvr>
                                    </p:animEffect>
                                    <p:anim calcmode="lin" valueType="num">
                                      <p:cBhvr>
                                        <p:cTn id="117" dur="700" fill="hold"/>
                                        <p:tgtEl>
                                          <p:spTgt spid="114"/>
                                        </p:tgtEl>
                                        <p:attrNameLst>
                                          <p:attrName>ppt_x</p:attrName>
                                        </p:attrNameLst>
                                      </p:cBhvr>
                                      <p:tavLst>
                                        <p:tav tm="0">
                                          <p:val>
                                            <p:strVal val="#ppt_x"/>
                                          </p:val>
                                        </p:tav>
                                        <p:tav tm="100000">
                                          <p:val>
                                            <p:strVal val="#ppt_x"/>
                                          </p:val>
                                        </p:tav>
                                      </p:tavLst>
                                    </p:anim>
                                    <p:anim calcmode="lin" valueType="num">
                                      <p:cBhvr>
                                        <p:cTn id="118" dur="700" fill="hold"/>
                                        <p:tgtEl>
                                          <p:spTgt spid="114"/>
                                        </p:tgtEl>
                                        <p:attrNameLst>
                                          <p:attrName>ppt_y</p:attrName>
                                        </p:attrNameLst>
                                      </p:cBhvr>
                                      <p:tavLst>
                                        <p:tav tm="0">
                                          <p:val>
                                            <p:strVal val="#ppt_y+.1"/>
                                          </p:val>
                                        </p:tav>
                                        <p:tav tm="100000">
                                          <p:val>
                                            <p:strVal val="#ppt_y"/>
                                          </p:val>
                                        </p:tav>
                                      </p:tavLst>
                                    </p:anim>
                                  </p:childTnLst>
                                </p:cTn>
                              </p:par>
                              <p:par>
                                <p:cTn id="119" presetID="42" presetClass="entr" presetSubtype="0" fill="hold" nodeType="withEffect">
                                  <p:stCondLst>
                                    <p:cond delay="200"/>
                                  </p:stCondLst>
                                  <p:childTnLst>
                                    <p:set>
                                      <p:cBhvr>
                                        <p:cTn id="120" dur="1" fill="hold">
                                          <p:stCondLst>
                                            <p:cond delay="0"/>
                                          </p:stCondLst>
                                        </p:cTn>
                                        <p:tgtEl>
                                          <p:spTgt spid="117"/>
                                        </p:tgtEl>
                                        <p:attrNameLst>
                                          <p:attrName>style.visibility</p:attrName>
                                        </p:attrNameLst>
                                      </p:cBhvr>
                                      <p:to>
                                        <p:strVal val="visible"/>
                                      </p:to>
                                    </p:set>
                                    <p:animEffect transition="in" filter="fade">
                                      <p:cBhvr>
                                        <p:cTn id="121" dur="700"/>
                                        <p:tgtEl>
                                          <p:spTgt spid="117"/>
                                        </p:tgtEl>
                                      </p:cBhvr>
                                    </p:animEffect>
                                    <p:anim calcmode="lin" valueType="num">
                                      <p:cBhvr>
                                        <p:cTn id="122" dur="700" fill="hold"/>
                                        <p:tgtEl>
                                          <p:spTgt spid="117"/>
                                        </p:tgtEl>
                                        <p:attrNameLst>
                                          <p:attrName>ppt_x</p:attrName>
                                        </p:attrNameLst>
                                      </p:cBhvr>
                                      <p:tavLst>
                                        <p:tav tm="0">
                                          <p:val>
                                            <p:strVal val="#ppt_x"/>
                                          </p:val>
                                        </p:tav>
                                        <p:tav tm="100000">
                                          <p:val>
                                            <p:strVal val="#ppt_x"/>
                                          </p:val>
                                        </p:tav>
                                      </p:tavLst>
                                    </p:anim>
                                    <p:anim calcmode="lin" valueType="num">
                                      <p:cBhvr>
                                        <p:cTn id="123" dur="700" fill="hold"/>
                                        <p:tgtEl>
                                          <p:spTgt spid="117"/>
                                        </p:tgtEl>
                                        <p:attrNameLst>
                                          <p:attrName>ppt_y</p:attrName>
                                        </p:attrNameLst>
                                      </p:cBhvr>
                                      <p:tavLst>
                                        <p:tav tm="0">
                                          <p:val>
                                            <p:strVal val="#ppt_y+.1"/>
                                          </p:val>
                                        </p:tav>
                                        <p:tav tm="100000">
                                          <p:val>
                                            <p:strVal val="#ppt_y"/>
                                          </p:val>
                                        </p:tav>
                                      </p:tavLst>
                                    </p:anim>
                                  </p:childTnLst>
                                </p:cTn>
                              </p:par>
                            </p:childTnLst>
                          </p:cTn>
                        </p:par>
                        <p:par>
                          <p:cTn id="124" fill="hold">
                            <p:stCondLst>
                              <p:cond delay="8200"/>
                            </p:stCondLst>
                            <p:childTnLst>
                              <p:par>
                                <p:cTn id="125" presetID="22" presetClass="entr" presetSubtype="8" fill="hold" nodeType="afterEffect">
                                  <p:stCondLst>
                                    <p:cond delay="0"/>
                                  </p:stCondLst>
                                  <p:childTnLst>
                                    <p:set>
                                      <p:cBhvr>
                                        <p:cTn id="126" dur="1" fill="hold">
                                          <p:stCondLst>
                                            <p:cond delay="0"/>
                                          </p:stCondLst>
                                        </p:cTn>
                                        <p:tgtEl>
                                          <p:spTgt spid="16"/>
                                        </p:tgtEl>
                                        <p:attrNameLst>
                                          <p:attrName>style.visibility</p:attrName>
                                        </p:attrNameLst>
                                      </p:cBhvr>
                                      <p:to>
                                        <p:strVal val="visible"/>
                                      </p:to>
                                    </p:set>
                                    <p:animEffect transition="in" filter="wipe(left)">
                                      <p:cBhvr>
                                        <p:cTn id="127" dur="500"/>
                                        <p:tgtEl>
                                          <p:spTgt spid="16"/>
                                        </p:tgtEl>
                                      </p:cBhvr>
                                    </p:animEffect>
                                  </p:childTnLst>
                                </p:cTn>
                              </p:par>
                            </p:childTnLst>
                          </p:cTn>
                        </p:par>
                        <p:par>
                          <p:cTn id="128" fill="hold">
                            <p:stCondLst>
                              <p:cond delay="8700"/>
                            </p:stCondLst>
                            <p:childTnLst>
                              <p:par>
                                <p:cTn id="129" presetID="22" presetClass="entr" presetSubtype="1" fill="hold" nodeType="afterEffect">
                                  <p:stCondLst>
                                    <p:cond delay="0"/>
                                  </p:stCondLst>
                                  <p:childTnLst>
                                    <p:set>
                                      <p:cBhvr>
                                        <p:cTn id="130" dur="1" fill="hold">
                                          <p:stCondLst>
                                            <p:cond delay="0"/>
                                          </p:stCondLst>
                                        </p:cTn>
                                        <p:tgtEl>
                                          <p:spTgt spid="31"/>
                                        </p:tgtEl>
                                        <p:attrNameLst>
                                          <p:attrName>style.visibility</p:attrName>
                                        </p:attrNameLst>
                                      </p:cBhvr>
                                      <p:to>
                                        <p:strVal val="visible"/>
                                      </p:to>
                                    </p:set>
                                    <p:animEffect transition="in" filter="wipe(up)">
                                      <p:cBhvr>
                                        <p:cTn id="131" dur="500"/>
                                        <p:tgtEl>
                                          <p:spTgt spid="31"/>
                                        </p:tgtEl>
                                      </p:cBhvr>
                                    </p:animEffect>
                                  </p:childTnLst>
                                </p:cTn>
                              </p:par>
                            </p:childTnLst>
                          </p:cTn>
                        </p:par>
                        <p:par>
                          <p:cTn id="132" fill="hold">
                            <p:stCondLst>
                              <p:cond delay="9200"/>
                            </p:stCondLst>
                            <p:childTnLst>
                              <p:par>
                                <p:cTn id="133" presetID="42" presetClass="entr" presetSubtype="0" fill="hold" nodeType="afterEffect">
                                  <p:stCondLst>
                                    <p:cond delay="0"/>
                                  </p:stCondLst>
                                  <p:childTnLst>
                                    <p:set>
                                      <p:cBhvr>
                                        <p:cTn id="134" dur="1" fill="hold">
                                          <p:stCondLst>
                                            <p:cond delay="0"/>
                                          </p:stCondLst>
                                        </p:cTn>
                                        <p:tgtEl>
                                          <p:spTgt spid="84"/>
                                        </p:tgtEl>
                                        <p:attrNameLst>
                                          <p:attrName>style.visibility</p:attrName>
                                        </p:attrNameLst>
                                      </p:cBhvr>
                                      <p:to>
                                        <p:strVal val="visible"/>
                                      </p:to>
                                    </p:set>
                                    <p:animEffect transition="in" filter="fade">
                                      <p:cBhvr>
                                        <p:cTn id="135" dur="500"/>
                                        <p:tgtEl>
                                          <p:spTgt spid="84"/>
                                        </p:tgtEl>
                                      </p:cBhvr>
                                    </p:animEffect>
                                    <p:anim calcmode="lin" valueType="num">
                                      <p:cBhvr>
                                        <p:cTn id="136" dur="500" fill="hold"/>
                                        <p:tgtEl>
                                          <p:spTgt spid="84"/>
                                        </p:tgtEl>
                                        <p:attrNameLst>
                                          <p:attrName>ppt_x</p:attrName>
                                        </p:attrNameLst>
                                      </p:cBhvr>
                                      <p:tavLst>
                                        <p:tav tm="0">
                                          <p:val>
                                            <p:strVal val="#ppt_x"/>
                                          </p:val>
                                        </p:tav>
                                        <p:tav tm="100000">
                                          <p:val>
                                            <p:strVal val="#ppt_x"/>
                                          </p:val>
                                        </p:tav>
                                      </p:tavLst>
                                    </p:anim>
                                    <p:anim calcmode="lin" valueType="num">
                                      <p:cBhvr>
                                        <p:cTn id="137" dur="500" fill="hold"/>
                                        <p:tgtEl>
                                          <p:spTgt spid="84"/>
                                        </p:tgtEl>
                                        <p:attrNameLst>
                                          <p:attrName>ppt_y</p:attrName>
                                        </p:attrNameLst>
                                      </p:cBhvr>
                                      <p:tavLst>
                                        <p:tav tm="0">
                                          <p:val>
                                            <p:strVal val="#ppt_y+.1"/>
                                          </p:val>
                                        </p:tav>
                                        <p:tav tm="100000">
                                          <p:val>
                                            <p:strVal val="#ppt_y"/>
                                          </p:val>
                                        </p:tav>
                                      </p:tavLst>
                                    </p:anim>
                                  </p:childTnLst>
                                </p:cTn>
                              </p:par>
                              <p:par>
                                <p:cTn id="138" presetID="42" presetClass="entr" presetSubtype="0" fill="hold" nodeType="withEffect">
                                  <p:stCondLst>
                                    <p:cond delay="0"/>
                                  </p:stCondLst>
                                  <p:childTnLst>
                                    <p:set>
                                      <p:cBhvr>
                                        <p:cTn id="139" dur="1" fill="hold">
                                          <p:stCondLst>
                                            <p:cond delay="0"/>
                                          </p:stCondLst>
                                        </p:cTn>
                                        <p:tgtEl>
                                          <p:spTgt spid="87"/>
                                        </p:tgtEl>
                                        <p:attrNameLst>
                                          <p:attrName>style.visibility</p:attrName>
                                        </p:attrNameLst>
                                      </p:cBhvr>
                                      <p:to>
                                        <p:strVal val="visible"/>
                                      </p:to>
                                    </p:set>
                                    <p:animEffect transition="in" filter="fade">
                                      <p:cBhvr>
                                        <p:cTn id="140" dur="500"/>
                                        <p:tgtEl>
                                          <p:spTgt spid="87"/>
                                        </p:tgtEl>
                                      </p:cBhvr>
                                    </p:animEffect>
                                    <p:anim calcmode="lin" valueType="num">
                                      <p:cBhvr>
                                        <p:cTn id="141" dur="500" fill="hold"/>
                                        <p:tgtEl>
                                          <p:spTgt spid="87"/>
                                        </p:tgtEl>
                                        <p:attrNameLst>
                                          <p:attrName>ppt_x</p:attrName>
                                        </p:attrNameLst>
                                      </p:cBhvr>
                                      <p:tavLst>
                                        <p:tav tm="0">
                                          <p:val>
                                            <p:strVal val="#ppt_x"/>
                                          </p:val>
                                        </p:tav>
                                        <p:tav tm="100000">
                                          <p:val>
                                            <p:strVal val="#ppt_x"/>
                                          </p:val>
                                        </p:tav>
                                      </p:tavLst>
                                    </p:anim>
                                    <p:anim calcmode="lin" valueType="num">
                                      <p:cBhvr>
                                        <p:cTn id="142" dur="500" fill="hold"/>
                                        <p:tgtEl>
                                          <p:spTgt spid="87"/>
                                        </p:tgtEl>
                                        <p:attrNameLst>
                                          <p:attrName>ppt_y</p:attrName>
                                        </p:attrNameLst>
                                      </p:cBhvr>
                                      <p:tavLst>
                                        <p:tav tm="0">
                                          <p:val>
                                            <p:strVal val="#ppt_y+.1"/>
                                          </p:val>
                                        </p:tav>
                                        <p:tav tm="100000">
                                          <p:val>
                                            <p:strVal val="#ppt_y"/>
                                          </p:val>
                                        </p:tav>
                                      </p:tavLst>
                                    </p:anim>
                                  </p:childTnLst>
                                </p:cTn>
                              </p:par>
                            </p:childTnLst>
                          </p:cTn>
                        </p:par>
                        <p:par>
                          <p:cTn id="143" fill="hold">
                            <p:stCondLst>
                              <p:cond delay="9700"/>
                            </p:stCondLst>
                            <p:childTnLst>
                              <p:par>
                                <p:cTn id="144" presetID="22" presetClass="entr" presetSubtype="1" fill="hold" nodeType="afterEffect">
                                  <p:stCondLst>
                                    <p:cond delay="0"/>
                                  </p:stCondLst>
                                  <p:childTnLst>
                                    <p:set>
                                      <p:cBhvr>
                                        <p:cTn id="145" dur="1" fill="hold">
                                          <p:stCondLst>
                                            <p:cond delay="0"/>
                                          </p:stCondLst>
                                        </p:cTn>
                                        <p:tgtEl>
                                          <p:spTgt spid="55"/>
                                        </p:tgtEl>
                                        <p:attrNameLst>
                                          <p:attrName>style.visibility</p:attrName>
                                        </p:attrNameLst>
                                      </p:cBhvr>
                                      <p:to>
                                        <p:strVal val="visible"/>
                                      </p:to>
                                    </p:set>
                                    <p:animEffect transition="in" filter="wipe(up)">
                                      <p:cBhvr>
                                        <p:cTn id="146" dur="500"/>
                                        <p:tgtEl>
                                          <p:spTgt spid="55"/>
                                        </p:tgtEl>
                                      </p:cBhvr>
                                    </p:animEffect>
                                  </p:childTnLst>
                                </p:cTn>
                              </p:par>
                            </p:childTnLst>
                          </p:cTn>
                        </p:par>
                        <p:par>
                          <p:cTn id="147" fill="hold">
                            <p:stCondLst>
                              <p:cond delay="10200"/>
                            </p:stCondLst>
                            <p:childTnLst>
                              <p:par>
                                <p:cTn id="148" presetID="42" presetClass="entr" presetSubtype="0" fill="hold" nodeType="afterEffect">
                                  <p:stCondLst>
                                    <p:cond delay="0"/>
                                  </p:stCondLst>
                                  <p:childTnLst>
                                    <p:set>
                                      <p:cBhvr>
                                        <p:cTn id="149" dur="1" fill="hold">
                                          <p:stCondLst>
                                            <p:cond delay="0"/>
                                          </p:stCondLst>
                                        </p:cTn>
                                        <p:tgtEl>
                                          <p:spTgt spid="120"/>
                                        </p:tgtEl>
                                        <p:attrNameLst>
                                          <p:attrName>style.visibility</p:attrName>
                                        </p:attrNameLst>
                                      </p:cBhvr>
                                      <p:to>
                                        <p:strVal val="visible"/>
                                      </p:to>
                                    </p:set>
                                    <p:animEffect transition="in" filter="fade">
                                      <p:cBhvr>
                                        <p:cTn id="150" dur="700"/>
                                        <p:tgtEl>
                                          <p:spTgt spid="120"/>
                                        </p:tgtEl>
                                      </p:cBhvr>
                                    </p:animEffect>
                                    <p:anim calcmode="lin" valueType="num">
                                      <p:cBhvr>
                                        <p:cTn id="151" dur="700" fill="hold"/>
                                        <p:tgtEl>
                                          <p:spTgt spid="120"/>
                                        </p:tgtEl>
                                        <p:attrNameLst>
                                          <p:attrName>ppt_x</p:attrName>
                                        </p:attrNameLst>
                                      </p:cBhvr>
                                      <p:tavLst>
                                        <p:tav tm="0">
                                          <p:val>
                                            <p:strVal val="#ppt_x"/>
                                          </p:val>
                                        </p:tav>
                                        <p:tav tm="100000">
                                          <p:val>
                                            <p:strVal val="#ppt_x"/>
                                          </p:val>
                                        </p:tav>
                                      </p:tavLst>
                                    </p:anim>
                                    <p:anim calcmode="lin" valueType="num">
                                      <p:cBhvr>
                                        <p:cTn id="152" dur="700" fill="hold"/>
                                        <p:tgtEl>
                                          <p:spTgt spid="120"/>
                                        </p:tgtEl>
                                        <p:attrNameLst>
                                          <p:attrName>ppt_y</p:attrName>
                                        </p:attrNameLst>
                                      </p:cBhvr>
                                      <p:tavLst>
                                        <p:tav tm="0">
                                          <p:val>
                                            <p:strVal val="#ppt_y+.1"/>
                                          </p:val>
                                        </p:tav>
                                        <p:tav tm="100000">
                                          <p:val>
                                            <p:strVal val="#ppt_y"/>
                                          </p:val>
                                        </p:tav>
                                      </p:tavLst>
                                    </p:anim>
                                  </p:childTnLst>
                                </p:cTn>
                              </p:par>
                              <p:par>
                                <p:cTn id="153" presetID="42" presetClass="entr" presetSubtype="0" fill="hold" nodeType="withEffect">
                                  <p:stCondLst>
                                    <p:cond delay="100"/>
                                  </p:stCondLst>
                                  <p:childTnLst>
                                    <p:set>
                                      <p:cBhvr>
                                        <p:cTn id="154" dur="1" fill="hold">
                                          <p:stCondLst>
                                            <p:cond delay="0"/>
                                          </p:stCondLst>
                                        </p:cTn>
                                        <p:tgtEl>
                                          <p:spTgt spid="123"/>
                                        </p:tgtEl>
                                        <p:attrNameLst>
                                          <p:attrName>style.visibility</p:attrName>
                                        </p:attrNameLst>
                                      </p:cBhvr>
                                      <p:to>
                                        <p:strVal val="visible"/>
                                      </p:to>
                                    </p:set>
                                    <p:animEffect transition="in" filter="fade">
                                      <p:cBhvr>
                                        <p:cTn id="155" dur="700"/>
                                        <p:tgtEl>
                                          <p:spTgt spid="123"/>
                                        </p:tgtEl>
                                      </p:cBhvr>
                                    </p:animEffect>
                                    <p:anim calcmode="lin" valueType="num">
                                      <p:cBhvr>
                                        <p:cTn id="156" dur="700" fill="hold"/>
                                        <p:tgtEl>
                                          <p:spTgt spid="123"/>
                                        </p:tgtEl>
                                        <p:attrNameLst>
                                          <p:attrName>ppt_x</p:attrName>
                                        </p:attrNameLst>
                                      </p:cBhvr>
                                      <p:tavLst>
                                        <p:tav tm="0">
                                          <p:val>
                                            <p:strVal val="#ppt_x"/>
                                          </p:val>
                                        </p:tav>
                                        <p:tav tm="100000">
                                          <p:val>
                                            <p:strVal val="#ppt_x"/>
                                          </p:val>
                                        </p:tav>
                                      </p:tavLst>
                                    </p:anim>
                                    <p:anim calcmode="lin" valueType="num">
                                      <p:cBhvr>
                                        <p:cTn id="157" dur="700" fill="hold"/>
                                        <p:tgtEl>
                                          <p:spTgt spid="123"/>
                                        </p:tgtEl>
                                        <p:attrNameLst>
                                          <p:attrName>ppt_y</p:attrName>
                                        </p:attrNameLst>
                                      </p:cBhvr>
                                      <p:tavLst>
                                        <p:tav tm="0">
                                          <p:val>
                                            <p:strVal val="#ppt_y+.1"/>
                                          </p:val>
                                        </p:tav>
                                        <p:tav tm="100000">
                                          <p:val>
                                            <p:strVal val="#ppt_y"/>
                                          </p:val>
                                        </p:tav>
                                      </p:tavLst>
                                    </p:anim>
                                  </p:childTnLst>
                                </p:cTn>
                              </p:par>
                            </p:childTnLst>
                          </p:cTn>
                        </p:par>
                        <p:par>
                          <p:cTn id="158" fill="hold">
                            <p:stCondLst>
                              <p:cond delay="11000"/>
                            </p:stCondLst>
                            <p:childTnLst>
                              <p:par>
                                <p:cTn id="159" presetID="22" presetClass="entr" presetSubtype="1" fill="hold" nodeType="afterEffect">
                                  <p:stCondLst>
                                    <p:cond delay="0"/>
                                  </p:stCondLst>
                                  <p:childTnLst>
                                    <p:set>
                                      <p:cBhvr>
                                        <p:cTn id="160" dur="1" fill="hold">
                                          <p:stCondLst>
                                            <p:cond delay="0"/>
                                          </p:stCondLst>
                                        </p:cTn>
                                        <p:tgtEl>
                                          <p:spTgt spid="60"/>
                                        </p:tgtEl>
                                        <p:attrNameLst>
                                          <p:attrName>style.visibility</p:attrName>
                                        </p:attrNameLst>
                                      </p:cBhvr>
                                      <p:to>
                                        <p:strVal val="visible"/>
                                      </p:to>
                                    </p:set>
                                    <p:animEffect transition="in" filter="wipe(up)">
                                      <p:cBhvr>
                                        <p:cTn id="161" dur="500"/>
                                        <p:tgtEl>
                                          <p:spTgt spid="60"/>
                                        </p:tgtEl>
                                      </p:cBhvr>
                                    </p:animEffect>
                                  </p:childTnLst>
                                </p:cTn>
                              </p:par>
                            </p:childTnLst>
                          </p:cTn>
                        </p:par>
                        <p:par>
                          <p:cTn id="162" fill="hold">
                            <p:stCondLst>
                              <p:cond delay="11500"/>
                            </p:stCondLst>
                            <p:childTnLst>
                              <p:par>
                                <p:cTn id="163" presetID="42" presetClass="entr" presetSubtype="0" fill="hold" nodeType="afterEffect">
                                  <p:stCondLst>
                                    <p:cond delay="0"/>
                                  </p:stCondLst>
                                  <p:childTnLst>
                                    <p:set>
                                      <p:cBhvr>
                                        <p:cTn id="164" dur="1" fill="hold">
                                          <p:stCondLst>
                                            <p:cond delay="0"/>
                                          </p:stCondLst>
                                        </p:cTn>
                                        <p:tgtEl>
                                          <p:spTgt spid="126"/>
                                        </p:tgtEl>
                                        <p:attrNameLst>
                                          <p:attrName>style.visibility</p:attrName>
                                        </p:attrNameLst>
                                      </p:cBhvr>
                                      <p:to>
                                        <p:strVal val="visible"/>
                                      </p:to>
                                    </p:set>
                                    <p:animEffect transition="in" filter="fade">
                                      <p:cBhvr>
                                        <p:cTn id="165" dur="700"/>
                                        <p:tgtEl>
                                          <p:spTgt spid="126"/>
                                        </p:tgtEl>
                                      </p:cBhvr>
                                    </p:animEffect>
                                    <p:anim calcmode="lin" valueType="num">
                                      <p:cBhvr>
                                        <p:cTn id="166" dur="700" fill="hold"/>
                                        <p:tgtEl>
                                          <p:spTgt spid="126"/>
                                        </p:tgtEl>
                                        <p:attrNameLst>
                                          <p:attrName>ppt_x</p:attrName>
                                        </p:attrNameLst>
                                      </p:cBhvr>
                                      <p:tavLst>
                                        <p:tav tm="0">
                                          <p:val>
                                            <p:strVal val="#ppt_x"/>
                                          </p:val>
                                        </p:tav>
                                        <p:tav tm="100000">
                                          <p:val>
                                            <p:strVal val="#ppt_x"/>
                                          </p:val>
                                        </p:tav>
                                      </p:tavLst>
                                    </p:anim>
                                    <p:anim calcmode="lin" valueType="num">
                                      <p:cBhvr>
                                        <p:cTn id="167" dur="700" fill="hold"/>
                                        <p:tgtEl>
                                          <p:spTgt spid="126"/>
                                        </p:tgtEl>
                                        <p:attrNameLst>
                                          <p:attrName>ppt_y</p:attrName>
                                        </p:attrNameLst>
                                      </p:cBhvr>
                                      <p:tavLst>
                                        <p:tav tm="0">
                                          <p:val>
                                            <p:strVal val="#ppt_y+.1"/>
                                          </p:val>
                                        </p:tav>
                                        <p:tav tm="100000">
                                          <p:val>
                                            <p:strVal val="#ppt_y"/>
                                          </p:val>
                                        </p:tav>
                                      </p:tavLst>
                                    </p:anim>
                                  </p:childTnLst>
                                </p:cTn>
                              </p:par>
                              <p:par>
                                <p:cTn id="168" presetID="42" presetClass="entr" presetSubtype="0" fill="hold" nodeType="withEffect">
                                  <p:stCondLst>
                                    <p:cond delay="100"/>
                                  </p:stCondLst>
                                  <p:childTnLst>
                                    <p:set>
                                      <p:cBhvr>
                                        <p:cTn id="169" dur="1" fill="hold">
                                          <p:stCondLst>
                                            <p:cond delay="0"/>
                                          </p:stCondLst>
                                        </p:cTn>
                                        <p:tgtEl>
                                          <p:spTgt spid="129"/>
                                        </p:tgtEl>
                                        <p:attrNameLst>
                                          <p:attrName>style.visibility</p:attrName>
                                        </p:attrNameLst>
                                      </p:cBhvr>
                                      <p:to>
                                        <p:strVal val="visible"/>
                                      </p:to>
                                    </p:set>
                                    <p:animEffect transition="in" filter="fade">
                                      <p:cBhvr>
                                        <p:cTn id="170" dur="700"/>
                                        <p:tgtEl>
                                          <p:spTgt spid="129"/>
                                        </p:tgtEl>
                                      </p:cBhvr>
                                    </p:animEffect>
                                    <p:anim calcmode="lin" valueType="num">
                                      <p:cBhvr>
                                        <p:cTn id="171" dur="700" fill="hold"/>
                                        <p:tgtEl>
                                          <p:spTgt spid="129"/>
                                        </p:tgtEl>
                                        <p:attrNameLst>
                                          <p:attrName>ppt_x</p:attrName>
                                        </p:attrNameLst>
                                      </p:cBhvr>
                                      <p:tavLst>
                                        <p:tav tm="0">
                                          <p:val>
                                            <p:strVal val="#ppt_x"/>
                                          </p:val>
                                        </p:tav>
                                        <p:tav tm="100000">
                                          <p:val>
                                            <p:strVal val="#ppt_x"/>
                                          </p:val>
                                        </p:tav>
                                      </p:tavLst>
                                    </p:anim>
                                    <p:anim calcmode="lin" valueType="num">
                                      <p:cBhvr>
                                        <p:cTn id="172" dur="700" fill="hold"/>
                                        <p:tgtEl>
                                          <p:spTgt spid="129"/>
                                        </p:tgtEl>
                                        <p:attrNameLst>
                                          <p:attrName>ppt_y</p:attrName>
                                        </p:attrNameLst>
                                      </p:cBhvr>
                                      <p:tavLst>
                                        <p:tav tm="0">
                                          <p:val>
                                            <p:strVal val="#ppt_y+.1"/>
                                          </p:val>
                                        </p:tav>
                                        <p:tav tm="100000">
                                          <p:val>
                                            <p:strVal val="#ppt_y"/>
                                          </p:val>
                                        </p:tav>
                                      </p:tavLst>
                                    </p:anim>
                                  </p:childTnLst>
                                </p:cTn>
                              </p:par>
                              <p:par>
                                <p:cTn id="173" presetID="42" presetClass="entr" presetSubtype="0" fill="hold" nodeType="withEffect">
                                  <p:stCondLst>
                                    <p:cond delay="200"/>
                                  </p:stCondLst>
                                  <p:childTnLst>
                                    <p:set>
                                      <p:cBhvr>
                                        <p:cTn id="174" dur="1" fill="hold">
                                          <p:stCondLst>
                                            <p:cond delay="0"/>
                                          </p:stCondLst>
                                        </p:cTn>
                                        <p:tgtEl>
                                          <p:spTgt spid="132"/>
                                        </p:tgtEl>
                                        <p:attrNameLst>
                                          <p:attrName>style.visibility</p:attrName>
                                        </p:attrNameLst>
                                      </p:cBhvr>
                                      <p:to>
                                        <p:strVal val="visible"/>
                                      </p:to>
                                    </p:set>
                                    <p:animEffect transition="in" filter="fade">
                                      <p:cBhvr>
                                        <p:cTn id="175" dur="700"/>
                                        <p:tgtEl>
                                          <p:spTgt spid="132"/>
                                        </p:tgtEl>
                                      </p:cBhvr>
                                    </p:animEffect>
                                    <p:anim calcmode="lin" valueType="num">
                                      <p:cBhvr>
                                        <p:cTn id="176" dur="700" fill="hold"/>
                                        <p:tgtEl>
                                          <p:spTgt spid="132"/>
                                        </p:tgtEl>
                                        <p:attrNameLst>
                                          <p:attrName>ppt_x</p:attrName>
                                        </p:attrNameLst>
                                      </p:cBhvr>
                                      <p:tavLst>
                                        <p:tav tm="0">
                                          <p:val>
                                            <p:strVal val="#ppt_x"/>
                                          </p:val>
                                        </p:tav>
                                        <p:tav tm="100000">
                                          <p:val>
                                            <p:strVal val="#ppt_x"/>
                                          </p:val>
                                        </p:tav>
                                      </p:tavLst>
                                    </p:anim>
                                    <p:anim calcmode="lin" valueType="num">
                                      <p:cBhvr>
                                        <p:cTn id="177" dur="700" fill="hold"/>
                                        <p:tgtEl>
                                          <p:spTgt spid="1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3"/>
          <p:cNvSpPr txBox="1"/>
          <p:nvPr/>
        </p:nvSpPr>
        <p:spPr>
          <a:xfrm>
            <a:off x="2768970" y="248083"/>
            <a:ext cx="3777531"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zh-CN" altLang="en-US" sz="3600" kern="0" dirty="0" smtClean="0">
                <a:solidFill>
                  <a:srgbClr val="00C8D8"/>
                </a:solidFill>
                <a:latin typeface="微软雅黑" panose="020B0503020204020204" pitchFamily="34" charset="-122"/>
                <a:ea typeface="微软雅黑" panose="020B0503020204020204" pitchFamily="34" charset="-122"/>
              </a:rPr>
              <a:t>企业文化</a:t>
            </a:r>
            <a:endParaRPr lang="zh-CN" altLang="en-US" sz="3600" kern="0" dirty="0">
              <a:solidFill>
                <a:srgbClr val="00C8D8"/>
              </a:solidFill>
              <a:latin typeface="微软雅黑" panose="020B0503020204020204" pitchFamily="34" charset="-122"/>
              <a:ea typeface="微软雅黑" panose="020B0503020204020204" pitchFamily="34" charset="-122"/>
            </a:endParaRPr>
          </a:p>
        </p:txBody>
      </p:sp>
      <p:sp>
        <p:nvSpPr>
          <p:cNvPr id="23" name="矩形 22"/>
          <p:cNvSpPr/>
          <p:nvPr/>
        </p:nvSpPr>
        <p:spPr>
          <a:xfrm>
            <a:off x="-806824" y="847165"/>
            <a:ext cx="524436" cy="88750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矩形 23"/>
          <p:cNvSpPr/>
          <p:nvPr/>
        </p:nvSpPr>
        <p:spPr>
          <a:xfrm>
            <a:off x="-806824" y="1734671"/>
            <a:ext cx="524436" cy="887506"/>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 name="组合 1"/>
          <p:cNvGrpSpPr/>
          <p:nvPr/>
        </p:nvGrpSpPr>
        <p:grpSpPr>
          <a:xfrm>
            <a:off x="354482" y="190001"/>
            <a:ext cx="2228557" cy="763237"/>
            <a:chOff x="157476" y="152440"/>
            <a:chExt cx="2474408" cy="847436"/>
          </a:xfrm>
        </p:grpSpPr>
        <p:sp>
          <p:nvSpPr>
            <p:cNvPr id="25" name="Freeform 24"/>
            <p:cNvSpPr/>
            <p:nvPr/>
          </p:nvSpPr>
          <p:spPr>
            <a:xfrm>
              <a:off x="1332597" y="152440"/>
              <a:ext cx="1299287" cy="847436"/>
            </a:xfrm>
            <a:custGeom>
              <a:avLst/>
              <a:gdLst/>
              <a:ahLst/>
              <a:cxnLst>
                <a:cxn ang="0">
                  <a:pos x="448270" y="0"/>
                </a:cxn>
                <a:cxn ang="0">
                  <a:pos x="2349604" y="0"/>
                </a:cxn>
                <a:cxn ang="0">
                  <a:pos x="2374000" y="55145"/>
                </a:cxn>
                <a:cxn ang="0">
                  <a:pos x="1989769" y="1497335"/>
                </a:cxn>
                <a:cxn ang="0">
                  <a:pos x="1934879" y="1553246"/>
                </a:cxn>
                <a:cxn ang="0">
                  <a:pos x="33544" y="1553246"/>
                </a:cxn>
                <a:cxn ang="0">
                  <a:pos x="8386" y="1497335"/>
                </a:cxn>
                <a:cxn ang="0">
                  <a:pos x="393380" y="55145"/>
                </a:cxn>
                <a:cxn ang="0">
                  <a:pos x="448270" y="0"/>
                </a:cxn>
              </a:cxnLst>
              <a:rect l="0" t="0" r="0" b="0"/>
              <a:pathLst>
                <a:path w="3125" h="2028">
                  <a:moveTo>
                    <a:pt x="588" y="0"/>
                  </a:moveTo>
                  <a:lnTo>
                    <a:pt x="3082" y="0"/>
                  </a:lnTo>
                  <a:cubicBezTo>
                    <a:pt x="3110" y="0"/>
                    <a:pt x="3125" y="32"/>
                    <a:pt x="3114" y="72"/>
                  </a:cubicBezTo>
                  <a:lnTo>
                    <a:pt x="2610" y="1955"/>
                  </a:lnTo>
                  <a:cubicBezTo>
                    <a:pt x="2599" y="1995"/>
                    <a:pt x="2567" y="2028"/>
                    <a:pt x="2538" y="2028"/>
                  </a:cubicBezTo>
                  <a:lnTo>
                    <a:pt x="44" y="2028"/>
                  </a:lnTo>
                  <a:cubicBezTo>
                    <a:pt x="15" y="2028"/>
                    <a:pt x="0" y="1995"/>
                    <a:pt x="11" y="1955"/>
                  </a:cubicBezTo>
                  <a:lnTo>
                    <a:pt x="516" y="72"/>
                  </a:lnTo>
                  <a:cubicBezTo>
                    <a:pt x="527" y="32"/>
                    <a:pt x="559" y="0"/>
                    <a:pt x="588" y="0"/>
                  </a:cubicBez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26" name="Freeform 22"/>
            <p:cNvSpPr/>
            <p:nvPr/>
          </p:nvSpPr>
          <p:spPr>
            <a:xfrm>
              <a:off x="157476" y="152440"/>
              <a:ext cx="1298421" cy="846571"/>
            </a:xfrm>
            <a:custGeom>
              <a:avLst/>
              <a:gdLst/>
              <a:ahLst/>
              <a:cxnLst>
                <a:cxn ang="0">
                  <a:pos x="448114" y="0"/>
                </a:cxn>
                <a:cxn ang="0">
                  <a:pos x="2346501" y="0"/>
                </a:cxn>
                <a:cxn ang="0">
                  <a:pos x="2372412" y="56677"/>
                </a:cxn>
                <a:cxn ang="0">
                  <a:pos x="1988314" y="1496569"/>
                </a:cxn>
                <a:cxn ang="0">
                  <a:pos x="1932681" y="1553246"/>
                </a:cxn>
                <a:cxn ang="0">
                  <a:pos x="33532" y="1553246"/>
                </a:cxn>
                <a:cxn ang="0">
                  <a:pos x="8383" y="1496569"/>
                </a:cxn>
                <a:cxn ang="0">
                  <a:pos x="392481" y="56677"/>
                </a:cxn>
                <a:cxn ang="0">
                  <a:pos x="448114" y="0"/>
                </a:cxn>
              </a:cxnLst>
              <a:rect l="0" t="0" r="0" b="0"/>
              <a:pathLst>
                <a:path w="3124" h="2028">
                  <a:moveTo>
                    <a:pt x="588" y="0"/>
                  </a:moveTo>
                  <a:lnTo>
                    <a:pt x="3079" y="0"/>
                  </a:lnTo>
                  <a:cubicBezTo>
                    <a:pt x="3109" y="0"/>
                    <a:pt x="3124" y="33"/>
                    <a:pt x="3113" y="74"/>
                  </a:cubicBezTo>
                  <a:lnTo>
                    <a:pt x="2609" y="1954"/>
                  </a:lnTo>
                  <a:cubicBezTo>
                    <a:pt x="2598" y="1994"/>
                    <a:pt x="2565" y="2028"/>
                    <a:pt x="2536" y="2028"/>
                  </a:cubicBezTo>
                  <a:lnTo>
                    <a:pt x="44" y="2028"/>
                  </a:lnTo>
                  <a:cubicBezTo>
                    <a:pt x="15" y="2028"/>
                    <a:pt x="0" y="1994"/>
                    <a:pt x="11" y="1954"/>
                  </a:cubicBezTo>
                  <a:lnTo>
                    <a:pt x="515" y="74"/>
                  </a:lnTo>
                  <a:cubicBezTo>
                    <a:pt x="526" y="33"/>
                    <a:pt x="559" y="0"/>
                    <a:pt x="588" y="0"/>
                  </a:cubicBez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grpSp>
      <p:sp>
        <p:nvSpPr>
          <p:cNvPr id="27" name="Freeform 29"/>
          <p:cNvSpPr/>
          <p:nvPr/>
        </p:nvSpPr>
        <p:spPr>
          <a:xfrm>
            <a:off x="1749693" y="403409"/>
            <a:ext cx="441189" cy="335641"/>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FFFFFF"/>
          </a:solidFill>
          <a:ln w="9525">
            <a:noFill/>
          </a:ln>
        </p:spPr>
        <p:txBody>
          <a:bodyPr/>
          <a:lstStyle/>
          <a:p>
            <a:endParaRPr lang="zh-CN" altLang="en-US" sz="1799" dirty="0">
              <a:ea typeface="微软雅黑" panose="020B0503020204020204" pitchFamily="34" charset="-122"/>
            </a:endParaRPr>
          </a:p>
        </p:txBody>
      </p:sp>
      <p:sp>
        <p:nvSpPr>
          <p:cNvPr id="28" name="TextBox 23"/>
          <p:cNvSpPr txBox="1"/>
          <p:nvPr/>
        </p:nvSpPr>
        <p:spPr>
          <a:xfrm>
            <a:off x="488478" y="368127"/>
            <a:ext cx="1127219" cy="3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en-US" altLang="zh-CN" sz="1800" kern="0" dirty="0" smtClean="0">
                <a:solidFill>
                  <a:srgbClr val="FFFFFF"/>
                </a:solidFill>
                <a:latin typeface="微软雅黑" panose="020B0503020204020204" pitchFamily="34" charset="-122"/>
                <a:ea typeface="微软雅黑" panose="020B0503020204020204" pitchFamily="34" charset="-122"/>
              </a:rPr>
              <a:t>LOGO</a:t>
            </a:r>
            <a:endParaRPr lang="zh-CN" altLang="en-US" sz="1800" kern="0" dirty="0">
              <a:solidFill>
                <a:srgbClr val="FFFFFF"/>
              </a:solidFill>
              <a:latin typeface="微软雅黑" panose="020B0503020204020204" pitchFamily="34" charset="-122"/>
              <a:ea typeface="微软雅黑" panose="020B0503020204020204" pitchFamily="34" charset="-122"/>
            </a:endParaRPr>
          </a:p>
        </p:txBody>
      </p:sp>
      <p:sp>
        <p:nvSpPr>
          <p:cNvPr id="12" name="Freeform 28"/>
          <p:cNvSpPr/>
          <p:nvPr/>
        </p:nvSpPr>
        <p:spPr>
          <a:xfrm>
            <a:off x="5584865" y="529454"/>
            <a:ext cx="491880" cy="375265"/>
          </a:xfrm>
          <a:custGeom>
            <a:avLst/>
            <a:gdLst/>
            <a:ahLst/>
            <a:cxnLst>
              <a:cxn ang="0">
                <a:pos x="523584" y="195509"/>
              </a:cxn>
              <a:cxn ang="0">
                <a:pos x="468711" y="250712"/>
              </a:cxn>
              <a:cxn ang="0">
                <a:pos x="320857" y="399452"/>
              </a:cxn>
              <a:cxn ang="0">
                <a:pos x="210348" y="399452"/>
              </a:cxn>
              <a:cxn ang="0">
                <a:pos x="374206" y="234611"/>
              </a:cxn>
              <a:cxn ang="0">
                <a:pos x="0" y="234611"/>
              </a:cxn>
              <a:cxn ang="0">
                <a:pos x="0" y="156407"/>
              </a:cxn>
              <a:cxn ang="0">
                <a:pos x="374206" y="156407"/>
              </a:cxn>
              <a:cxn ang="0">
                <a:pos x="218732" y="0"/>
              </a:cxn>
              <a:cxn ang="0">
                <a:pos x="329241" y="0"/>
              </a:cxn>
              <a:cxn ang="0">
                <a:pos x="468711" y="140307"/>
              </a:cxn>
              <a:cxn ang="0">
                <a:pos x="523584" y="195509"/>
              </a:cxn>
            </a:cxnLst>
            <a:rect l="0" t="0" r="0" b="0"/>
            <a:pathLst>
              <a:path w="687" h="521">
                <a:moveTo>
                  <a:pt x="687" y="255"/>
                </a:moveTo>
                <a:lnTo>
                  <a:pt x="615" y="327"/>
                </a:lnTo>
                <a:lnTo>
                  <a:pt x="421" y="521"/>
                </a:lnTo>
                <a:lnTo>
                  <a:pt x="276" y="521"/>
                </a:lnTo>
                <a:lnTo>
                  <a:pt x="491" y="306"/>
                </a:lnTo>
                <a:lnTo>
                  <a:pt x="0" y="306"/>
                </a:lnTo>
                <a:lnTo>
                  <a:pt x="0" y="204"/>
                </a:lnTo>
                <a:lnTo>
                  <a:pt x="491" y="204"/>
                </a:lnTo>
                <a:lnTo>
                  <a:pt x="287" y="0"/>
                </a:lnTo>
                <a:lnTo>
                  <a:pt x="432" y="0"/>
                </a:lnTo>
                <a:lnTo>
                  <a:pt x="615" y="183"/>
                </a:lnTo>
                <a:lnTo>
                  <a:pt x="687" y="255"/>
                </a:ln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sp>
        <p:nvSpPr>
          <p:cNvPr id="13" name="Freeform 29"/>
          <p:cNvSpPr/>
          <p:nvPr/>
        </p:nvSpPr>
        <p:spPr>
          <a:xfrm>
            <a:off x="6222962" y="71945"/>
            <a:ext cx="624943" cy="475435"/>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14" name="Freeform 5"/>
          <p:cNvSpPr>
            <a:spLocks/>
          </p:cNvSpPr>
          <p:nvPr/>
        </p:nvSpPr>
        <p:spPr bwMode="auto">
          <a:xfrm>
            <a:off x="577064" y="3384016"/>
            <a:ext cx="1598280" cy="1420537"/>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blipFill>
            <a:blip r:embed="rId3" cstate="screen">
              <a:extLst>
                <a:ext uri="{28A0092B-C50C-407E-A947-70E740481C1C}">
                  <a14:useLocalDpi xmlns:a14="http://schemas.microsoft.com/office/drawing/2010/main"/>
                </a:ext>
              </a:extLst>
            </a:blip>
            <a:stretch>
              <a:fillRect/>
            </a:stretch>
          </a:blipFill>
          <a:ln>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Bebas" pitchFamily="2" charset="0"/>
              <a:ea typeface="微软雅黑" panose="020B0503020204020204" pitchFamily="34" charset="-122"/>
              <a:sym typeface="Bebas" pitchFamily="2" charset="0"/>
            </a:endParaRPr>
          </a:p>
        </p:txBody>
      </p:sp>
      <p:sp>
        <p:nvSpPr>
          <p:cNvPr id="15" name="Freeform 5"/>
          <p:cNvSpPr>
            <a:spLocks/>
          </p:cNvSpPr>
          <p:nvPr/>
        </p:nvSpPr>
        <p:spPr bwMode="auto">
          <a:xfrm>
            <a:off x="1926270" y="4145856"/>
            <a:ext cx="1598280" cy="1420537"/>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blipFill>
            <a:blip r:embed="rId4" cstate="screen">
              <a:extLst>
                <a:ext uri="{28A0092B-C50C-407E-A947-70E740481C1C}">
                  <a14:useLocalDpi xmlns:a14="http://schemas.microsoft.com/office/drawing/2010/main"/>
                </a:ext>
              </a:extLst>
            </a:blip>
            <a:stretch>
              <a:fillRect/>
            </a:stretch>
          </a:blipFill>
          <a:ln>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Bebas" pitchFamily="2" charset="0"/>
              <a:ea typeface="微软雅黑" panose="020B0503020204020204" pitchFamily="34" charset="-122"/>
              <a:sym typeface="Bebas" pitchFamily="2" charset="0"/>
            </a:endParaRPr>
          </a:p>
        </p:txBody>
      </p:sp>
      <p:sp>
        <p:nvSpPr>
          <p:cNvPr id="16" name="Freeform 5"/>
          <p:cNvSpPr>
            <a:spLocks/>
          </p:cNvSpPr>
          <p:nvPr/>
        </p:nvSpPr>
        <p:spPr bwMode="auto">
          <a:xfrm>
            <a:off x="3275476" y="1860338"/>
            <a:ext cx="1598280" cy="1420537"/>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blipFill>
            <a:blip r:embed="rId5" cstate="screen">
              <a:extLst>
                <a:ext uri="{28A0092B-C50C-407E-A947-70E740481C1C}">
                  <a14:useLocalDpi xmlns:a14="http://schemas.microsoft.com/office/drawing/2010/main"/>
                </a:ext>
              </a:extLst>
            </a:blip>
            <a:stretch>
              <a:fillRect/>
            </a:stretch>
          </a:blipFill>
          <a:ln>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Bebas" pitchFamily="2" charset="0"/>
              <a:ea typeface="微软雅黑" panose="020B0503020204020204" pitchFamily="34" charset="-122"/>
              <a:sym typeface="Bebas" pitchFamily="2" charset="0"/>
            </a:endParaRPr>
          </a:p>
        </p:txBody>
      </p:sp>
      <p:sp>
        <p:nvSpPr>
          <p:cNvPr id="17" name="Freeform 5"/>
          <p:cNvSpPr>
            <a:spLocks/>
          </p:cNvSpPr>
          <p:nvPr/>
        </p:nvSpPr>
        <p:spPr bwMode="auto">
          <a:xfrm>
            <a:off x="4624682" y="4145856"/>
            <a:ext cx="1598280" cy="1420537"/>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blipFill>
            <a:blip r:embed="rId6" cstate="screen">
              <a:extLst>
                <a:ext uri="{28A0092B-C50C-407E-A947-70E740481C1C}">
                  <a14:useLocalDpi xmlns:a14="http://schemas.microsoft.com/office/drawing/2010/main"/>
                </a:ext>
              </a:extLst>
            </a:blip>
            <a:stretch>
              <a:fillRect/>
            </a:stretch>
          </a:blipFill>
          <a:ln>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Bebas" pitchFamily="2" charset="0"/>
              <a:ea typeface="微软雅黑" panose="020B0503020204020204" pitchFamily="34" charset="-122"/>
              <a:sym typeface="Bebas" pitchFamily="2" charset="0"/>
            </a:endParaRPr>
          </a:p>
        </p:txBody>
      </p:sp>
      <p:sp>
        <p:nvSpPr>
          <p:cNvPr id="18" name="Freeform 5"/>
          <p:cNvSpPr>
            <a:spLocks/>
          </p:cNvSpPr>
          <p:nvPr/>
        </p:nvSpPr>
        <p:spPr bwMode="auto">
          <a:xfrm>
            <a:off x="1926270" y="2622177"/>
            <a:ext cx="1598280" cy="1420537"/>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solidFill>
            <a:srgbClr val="1F3240"/>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a:solidFill>
                  <a:srgbClr val="FFFFFF"/>
                </a:solidFill>
                <a:latin typeface="Bebas" pitchFamily="2" charset="0"/>
                <a:ea typeface="微软雅黑" panose="020B0503020204020204" pitchFamily="34" charset="-122"/>
                <a:sym typeface="Bebas" pitchFamily="2" charset="0"/>
              </a:rPr>
              <a:t>超越</a:t>
            </a:r>
          </a:p>
        </p:txBody>
      </p:sp>
      <p:sp>
        <p:nvSpPr>
          <p:cNvPr id="19" name="Freeform 5"/>
          <p:cNvSpPr>
            <a:spLocks/>
          </p:cNvSpPr>
          <p:nvPr/>
        </p:nvSpPr>
        <p:spPr bwMode="auto">
          <a:xfrm>
            <a:off x="3275476" y="3384016"/>
            <a:ext cx="1598280" cy="1420537"/>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solidFill>
            <a:srgbClr val="00C8D8"/>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a:solidFill>
                  <a:srgbClr val="FFFFFF"/>
                </a:solidFill>
                <a:latin typeface="Bebas" pitchFamily="2" charset="0"/>
                <a:ea typeface="微软雅黑" panose="020B0503020204020204" pitchFamily="34" charset="-122"/>
                <a:sym typeface="Bebas" pitchFamily="2" charset="0"/>
              </a:rPr>
              <a:t>开拓</a:t>
            </a:r>
          </a:p>
        </p:txBody>
      </p:sp>
      <p:sp>
        <p:nvSpPr>
          <p:cNvPr id="20" name="Freeform 5"/>
          <p:cNvSpPr>
            <a:spLocks/>
          </p:cNvSpPr>
          <p:nvPr/>
        </p:nvSpPr>
        <p:spPr bwMode="auto">
          <a:xfrm>
            <a:off x="4624682" y="2622177"/>
            <a:ext cx="1598280" cy="1420537"/>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solidFill>
            <a:srgbClr val="1F3240"/>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a:solidFill>
                  <a:srgbClr val="FFFFFF"/>
                </a:solidFill>
                <a:latin typeface="Bebas" pitchFamily="2" charset="0"/>
                <a:ea typeface="微软雅黑" panose="020B0503020204020204" pitchFamily="34" charset="-122"/>
                <a:sym typeface="Bebas" pitchFamily="2" charset="0"/>
              </a:rPr>
              <a:t>引领</a:t>
            </a:r>
          </a:p>
        </p:txBody>
      </p:sp>
      <p:sp>
        <p:nvSpPr>
          <p:cNvPr id="21" name="Freeform 5"/>
          <p:cNvSpPr>
            <a:spLocks/>
          </p:cNvSpPr>
          <p:nvPr/>
        </p:nvSpPr>
        <p:spPr bwMode="auto">
          <a:xfrm>
            <a:off x="5973889" y="3384016"/>
            <a:ext cx="1598280" cy="1420537"/>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solidFill>
            <a:srgbClr val="00C8D8"/>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a:solidFill>
                  <a:srgbClr val="FFFFFF"/>
                </a:solidFill>
                <a:latin typeface="Bebas" pitchFamily="2" charset="0"/>
                <a:ea typeface="微软雅黑" panose="020B0503020204020204" pitchFamily="34" charset="-122"/>
                <a:sym typeface="Bebas" pitchFamily="2" charset="0"/>
              </a:rPr>
              <a:t>创新</a:t>
            </a:r>
          </a:p>
        </p:txBody>
      </p:sp>
      <p:sp>
        <p:nvSpPr>
          <p:cNvPr id="22" name="TextBox 37"/>
          <p:cNvSpPr txBox="1"/>
          <p:nvPr/>
        </p:nvSpPr>
        <p:spPr>
          <a:xfrm>
            <a:off x="8206137" y="1708456"/>
            <a:ext cx="2808312" cy="692497"/>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您的内容打在这里，或者通过复制您的文本后，在此框中选择粘贴，并选择只保留文字。您的内容打在这里。</a:t>
            </a:r>
          </a:p>
        </p:txBody>
      </p:sp>
      <p:sp>
        <p:nvSpPr>
          <p:cNvPr id="29" name="TextBox 38"/>
          <p:cNvSpPr txBox="1"/>
          <p:nvPr/>
        </p:nvSpPr>
        <p:spPr>
          <a:xfrm>
            <a:off x="8206138" y="1369806"/>
            <a:ext cx="1415772" cy="369332"/>
          </a:xfrm>
          <a:prstGeom prst="rect">
            <a:avLst/>
          </a:prstGeom>
          <a:noFill/>
        </p:spPr>
        <p:txBody>
          <a:bodyPr wrap="none" tIns="0" bIns="0" rtlCol="0" anchor="t">
            <a:spAutoFit/>
          </a:bodyPr>
          <a:lstStyle/>
          <a:p>
            <a:pPr lvl="0">
              <a:lnSpc>
                <a:spcPct val="150000"/>
              </a:lnSpc>
            </a:pPr>
            <a:r>
              <a:rPr lang="zh-CN" altLang="en-US" sz="1600" dirty="0">
                <a:solidFill>
                  <a:srgbClr val="124062"/>
                </a:solidFill>
                <a:latin typeface="Bebas" pitchFamily="2" charset="0"/>
                <a:ea typeface="微软雅黑" panose="020B0503020204020204" pitchFamily="34" charset="-122"/>
                <a:cs typeface="华文黑体" pitchFamily="2" charset="-122"/>
                <a:sym typeface="Bebas" pitchFamily="2" charset="0"/>
              </a:rPr>
              <a:t>填写段落标题</a:t>
            </a:r>
          </a:p>
        </p:txBody>
      </p:sp>
      <p:sp>
        <p:nvSpPr>
          <p:cNvPr id="30" name="TextBox 39"/>
          <p:cNvSpPr txBox="1"/>
          <p:nvPr/>
        </p:nvSpPr>
        <p:spPr>
          <a:xfrm>
            <a:off x="8206137" y="2925678"/>
            <a:ext cx="2808312" cy="692497"/>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您的内容打在这里，或者通过复制您的文本后，在此框中选择粘贴，并选择只保留文字。您的内容打在这里。</a:t>
            </a:r>
          </a:p>
        </p:txBody>
      </p:sp>
      <p:sp>
        <p:nvSpPr>
          <p:cNvPr id="31" name="TextBox 40"/>
          <p:cNvSpPr txBox="1"/>
          <p:nvPr/>
        </p:nvSpPr>
        <p:spPr>
          <a:xfrm>
            <a:off x="8206138" y="2587028"/>
            <a:ext cx="1415772" cy="369332"/>
          </a:xfrm>
          <a:prstGeom prst="rect">
            <a:avLst/>
          </a:prstGeom>
          <a:noFill/>
        </p:spPr>
        <p:txBody>
          <a:bodyPr wrap="none" tIns="0" bIns="0" rtlCol="0" anchor="t">
            <a:spAutoFit/>
          </a:bodyPr>
          <a:lstStyle/>
          <a:p>
            <a:pPr lvl="0">
              <a:lnSpc>
                <a:spcPct val="150000"/>
              </a:lnSpc>
            </a:pPr>
            <a:r>
              <a:rPr lang="zh-CN" altLang="en-US" sz="1600" dirty="0">
                <a:solidFill>
                  <a:srgbClr val="00C8D8"/>
                </a:solidFill>
                <a:latin typeface="Bebas" pitchFamily="2" charset="0"/>
                <a:ea typeface="微软雅黑" panose="020B0503020204020204" pitchFamily="34" charset="-122"/>
                <a:cs typeface="华文黑体" pitchFamily="2" charset="-122"/>
                <a:sym typeface="Bebas" pitchFamily="2" charset="0"/>
              </a:rPr>
              <a:t>填写段落标题</a:t>
            </a:r>
          </a:p>
        </p:txBody>
      </p:sp>
      <p:sp>
        <p:nvSpPr>
          <p:cNvPr id="32" name="TextBox 55"/>
          <p:cNvSpPr txBox="1"/>
          <p:nvPr/>
        </p:nvSpPr>
        <p:spPr>
          <a:xfrm>
            <a:off x="8206137" y="4142900"/>
            <a:ext cx="2808312" cy="692497"/>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您的内容打在这里，或者通过复制您的文本后，在此框中选择粘贴，并选择只保留文字。您的内容打在这里。</a:t>
            </a:r>
          </a:p>
        </p:txBody>
      </p:sp>
      <p:sp>
        <p:nvSpPr>
          <p:cNvPr id="33" name="TextBox 56"/>
          <p:cNvSpPr txBox="1"/>
          <p:nvPr/>
        </p:nvSpPr>
        <p:spPr>
          <a:xfrm>
            <a:off x="8206138" y="3804250"/>
            <a:ext cx="1415772" cy="369332"/>
          </a:xfrm>
          <a:prstGeom prst="rect">
            <a:avLst/>
          </a:prstGeom>
          <a:noFill/>
        </p:spPr>
        <p:txBody>
          <a:bodyPr wrap="none" tIns="0" bIns="0" rtlCol="0" anchor="t">
            <a:spAutoFit/>
          </a:bodyPr>
          <a:lstStyle/>
          <a:p>
            <a:pPr lvl="0">
              <a:lnSpc>
                <a:spcPct val="150000"/>
              </a:lnSpc>
            </a:pPr>
            <a:r>
              <a:rPr lang="zh-CN" altLang="en-US" sz="1600" dirty="0">
                <a:solidFill>
                  <a:srgbClr val="124062"/>
                </a:solidFill>
                <a:latin typeface="Bebas" pitchFamily="2" charset="0"/>
                <a:ea typeface="微软雅黑" panose="020B0503020204020204" pitchFamily="34" charset="-122"/>
                <a:cs typeface="华文黑体" pitchFamily="2" charset="-122"/>
                <a:sym typeface="Bebas" pitchFamily="2" charset="0"/>
              </a:rPr>
              <a:t>填写段落标题</a:t>
            </a:r>
          </a:p>
        </p:txBody>
      </p:sp>
      <p:sp>
        <p:nvSpPr>
          <p:cNvPr id="34" name="TextBox 57"/>
          <p:cNvSpPr txBox="1"/>
          <p:nvPr/>
        </p:nvSpPr>
        <p:spPr>
          <a:xfrm>
            <a:off x="8206137" y="5360121"/>
            <a:ext cx="2808312" cy="692497"/>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您的内容打在这里，或者通过复制您的文本后，在此框中选择粘贴，并选择只保留文字。您的内容打在这里。</a:t>
            </a:r>
          </a:p>
        </p:txBody>
      </p:sp>
      <p:sp>
        <p:nvSpPr>
          <p:cNvPr id="35" name="TextBox 58"/>
          <p:cNvSpPr txBox="1"/>
          <p:nvPr/>
        </p:nvSpPr>
        <p:spPr>
          <a:xfrm>
            <a:off x="8206138" y="5021471"/>
            <a:ext cx="1415772" cy="369332"/>
          </a:xfrm>
          <a:prstGeom prst="rect">
            <a:avLst/>
          </a:prstGeom>
          <a:noFill/>
        </p:spPr>
        <p:txBody>
          <a:bodyPr wrap="none" tIns="0" bIns="0" rtlCol="0" anchor="t">
            <a:spAutoFit/>
          </a:bodyPr>
          <a:lstStyle/>
          <a:p>
            <a:pPr lvl="0">
              <a:lnSpc>
                <a:spcPct val="150000"/>
              </a:lnSpc>
            </a:pPr>
            <a:r>
              <a:rPr lang="zh-CN" altLang="en-US" sz="1600" dirty="0">
                <a:solidFill>
                  <a:srgbClr val="00C8D8"/>
                </a:solidFill>
                <a:latin typeface="Bebas" pitchFamily="2" charset="0"/>
                <a:ea typeface="微软雅黑" panose="020B0503020204020204" pitchFamily="34" charset="-122"/>
                <a:cs typeface="华文黑体" pitchFamily="2" charset="-122"/>
                <a:sym typeface="Bebas" pitchFamily="2" charset="0"/>
              </a:rPr>
              <a:t>填写段落标题</a:t>
            </a:r>
          </a:p>
        </p:txBody>
      </p:sp>
    </p:spTree>
    <p:extLst>
      <p:ext uri="{BB962C8B-B14F-4D97-AF65-F5344CB8AC3E}">
        <p14:creationId xmlns:p14="http://schemas.microsoft.com/office/powerpoint/2010/main" val="372659000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5644">
        <p15:prstTrans prst="pageCurlDouble"/>
      </p:transition>
    </mc:Choice>
    <mc:Fallback>
      <p:transition spd="slow" advClick="0" advTm="564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300" fill="hold"/>
                                        <p:tgtEl>
                                          <p:spTgt spid="14"/>
                                        </p:tgtEl>
                                        <p:attrNameLst>
                                          <p:attrName>ppt_w</p:attrName>
                                        </p:attrNameLst>
                                      </p:cBhvr>
                                      <p:tavLst>
                                        <p:tav tm="0">
                                          <p:val>
                                            <p:fltVal val="0"/>
                                          </p:val>
                                        </p:tav>
                                        <p:tav tm="100000">
                                          <p:val>
                                            <p:strVal val="#ppt_w"/>
                                          </p:val>
                                        </p:tav>
                                      </p:tavLst>
                                    </p:anim>
                                    <p:anim calcmode="lin" valueType="num">
                                      <p:cBhvr>
                                        <p:cTn id="8" dur="300" fill="hold"/>
                                        <p:tgtEl>
                                          <p:spTgt spid="14"/>
                                        </p:tgtEl>
                                        <p:attrNameLst>
                                          <p:attrName>ppt_h</p:attrName>
                                        </p:attrNameLst>
                                      </p:cBhvr>
                                      <p:tavLst>
                                        <p:tav tm="0">
                                          <p:val>
                                            <p:fltVal val="0"/>
                                          </p:val>
                                        </p:tav>
                                        <p:tav tm="100000">
                                          <p:val>
                                            <p:strVal val="#ppt_h"/>
                                          </p:val>
                                        </p:tav>
                                      </p:tavLst>
                                    </p:anim>
                                    <p:anim calcmode="lin" valueType="num">
                                      <p:cBhvr>
                                        <p:cTn id="9" dur="300" fill="hold"/>
                                        <p:tgtEl>
                                          <p:spTgt spid="14"/>
                                        </p:tgtEl>
                                        <p:attrNameLst>
                                          <p:attrName>ppt_x</p:attrName>
                                        </p:attrNameLst>
                                      </p:cBhvr>
                                      <p:tavLst>
                                        <p:tav tm="0">
                                          <p:val>
                                            <p:fltVal val="0.5"/>
                                          </p:val>
                                        </p:tav>
                                        <p:tav tm="100000">
                                          <p:val>
                                            <p:strVal val="#ppt_x"/>
                                          </p:val>
                                        </p:tav>
                                      </p:tavLst>
                                    </p:anim>
                                    <p:anim calcmode="lin" valueType="num">
                                      <p:cBhvr>
                                        <p:cTn id="10" dur="300" fill="hold"/>
                                        <p:tgtEl>
                                          <p:spTgt spid="14"/>
                                        </p:tgtEl>
                                        <p:attrNameLst>
                                          <p:attrName>ppt_y</p:attrName>
                                        </p:attrNameLst>
                                      </p:cBhvr>
                                      <p:tavLst>
                                        <p:tav tm="0">
                                          <p:val>
                                            <p:fltVal val="0.5"/>
                                          </p:val>
                                        </p:tav>
                                        <p:tav tm="100000">
                                          <p:val>
                                            <p:strVal val="#ppt_y"/>
                                          </p:val>
                                        </p:tav>
                                      </p:tavLst>
                                    </p:anim>
                                  </p:childTnLst>
                                </p:cTn>
                              </p:par>
                              <p:par>
                                <p:cTn id="11" presetID="26" presetClass="emph" presetSubtype="0" fill="hold" grpId="1" nodeType="withEffect">
                                  <p:stCondLst>
                                    <p:cond delay="300"/>
                                  </p:stCondLst>
                                  <p:childTnLst>
                                    <p:animEffect transition="out" filter="fade">
                                      <p:cBhvr>
                                        <p:cTn id="12" dur="300" tmFilter="0, 0; .2, .5; .8, .5; 1, 0"/>
                                        <p:tgtEl>
                                          <p:spTgt spid="14"/>
                                        </p:tgtEl>
                                      </p:cBhvr>
                                    </p:animEffect>
                                    <p:animScale>
                                      <p:cBhvr>
                                        <p:cTn id="13" dur="150" autoRev="1" fill="hold"/>
                                        <p:tgtEl>
                                          <p:spTgt spid="14"/>
                                        </p:tgtEl>
                                      </p:cBhvr>
                                      <p:by x="105000" y="105000"/>
                                    </p:animScale>
                                  </p:childTnLst>
                                </p:cTn>
                              </p:par>
                              <p:par>
                                <p:cTn id="14" presetID="23" presetClass="entr" presetSubtype="528" fill="hold" grpId="0" nodeType="withEffect">
                                  <p:stCondLst>
                                    <p:cond delay="100"/>
                                  </p:stCondLst>
                                  <p:childTnLst>
                                    <p:set>
                                      <p:cBhvr>
                                        <p:cTn id="15" dur="1" fill="hold">
                                          <p:stCondLst>
                                            <p:cond delay="0"/>
                                          </p:stCondLst>
                                        </p:cTn>
                                        <p:tgtEl>
                                          <p:spTgt spid="18"/>
                                        </p:tgtEl>
                                        <p:attrNameLst>
                                          <p:attrName>style.visibility</p:attrName>
                                        </p:attrNameLst>
                                      </p:cBhvr>
                                      <p:to>
                                        <p:strVal val="visible"/>
                                      </p:to>
                                    </p:set>
                                    <p:anim calcmode="lin" valueType="num">
                                      <p:cBhvr>
                                        <p:cTn id="16" dur="300" fill="hold"/>
                                        <p:tgtEl>
                                          <p:spTgt spid="18"/>
                                        </p:tgtEl>
                                        <p:attrNameLst>
                                          <p:attrName>ppt_w</p:attrName>
                                        </p:attrNameLst>
                                      </p:cBhvr>
                                      <p:tavLst>
                                        <p:tav tm="0">
                                          <p:val>
                                            <p:fltVal val="0"/>
                                          </p:val>
                                        </p:tav>
                                        <p:tav tm="100000">
                                          <p:val>
                                            <p:strVal val="#ppt_w"/>
                                          </p:val>
                                        </p:tav>
                                      </p:tavLst>
                                    </p:anim>
                                    <p:anim calcmode="lin" valueType="num">
                                      <p:cBhvr>
                                        <p:cTn id="17" dur="300" fill="hold"/>
                                        <p:tgtEl>
                                          <p:spTgt spid="18"/>
                                        </p:tgtEl>
                                        <p:attrNameLst>
                                          <p:attrName>ppt_h</p:attrName>
                                        </p:attrNameLst>
                                      </p:cBhvr>
                                      <p:tavLst>
                                        <p:tav tm="0">
                                          <p:val>
                                            <p:fltVal val="0"/>
                                          </p:val>
                                        </p:tav>
                                        <p:tav tm="100000">
                                          <p:val>
                                            <p:strVal val="#ppt_h"/>
                                          </p:val>
                                        </p:tav>
                                      </p:tavLst>
                                    </p:anim>
                                    <p:anim calcmode="lin" valueType="num">
                                      <p:cBhvr>
                                        <p:cTn id="18" dur="300" fill="hold"/>
                                        <p:tgtEl>
                                          <p:spTgt spid="18"/>
                                        </p:tgtEl>
                                        <p:attrNameLst>
                                          <p:attrName>ppt_x</p:attrName>
                                        </p:attrNameLst>
                                      </p:cBhvr>
                                      <p:tavLst>
                                        <p:tav tm="0">
                                          <p:val>
                                            <p:fltVal val="0.5"/>
                                          </p:val>
                                        </p:tav>
                                        <p:tav tm="100000">
                                          <p:val>
                                            <p:strVal val="#ppt_x"/>
                                          </p:val>
                                        </p:tav>
                                      </p:tavLst>
                                    </p:anim>
                                    <p:anim calcmode="lin" valueType="num">
                                      <p:cBhvr>
                                        <p:cTn id="19" dur="300" fill="hold"/>
                                        <p:tgtEl>
                                          <p:spTgt spid="18"/>
                                        </p:tgtEl>
                                        <p:attrNameLst>
                                          <p:attrName>ppt_y</p:attrName>
                                        </p:attrNameLst>
                                      </p:cBhvr>
                                      <p:tavLst>
                                        <p:tav tm="0">
                                          <p:val>
                                            <p:fltVal val="0.5"/>
                                          </p:val>
                                        </p:tav>
                                        <p:tav tm="100000">
                                          <p:val>
                                            <p:strVal val="#ppt_y"/>
                                          </p:val>
                                        </p:tav>
                                      </p:tavLst>
                                    </p:anim>
                                  </p:childTnLst>
                                </p:cTn>
                              </p:par>
                              <p:par>
                                <p:cTn id="20" presetID="26" presetClass="emph" presetSubtype="0" fill="hold" grpId="1" nodeType="withEffect">
                                  <p:stCondLst>
                                    <p:cond delay="400"/>
                                  </p:stCondLst>
                                  <p:childTnLst>
                                    <p:animEffect transition="out" filter="fade">
                                      <p:cBhvr>
                                        <p:cTn id="21" dur="300" tmFilter="0, 0; .2, .5; .8, .5; 1, 0"/>
                                        <p:tgtEl>
                                          <p:spTgt spid="18"/>
                                        </p:tgtEl>
                                      </p:cBhvr>
                                    </p:animEffect>
                                    <p:animScale>
                                      <p:cBhvr>
                                        <p:cTn id="22" dur="150" autoRev="1" fill="hold"/>
                                        <p:tgtEl>
                                          <p:spTgt spid="18"/>
                                        </p:tgtEl>
                                      </p:cBhvr>
                                      <p:by x="105000" y="105000"/>
                                    </p:animScale>
                                  </p:childTnLst>
                                </p:cTn>
                              </p:par>
                              <p:par>
                                <p:cTn id="23" presetID="23" presetClass="entr" presetSubtype="528" fill="hold" grpId="0" nodeType="withEffect">
                                  <p:stCondLst>
                                    <p:cond delay="200"/>
                                  </p:stCondLst>
                                  <p:childTnLst>
                                    <p:set>
                                      <p:cBhvr>
                                        <p:cTn id="24" dur="1" fill="hold">
                                          <p:stCondLst>
                                            <p:cond delay="0"/>
                                          </p:stCondLst>
                                        </p:cTn>
                                        <p:tgtEl>
                                          <p:spTgt spid="16"/>
                                        </p:tgtEl>
                                        <p:attrNameLst>
                                          <p:attrName>style.visibility</p:attrName>
                                        </p:attrNameLst>
                                      </p:cBhvr>
                                      <p:to>
                                        <p:strVal val="visible"/>
                                      </p:to>
                                    </p:set>
                                    <p:anim calcmode="lin" valueType="num">
                                      <p:cBhvr>
                                        <p:cTn id="25" dur="300" fill="hold"/>
                                        <p:tgtEl>
                                          <p:spTgt spid="16"/>
                                        </p:tgtEl>
                                        <p:attrNameLst>
                                          <p:attrName>ppt_w</p:attrName>
                                        </p:attrNameLst>
                                      </p:cBhvr>
                                      <p:tavLst>
                                        <p:tav tm="0">
                                          <p:val>
                                            <p:fltVal val="0"/>
                                          </p:val>
                                        </p:tav>
                                        <p:tav tm="100000">
                                          <p:val>
                                            <p:strVal val="#ppt_w"/>
                                          </p:val>
                                        </p:tav>
                                      </p:tavLst>
                                    </p:anim>
                                    <p:anim calcmode="lin" valueType="num">
                                      <p:cBhvr>
                                        <p:cTn id="26" dur="300" fill="hold"/>
                                        <p:tgtEl>
                                          <p:spTgt spid="16"/>
                                        </p:tgtEl>
                                        <p:attrNameLst>
                                          <p:attrName>ppt_h</p:attrName>
                                        </p:attrNameLst>
                                      </p:cBhvr>
                                      <p:tavLst>
                                        <p:tav tm="0">
                                          <p:val>
                                            <p:fltVal val="0"/>
                                          </p:val>
                                        </p:tav>
                                        <p:tav tm="100000">
                                          <p:val>
                                            <p:strVal val="#ppt_h"/>
                                          </p:val>
                                        </p:tav>
                                      </p:tavLst>
                                    </p:anim>
                                    <p:anim calcmode="lin" valueType="num">
                                      <p:cBhvr>
                                        <p:cTn id="27" dur="300" fill="hold"/>
                                        <p:tgtEl>
                                          <p:spTgt spid="16"/>
                                        </p:tgtEl>
                                        <p:attrNameLst>
                                          <p:attrName>ppt_x</p:attrName>
                                        </p:attrNameLst>
                                      </p:cBhvr>
                                      <p:tavLst>
                                        <p:tav tm="0">
                                          <p:val>
                                            <p:fltVal val="0.5"/>
                                          </p:val>
                                        </p:tav>
                                        <p:tav tm="100000">
                                          <p:val>
                                            <p:strVal val="#ppt_x"/>
                                          </p:val>
                                        </p:tav>
                                      </p:tavLst>
                                    </p:anim>
                                    <p:anim calcmode="lin" valueType="num">
                                      <p:cBhvr>
                                        <p:cTn id="28" dur="300" fill="hold"/>
                                        <p:tgtEl>
                                          <p:spTgt spid="16"/>
                                        </p:tgtEl>
                                        <p:attrNameLst>
                                          <p:attrName>ppt_y</p:attrName>
                                        </p:attrNameLst>
                                      </p:cBhvr>
                                      <p:tavLst>
                                        <p:tav tm="0">
                                          <p:val>
                                            <p:fltVal val="0.5"/>
                                          </p:val>
                                        </p:tav>
                                        <p:tav tm="100000">
                                          <p:val>
                                            <p:strVal val="#ppt_y"/>
                                          </p:val>
                                        </p:tav>
                                      </p:tavLst>
                                    </p:anim>
                                  </p:childTnLst>
                                </p:cTn>
                              </p:par>
                              <p:par>
                                <p:cTn id="29" presetID="26" presetClass="emph" presetSubtype="0" fill="hold" grpId="1" nodeType="withEffect">
                                  <p:stCondLst>
                                    <p:cond delay="500"/>
                                  </p:stCondLst>
                                  <p:childTnLst>
                                    <p:animEffect transition="out" filter="fade">
                                      <p:cBhvr>
                                        <p:cTn id="30" dur="300" tmFilter="0, 0; .2, .5; .8, .5; 1, 0"/>
                                        <p:tgtEl>
                                          <p:spTgt spid="16"/>
                                        </p:tgtEl>
                                      </p:cBhvr>
                                    </p:animEffect>
                                    <p:animScale>
                                      <p:cBhvr>
                                        <p:cTn id="31" dur="150" autoRev="1" fill="hold"/>
                                        <p:tgtEl>
                                          <p:spTgt spid="16"/>
                                        </p:tgtEl>
                                      </p:cBhvr>
                                      <p:by x="105000" y="105000"/>
                                    </p:animScale>
                                  </p:childTnLst>
                                </p:cTn>
                              </p:par>
                              <p:par>
                                <p:cTn id="32" presetID="23" presetClass="entr" presetSubtype="528" fill="hold" grpId="0" nodeType="withEffect">
                                  <p:stCondLst>
                                    <p:cond delay="300"/>
                                  </p:stCondLst>
                                  <p:childTnLst>
                                    <p:set>
                                      <p:cBhvr>
                                        <p:cTn id="33" dur="1" fill="hold">
                                          <p:stCondLst>
                                            <p:cond delay="0"/>
                                          </p:stCondLst>
                                        </p:cTn>
                                        <p:tgtEl>
                                          <p:spTgt spid="20"/>
                                        </p:tgtEl>
                                        <p:attrNameLst>
                                          <p:attrName>style.visibility</p:attrName>
                                        </p:attrNameLst>
                                      </p:cBhvr>
                                      <p:to>
                                        <p:strVal val="visible"/>
                                      </p:to>
                                    </p:set>
                                    <p:anim calcmode="lin" valueType="num">
                                      <p:cBhvr>
                                        <p:cTn id="34" dur="300" fill="hold"/>
                                        <p:tgtEl>
                                          <p:spTgt spid="20"/>
                                        </p:tgtEl>
                                        <p:attrNameLst>
                                          <p:attrName>ppt_w</p:attrName>
                                        </p:attrNameLst>
                                      </p:cBhvr>
                                      <p:tavLst>
                                        <p:tav tm="0">
                                          <p:val>
                                            <p:fltVal val="0"/>
                                          </p:val>
                                        </p:tav>
                                        <p:tav tm="100000">
                                          <p:val>
                                            <p:strVal val="#ppt_w"/>
                                          </p:val>
                                        </p:tav>
                                      </p:tavLst>
                                    </p:anim>
                                    <p:anim calcmode="lin" valueType="num">
                                      <p:cBhvr>
                                        <p:cTn id="35" dur="300" fill="hold"/>
                                        <p:tgtEl>
                                          <p:spTgt spid="20"/>
                                        </p:tgtEl>
                                        <p:attrNameLst>
                                          <p:attrName>ppt_h</p:attrName>
                                        </p:attrNameLst>
                                      </p:cBhvr>
                                      <p:tavLst>
                                        <p:tav tm="0">
                                          <p:val>
                                            <p:fltVal val="0"/>
                                          </p:val>
                                        </p:tav>
                                        <p:tav tm="100000">
                                          <p:val>
                                            <p:strVal val="#ppt_h"/>
                                          </p:val>
                                        </p:tav>
                                      </p:tavLst>
                                    </p:anim>
                                    <p:anim calcmode="lin" valueType="num">
                                      <p:cBhvr>
                                        <p:cTn id="36" dur="300" fill="hold"/>
                                        <p:tgtEl>
                                          <p:spTgt spid="20"/>
                                        </p:tgtEl>
                                        <p:attrNameLst>
                                          <p:attrName>ppt_x</p:attrName>
                                        </p:attrNameLst>
                                      </p:cBhvr>
                                      <p:tavLst>
                                        <p:tav tm="0">
                                          <p:val>
                                            <p:fltVal val="0.5"/>
                                          </p:val>
                                        </p:tav>
                                        <p:tav tm="100000">
                                          <p:val>
                                            <p:strVal val="#ppt_x"/>
                                          </p:val>
                                        </p:tav>
                                      </p:tavLst>
                                    </p:anim>
                                    <p:anim calcmode="lin" valueType="num">
                                      <p:cBhvr>
                                        <p:cTn id="37" dur="300" fill="hold"/>
                                        <p:tgtEl>
                                          <p:spTgt spid="20"/>
                                        </p:tgtEl>
                                        <p:attrNameLst>
                                          <p:attrName>ppt_y</p:attrName>
                                        </p:attrNameLst>
                                      </p:cBhvr>
                                      <p:tavLst>
                                        <p:tav tm="0">
                                          <p:val>
                                            <p:fltVal val="0.5"/>
                                          </p:val>
                                        </p:tav>
                                        <p:tav tm="100000">
                                          <p:val>
                                            <p:strVal val="#ppt_y"/>
                                          </p:val>
                                        </p:tav>
                                      </p:tavLst>
                                    </p:anim>
                                  </p:childTnLst>
                                </p:cTn>
                              </p:par>
                              <p:par>
                                <p:cTn id="38" presetID="26" presetClass="emph" presetSubtype="0" fill="hold" grpId="1" nodeType="withEffect">
                                  <p:stCondLst>
                                    <p:cond delay="600"/>
                                  </p:stCondLst>
                                  <p:childTnLst>
                                    <p:animEffect transition="out" filter="fade">
                                      <p:cBhvr>
                                        <p:cTn id="39" dur="300" tmFilter="0, 0; .2, .5; .8, .5; 1, 0"/>
                                        <p:tgtEl>
                                          <p:spTgt spid="20"/>
                                        </p:tgtEl>
                                      </p:cBhvr>
                                    </p:animEffect>
                                    <p:animScale>
                                      <p:cBhvr>
                                        <p:cTn id="40" dur="150" autoRev="1" fill="hold"/>
                                        <p:tgtEl>
                                          <p:spTgt spid="20"/>
                                        </p:tgtEl>
                                      </p:cBhvr>
                                      <p:by x="105000" y="105000"/>
                                    </p:animScale>
                                  </p:childTnLst>
                                </p:cTn>
                              </p:par>
                              <p:par>
                                <p:cTn id="41" presetID="23" presetClass="entr" presetSubtype="528" fill="hold" grpId="0" nodeType="withEffect">
                                  <p:stCondLst>
                                    <p:cond delay="400"/>
                                  </p:stCondLst>
                                  <p:childTnLst>
                                    <p:set>
                                      <p:cBhvr>
                                        <p:cTn id="42" dur="1" fill="hold">
                                          <p:stCondLst>
                                            <p:cond delay="0"/>
                                          </p:stCondLst>
                                        </p:cTn>
                                        <p:tgtEl>
                                          <p:spTgt spid="21"/>
                                        </p:tgtEl>
                                        <p:attrNameLst>
                                          <p:attrName>style.visibility</p:attrName>
                                        </p:attrNameLst>
                                      </p:cBhvr>
                                      <p:to>
                                        <p:strVal val="visible"/>
                                      </p:to>
                                    </p:set>
                                    <p:anim calcmode="lin" valueType="num">
                                      <p:cBhvr>
                                        <p:cTn id="43" dur="300" fill="hold"/>
                                        <p:tgtEl>
                                          <p:spTgt spid="21"/>
                                        </p:tgtEl>
                                        <p:attrNameLst>
                                          <p:attrName>ppt_w</p:attrName>
                                        </p:attrNameLst>
                                      </p:cBhvr>
                                      <p:tavLst>
                                        <p:tav tm="0">
                                          <p:val>
                                            <p:fltVal val="0"/>
                                          </p:val>
                                        </p:tav>
                                        <p:tav tm="100000">
                                          <p:val>
                                            <p:strVal val="#ppt_w"/>
                                          </p:val>
                                        </p:tav>
                                      </p:tavLst>
                                    </p:anim>
                                    <p:anim calcmode="lin" valueType="num">
                                      <p:cBhvr>
                                        <p:cTn id="44" dur="300" fill="hold"/>
                                        <p:tgtEl>
                                          <p:spTgt spid="21"/>
                                        </p:tgtEl>
                                        <p:attrNameLst>
                                          <p:attrName>ppt_h</p:attrName>
                                        </p:attrNameLst>
                                      </p:cBhvr>
                                      <p:tavLst>
                                        <p:tav tm="0">
                                          <p:val>
                                            <p:fltVal val="0"/>
                                          </p:val>
                                        </p:tav>
                                        <p:tav tm="100000">
                                          <p:val>
                                            <p:strVal val="#ppt_h"/>
                                          </p:val>
                                        </p:tav>
                                      </p:tavLst>
                                    </p:anim>
                                    <p:anim calcmode="lin" valueType="num">
                                      <p:cBhvr>
                                        <p:cTn id="45" dur="300" fill="hold"/>
                                        <p:tgtEl>
                                          <p:spTgt spid="21"/>
                                        </p:tgtEl>
                                        <p:attrNameLst>
                                          <p:attrName>ppt_x</p:attrName>
                                        </p:attrNameLst>
                                      </p:cBhvr>
                                      <p:tavLst>
                                        <p:tav tm="0">
                                          <p:val>
                                            <p:fltVal val="0.5"/>
                                          </p:val>
                                        </p:tav>
                                        <p:tav tm="100000">
                                          <p:val>
                                            <p:strVal val="#ppt_x"/>
                                          </p:val>
                                        </p:tav>
                                      </p:tavLst>
                                    </p:anim>
                                    <p:anim calcmode="lin" valueType="num">
                                      <p:cBhvr>
                                        <p:cTn id="46" dur="300" fill="hold"/>
                                        <p:tgtEl>
                                          <p:spTgt spid="21"/>
                                        </p:tgtEl>
                                        <p:attrNameLst>
                                          <p:attrName>ppt_y</p:attrName>
                                        </p:attrNameLst>
                                      </p:cBhvr>
                                      <p:tavLst>
                                        <p:tav tm="0">
                                          <p:val>
                                            <p:fltVal val="0.5"/>
                                          </p:val>
                                        </p:tav>
                                        <p:tav tm="100000">
                                          <p:val>
                                            <p:strVal val="#ppt_y"/>
                                          </p:val>
                                        </p:tav>
                                      </p:tavLst>
                                    </p:anim>
                                  </p:childTnLst>
                                </p:cTn>
                              </p:par>
                              <p:par>
                                <p:cTn id="47" presetID="26" presetClass="emph" presetSubtype="0" fill="hold" grpId="1" nodeType="withEffect">
                                  <p:stCondLst>
                                    <p:cond delay="700"/>
                                  </p:stCondLst>
                                  <p:childTnLst>
                                    <p:animEffect transition="out" filter="fade">
                                      <p:cBhvr>
                                        <p:cTn id="48" dur="300" tmFilter="0, 0; .2, .5; .8, .5; 1, 0"/>
                                        <p:tgtEl>
                                          <p:spTgt spid="21"/>
                                        </p:tgtEl>
                                      </p:cBhvr>
                                    </p:animEffect>
                                    <p:animScale>
                                      <p:cBhvr>
                                        <p:cTn id="49" dur="150" autoRev="1" fill="hold"/>
                                        <p:tgtEl>
                                          <p:spTgt spid="21"/>
                                        </p:tgtEl>
                                      </p:cBhvr>
                                      <p:by x="105000" y="105000"/>
                                    </p:animScale>
                                  </p:childTnLst>
                                </p:cTn>
                              </p:par>
                              <p:par>
                                <p:cTn id="50" presetID="23" presetClass="entr" presetSubtype="528" fill="hold" grpId="0" nodeType="withEffect">
                                  <p:stCondLst>
                                    <p:cond delay="500"/>
                                  </p:stCondLst>
                                  <p:childTnLst>
                                    <p:set>
                                      <p:cBhvr>
                                        <p:cTn id="51" dur="1" fill="hold">
                                          <p:stCondLst>
                                            <p:cond delay="0"/>
                                          </p:stCondLst>
                                        </p:cTn>
                                        <p:tgtEl>
                                          <p:spTgt spid="15"/>
                                        </p:tgtEl>
                                        <p:attrNameLst>
                                          <p:attrName>style.visibility</p:attrName>
                                        </p:attrNameLst>
                                      </p:cBhvr>
                                      <p:to>
                                        <p:strVal val="visible"/>
                                      </p:to>
                                    </p:set>
                                    <p:anim calcmode="lin" valueType="num">
                                      <p:cBhvr>
                                        <p:cTn id="52" dur="300" fill="hold"/>
                                        <p:tgtEl>
                                          <p:spTgt spid="15"/>
                                        </p:tgtEl>
                                        <p:attrNameLst>
                                          <p:attrName>ppt_w</p:attrName>
                                        </p:attrNameLst>
                                      </p:cBhvr>
                                      <p:tavLst>
                                        <p:tav tm="0">
                                          <p:val>
                                            <p:fltVal val="0"/>
                                          </p:val>
                                        </p:tav>
                                        <p:tav tm="100000">
                                          <p:val>
                                            <p:strVal val="#ppt_w"/>
                                          </p:val>
                                        </p:tav>
                                      </p:tavLst>
                                    </p:anim>
                                    <p:anim calcmode="lin" valueType="num">
                                      <p:cBhvr>
                                        <p:cTn id="53" dur="300" fill="hold"/>
                                        <p:tgtEl>
                                          <p:spTgt spid="15"/>
                                        </p:tgtEl>
                                        <p:attrNameLst>
                                          <p:attrName>ppt_h</p:attrName>
                                        </p:attrNameLst>
                                      </p:cBhvr>
                                      <p:tavLst>
                                        <p:tav tm="0">
                                          <p:val>
                                            <p:fltVal val="0"/>
                                          </p:val>
                                        </p:tav>
                                        <p:tav tm="100000">
                                          <p:val>
                                            <p:strVal val="#ppt_h"/>
                                          </p:val>
                                        </p:tav>
                                      </p:tavLst>
                                    </p:anim>
                                    <p:anim calcmode="lin" valueType="num">
                                      <p:cBhvr>
                                        <p:cTn id="54" dur="300" fill="hold"/>
                                        <p:tgtEl>
                                          <p:spTgt spid="15"/>
                                        </p:tgtEl>
                                        <p:attrNameLst>
                                          <p:attrName>ppt_x</p:attrName>
                                        </p:attrNameLst>
                                      </p:cBhvr>
                                      <p:tavLst>
                                        <p:tav tm="0">
                                          <p:val>
                                            <p:fltVal val="0.5"/>
                                          </p:val>
                                        </p:tav>
                                        <p:tav tm="100000">
                                          <p:val>
                                            <p:strVal val="#ppt_x"/>
                                          </p:val>
                                        </p:tav>
                                      </p:tavLst>
                                    </p:anim>
                                    <p:anim calcmode="lin" valueType="num">
                                      <p:cBhvr>
                                        <p:cTn id="55" dur="300" fill="hold"/>
                                        <p:tgtEl>
                                          <p:spTgt spid="15"/>
                                        </p:tgtEl>
                                        <p:attrNameLst>
                                          <p:attrName>ppt_y</p:attrName>
                                        </p:attrNameLst>
                                      </p:cBhvr>
                                      <p:tavLst>
                                        <p:tav tm="0">
                                          <p:val>
                                            <p:fltVal val="0.5"/>
                                          </p:val>
                                        </p:tav>
                                        <p:tav tm="100000">
                                          <p:val>
                                            <p:strVal val="#ppt_y"/>
                                          </p:val>
                                        </p:tav>
                                      </p:tavLst>
                                    </p:anim>
                                  </p:childTnLst>
                                </p:cTn>
                              </p:par>
                              <p:par>
                                <p:cTn id="56" presetID="26" presetClass="emph" presetSubtype="0" fill="hold" grpId="1" nodeType="withEffect">
                                  <p:stCondLst>
                                    <p:cond delay="800"/>
                                  </p:stCondLst>
                                  <p:childTnLst>
                                    <p:animEffect transition="out" filter="fade">
                                      <p:cBhvr>
                                        <p:cTn id="57" dur="300" tmFilter="0, 0; .2, .5; .8, .5; 1, 0"/>
                                        <p:tgtEl>
                                          <p:spTgt spid="15"/>
                                        </p:tgtEl>
                                      </p:cBhvr>
                                    </p:animEffect>
                                    <p:animScale>
                                      <p:cBhvr>
                                        <p:cTn id="58" dur="150" autoRev="1" fill="hold"/>
                                        <p:tgtEl>
                                          <p:spTgt spid="15"/>
                                        </p:tgtEl>
                                      </p:cBhvr>
                                      <p:by x="105000" y="105000"/>
                                    </p:animScale>
                                  </p:childTnLst>
                                </p:cTn>
                              </p:par>
                              <p:par>
                                <p:cTn id="59" presetID="23" presetClass="entr" presetSubtype="528" fill="hold" grpId="0" nodeType="withEffect">
                                  <p:stCondLst>
                                    <p:cond delay="600"/>
                                  </p:stCondLst>
                                  <p:childTnLst>
                                    <p:set>
                                      <p:cBhvr>
                                        <p:cTn id="60" dur="1" fill="hold">
                                          <p:stCondLst>
                                            <p:cond delay="0"/>
                                          </p:stCondLst>
                                        </p:cTn>
                                        <p:tgtEl>
                                          <p:spTgt spid="19"/>
                                        </p:tgtEl>
                                        <p:attrNameLst>
                                          <p:attrName>style.visibility</p:attrName>
                                        </p:attrNameLst>
                                      </p:cBhvr>
                                      <p:to>
                                        <p:strVal val="visible"/>
                                      </p:to>
                                    </p:set>
                                    <p:anim calcmode="lin" valueType="num">
                                      <p:cBhvr>
                                        <p:cTn id="61" dur="300" fill="hold"/>
                                        <p:tgtEl>
                                          <p:spTgt spid="19"/>
                                        </p:tgtEl>
                                        <p:attrNameLst>
                                          <p:attrName>ppt_w</p:attrName>
                                        </p:attrNameLst>
                                      </p:cBhvr>
                                      <p:tavLst>
                                        <p:tav tm="0">
                                          <p:val>
                                            <p:fltVal val="0"/>
                                          </p:val>
                                        </p:tav>
                                        <p:tav tm="100000">
                                          <p:val>
                                            <p:strVal val="#ppt_w"/>
                                          </p:val>
                                        </p:tav>
                                      </p:tavLst>
                                    </p:anim>
                                    <p:anim calcmode="lin" valueType="num">
                                      <p:cBhvr>
                                        <p:cTn id="62" dur="300" fill="hold"/>
                                        <p:tgtEl>
                                          <p:spTgt spid="19"/>
                                        </p:tgtEl>
                                        <p:attrNameLst>
                                          <p:attrName>ppt_h</p:attrName>
                                        </p:attrNameLst>
                                      </p:cBhvr>
                                      <p:tavLst>
                                        <p:tav tm="0">
                                          <p:val>
                                            <p:fltVal val="0"/>
                                          </p:val>
                                        </p:tav>
                                        <p:tav tm="100000">
                                          <p:val>
                                            <p:strVal val="#ppt_h"/>
                                          </p:val>
                                        </p:tav>
                                      </p:tavLst>
                                    </p:anim>
                                    <p:anim calcmode="lin" valueType="num">
                                      <p:cBhvr>
                                        <p:cTn id="63" dur="300" fill="hold"/>
                                        <p:tgtEl>
                                          <p:spTgt spid="19"/>
                                        </p:tgtEl>
                                        <p:attrNameLst>
                                          <p:attrName>ppt_x</p:attrName>
                                        </p:attrNameLst>
                                      </p:cBhvr>
                                      <p:tavLst>
                                        <p:tav tm="0">
                                          <p:val>
                                            <p:fltVal val="0.5"/>
                                          </p:val>
                                        </p:tav>
                                        <p:tav tm="100000">
                                          <p:val>
                                            <p:strVal val="#ppt_x"/>
                                          </p:val>
                                        </p:tav>
                                      </p:tavLst>
                                    </p:anim>
                                    <p:anim calcmode="lin" valueType="num">
                                      <p:cBhvr>
                                        <p:cTn id="64" dur="300" fill="hold"/>
                                        <p:tgtEl>
                                          <p:spTgt spid="19"/>
                                        </p:tgtEl>
                                        <p:attrNameLst>
                                          <p:attrName>ppt_y</p:attrName>
                                        </p:attrNameLst>
                                      </p:cBhvr>
                                      <p:tavLst>
                                        <p:tav tm="0">
                                          <p:val>
                                            <p:fltVal val="0.5"/>
                                          </p:val>
                                        </p:tav>
                                        <p:tav tm="100000">
                                          <p:val>
                                            <p:strVal val="#ppt_y"/>
                                          </p:val>
                                        </p:tav>
                                      </p:tavLst>
                                    </p:anim>
                                  </p:childTnLst>
                                </p:cTn>
                              </p:par>
                              <p:par>
                                <p:cTn id="65" presetID="26" presetClass="emph" presetSubtype="0" fill="hold" grpId="1" nodeType="withEffect">
                                  <p:stCondLst>
                                    <p:cond delay="900"/>
                                  </p:stCondLst>
                                  <p:childTnLst>
                                    <p:animEffect transition="out" filter="fade">
                                      <p:cBhvr>
                                        <p:cTn id="66" dur="300" tmFilter="0, 0; .2, .5; .8, .5; 1, 0"/>
                                        <p:tgtEl>
                                          <p:spTgt spid="19"/>
                                        </p:tgtEl>
                                      </p:cBhvr>
                                    </p:animEffect>
                                    <p:animScale>
                                      <p:cBhvr>
                                        <p:cTn id="67" dur="150" autoRev="1" fill="hold"/>
                                        <p:tgtEl>
                                          <p:spTgt spid="19"/>
                                        </p:tgtEl>
                                      </p:cBhvr>
                                      <p:by x="105000" y="105000"/>
                                    </p:animScale>
                                  </p:childTnLst>
                                </p:cTn>
                              </p:par>
                              <p:par>
                                <p:cTn id="68" presetID="23" presetClass="entr" presetSubtype="528" fill="hold" grpId="0" nodeType="withEffect">
                                  <p:stCondLst>
                                    <p:cond delay="700"/>
                                  </p:stCondLst>
                                  <p:childTnLst>
                                    <p:set>
                                      <p:cBhvr>
                                        <p:cTn id="69" dur="1" fill="hold">
                                          <p:stCondLst>
                                            <p:cond delay="0"/>
                                          </p:stCondLst>
                                        </p:cTn>
                                        <p:tgtEl>
                                          <p:spTgt spid="17"/>
                                        </p:tgtEl>
                                        <p:attrNameLst>
                                          <p:attrName>style.visibility</p:attrName>
                                        </p:attrNameLst>
                                      </p:cBhvr>
                                      <p:to>
                                        <p:strVal val="visible"/>
                                      </p:to>
                                    </p:set>
                                    <p:anim calcmode="lin" valueType="num">
                                      <p:cBhvr>
                                        <p:cTn id="70" dur="300" fill="hold"/>
                                        <p:tgtEl>
                                          <p:spTgt spid="17"/>
                                        </p:tgtEl>
                                        <p:attrNameLst>
                                          <p:attrName>ppt_w</p:attrName>
                                        </p:attrNameLst>
                                      </p:cBhvr>
                                      <p:tavLst>
                                        <p:tav tm="0">
                                          <p:val>
                                            <p:fltVal val="0"/>
                                          </p:val>
                                        </p:tav>
                                        <p:tav tm="100000">
                                          <p:val>
                                            <p:strVal val="#ppt_w"/>
                                          </p:val>
                                        </p:tav>
                                      </p:tavLst>
                                    </p:anim>
                                    <p:anim calcmode="lin" valueType="num">
                                      <p:cBhvr>
                                        <p:cTn id="71" dur="300" fill="hold"/>
                                        <p:tgtEl>
                                          <p:spTgt spid="17"/>
                                        </p:tgtEl>
                                        <p:attrNameLst>
                                          <p:attrName>ppt_h</p:attrName>
                                        </p:attrNameLst>
                                      </p:cBhvr>
                                      <p:tavLst>
                                        <p:tav tm="0">
                                          <p:val>
                                            <p:fltVal val="0"/>
                                          </p:val>
                                        </p:tav>
                                        <p:tav tm="100000">
                                          <p:val>
                                            <p:strVal val="#ppt_h"/>
                                          </p:val>
                                        </p:tav>
                                      </p:tavLst>
                                    </p:anim>
                                    <p:anim calcmode="lin" valueType="num">
                                      <p:cBhvr>
                                        <p:cTn id="72" dur="300" fill="hold"/>
                                        <p:tgtEl>
                                          <p:spTgt spid="17"/>
                                        </p:tgtEl>
                                        <p:attrNameLst>
                                          <p:attrName>ppt_x</p:attrName>
                                        </p:attrNameLst>
                                      </p:cBhvr>
                                      <p:tavLst>
                                        <p:tav tm="0">
                                          <p:val>
                                            <p:fltVal val="0.5"/>
                                          </p:val>
                                        </p:tav>
                                        <p:tav tm="100000">
                                          <p:val>
                                            <p:strVal val="#ppt_x"/>
                                          </p:val>
                                        </p:tav>
                                      </p:tavLst>
                                    </p:anim>
                                    <p:anim calcmode="lin" valueType="num">
                                      <p:cBhvr>
                                        <p:cTn id="73" dur="300" fill="hold"/>
                                        <p:tgtEl>
                                          <p:spTgt spid="17"/>
                                        </p:tgtEl>
                                        <p:attrNameLst>
                                          <p:attrName>ppt_y</p:attrName>
                                        </p:attrNameLst>
                                      </p:cBhvr>
                                      <p:tavLst>
                                        <p:tav tm="0">
                                          <p:val>
                                            <p:fltVal val="0.5"/>
                                          </p:val>
                                        </p:tav>
                                        <p:tav tm="100000">
                                          <p:val>
                                            <p:strVal val="#ppt_y"/>
                                          </p:val>
                                        </p:tav>
                                      </p:tavLst>
                                    </p:anim>
                                  </p:childTnLst>
                                </p:cTn>
                              </p:par>
                              <p:par>
                                <p:cTn id="74" presetID="26" presetClass="emph" presetSubtype="0" fill="hold" grpId="1" nodeType="withEffect">
                                  <p:stCondLst>
                                    <p:cond delay="1000"/>
                                  </p:stCondLst>
                                  <p:childTnLst>
                                    <p:animEffect transition="out" filter="fade">
                                      <p:cBhvr>
                                        <p:cTn id="75" dur="300" tmFilter="0, 0; .2, .5; .8, .5; 1, 0"/>
                                        <p:tgtEl>
                                          <p:spTgt spid="17"/>
                                        </p:tgtEl>
                                      </p:cBhvr>
                                    </p:animEffect>
                                    <p:animScale>
                                      <p:cBhvr>
                                        <p:cTn id="76" dur="150" autoRev="1" fill="hold"/>
                                        <p:tgtEl>
                                          <p:spTgt spid="17"/>
                                        </p:tgtEl>
                                      </p:cBhvr>
                                      <p:by x="105000" y="105000"/>
                                    </p:animScale>
                                  </p:childTnLst>
                                </p:cTn>
                              </p:par>
                            </p:childTnLst>
                          </p:cTn>
                        </p:par>
                        <p:par>
                          <p:cTn id="77" fill="hold">
                            <p:stCondLst>
                              <p:cond delay="1300"/>
                            </p:stCondLst>
                            <p:childTnLst>
                              <p:par>
                                <p:cTn id="78" presetID="10" presetClass="entr" presetSubtype="0" fill="hold" grpId="0" nodeType="afterEffect">
                                  <p:stCondLst>
                                    <p:cond delay="0"/>
                                  </p:stCondLst>
                                  <p:childTnLst>
                                    <p:set>
                                      <p:cBhvr>
                                        <p:cTn id="79" dur="1" fill="hold">
                                          <p:stCondLst>
                                            <p:cond delay="0"/>
                                          </p:stCondLst>
                                        </p:cTn>
                                        <p:tgtEl>
                                          <p:spTgt spid="29"/>
                                        </p:tgtEl>
                                        <p:attrNameLst>
                                          <p:attrName>style.visibility</p:attrName>
                                        </p:attrNameLst>
                                      </p:cBhvr>
                                      <p:to>
                                        <p:strVal val="visible"/>
                                      </p:to>
                                    </p:set>
                                    <p:animEffect transition="in" filter="fade">
                                      <p:cBhvr>
                                        <p:cTn id="80" dur="500"/>
                                        <p:tgtEl>
                                          <p:spTgt spid="29"/>
                                        </p:tgtEl>
                                      </p:cBhvr>
                                    </p:animEffect>
                                  </p:childTnLst>
                                </p:cTn>
                              </p:par>
                              <p:par>
                                <p:cTn id="81" presetID="10" presetClass="entr" presetSubtype="0" fill="hold" grpId="0" nodeType="withEffect">
                                  <p:stCondLst>
                                    <p:cond delay="200"/>
                                  </p:stCondLst>
                                  <p:childTnLst>
                                    <p:set>
                                      <p:cBhvr>
                                        <p:cTn id="82" dur="1" fill="hold">
                                          <p:stCondLst>
                                            <p:cond delay="0"/>
                                          </p:stCondLst>
                                        </p:cTn>
                                        <p:tgtEl>
                                          <p:spTgt spid="31"/>
                                        </p:tgtEl>
                                        <p:attrNameLst>
                                          <p:attrName>style.visibility</p:attrName>
                                        </p:attrNameLst>
                                      </p:cBhvr>
                                      <p:to>
                                        <p:strVal val="visible"/>
                                      </p:to>
                                    </p:set>
                                    <p:animEffect transition="in" filter="fade">
                                      <p:cBhvr>
                                        <p:cTn id="83" dur="500"/>
                                        <p:tgtEl>
                                          <p:spTgt spid="31"/>
                                        </p:tgtEl>
                                      </p:cBhvr>
                                    </p:animEffect>
                                  </p:childTnLst>
                                </p:cTn>
                              </p:par>
                              <p:par>
                                <p:cTn id="84" presetID="10" presetClass="entr" presetSubtype="0" fill="hold" grpId="0" nodeType="withEffect">
                                  <p:stCondLst>
                                    <p:cond delay="400"/>
                                  </p:stCondLst>
                                  <p:childTnLst>
                                    <p:set>
                                      <p:cBhvr>
                                        <p:cTn id="85" dur="1" fill="hold">
                                          <p:stCondLst>
                                            <p:cond delay="0"/>
                                          </p:stCondLst>
                                        </p:cTn>
                                        <p:tgtEl>
                                          <p:spTgt spid="33"/>
                                        </p:tgtEl>
                                        <p:attrNameLst>
                                          <p:attrName>style.visibility</p:attrName>
                                        </p:attrNameLst>
                                      </p:cBhvr>
                                      <p:to>
                                        <p:strVal val="visible"/>
                                      </p:to>
                                    </p:set>
                                    <p:animEffect transition="in" filter="fade">
                                      <p:cBhvr>
                                        <p:cTn id="86" dur="500"/>
                                        <p:tgtEl>
                                          <p:spTgt spid="33"/>
                                        </p:tgtEl>
                                      </p:cBhvr>
                                    </p:animEffect>
                                  </p:childTnLst>
                                </p:cTn>
                              </p:par>
                              <p:par>
                                <p:cTn id="87" presetID="10" presetClass="entr" presetSubtype="0" fill="hold" grpId="0" nodeType="withEffect">
                                  <p:stCondLst>
                                    <p:cond delay="600"/>
                                  </p:stCondLst>
                                  <p:childTnLst>
                                    <p:set>
                                      <p:cBhvr>
                                        <p:cTn id="88" dur="1" fill="hold">
                                          <p:stCondLst>
                                            <p:cond delay="0"/>
                                          </p:stCondLst>
                                        </p:cTn>
                                        <p:tgtEl>
                                          <p:spTgt spid="35"/>
                                        </p:tgtEl>
                                        <p:attrNameLst>
                                          <p:attrName>style.visibility</p:attrName>
                                        </p:attrNameLst>
                                      </p:cBhvr>
                                      <p:to>
                                        <p:strVal val="visible"/>
                                      </p:to>
                                    </p:set>
                                    <p:animEffect transition="in" filter="fade">
                                      <p:cBhvr>
                                        <p:cTn id="89" dur="500"/>
                                        <p:tgtEl>
                                          <p:spTgt spid="35"/>
                                        </p:tgtEl>
                                      </p:cBhvr>
                                    </p:animEffect>
                                  </p:childTnLst>
                                </p:cTn>
                              </p:par>
                            </p:childTnLst>
                          </p:cTn>
                        </p:par>
                        <p:par>
                          <p:cTn id="90" fill="hold">
                            <p:stCondLst>
                              <p:cond delay="2400"/>
                            </p:stCondLst>
                            <p:childTnLst>
                              <p:par>
                                <p:cTn id="91" presetID="2" presetClass="entr" presetSubtype="2" decel="100000" fill="hold" grpId="0" nodeType="afterEffect">
                                  <p:stCondLst>
                                    <p:cond delay="0"/>
                                  </p:stCondLst>
                                  <p:childTnLst>
                                    <p:set>
                                      <p:cBhvr>
                                        <p:cTn id="92" dur="1" fill="hold">
                                          <p:stCondLst>
                                            <p:cond delay="0"/>
                                          </p:stCondLst>
                                        </p:cTn>
                                        <p:tgtEl>
                                          <p:spTgt spid="22"/>
                                        </p:tgtEl>
                                        <p:attrNameLst>
                                          <p:attrName>style.visibility</p:attrName>
                                        </p:attrNameLst>
                                      </p:cBhvr>
                                      <p:to>
                                        <p:strVal val="visible"/>
                                      </p:to>
                                    </p:set>
                                    <p:anim calcmode="lin" valueType="num">
                                      <p:cBhvr additive="base">
                                        <p:cTn id="93" dur="1000" fill="hold"/>
                                        <p:tgtEl>
                                          <p:spTgt spid="22"/>
                                        </p:tgtEl>
                                        <p:attrNameLst>
                                          <p:attrName>ppt_x</p:attrName>
                                        </p:attrNameLst>
                                      </p:cBhvr>
                                      <p:tavLst>
                                        <p:tav tm="0">
                                          <p:val>
                                            <p:strVal val="1+#ppt_w/2"/>
                                          </p:val>
                                        </p:tav>
                                        <p:tav tm="100000">
                                          <p:val>
                                            <p:strVal val="#ppt_x"/>
                                          </p:val>
                                        </p:tav>
                                      </p:tavLst>
                                    </p:anim>
                                    <p:anim calcmode="lin" valueType="num">
                                      <p:cBhvr additive="base">
                                        <p:cTn id="94" dur="1000" fill="hold"/>
                                        <p:tgtEl>
                                          <p:spTgt spid="22"/>
                                        </p:tgtEl>
                                        <p:attrNameLst>
                                          <p:attrName>ppt_y</p:attrName>
                                        </p:attrNameLst>
                                      </p:cBhvr>
                                      <p:tavLst>
                                        <p:tav tm="0">
                                          <p:val>
                                            <p:strVal val="#ppt_y"/>
                                          </p:val>
                                        </p:tav>
                                        <p:tav tm="100000">
                                          <p:val>
                                            <p:strVal val="#ppt_y"/>
                                          </p:val>
                                        </p:tav>
                                      </p:tavLst>
                                    </p:anim>
                                  </p:childTnLst>
                                </p:cTn>
                              </p:par>
                              <p:par>
                                <p:cTn id="95" presetID="2" presetClass="entr" presetSubtype="2" decel="100000" fill="hold" grpId="0" nodeType="withEffect">
                                  <p:stCondLst>
                                    <p:cond delay="0"/>
                                  </p:stCondLst>
                                  <p:childTnLst>
                                    <p:set>
                                      <p:cBhvr>
                                        <p:cTn id="96" dur="1" fill="hold">
                                          <p:stCondLst>
                                            <p:cond delay="0"/>
                                          </p:stCondLst>
                                        </p:cTn>
                                        <p:tgtEl>
                                          <p:spTgt spid="30"/>
                                        </p:tgtEl>
                                        <p:attrNameLst>
                                          <p:attrName>style.visibility</p:attrName>
                                        </p:attrNameLst>
                                      </p:cBhvr>
                                      <p:to>
                                        <p:strVal val="visible"/>
                                      </p:to>
                                    </p:set>
                                    <p:anim calcmode="lin" valueType="num">
                                      <p:cBhvr additive="base">
                                        <p:cTn id="97" dur="1000" fill="hold"/>
                                        <p:tgtEl>
                                          <p:spTgt spid="30"/>
                                        </p:tgtEl>
                                        <p:attrNameLst>
                                          <p:attrName>ppt_x</p:attrName>
                                        </p:attrNameLst>
                                      </p:cBhvr>
                                      <p:tavLst>
                                        <p:tav tm="0">
                                          <p:val>
                                            <p:strVal val="1+#ppt_w/2"/>
                                          </p:val>
                                        </p:tav>
                                        <p:tav tm="100000">
                                          <p:val>
                                            <p:strVal val="#ppt_x"/>
                                          </p:val>
                                        </p:tav>
                                      </p:tavLst>
                                    </p:anim>
                                    <p:anim calcmode="lin" valueType="num">
                                      <p:cBhvr additive="base">
                                        <p:cTn id="98" dur="1000" fill="hold"/>
                                        <p:tgtEl>
                                          <p:spTgt spid="30"/>
                                        </p:tgtEl>
                                        <p:attrNameLst>
                                          <p:attrName>ppt_y</p:attrName>
                                        </p:attrNameLst>
                                      </p:cBhvr>
                                      <p:tavLst>
                                        <p:tav tm="0">
                                          <p:val>
                                            <p:strVal val="#ppt_y"/>
                                          </p:val>
                                        </p:tav>
                                        <p:tav tm="100000">
                                          <p:val>
                                            <p:strVal val="#ppt_y"/>
                                          </p:val>
                                        </p:tav>
                                      </p:tavLst>
                                    </p:anim>
                                  </p:childTnLst>
                                </p:cTn>
                              </p:par>
                              <p:par>
                                <p:cTn id="99" presetID="2" presetClass="entr" presetSubtype="2" decel="100000" fill="hold" grpId="0" nodeType="withEffect">
                                  <p:stCondLst>
                                    <p:cond delay="0"/>
                                  </p:stCondLst>
                                  <p:childTnLst>
                                    <p:set>
                                      <p:cBhvr>
                                        <p:cTn id="100" dur="1" fill="hold">
                                          <p:stCondLst>
                                            <p:cond delay="0"/>
                                          </p:stCondLst>
                                        </p:cTn>
                                        <p:tgtEl>
                                          <p:spTgt spid="32"/>
                                        </p:tgtEl>
                                        <p:attrNameLst>
                                          <p:attrName>style.visibility</p:attrName>
                                        </p:attrNameLst>
                                      </p:cBhvr>
                                      <p:to>
                                        <p:strVal val="visible"/>
                                      </p:to>
                                    </p:set>
                                    <p:anim calcmode="lin" valueType="num">
                                      <p:cBhvr additive="base">
                                        <p:cTn id="101" dur="1000" fill="hold"/>
                                        <p:tgtEl>
                                          <p:spTgt spid="32"/>
                                        </p:tgtEl>
                                        <p:attrNameLst>
                                          <p:attrName>ppt_x</p:attrName>
                                        </p:attrNameLst>
                                      </p:cBhvr>
                                      <p:tavLst>
                                        <p:tav tm="0">
                                          <p:val>
                                            <p:strVal val="1+#ppt_w/2"/>
                                          </p:val>
                                        </p:tav>
                                        <p:tav tm="100000">
                                          <p:val>
                                            <p:strVal val="#ppt_x"/>
                                          </p:val>
                                        </p:tav>
                                      </p:tavLst>
                                    </p:anim>
                                    <p:anim calcmode="lin" valueType="num">
                                      <p:cBhvr additive="base">
                                        <p:cTn id="102" dur="1000" fill="hold"/>
                                        <p:tgtEl>
                                          <p:spTgt spid="32"/>
                                        </p:tgtEl>
                                        <p:attrNameLst>
                                          <p:attrName>ppt_y</p:attrName>
                                        </p:attrNameLst>
                                      </p:cBhvr>
                                      <p:tavLst>
                                        <p:tav tm="0">
                                          <p:val>
                                            <p:strVal val="#ppt_y"/>
                                          </p:val>
                                        </p:tav>
                                        <p:tav tm="100000">
                                          <p:val>
                                            <p:strVal val="#ppt_y"/>
                                          </p:val>
                                        </p:tav>
                                      </p:tavLst>
                                    </p:anim>
                                  </p:childTnLst>
                                </p:cTn>
                              </p:par>
                              <p:par>
                                <p:cTn id="103" presetID="2" presetClass="entr" presetSubtype="2" decel="100000" fill="hold" grpId="0" nodeType="withEffect">
                                  <p:stCondLst>
                                    <p:cond delay="0"/>
                                  </p:stCondLst>
                                  <p:childTnLst>
                                    <p:set>
                                      <p:cBhvr>
                                        <p:cTn id="104" dur="1" fill="hold">
                                          <p:stCondLst>
                                            <p:cond delay="0"/>
                                          </p:stCondLst>
                                        </p:cTn>
                                        <p:tgtEl>
                                          <p:spTgt spid="34"/>
                                        </p:tgtEl>
                                        <p:attrNameLst>
                                          <p:attrName>style.visibility</p:attrName>
                                        </p:attrNameLst>
                                      </p:cBhvr>
                                      <p:to>
                                        <p:strVal val="visible"/>
                                      </p:to>
                                    </p:set>
                                    <p:anim calcmode="lin" valueType="num">
                                      <p:cBhvr additive="base">
                                        <p:cTn id="105" dur="1000" fill="hold"/>
                                        <p:tgtEl>
                                          <p:spTgt spid="34"/>
                                        </p:tgtEl>
                                        <p:attrNameLst>
                                          <p:attrName>ppt_x</p:attrName>
                                        </p:attrNameLst>
                                      </p:cBhvr>
                                      <p:tavLst>
                                        <p:tav tm="0">
                                          <p:val>
                                            <p:strVal val="1+#ppt_w/2"/>
                                          </p:val>
                                        </p:tav>
                                        <p:tav tm="100000">
                                          <p:val>
                                            <p:strVal val="#ppt_x"/>
                                          </p:val>
                                        </p:tav>
                                      </p:tavLst>
                                    </p:anim>
                                    <p:anim calcmode="lin" valueType="num">
                                      <p:cBhvr additive="base">
                                        <p:cTn id="106" dur="10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19" grpId="0" animBg="1"/>
      <p:bldP spid="19" grpId="1" animBg="1"/>
      <p:bldP spid="20" grpId="0" animBg="1"/>
      <p:bldP spid="20" grpId="1" animBg="1"/>
      <p:bldP spid="21" grpId="0" animBg="1"/>
      <p:bldP spid="21" grpId="1" animBg="1"/>
      <p:bldP spid="22" grpId="0"/>
      <p:bldP spid="29" grpId="0"/>
      <p:bldP spid="30" grpId="0"/>
      <p:bldP spid="31" grpId="0"/>
      <p:bldP spid="32" grpId="0"/>
      <p:bldP spid="33" grpId="0"/>
      <p:bldP spid="34"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3"/>
          <p:cNvSpPr txBox="1"/>
          <p:nvPr/>
        </p:nvSpPr>
        <p:spPr>
          <a:xfrm>
            <a:off x="2768970" y="248083"/>
            <a:ext cx="3777531"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zh-CN" altLang="en-US" sz="3600" kern="0" dirty="0" smtClean="0">
                <a:solidFill>
                  <a:srgbClr val="00C8D8"/>
                </a:solidFill>
                <a:latin typeface="微软雅黑" panose="020B0503020204020204" pitchFamily="34" charset="-122"/>
                <a:ea typeface="微软雅黑" panose="020B0503020204020204" pitchFamily="34" charset="-122"/>
              </a:rPr>
              <a:t>发展历程</a:t>
            </a:r>
            <a:endParaRPr lang="zh-CN" altLang="en-US" sz="3600" kern="0" dirty="0">
              <a:solidFill>
                <a:srgbClr val="00C8D8"/>
              </a:solidFill>
              <a:latin typeface="微软雅黑" panose="020B0503020204020204" pitchFamily="34" charset="-122"/>
              <a:ea typeface="微软雅黑" panose="020B0503020204020204" pitchFamily="34" charset="-122"/>
            </a:endParaRPr>
          </a:p>
        </p:txBody>
      </p:sp>
      <p:sp>
        <p:nvSpPr>
          <p:cNvPr id="23" name="矩形 22"/>
          <p:cNvSpPr/>
          <p:nvPr/>
        </p:nvSpPr>
        <p:spPr>
          <a:xfrm>
            <a:off x="-806824" y="847165"/>
            <a:ext cx="524436" cy="88750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矩形 23"/>
          <p:cNvSpPr/>
          <p:nvPr/>
        </p:nvSpPr>
        <p:spPr>
          <a:xfrm>
            <a:off x="-806824" y="1734671"/>
            <a:ext cx="524436" cy="887506"/>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 name="组合 1"/>
          <p:cNvGrpSpPr/>
          <p:nvPr/>
        </p:nvGrpSpPr>
        <p:grpSpPr>
          <a:xfrm>
            <a:off x="354482" y="190001"/>
            <a:ext cx="2228557" cy="763237"/>
            <a:chOff x="157476" y="152440"/>
            <a:chExt cx="2474408" cy="847436"/>
          </a:xfrm>
        </p:grpSpPr>
        <p:sp>
          <p:nvSpPr>
            <p:cNvPr id="25" name="Freeform 24"/>
            <p:cNvSpPr/>
            <p:nvPr/>
          </p:nvSpPr>
          <p:spPr>
            <a:xfrm>
              <a:off x="1332597" y="152440"/>
              <a:ext cx="1299287" cy="847436"/>
            </a:xfrm>
            <a:custGeom>
              <a:avLst/>
              <a:gdLst/>
              <a:ahLst/>
              <a:cxnLst>
                <a:cxn ang="0">
                  <a:pos x="448270" y="0"/>
                </a:cxn>
                <a:cxn ang="0">
                  <a:pos x="2349604" y="0"/>
                </a:cxn>
                <a:cxn ang="0">
                  <a:pos x="2374000" y="55145"/>
                </a:cxn>
                <a:cxn ang="0">
                  <a:pos x="1989769" y="1497335"/>
                </a:cxn>
                <a:cxn ang="0">
                  <a:pos x="1934879" y="1553246"/>
                </a:cxn>
                <a:cxn ang="0">
                  <a:pos x="33544" y="1553246"/>
                </a:cxn>
                <a:cxn ang="0">
                  <a:pos x="8386" y="1497335"/>
                </a:cxn>
                <a:cxn ang="0">
                  <a:pos x="393380" y="55145"/>
                </a:cxn>
                <a:cxn ang="0">
                  <a:pos x="448270" y="0"/>
                </a:cxn>
              </a:cxnLst>
              <a:rect l="0" t="0" r="0" b="0"/>
              <a:pathLst>
                <a:path w="3125" h="2028">
                  <a:moveTo>
                    <a:pt x="588" y="0"/>
                  </a:moveTo>
                  <a:lnTo>
                    <a:pt x="3082" y="0"/>
                  </a:lnTo>
                  <a:cubicBezTo>
                    <a:pt x="3110" y="0"/>
                    <a:pt x="3125" y="32"/>
                    <a:pt x="3114" y="72"/>
                  </a:cubicBezTo>
                  <a:lnTo>
                    <a:pt x="2610" y="1955"/>
                  </a:lnTo>
                  <a:cubicBezTo>
                    <a:pt x="2599" y="1995"/>
                    <a:pt x="2567" y="2028"/>
                    <a:pt x="2538" y="2028"/>
                  </a:cubicBezTo>
                  <a:lnTo>
                    <a:pt x="44" y="2028"/>
                  </a:lnTo>
                  <a:cubicBezTo>
                    <a:pt x="15" y="2028"/>
                    <a:pt x="0" y="1995"/>
                    <a:pt x="11" y="1955"/>
                  </a:cubicBezTo>
                  <a:lnTo>
                    <a:pt x="516" y="72"/>
                  </a:lnTo>
                  <a:cubicBezTo>
                    <a:pt x="527" y="32"/>
                    <a:pt x="559" y="0"/>
                    <a:pt x="588" y="0"/>
                  </a:cubicBez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26" name="Freeform 22"/>
            <p:cNvSpPr/>
            <p:nvPr/>
          </p:nvSpPr>
          <p:spPr>
            <a:xfrm>
              <a:off x="157476" y="152440"/>
              <a:ext cx="1298421" cy="846571"/>
            </a:xfrm>
            <a:custGeom>
              <a:avLst/>
              <a:gdLst/>
              <a:ahLst/>
              <a:cxnLst>
                <a:cxn ang="0">
                  <a:pos x="448114" y="0"/>
                </a:cxn>
                <a:cxn ang="0">
                  <a:pos x="2346501" y="0"/>
                </a:cxn>
                <a:cxn ang="0">
                  <a:pos x="2372412" y="56677"/>
                </a:cxn>
                <a:cxn ang="0">
                  <a:pos x="1988314" y="1496569"/>
                </a:cxn>
                <a:cxn ang="0">
                  <a:pos x="1932681" y="1553246"/>
                </a:cxn>
                <a:cxn ang="0">
                  <a:pos x="33532" y="1553246"/>
                </a:cxn>
                <a:cxn ang="0">
                  <a:pos x="8383" y="1496569"/>
                </a:cxn>
                <a:cxn ang="0">
                  <a:pos x="392481" y="56677"/>
                </a:cxn>
                <a:cxn ang="0">
                  <a:pos x="448114" y="0"/>
                </a:cxn>
              </a:cxnLst>
              <a:rect l="0" t="0" r="0" b="0"/>
              <a:pathLst>
                <a:path w="3124" h="2028">
                  <a:moveTo>
                    <a:pt x="588" y="0"/>
                  </a:moveTo>
                  <a:lnTo>
                    <a:pt x="3079" y="0"/>
                  </a:lnTo>
                  <a:cubicBezTo>
                    <a:pt x="3109" y="0"/>
                    <a:pt x="3124" y="33"/>
                    <a:pt x="3113" y="74"/>
                  </a:cubicBezTo>
                  <a:lnTo>
                    <a:pt x="2609" y="1954"/>
                  </a:lnTo>
                  <a:cubicBezTo>
                    <a:pt x="2598" y="1994"/>
                    <a:pt x="2565" y="2028"/>
                    <a:pt x="2536" y="2028"/>
                  </a:cubicBezTo>
                  <a:lnTo>
                    <a:pt x="44" y="2028"/>
                  </a:lnTo>
                  <a:cubicBezTo>
                    <a:pt x="15" y="2028"/>
                    <a:pt x="0" y="1994"/>
                    <a:pt x="11" y="1954"/>
                  </a:cubicBezTo>
                  <a:lnTo>
                    <a:pt x="515" y="74"/>
                  </a:lnTo>
                  <a:cubicBezTo>
                    <a:pt x="526" y="33"/>
                    <a:pt x="559" y="0"/>
                    <a:pt x="588" y="0"/>
                  </a:cubicBez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grpSp>
      <p:sp>
        <p:nvSpPr>
          <p:cNvPr id="27" name="Freeform 29"/>
          <p:cNvSpPr/>
          <p:nvPr/>
        </p:nvSpPr>
        <p:spPr>
          <a:xfrm>
            <a:off x="1749693" y="403409"/>
            <a:ext cx="441189" cy="335641"/>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FFFFFF"/>
          </a:solidFill>
          <a:ln w="9525">
            <a:noFill/>
          </a:ln>
        </p:spPr>
        <p:txBody>
          <a:bodyPr/>
          <a:lstStyle/>
          <a:p>
            <a:endParaRPr lang="zh-CN" altLang="en-US" sz="1799" dirty="0">
              <a:ea typeface="微软雅黑" panose="020B0503020204020204" pitchFamily="34" charset="-122"/>
            </a:endParaRPr>
          </a:p>
        </p:txBody>
      </p:sp>
      <p:sp>
        <p:nvSpPr>
          <p:cNvPr id="28" name="TextBox 23"/>
          <p:cNvSpPr txBox="1"/>
          <p:nvPr/>
        </p:nvSpPr>
        <p:spPr>
          <a:xfrm>
            <a:off x="488478" y="368127"/>
            <a:ext cx="1127219" cy="3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en-US" altLang="zh-CN" sz="1800" kern="0" dirty="0" smtClean="0">
                <a:solidFill>
                  <a:srgbClr val="FFFFFF"/>
                </a:solidFill>
                <a:latin typeface="微软雅黑" panose="020B0503020204020204" pitchFamily="34" charset="-122"/>
                <a:ea typeface="微软雅黑" panose="020B0503020204020204" pitchFamily="34" charset="-122"/>
              </a:rPr>
              <a:t>LOGO</a:t>
            </a:r>
            <a:endParaRPr lang="zh-CN" altLang="en-US" sz="1800" kern="0" dirty="0">
              <a:solidFill>
                <a:srgbClr val="FFFFFF"/>
              </a:solidFill>
              <a:latin typeface="微软雅黑" panose="020B0503020204020204" pitchFamily="34" charset="-122"/>
              <a:ea typeface="微软雅黑" panose="020B0503020204020204" pitchFamily="34" charset="-122"/>
            </a:endParaRPr>
          </a:p>
        </p:txBody>
      </p:sp>
      <p:sp>
        <p:nvSpPr>
          <p:cNvPr id="12" name="Freeform 28"/>
          <p:cNvSpPr/>
          <p:nvPr/>
        </p:nvSpPr>
        <p:spPr>
          <a:xfrm>
            <a:off x="5584865" y="529454"/>
            <a:ext cx="491880" cy="375265"/>
          </a:xfrm>
          <a:custGeom>
            <a:avLst/>
            <a:gdLst/>
            <a:ahLst/>
            <a:cxnLst>
              <a:cxn ang="0">
                <a:pos x="523584" y="195509"/>
              </a:cxn>
              <a:cxn ang="0">
                <a:pos x="468711" y="250712"/>
              </a:cxn>
              <a:cxn ang="0">
                <a:pos x="320857" y="399452"/>
              </a:cxn>
              <a:cxn ang="0">
                <a:pos x="210348" y="399452"/>
              </a:cxn>
              <a:cxn ang="0">
                <a:pos x="374206" y="234611"/>
              </a:cxn>
              <a:cxn ang="0">
                <a:pos x="0" y="234611"/>
              </a:cxn>
              <a:cxn ang="0">
                <a:pos x="0" y="156407"/>
              </a:cxn>
              <a:cxn ang="0">
                <a:pos x="374206" y="156407"/>
              </a:cxn>
              <a:cxn ang="0">
                <a:pos x="218732" y="0"/>
              </a:cxn>
              <a:cxn ang="0">
                <a:pos x="329241" y="0"/>
              </a:cxn>
              <a:cxn ang="0">
                <a:pos x="468711" y="140307"/>
              </a:cxn>
              <a:cxn ang="0">
                <a:pos x="523584" y="195509"/>
              </a:cxn>
            </a:cxnLst>
            <a:rect l="0" t="0" r="0" b="0"/>
            <a:pathLst>
              <a:path w="687" h="521">
                <a:moveTo>
                  <a:pt x="687" y="255"/>
                </a:moveTo>
                <a:lnTo>
                  <a:pt x="615" y="327"/>
                </a:lnTo>
                <a:lnTo>
                  <a:pt x="421" y="521"/>
                </a:lnTo>
                <a:lnTo>
                  <a:pt x="276" y="521"/>
                </a:lnTo>
                <a:lnTo>
                  <a:pt x="491" y="306"/>
                </a:lnTo>
                <a:lnTo>
                  <a:pt x="0" y="306"/>
                </a:lnTo>
                <a:lnTo>
                  <a:pt x="0" y="204"/>
                </a:lnTo>
                <a:lnTo>
                  <a:pt x="491" y="204"/>
                </a:lnTo>
                <a:lnTo>
                  <a:pt x="287" y="0"/>
                </a:lnTo>
                <a:lnTo>
                  <a:pt x="432" y="0"/>
                </a:lnTo>
                <a:lnTo>
                  <a:pt x="615" y="183"/>
                </a:lnTo>
                <a:lnTo>
                  <a:pt x="687" y="255"/>
                </a:ln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sp>
        <p:nvSpPr>
          <p:cNvPr id="13" name="Freeform 29"/>
          <p:cNvSpPr/>
          <p:nvPr/>
        </p:nvSpPr>
        <p:spPr>
          <a:xfrm>
            <a:off x="6222962" y="71945"/>
            <a:ext cx="624943" cy="475435"/>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14" name="Freeform 7"/>
          <p:cNvSpPr>
            <a:spLocks noEditPoints="1"/>
          </p:cNvSpPr>
          <p:nvPr/>
        </p:nvSpPr>
        <p:spPr bwMode="auto">
          <a:xfrm flipH="1">
            <a:off x="-613110" y="3913367"/>
            <a:ext cx="581025" cy="261938"/>
          </a:xfrm>
          <a:custGeom>
            <a:avLst/>
            <a:gdLst>
              <a:gd name="T0" fmla="*/ 11 w 155"/>
              <a:gd name="T1" fmla="*/ 56 h 70"/>
              <a:gd name="T2" fmla="*/ 15 w 155"/>
              <a:gd name="T3" fmla="*/ 57 h 70"/>
              <a:gd name="T4" fmla="*/ 15 w 155"/>
              <a:gd name="T5" fmla="*/ 57 h 70"/>
              <a:gd name="T6" fmla="*/ 27 w 155"/>
              <a:gd name="T7" fmla="*/ 70 h 70"/>
              <a:gd name="T8" fmla="*/ 40 w 155"/>
              <a:gd name="T9" fmla="*/ 57 h 70"/>
              <a:gd name="T10" fmla="*/ 40 w 155"/>
              <a:gd name="T11" fmla="*/ 57 h 70"/>
              <a:gd name="T12" fmla="*/ 104 w 155"/>
              <a:gd name="T13" fmla="*/ 57 h 70"/>
              <a:gd name="T14" fmla="*/ 104 w 155"/>
              <a:gd name="T15" fmla="*/ 57 h 70"/>
              <a:gd name="T16" fmla="*/ 117 w 155"/>
              <a:gd name="T17" fmla="*/ 70 h 70"/>
              <a:gd name="T18" fmla="*/ 130 w 155"/>
              <a:gd name="T19" fmla="*/ 57 h 70"/>
              <a:gd name="T20" fmla="*/ 130 w 155"/>
              <a:gd name="T21" fmla="*/ 57 h 70"/>
              <a:gd name="T22" fmla="*/ 134 w 155"/>
              <a:gd name="T23" fmla="*/ 57 h 70"/>
              <a:gd name="T24" fmla="*/ 137 w 155"/>
              <a:gd name="T25" fmla="*/ 57 h 70"/>
              <a:gd name="T26" fmla="*/ 155 w 155"/>
              <a:gd name="T27" fmla="*/ 24 h 70"/>
              <a:gd name="T28" fmla="*/ 155 w 155"/>
              <a:gd name="T29" fmla="*/ 24 h 70"/>
              <a:gd name="T30" fmla="*/ 155 w 155"/>
              <a:gd name="T31" fmla="*/ 24 h 70"/>
              <a:gd name="T32" fmla="*/ 155 w 155"/>
              <a:gd name="T33" fmla="*/ 24 h 70"/>
              <a:gd name="T34" fmla="*/ 155 w 155"/>
              <a:gd name="T35" fmla="*/ 24 h 70"/>
              <a:gd name="T36" fmla="*/ 140 w 155"/>
              <a:gd name="T37" fmla="*/ 24 h 70"/>
              <a:gd name="T38" fmla="*/ 96 w 155"/>
              <a:gd name="T39" fmla="*/ 0 h 70"/>
              <a:gd name="T40" fmla="*/ 88 w 155"/>
              <a:gd name="T41" fmla="*/ 0 h 70"/>
              <a:gd name="T42" fmla="*/ 79 w 155"/>
              <a:gd name="T43" fmla="*/ 0 h 70"/>
              <a:gd name="T44" fmla="*/ 35 w 155"/>
              <a:gd name="T45" fmla="*/ 24 h 70"/>
              <a:gd name="T46" fmla="*/ 25 w 155"/>
              <a:gd name="T47" fmla="*/ 24 h 70"/>
              <a:gd name="T48" fmla="*/ 0 w 155"/>
              <a:gd name="T49" fmla="*/ 56 h 70"/>
              <a:gd name="T50" fmla="*/ 0 w 155"/>
              <a:gd name="T51" fmla="*/ 57 h 70"/>
              <a:gd name="T52" fmla="*/ 1 w 155"/>
              <a:gd name="T53" fmla="*/ 56 h 70"/>
              <a:gd name="T54" fmla="*/ 11 w 155"/>
              <a:gd name="T55" fmla="*/ 56 h 70"/>
              <a:gd name="T56" fmla="*/ 85 w 155"/>
              <a:gd name="T57" fmla="*/ 8 h 70"/>
              <a:gd name="T58" fmla="*/ 85 w 155"/>
              <a:gd name="T59" fmla="*/ 23 h 70"/>
              <a:gd name="T60" fmla="*/ 47 w 155"/>
              <a:gd name="T61" fmla="*/ 23 h 70"/>
              <a:gd name="T62" fmla="*/ 47 w 155"/>
              <a:gd name="T63" fmla="*/ 23 h 70"/>
              <a:gd name="T64" fmla="*/ 80 w 155"/>
              <a:gd name="T65" fmla="*/ 8 h 70"/>
              <a:gd name="T66" fmla="*/ 85 w 155"/>
              <a:gd name="T67" fmla="*/ 8 h 70"/>
              <a:gd name="T68" fmla="*/ 90 w 155"/>
              <a:gd name="T69" fmla="*/ 23 h 70"/>
              <a:gd name="T70" fmla="*/ 89 w 155"/>
              <a:gd name="T71" fmla="*/ 7 h 70"/>
              <a:gd name="T72" fmla="*/ 95 w 155"/>
              <a:gd name="T73" fmla="*/ 8 h 70"/>
              <a:gd name="T74" fmla="*/ 128 w 155"/>
              <a:gd name="T75" fmla="*/ 23 h 70"/>
              <a:gd name="T76" fmla="*/ 90 w 155"/>
              <a:gd name="T77" fmla="*/ 2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5" h="70">
                <a:moveTo>
                  <a:pt x="11" y="56"/>
                </a:moveTo>
                <a:cubicBezTo>
                  <a:pt x="15" y="57"/>
                  <a:pt x="15" y="57"/>
                  <a:pt x="15" y="57"/>
                </a:cubicBezTo>
                <a:cubicBezTo>
                  <a:pt x="15" y="57"/>
                  <a:pt x="15" y="57"/>
                  <a:pt x="15" y="57"/>
                </a:cubicBezTo>
                <a:cubicBezTo>
                  <a:pt x="15" y="64"/>
                  <a:pt x="20" y="70"/>
                  <a:pt x="27" y="70"/>
                </a:cubicBezTo>
                <a:cubicBezTo>
                  <a:pt x="35" y="70"/>
                  <a:pt x="40" y="64"/>
                  <a:pt x="40" y="57"/>
                </a:cubicBezTo>
                <a:cubicBezTo>
                  <a:pt x="40" y="57"/>
                  <a:pt x="40" y="57"/>
                  <a:pt x="40" y="57"/>
                </a:cubicBezTo>
                <a:cubicBezTo>
                  <a:pt x="104" y="57"/>
                  <a:pt x="104" y="57"/>
                  <a:pt x="104" y="57"/>
                </a:cubicBezTo>
                <a:cubicBezTo>
                  <a:pt x="104" y="57"/>
                  <a:pt x="104" y="57"/>
                  <a:pt x="104" y="57"/>
                </a:cubicBezTo>
                <a:cubicBezTo>
                  <a:pt x="104" y="64"/>
                  <a:pt x="110" y="70"/>
                  <a:pt x="117" y="70"/>
                </a:cubicBezTo>
                <a:cubicBezTo>
                  <a:pt x="124" y="70"/>
                  <a:pt x="130" y="64"/>
                  <a:pt x="130" y="57"/>
                </a:cubicBezTo>
                <a:cubicBezTo>
                  <a:pt x="130" y="57"/>
                  <a:pt x="130" y="57"/>
                  <a:pt x="130" y="57"/>
                </a:cubicBezTo>
                <a:cubicBezTo>
                  <a:pt x="134" y="57"/>
                  <a:pt x="134" y="57"/>
                  <a:pt x="134" y="57"/>
                </a:cubicBezTo>
                <a:cubicBezTo>
                  <a:pt x="137" y="57"/>
                  <a:pt x="137" y="57"/>
                  <a:pt x="137" y="57"/>
                </a:cubicBezTo>
                <a:cubicBezTo>
                  <a:pt x="137" y="57"/>
                  <a:pt x="155" y="59"/>
                  <a:pt x="155" y="24"/>
                </a:cubicBezTo>
                <a:cubicBezTo>
                  <a:pt x="155" y="24"/>
                  <a:pt x="155" y="24"/>
                  <a:pt x="155" y="24"/>
                </a:cubicBezTo>
                <a:cubicBezTo>
                  <a:pt x="155" y="24"/>
                  <a:pt x="155" y="24"/>
                  <a:pt x="155" y="24"/>
                </a:cubicBezTo>
                <a:cubicBezTo>
                  <a:pt x="155" y="24"/>
                  <a:pt x="155" y="24"/>
                  <a:pt x="155" y="24"/>
                </a:cubicBezTo>
                <a:cubicBezTo>
                  <a:pt x="155" y="24"/>
                  <a:pt x="155" y="24"/>
                  <a:pt x="155" y="24"/>
                </a:cubicBezTo>
                <a:cubicBezTo>
                  <a:pt x="140" y="24"/>
                  <a:pt x="140" y="24"/>
                  <a:pt x="140" y="24"/>
                </a:cubicBezTo>
                <a:cubicBezTo>
                  <a:pt x="127" y="8"/>
                  <a:pt x="109" y="2"/>
                  <a:pt x="96" y="0"/>
                </a:cubicBezTo>
                <a:cubicBezTo>
                  <a:pt x="96" y="0"/>
                  <a:pt x="90" y="0"/>
                  <a:pt x="88" y="0"/>
                </a:cubicBezTo>
                <a:cubicBezTo>
                  <a:pt x="85" y="0"/>
                  <a:pt x="79" y="0"/>
                  <a:pt x="79" y="0"/>
                </a:cubicBezTo>
                <a:cubicBezTo>
                  <a:pt x="66" y="2"/>
                  <a:pt x="48" y="8"/>
                  <a:pt x="35" y="24"/>
                </a:cubicBezTo>
                <a:cubicBezTo>
                  <a:pt x="25" y="24"/>
                  <a:pt x="25" y="24"/>
                  <a:pt x="25" y="24"/>
                </a:cubicBezTo>
                <a:cubicBezTo>
                  <a:pt x="25" y="24"/>
                  <a:pt x="0" y="22"/>
                  <a:pt x="0" y="56"/>
                </a:cubicBezTo>
                <a:cubicBezTo>
                  <a:pt x="0" y="57"/>
                  <a:pt x="0" y="57"/>
                  <a:pt x="0" y="57"/>
                </a:cubicBezTo>
                <a:cubicBezTo>
                  <a:pt x="1" y="56"/>
                  <a:pt x="1" y="56"/>
                  <a:pt x="1" y="56"/>
                </a:cubicBezTo>
                <a:cubicBezTo>
                  <a:pt x="11" y="56"/>
                  <a:pt x="11" y="56"/>
                  <a:pt x="11" y="56"/>
                </a:cubicBezTo>
                <a:close/>
                <a:moveTo>
                  <a:pt x="85" y="8"/>
                </a:moveTo>
                <a:cubicBezTo>
                  <a:pt x="85" y="23"/>
                  <a:pt x="85" y="23"/>
                  <a:pt x="85" y="23"/>
                </a:cubicBezTo>
                <a:cubicBezTo>
                  <a:pt x="47" y="23"/>
                  <a:pt x="47" y="23"/>
                  <a:pt x="47" y="23"/>
                </a:cubicBezTo>
                <a:cubicBezTo>
                  <a:pt x="47" y="23"/>
                  <a:pt x="47" y="23"/>
                  <a:pt x="47" y="23"/>
                </a:cubicBezTo>
                <a:cubicBezTo>
                  <a:pt x="58" y="13"/>
                  <a:pt x="70" y="9"/>
                  <a:pt x="80" y="8"/>
                </a:cubicBezTo>
                <a:cubicBezTo>
                  <a:pt x="81" y="8"/>
                  <a:pt x="83" y="8"/>
                  <a:pt x="85" y="8"/>
                </a:cubicBezTo>
                <a:close/>
                <a:moveTo>
                  <a:pt x="90" y="23"/>
                </a:moveTo>
                <a:cubicBezTo>
                  <a:pt x="89" y="7"/>
                  <a:pt x="89" y="7"/>
                  <a:pt x="89" y="7"/>
                </a:cubicBezTo>
                <a:cubicBezTo>
                  <a:pt x="92" y="8"/>
                  <a:pt x="94" y="8"/>
                  <a:pt x="95" y="8"/>
                </a:cubicBezTo>
                <a:cubicBezTo>
                  <a:pt x="105" y="9"/>
                  <a:pt x="118" y="13"/>
                  <a:pt x="128" y="23"/>
                </a:cubicBezTo>
                <a:lnTo>
                  <a:pt x="90" y="23"/>
                </a:lnTo>
                <a:close/>
              </a:path>
            </a:pathLst>
          </a:custGeom>
          <a:solidFill>
            <a:srgbClr val="1F3240"/>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a:solidFill>
                <a:schemeClr val="bg1"/>
              </a:solidFill>
              <a:latin typeface="微软雅黑" pitchFamily="34" charset="-122"/>
              <a:ea typeface="微软雅黑" pitchFamily="34" charset="-122"/>
            </a:endParaRPr>
          </a:p>
        </p:txBody>
      </p:sp>
      <p:cxnSp>
        <p:nvCxnSpPr>
          <p:cNvPr id="15" name="直接箭头连接符 14"/>
          <p:cNvCxnSpPr/>
          <p:nvPr/>
        </p:nvCxnSpPr>
        <p:spPr>
          <a:xfrm>
            <a:off x="-32085" y="4175305"/>
            <a:ext cx="11999862" cy="0"/>
          </a:xfrm>
          <a:prstGeom prst="straightConnector1">
            <a:avLst/>
          </a:prstGeom>
          <a:ln w="28575">
            <a:solidFill>
              <a:srgbClr val="4C4C4C"/>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382602" y="3671249"/>
            <a:ext cx="1008112" cy="1008112"/>
          </a:xfrm>
          <a:prstGeom prst="ellipse">
            <a:avLst/>
          </a:prstGeom>
          <a:solidFill>
            <a:srgbClr val="00C8D8"/>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dirty="0">
                <a:solidFill>
                  <a:srgbClr val="FFFFFF"/>
                </a:solidFill>
                <a:latin typeface="微软雅黑" pitchFamily="34" charset="-122"/>
                <a:ea typeface="微软雅黑" pitchFamily="34" charset="-122"/>
              </a:rPr>
              <a:t>7</a:t>
            </a:r>
            <a:r>
              <a:rPr lang="zh-CN" altLang="en-US" dirty="0" smtClean="0">
                <a:solidFill>
                  <a:srgbClr val="FFFFFF"/>
                </a:solidFill>
                <a:latin typeface="微软雅黑" pitchFamily="34" charset="-122"/>
                <a:ea typeface="微软雅黑" pitchFamily="34" charset="-122"/>
              </a:rPr>
              <a:t>月</a:t>
            </a:r>
            <a:endParaRPr lang="zh-CN" altLang="en-US" dirty="0">
              <a:solidFill>
                <a:srgbClr val="FFFFFF"/>
              </a:solidFill>
              <a:latin typeface="微软雅黑" pitchFamily="34" charset="-122"/>
              <a:ea typeface="微软雅黑" pitchFamily="34" charset="-122"/>
            </a:endParaRPr>
          </a:p>
        </p:txBody>
      </p:sp>
      <p:sp>
        <p:nvSpPr>
          <p:cNvPr id="17" name="椭圆 16"/>
          <p:cNvSpPr/>
          <p:nvPr/>
        </p:nvSpPr>
        <p:spPr>
          <a:xfrm>
            <a:off x="3053187" y="3671249"/>
            <a:ext cx="1008112" cy="1008112"/>
          </a:xfrm>
          <a:prstGeom prst="ellipse">
            <a:avLst/>
          </a:prstGeom>
          <a:solidFill>
            <a:srgbClr val="1F3240"/>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dirty="0" smtClean="0">
                <a:solidFill>
                  <a:schemeClr val="bg1"/>
                </a:solidFill>
                <a:latin typeface="微软雅黑" pitchFamily="34" charset="-122"/>
                <a:ea typeface="微软雅黑" pitchFamily="34" charset="-122"/>
              </a:rPr>
              <a:t>8</a:t>
            </a:r>
            <a:r>
              <a:rPr lang="zh-CN" altLang="en-US" dirty="0" smtClean="0">
                <a:solidFill>
                  <a:schemeClr val="bg1"/>
                </a:solidFill>
                <a:latin typeface="微软雅黑" pitchFamily="34" charset="-122"/>
                <a:ea typeface="微软雅黑" pitchFamily="34" charset="-122"/>
              </a:rPr>
              <a:t>月</a:t>
            </a:r>
            <a:endParaRPr lang="zh-CN" altLang="en-US" dirty="0">
              <a:solidFill>
                <a:schemeClr val="bg1"/>
              </a:solidFill>
              <a:latin typeface="微软雅黑" pitchFamily="34" charset="-122"/>
              <a:ea typeface="微软雅黑" pitchFamily="34" charset="-122"/>
            </a:endParaRPr>
          </a:p>
        </p:txBody>
      </p:sp>
      <p:sp>
        <p:nvSpPr>
          <p:cNvPr id="18" name="椭圆 17"/>
          <p:cNvSpPr/>
          <p:nvPr/>
        </p:nvSpPr>
        <p:spPr>
          <a:xfrm>
            <a:off x="4723772" y="3671249"/>
            <a:ext cx="1008112" cy="1008112"/>
          </a:xfrm>
          <a:prstGeom prst="ellipse">
            <a:avLst/>
          </a:prstGeom>
          <a:solidFill>
            <a:srgbClr val="00C8D8"/>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dirty="0" smtClean="0">
                <a:solidFill>
                  <a:srgbClr val="FFFFFF"/>
                </a:solidFill>
                <a:latin typeface="微软雅黑" pitchFamily="34" charset="-122"/>
                <a:ea typeface="微软雅黑" pitchFamily="34" charset="-122"/>
              </a:rPr>
              <a:t>9</a:t>
            </a:r>
            <a:r>
              <a:rPr lang="zh-CN" altLang="en-US" dirty="0" smtClean="0">
                <a:solidFill>
                  <a:srgbClr val="FFFFFF"/>
                </a:solidFill>
                <a:latin typeface="微软雅黑" pitchFamily="34" charset="-122"/>
                <a:ea typeface="微软雅黑" pitchFamily="34" charset="-122"/>
              </a:rPr>
              <a:t>月</a:t>
            </a:r>
            <a:endParaRPr lang="zh-CN" altLang="en-US" dirty="0">
              <a:solidFill>
                <a:srgbClr val="FFFFFF"/>
              </a:solidFill>
              <a:latin typeface="微软雅黑" pitchFamily="34" charset="-122"/>
              <a:ea typeface="微软雅黑" pitchFamily="34" charset="-122"/>
            </a:endParaRPr>
          </a:p>
        </p:txBody>
      </p:sp>
      <p:sp>
        <p:nvSpPr>
          <p:cNvPr id="19" name="椭圆 18"/>
          <p:cNvSpPr/>
          <p:nvPr/>
        </p:nvSpPr>
        <p:spPr>
          <a:xfrm>
            <a:off x="6394357" y="3671249"/>
            <a:ext cx="1008112" cy="1008112"/>
          </a:xfrm>
          <a:prstGeom prst="ellipse">
            <a:avLst/>
          </a:prstGeom>
          <a:solidFill>
            <a:srgbClr val="1F3240"/>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dirty="0" smtClean="0">
                <a:solidFill>
                  <a:schemeClr val="bg1"/>
                </a:solidFill>
                <a:latin typeface="微软雅黑" pitchFamily="34" charset="-122"/>
                <a:ea typeface="微软雅黑" pitchFamily="34" charset="-122"/>
              </a:rPr>
              <a:t>10</a:t>
            </a:r>
            <a:r>
              <a:rPr lang="zh-CN" altLang="en-US" dirty="0" smtClean="0">
                <a:solidFill>
                  <a:schemeClr val="bg1"/>
                </a:solidFill>
                <a:latin typeface="微软雅黑" pitchFamily="34" charset="-122"/>
                <a:ea typeface="微软雅黑" pitchFamily="34" charset="-122"/>
              </a:rPr>
              <a:t>月</a:t>
            </a:r>
            <a:endParaRPr lang="zh-CN" altLang="en-US" dirty="0">
              <a:solidFill>
                <a:schemeClr val="bg1"/>
              </a:solidFill>
              <a:latin typeface="微软雅黑" pitchFamily="34" charset="-122"/>
              <a:ea typeface="微软雅黑" pitchFamily="34" charset="-122"/>
            </a:endParaRPr>
          </a:p>
        </p:txBody>
      </p:sp>
      <p:sp>
        <p:nvSpPr>
          <p:cNvPr id="20" name="椭圆 19"/>
          <p:cNvSpPr/>
          <p:nvPr/>
        </p:nvSpPr>
        <p:spPr>
          <a:xfrm>
            <a:off x="8064942" y="3671249"/>
            <a:ext cx="1008112" cy="1008112"/>
          </a:xfrm>
          <a:prstGeom prst="ellipse">
            <a:avLst/>
          </a:prstGeom>
          <a:solidFill>
            <a:srgbClr val="00C8D8"/>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dirty="0" smtClean="0">
                <a:solidFill>
                  <a:srgbClr val="FFFFFF"/>
                </a:solidFill>
                <a:latin typeface="微软雅黑" pitchFamily="34" charset="-122"/>
                <a:ea typeface="微软雅黑" pitchFamily="34" charset="-122"/>
              </a:rPr>
              <a:t>11</a:t>
            </a:r>
            <a:r>
              <a:rPr lang="zh-CN" altLang="en-US" dirty="0" smtClean="0">
                <a:solidFill>
                  <a:srgbClr val="FFFFFF"/>
                </a:solidFill>
                <a:latin typeface="微软雅黑" pitchFamily="34" charset="-122"/>
                <a:ea typeface="微软雅黑" pitchFamily="34" charset="-122"/>
              </a:rPr>
              <a:t>月</a:t>
            </a:r>
            <a:endParaRPr lang="zh-CN" altLang="en-US" dirty="0">
              <a:solidFill>
                <a:srgbClr val="FFFFFF"/>
              </a:solidFill>
              <a:latin typeface="微软雅黑" pitchFamily="34" charset="-122"/>
              <a:ea typeface="微软雅黑" pitchFamily="34" charset="-122"/>
            </a:endParaRPr>
          </a:p>
        </p:txBody>
      </p:sp>
      <p:sp>
        <p:nvSpPr>
          <p:cNvPr id="21" name="椭圆 20"/>
          <p:cNvSpPr/>
          <p:nvPr/>
        </p:nvSpPr>
        <p:spPr>
          <a:xfrm>
            <a:off x="9735529" y="3671249"/>
            <a:ext cx="1008112" cy="1008112"/>
          </a:xfrm>
          <a:prstGeom prst="ellipse">
            <a:avLst/>
          </a:prstGeom>
          <a:solidFill>
            <a:srgbClr val="1F3240"/>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dirty="0" smtClean="0">
                <a:solidFill>
                  <a:schemeClr val="bg1"/>
                </a:solidFill>
                <a:latin typeface="微软雅黑" pitchFamily="34" charset="-122"/>
                <a:ea typeface="微软雅黑" pitchFamily="34" charset="-122"/>
              </a:rPr>
              <a:t>12</a:t>
            </a:r>
            <a:r>
              <a:rPr lang="zh-CN" altLang="en-US" dirty="0" smtClean="0">
                <a:solidFill>
                  <a:schemeClr val="bg1"/>
                </a:solidFill>
                <a:latin typeface="微软雅黑" pitchFamily="34" charset="-122"/>
                <a:ea typeface="微软雅黑" pitchFamily="34" charset="-122"/>
              </a:rPr>
              <a:t>月</a:t>
            </a:r>
            <a:endParaRPr lang="zh-CN" altLang="en-US" dirty="0">
              <a:solidFill>
                <a:schemeClr val="bg1"/>
              </a:solidFill>
              <a:latin typeface="微软雅黑" pitchFamily="34" charset="-122"/>
              <a:ea typeface="微软雅黑" pitchFamily="34" charset="-122"/>
            </a:endParaRPr>
          </a:p>
        </p:txBody>
      </p:sp>
      <p:cxnSp>
        <p:nvCxnSpPr>
          <p:cNvPr id="22" name="肘形连接符 21"/>
          <p:cNvCxnSpPr/>
          <p:nvPr/>
        </p:nvCxnSpPr>
        <p:spPr>
          <a:xfrm rot="5400000" flipH="1" flipV="1">
            <a:off x="1792202" y="2758290"/>
            <a:ext cx="936104" cy="802267"/>
          </a:xfrm>
          <a:prstGeom prst="bentConnector3">
            <a:avLst/>
          </a:prstGeom>
          <a:ln w="12700">
            <a:solidFill>
              <a:schemeClr val="tx1">
                <a:lumMod val="65000"/>
                <a:lumOff val="35000"/>
              </a:schemeClr>
            </a:solidFill>
            <a:prstDash val="dash"/>
            <a:headEnd type="diamond"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 name="TextBox 34"/>
          <p:cNvSpPr txBox="1"/>
          <p:nvPr/>
        </p:nvSpPr>
        <p:spPr>
          <a:xfrm>
            <a:off x="791824" y="1787614"/>
            <a:ext cx="2520280" cy="972574"/>
          </a:xfrm>
          <a:prstGeom prst="rect">
            <a:avLst/>
          </a:prstGeom>
          <a:noFill/>
        </p:spPr>
        <p:txBody>
          <a:bodyPr wrap="square" rtlCol="0">
            <a:spAutoFit/>
          </a:bodyPr>
          <a:lstStyle/>
          <a:p>
            <a:pPr>
              <a:lnSpc>
                <a:spcPct val="130000"/>
              </a:lnSpc>
            </a:pPr>
            <a:r>
              <a:rPr lang="zh-CN" altLang="en-US" sz="1100" dirty="0">
                <a:solidFill>
                  <a:srgbClr val="4C4C4C"/>
                </a:solidFill>
                <a:latin typeface="微软雅黑" pitchFamily="34" charset="-122"/>
                <a:ea typeface="微软雅黑" pitchFamily="34" charset="-122"/>
              </a:rPr>
              <a:t>您的内容打在这里，或者通过复制您的文本后，在此框中选择粘贴，并选择只保留文字</a:t>
            </a:r>
            <a:r>
              <a:rPr lang="zh-CN" altLang="en-US" sz="1100" dirty="0" smtClean="0">
                <a:solidFill>
                  <a:srgbClr val="4C4C4C"/>
                </a:solidFill>
                <a:latin typeface="微软雅黑" pitchFamily="34" charset="-122"/>
                <a:ea typeface="微软雅黑" pitchFamily="34" charset="-122"/>
              </a:rPr>
              <a:t>。您的内容打在这里</a:t>
            </a:r>
            <a:r>
              <a:rPr lang="zh-CN" altLang="en-US" sz="1100" dirty="0">
                <a:solidFill>
                  <a:srgbClr val="4C4C4C"/>
                </a:solidFill>
                <a:latin typeface="微软雅黑" pitchFamily="34" charset="-122"/>
                <a:ea typeface="微软雅黑" pitchFamily="34" charset="-122"/>
              </a:rPr>
              <a:t>，或者通过通过复制您的文本</a:t>
            </a:r>
            <a:r>
              <a:rPr lang="zh-CN" altLang="en-US" sz="1100" dirty="0" smtClean="0">
                <a:solidFill>
                  <a:srgbClr val="4C4C4C"/>
                </a:solidFill>
                <a:latin typeface="微软雅黑" pitchFamily="34" charset="-122"/>
                <a:ea typeface="微软雅黑" pitchFamily="34" charset="-122"/>
              </a:rPr>
              <a:t>。</a:t>
            </a:r>
            <a:endParaRPr lang="zh-CN" altLang="en-US" sz="1100" dirty="0">
              <a:solidFill>
                <a:srgbClr val="4C4C4C"/>
              </a:solidFill>
              <a:latin typeface="微软雅黑" pitchFamily="34" charset="-122"/>
              <a:ea typeface="微软雅黑" pitchFamily="34" charset="-122"/>
            </a:endParaRPr>
          </a:p>
        </p:txBody>
      </p:sp>
      <p:cxnSp>
        <p:nvCxnSpPr>
          <p:cNvPr id="30" name="肘形连接符 29"/>
          <p:cNvCxnSpPr/>
          <p:nvPr/>
        </p:nvCxnSpPr>
        <p:spPr>
          <a:xfrm rot="16200000" flipH="1">
            <a:off x="3475611" y="4746280"/>
            <a:ext cx="936104" cy="802267"/>
          </a:xfrm>
          <a:prstGeom prst="bentConnector3">
            <a:avLst/>
          </a:prstGeom>
          <a:ln w="12700">
            <a:solidFill>
              <a:schemeClr val="tx1">
                <a:lumMod val="65000"/>
                <a:lumOff val="35000"/>
              </a:schemeClr>
            </a:solidFill>
            <a:prstDash val="dash"/>
            <a:headEnd type="diamond"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1" name="TextBox 36"/>
          <p:cNvSpPr txBox="1"/>
          <p:nvPr/>
        </p:nvSpPr>
        <p:spPr>
          <a:xfrm>
            <a:off x="2462409" y="5623536"/>
            <a:ext cx="2520280" cy="972574"/>
          </a:xfrm>
          <a:prstGeom prst="rect">
            <a:avLst/>
          </a:prstGeom>
          <a:noFill/>
        </p:spPr>
        <p:txBody>
          <a:bodyPr wrap="square" rtlCol="0">
            <a:spAutoFit/>
          </a:bodyPr>
          <a:lstStyle/>
          <a:p>
            <a:pPr>
              <a:lnSpc>
                <a:spcPct val="130000"/>
              </a:lnSpc>
            </a:pPr>
            <a:r>
              <a:rPr lang="zh-CN" altLang="en-US" sz="1100" dirty="0">
                <a:solidFill>
                  <a:srgbClr val="4C4C4C"/>
                </a:solidFill>
                <a:latin typeface="微软雅黑" pitchFamily="34" charset="-122"/>
                <a:ea typeface="微软雅黑" pitchFamily="34" charset="-122"/>
              </a:rPr>
              <a:t>您的内容打在这里，或者通过复制您的文本后，在此框中选择粘贴，并选择只保留文字</a:t>
            </a:r>
            <a:r>
              <a:rPr lang="zh-CN" altLang="en-US" sz="1100" dirty="0" smtClean="0">
                <a:solidFill>
                  <a:srgbClr val="4C4C4C"/>
                </a:solidFill>
                <a:latin typeface="微软雅黑" pitchFamily="34" charset="-122"/>
                <a:ea typeface="微软雅黑" pitchFamily="34" charset="-122"/>
              </a:rPr>
              <a:t>。您的内容打在这里</a:t>
            </a:r>
            <a:r>
              <a:rPr lang="zh-CN" altLang="en-US" sz="1100" dirty="0">
                <a:solidFill>
                  <a:srgbClr val="4C4C4C"/>
                </a:solidFill>
                <a:latin typeface="微软雅黑" pitchFamily="34" charset="-122"/>
                <a:ea typeface="微软雅黑" pitchFamily="34" charset="-122"/>
              </a:rPr>
              <a:t>，或者通过通过复制您的文本</a:t>
            </a:r>
            <a:r>
              <a:rPr lang="zh-CN" altLang="en-US" sz="1100" dirty="0" smtClean="0">
                <a:solidFill>
                  <a:srgbClr val="4C4C4C"/>
                </a:solidFill>
                <a:latin typeface="微软雅黑" pitchFamily="34" charset="-122"/>
                <a:ea typeface="微软雅黑" pitchFamily="34" charset="-122"/>
              </a:rPr>
              <a:t>。</a:t>
            </a:r>
            <a:endParaRPr lang="zh-CN" altLang="en-US" sz="1100" dirty="0">
              <a:solidFill>
                <a:srgbClr val="4C4C4C"/>
              </a:solidFill>
              <a:latin typeface="微软雅黑" pitchFamily="34" charset="-122"/>
              <a:ea typeface="微软雅黑" pitchFamily="34" charset="-122"/>
            </a:endParaRPr>
          </a:p>
        </p:txBody>
      </p:sp>
      <p:cxnSp>
        <p:nvCxnSpPr>
          <p:cNvPr id="32" name="肘形连接符 31"/>
          <p:cNvCxnSpPr/>
          <p:nvPr/>
        </p:nvCxnSpPr>
        <p:spPr>
          <a:xfrm rot="5400000" flipH="1" flipV="1">
            <a:off x="5170644" y="2758290"/>
            <a:ext cx="936104" cy="802267"/>
          </a:xfrm>
          <a:prstGeom prst="bentConnector3">
            <a:avLst/>
          </a:prstGeom>
          <a:ln w="12700">
            <a:solidFill>
              <a:schemeClr val="tx1">
                <a:lumMod val="65000"/>
                <a:lumOff val="35000"/>
              </a:schemeClr>
            </a:solidFill>
            <a:prstDash val="dash"/>
            <a:headEnd type="diamond"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3" name="TextBox 38"/>
          <p:cNvSpPr txBox="1"/>
          <p:nvPr/>
        </p:nvSpPr>
        <p:spPr>
          <a:xfrm>
            <a:off x="4170266" y="1787614"/>
            <a:ext cx="2520280" cy="972574"/>
          </a:xfrm>
          <a:prstGeom prst="rect">
            <a:avLst/>
          </a:prstGeom>
          <a:noFill/>
        </p:spPr>
        <p:txBody>
          <a:bodyPr wrap="square" rtlCol="0">
            <a:spAutoFit/>
          </a:bodyPr>
          <a:lstStyle/>
          <a:p>
            <a:pPr>
              <a:lnSpc>
                <a:spcPct val="130000"/>
              </a:lnSpc>
            </a:pPr>
            <a:r>
              <a:rPr lang="zh-CN" altLang="en-US" sz="1100" dirty="0">
                <a:solidFill>
                  <a:srgbClr val="4C4C4C"/>
                </a:solidFill>
                <a:latin typeface="微软雅黑" pitchFamily="34" charset="-122"/>
                <a:ea typeface="微软雅黑" pitchFamily="34" charset="-122"/>
              </a:rPr>
              <a:t>您的内容打在这里，或者通过复制您的文本后，在此框中选择粘贴，并选择只保留文字</a:t>
            </a:r>
            <a:r>
              <a:rPr lang="zh-CN" altLang="en-US" sz="1100" dirty="0" smtClean="0">
                <a:solidFill>
                  <a:srgbClr val="4C4C4C"/>
                </a:solidFill>
                <a:latin typeface="微软雅黑" pitchFamily="34" charset="-122"/>
                <a:ea typeface="微软雅黑" pitchFamily="34" charset="-122"/>
              </a:rPr>
              <a:t>。您的内容打在这里</a:t>
            </a:r>
            <a:r>
              <a:rPr lang="zh-CN" altLang="en-US" sz="1100" dirty="0">
                <a:solidFill>
                  <a:srgbClr val="4C4C4C"/>
                </a:solidFill>
                <a:latin typeface="微软雅黑" pitchFamily="34" charset="-122"/>
                <a:ea typeface="微软雅黑" pitchFamily="34" charset="-122"/>
              </a:rPr>
              <a:t>，或者通过通过复制您的文本</a:t>
            </a:r>
            <a:r>
              <a:rPr lang="zh-CN" altLang="en-US" sz="1100" dirty="0" smtClean="0">
                <a:solidFill>
                  <a:srgbClr val="4C4C4C"/>
                </a:solidFill>
                <a:latin typeface="微软雅黑" pitchFamily="34" charset="-122"/>
                <a:ea typeface="微软雅黑" pitchFamily="34" charset="-122"/>
              </a:rPr>
              <a:t>。</a:t>
            </a:r>
            <a:endParaRPr lang="zh-CN" altLang="en-US" sz="1100" dirty="0">
              <a:solidFill>
                <a:srgbClr val="4C4C4C"/>
              </a:solidFill>
              <a:latin typeface="微软雅黑" pitchFamily="34" charset="-122"/>
              <a:ea typeface="微软雅黑" pitchFamily="34" charset="-122"/>
            </a:endParaRPr>
          </a:p>
        </p:txBody>
      </p:sp>
      <p:cxnSp>
        <p:nvCxnSpPr>
          <p:cNvPr id="34" name="肘形连接符 33"/>
          <p:cNvCxnSpPr/>
          <p:nvPr/>
        </p:nvCxnSpPr>
        <p:spPr>
          <a:xfrm rot="16200000" flipH="1">
            <a:off x="6816781" y="4746280"/>
            <a:ext cx="936104" cy="802267"/>
          </a:xfrm>
          <a:prstGeom prst="bentConnector3">
            <a:avLst/>
          </a:prstGeom>
          <a:ln w="12700">
            <a:solidFill>
              <a:schemeClr val="tx1">
                <a:lumMod val="65000"/>
                <a:lumOff val="35000"/>
              </a:schemeClr>
            </a:solidFill>
            <a:prstDash val="dash"/>
            <a:headEnd type="diamond"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5" name="TextBox 40"/>
          <p:cNvSpPr txBox="1"/>
          <p:nvPr/>
        </p:nvSpPr>
        <p:spPr>
          <a:xfrm>
            <a:off x="5803579" y="5623536"/>
            <a:ext cx="2520280" cy="972574"/>
          </a:xfrm>
          <a:prstGeom prst="rect">
            <a:avLst/>
          </a:prstGeom>
          <a:noFill/>
        </p:spPr>
        <p:txBody>
          <a:bodyPr wrap="square" rtlCol="0">
            <a:spAutoFit/>
          </a:bodyPr>
          <a:lstStyle/>
          <a:p>
            <a:pPr>
              <a:lnSpc>
                <a:spcPct val="130000"/>
              </a:lnSpc>
            </a:pPr>
            <a:r>
              <a:rPr lang="zh-CN" altLang="en-US" sz="1100" dirty="0">
                <a:solidFill>
                  <a:srgbClr val="4C4C4C"/>
                </a:solidFill>
                <a:latin typeface="微软雅黑" pitchFamily="34" charset="-122"/>
                <a:ea typeface="微软雅黑" pitchFamily="34" charset="-122"/>
              </a:rPr>
              <a:t>您的内容打在这里，或者通过复制您的文本后，在此框中选择粘贴，并选择只保留文字</a:t>
            </a:r>
            <a:r>
              <a:rPr lang="zh-CN" altLang="en-US" sz="1100" dirty="0" smtClean="0">
                <a:solidFill>
                  <a:srgbClr val="4C4C4C"/>
                </a:solidFill>
                <a:latin typeface="微软雅黑" pitchFamily="34" charset="-122"/>
                <a:ea typeface="微软雅黑" pitchFamily="34" charset="-122"/>
              </a:rPr>
              <a:t>。您的内容打在这里</a:t>
            </a:r>
            <a:r>
              <a:rPr lang="zh-CN" altLang="en-US" sz="1100" dirty="0">
                <a:solidFill>
                  <a:srgbClr val="4C4C4C"/>
                </a:solidFill>
                <a:latin typeface="微软雅黑" pitchFamily="34" charset="-122"/>
                <a:ea typeface="微软雅黑" pitchFamily="34" charset="-122"/>
              </a:rPr>
              <a:t>，或者通过通过复制您的文本</a:t>
            </a:r>
            <a:r>
              <a:rPr lang="zh-CN" altLang="en-US" sz="1100" dirty="0" smtClean="0">
                <a:solidFill>
                  <a:srgbClr val="4C4C4C"/>
                </a:solidFill>
                <a:latin typeface="微软雅黑" pitchFamily="34" charset="-122"/>
                <a:ea typeface="微软雅黑" pitchFamily="34" charset="-122"/>
              </a:rPr>
              <a:t>。</a:t>
            </a:r>
            <a:endParaRPr lang="zh-CN" altLang="en-US" sz="1100" dirty="0">
              <a:solidFill>
                <a:srgbClr val="4C4C4C"/>
              </a:solidFill>
              <a:latin typeface="微软雅黑" pitchFamily="34" charset="-122"/>
              <a:ea typeface="微软雅黑" pitchFamily="34" charset="-122"/>
            </a:endParaRPr>
          </a:p>
        </p:txBody>
      </p:sp>
      <p:cxnSp>
        <p:nvCxnSpPr>
          <p:cNvPr id="36" name="肘形连接符 35"/>
          <p:cNvCxnSpPr/>
          <p:nvPr/>
        </p:nvCxnSpPr>
        <p:spPr>
          <a:xfrm rot="5400000" flipH="1" flipV="1">
            <a:off x="8458756" y="2758290"/>
            <a:ext cx="936104" cy="802267"/>
          </a:xfrm>
          <a:prstGeom prst="bentConnector3">
            <a:avLst/>
          </a:prstGeom>
          <a:ln w="12700">
            <a:solidFill>
              <a:schemeClr val="tx1">
                <a:lumMod val="65000"/>
                <a:lumOff val="35000"/>
              </a:schemeClr>
            </a:solidFill>
            <a:prstDash val="dash"/>
            <a:headEnd type="diamond"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7" name="TextBox 42"/>
          <p:cNvSpPr txBox="1"/>
          <p:nvPr/>
        </p:nvSpPr>
        <p:spPr>
          <a:xfrm>
            <a:off x="7458378" y="1787614"/>
            <a:ext cx="2520280" cy="972574"/>
          </a:xfrm>
          <a:prstGeom prst="rect">
            <a:avLst/>
          </a:prstGeom>
          <a:noFill/>
        </p:spPr>
        <p:txBody>
          <a:bodyPr wrap="square" rtlCol="0">
            <a:spAutoFit/>
          </a:bodyPr>
          <a:lstStyle/>
          <a:p>
            <a:pPr>
              <a:lnSpc>
                <a:spcPct val="130000"/>
              </a:lnSpc>
            </a:pPr>
            <a:r>
              <a:rPr lang="zh-CN" altLang="en-US" sz="1100" dirty="0">
                <a:solidFill>
                  <a:srgbClr val="4C4C4C"/>
                </a:solidFill>
                <a:latin typeface="微软雅黑" pitchFamily="34" charset="-122"/>
                <a:ea typeface="微软雅黑" pitchFamily="34" charset="-122"/>
              </a:rPr>
              <a:t>您的内容打在这里，或者通过复制您的文本后，在此框中选择粘贴，并选择只保留文字</a:t>
            </a:r>
            <a:r>
              <a:rPr lang="zh-CN" altLang="en-US" sz="1100" dirty="0" smtClean="0">
                <a:solidFill>
                  <a:srgbClr val="4C4C4C"/>
                </a:solidFill>
                <a:latin typeface="微软雅黑" pitchFamily="34" charset="-122"/>
                <a:ea typeface="微软雅黑" pitchFamily="34" charset="-122"/>
              </a:rPr>
              <a:t>。您的内容打在这里</a:t>
            </a:r>
            <a:r>
              <a:rPr lang="zh-CN" altLang="en-US" sz="1100" dirty="0">
                <a:solidFill>
                  <a:srgbClr val="4C4C4C"/>
                </a:solidFill>
                <a:latin typeface="微软雅黑" pitchFamily="34" charset="-122"/>
                <a:ea typeface="微软雅黑" pitchFamily="34" charset="-122"/>
              </a:rPr>
              <a:t>，或者通过通过复制您的文本</a:t>
            </a:r>
            <a:r>
              <a:rPr lang="zh-CN" altLang="en-US" sz="1100" dirty="0" smtClean="0">
                <a:solidFill>
                  <a:srgbClr val="4C4C4C"/>
                </a:solidFill>
                <a:latin typeface="微软雅黑" pitchFamily="34" charset="-122"/>
                <a:ea typeface="微软雅黑" pitchFamily="34" charset="-122"/>
              </a:rPr>
              <a:t>。</a:t>
            </a:r>
            <a:endParaRPr lang="zh-CN" altLang="en-US" sz="1100" dirty="0">
              <a:solidFill>
                <a:srgbClr val="4C4C4C"/>
              </a:solidFill>
              <a:latin typeface="微软雅黑" pitchFamily="34" charset="-122"/>
              <a:ea typeface="微软雅黑" pitchFamily="34" charset="-122"/>
            </a:endParaRPr>
          </a:p>
        </p:txBody>
      </p:sp>
      <p:cxnSp>
        <p:nvCxnSpPr>
          <p:cNvPr id="38" name="肘形连接符 37"/>
          <p:cNvCxnSpPr/>
          <p:nvPr/>
        </p:nvCxnSpPr>
        <p:spPr>
          <a:xfrm rot="16200000" flipH="1">
            <a:off x="10172667" y="4746281"/>
            <a:ext cx="936104" cy="802267"/>
          </a:xfrm>
          <a:prstGeom prst="bentConnector3">
            <a:avLst/>
          </a:prstGeom>
          <a:ln w="12700">
            <a:solidFill>
              <a:schemeClr val="tx1">
                <a:lumMod val="65000"/>
                <a:lumOff val="35000"/>
              </a:schemeClr>
            </a:solidFill>
            <a:prstDash val="dash"/>
            <a:headEnd type="diamond"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 name="TextBox 44"/>
          <p:cNvSpPr txBox="1"/>
          <p:nvPr/>
        </p:nvSpPr>
        <p:spPr>
          <a:xfrm>
            <a:off x="9159465" y="5623537"/>
            <a:ext cx="2520280" cy="972574"/>
          </a:xfrm>
          <a:prstGeom prst="rect">
            <a:avLst/>
          </a:prstGeom>
          <a:noFill/>
        </p:spPr>
        <p:txBody>
          <a:bodyPr wrap="square" rtlCol="0">
            <a:spAutoFit/>
          </a:bodyPr>
          <a:lstStyle/>
          <a:p>
            <a:pPr>
              <a:lnSpc>
                <a:spcPct val="130000"/>
              </a:lnSpc>
            </a:pPr>
            <a:r>
              <a:rPr lang="zh-CN" altLang="en-US" sz="1100" dirty="0">
                <a:solidFill>
                  <a:srgbClr val="4C4C4C"/>
                </a:solidFill>
                <a:latin typeface="微软雅黑" pitchFamily="34" charset="-122"/>
                <a:ea typeface="微软雅黑" pitchFamily="34" charset="-122"/>
              </a:rPr>
              <a:t>您的内容打在这里，或者通过复制您的文本后，在此框中选择粘贴，并选择只保留文字</a:t>
            </a:r>
            <a:r>
              <a:rPr lang="zh-CN" altLang="en-US" sz="1100" dirty="0" smtClean="0">
                <a:solidFill>
                  <a:srgbClr val="4C4C4C"/>
                </a:solidFill>
                <a:latin typeface="微软雅黑" pitchFamily="34" charset="-122"/>
                <a:ea typeface="微软雅黑" pitchFamily="34" charset="-122"/>
              </a:rPr>
              <a:t>。您的内容打在这里</a:t>
            </a:r>
            <a:r>
              <a:rPr lang="zh-CN" altLang="en-US" sz="1100" dirty="0">
                <a:solidFill>
                  <a:srgbClr val="4C4C4C"/>
                </a:solidFill>
                <a:latin typeface="微软雅黑" pitchFamily="34" charset="-122"/>
                <a:ea typeface="微软雅黑" pitchFamily="34" charset="-122"/>
              </a:rPr>
              <a:t>，或者通过通过复制您的文本</a:t>
            </a:r>
            <a:r>
              <a:rPr lang="zh-CN" altLang="en-US" sz="1100" dirty="0" smtClean="0">
                <a:solidFill>
                  <a:srgbClr val="4C4C4C"/>
                </a:solidFill>
                <a:latin typeface="微软雅黑" pitchFamily="34" charset="-122"/>
                <a:ea typeface="微软雅黑" pitchFamily="34" charset="-122"/>
              </a:rPr>
              <a:t>。</a:t>
            </a:r>
            <a:endParaRPr lang="zh-CN" altLang="en-US" sz="1100" dirty="0">
              <a:solidFill>
                <a:srgbClr val="4C4C4C"/>
              </a:solidFill>
              <a:latin typeface="微软雅黑" pitchFamily="34" charset="-122"/>
              <a:ea typeface="微软雅黑" pitchFamily="34" charset="-122"/>
            </a:endParaRPr>
          </a:p>
        </p:txBody>
      </p:sp>
    </p:spTree>
    <p:extLst>
      <p:ext uri="{BB962C8B-B14F-4D97-AF65-F5344CB8AC3E}">
        <p14:creationId xmlns:p14="http://schemas.microsoft.com/office/powerpoint/2010/main" val="252950188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5644">
        <p15:prstTrans prst="pageCurlDouble"/>
      </p:transition>
    </mc:Choice>
    <mc:Fallback>
      <p:transition spd="slow" advClick="0" advTm="564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0" fill="hold"/>
                                        <p:tgtEl>
                                          <p:spTgt spid="15"/>
                                        </p:tgtEl>
                                        <p:attrNameLst>
                                          <p:attrName>ppt_x</p:attrName>
                                        </p:attrNameLst>
                                      </p:cBhvr>
                                      <p:tavLst>
                                        <p:tav tm="0">
                                          <p:val>
                                            <p:strVal val="0-#ppt_w/2"/>
                                          </p:val>
                                        </p:tav>
                                        <p:tav tm="100000">
                                          <p:val>
                                            <p:strVal val="#ppt_x"/>
                                          </p:val>
                                        </p:tav>
                                      </p:tavLst>
                                    </p:anim>
                                    <p:anim calcmode="lin" valueType="num">
                                      <p:cBhvr additive="base">
                                        <p:cTn id="8" dur="5000" fill="hold"/>
                                        <p:tgtEl>
                                          <p:spTgt spid="15"/>
                                        </p:tgtEl>
                                        <p:attrNameLst>
                                          <p:attrName>ppt_y</p:attrName>
                                        </p:attrNameLst>
                                      </p:cBhvr>
                                      <p:tavLst>
                                        <p:tav tm="0">
                                          <p:val>
                                            <p:strVal val="#ppt_y"/>
                                          </p:val>
                                        </p:tav>
                                        <p:tav tm="100000">
                                          <p:val>
                                            <p:strVal val="#ppt_y"/>
                                          </p:val>
                                        </p:tav>
                                      </p:tavLst>
                                    </p:anim>
                                  </p:childTnLst>
                                </p:cTn>
                              </p:par>
                              <p:par>
                                <p:cTn id="9" presetID="63" presetClass="path" presetSubtype="0" fill="hold" grpId="0" nodeType="withEffect">
                                  <p:stCondLst>
                                    <p:cond delay="0"/>
                                  </p:stCondLst>
                                  <p:childTnLst>
                                    <p:animMotion origin="layout" path="M 2.29167E-6 -3.33333E-6 L 0.97265 -3.33333E-6 " pathEditMode="relative" rAng="0" ptsTypes="AA">
                                      <p:cBhvr>
                                        <p:cTn id="10" dur="11000" fill="hold"/>
                                        <p:tgtEl>
                                          <p:spTgt spid="14"/>
                                        </p:tgtEl>
                                        <p:attrNameLst>
                                          <p:attrName>ppt_x</p:attrName>
                                          <p:attrName>ppt_y</p:attrName>
                                        </p:attrNameLst>
                                      </p:cBhvr>
                                      <p:rCtr x="48633" y="0"/>
                                    </p:animMotion>
                                  </p:childTnLst>
                                </p:cTn>
                              </p:par>
                              <p:par>
                                <p:cTn id="11" presetID="23" presetClass="entr" presetSubtype="288" fill="hold" grpId="0" nodeType="withEffect">
                                  <p:stCondLst>
                                    <p:cond delay="150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strVal val="4/3*#ppt_w"/>
                                          </p:val>
                                        </p:tav>
                                        <p:tav tm="100000">
                                          <p:val>
                                            <p:strVal val="#ppt_w"/>
                                          </p:val>
                                        </p:tav>
                                      </p:tavLst>
                                    </p:anim>
                                    <p:anim calcmode="lin" valueType="num">
                                      <p:cBhvr>
                                        <p:cTn id="14" dur="500" fill="hold"/>
                                        <p:tgtEl>
                                          <p:spTgt spid="16"/>
                                        </p:tgtEl>
                                        <p:attrNameLst>
                                          <p:attrName>ppt_h</p:attrName>
                                        </p:attrNameLst>
                                      </p:cBhvr>
                                      <p:tavLst>
                                        <p:tav tm="0">
                                          <p:val>
                                            <p:strVal val="4/3*#ppt_h"/>
                                          </p:val>
                                        </p:tav>
                                        <p:tav tm="100000">
                                          <p:val>
                                            <p:strVal val="#ppt_h"/>
                                          </p:val>
                                        </p:tav>
                                      </p:tavLst>
                                    </p:anim>
                                  </p:childTnLst>
                                </p:cTn>
                              </p:par>
                              <p:par>
                                <p:cTn id="15" presetID="22" presetClass="entr" presetSubtype="4" fill="hold" nodeType="withEffect">
                                  <p:stCondLst>
                                    <p:cond delay="1500"/>
                                  </p:stCondLst>
                                  <p:childTnLst>
                                    <p:set>
                                      <p:cBhvr>
                                        <p:cTn id="16" dur="1" fill="hold">
                                          <p:stCondLst>
                                            <p:cond delay="0"/>
                                          </p:stCondLst>
                                        </p:cTn>
                                        <p:tgtEl>
                                          <p:spTgt spid="22"/>
                                        </p:tgtEl>
                                        <p:attrNameLst>
                                          <p:attrName>style.visibility</p:attrName>
                                        </p:attrNameLst>
                                      </p:cBhvr>
                                      <p:to>
                                        <p:strVal val="visible"/>
                                      </p:to>
                                    </p:set>
                                    <p:animEffect transition="in" filter="wipe(down)">
                                      <p:cBhvr>
                                        <p:cTn id="17" dur="500"/>
                                        <p:tgtEl>
                                          <p:spTgt spid="22"/>
                                        </p:tgtEl>
                                      </p:cBhvr>
                                    </p:animEffect>
                                  </p:childTnLst>
                                </p:cTn>
                              </p:par>
                              <p:par>
                                <p:cTn id="18" presetID="22" presetClass="entr" presetSubtype="8" fill="hold" grpId="0" nodeType="withEffect">
                                  <p:stCondLst>
                                    <p:cond delay="2000"/>
                                  </p:stCondLst>
                                  <p:childTnLst>
                                    <p:set>
                                      <p:cBhvr>
                                        <p:cTn id="19" dur="1" fill="hold">
                                          <p:stCondLst>
                                            <p:cond delay="0"/>
                                          </p:stCondLst>
                                        </p:cTn>
                                        <p:tgtEl>
                                          <p:spTgt spid="29"/>
                                        </p:tgtEl>
                                        <p:attrNameLst>
                                          <p:attrName>style.visibility</p:attrName>
                                        </p:attrNameLst>
                                      </p:cBhvr>
                                      <p:to>
                                        <p:strVal val="visible"/>
                                      </p:to>
                                    </p:set>
                                    <p:animEffect transition="in" filter="wipe(left)">
                                      <p:cBhvr>
                                        <p:cTn id="20" dur="500"/>
                                        <p:tgtEl>
                                          <p:spTgt spid="29"/>
                                        </p:tgtEl>
                                      </p:cBhvr>
                                    </p:animEffect>
                                  </p:childTnLst>
                                </p:cTn>
                              </p:par>
                              <p:par>
                                <p:cTn id="21" presetID="23" presetClass="entr" presetSubtype="288" fill="hold" grpId="0" nodeType="withEffect">
                                  <p:stCondLst>
                                    <p:cond delay="300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strVal val="4/3*#ppt_w"/>
                                          </p:val>
                                        </p:tav>
                                        <p:tav tm="100000">
                                          <p:val>
                                            <p:strVal val="#ppt_w"/>
                                          </p:val>
                                        </p:tav>
                                      </p:tavLst>
                                    </p:anim>
                                    <p:anim calcmode="lin" valueType="num">
                                      <p:cBhvr>
                                        <p:cTn id="24" dur="500" fill="hold"/>
                                        <p:tgtEl>
                                          <p:spTgt spid="17"/>
                                        </p:tgtEl>
                                        <p:attrNameLst>
                                          <p:attrName>ppt_h</p:attrName>
                                        </p:attrNameLst>
                                      </p:cBhvr>
                                      <p:tavLst>
                                        <p:tav tm="0">
                                          <p:val>
                                            <p:strVal val="4/3*#ppt_h"/>
                                          </p:val>
                                        </p:tav>
                                        <p:tav tm="100000">
                                          <p:val>
                                            <p:strVal val="#ppt_h"/>
                                          </p:val>
                                        </p:tav>
                                      </p:tavLst>
                                    </p:anim>
                                  </p:childTnLst>
                                </p:cTn>
                              </p:par>
                              <p:par>
                                <p:cTn id="25" presetID="22" presetClass="entr" presetSubtype="1" fill="hold" nodeType="withEffect">
                                  <p:stCondLst>
                                    <p:cond delay="3000"/>
                                  </p:stCondLst>
                                  <p:childTnLst>
                                    <p:set>
                                      <p:cBhvr>
                                        <p:cTn id="26" dur="1" fill="hold">
                                          <p:stCondLst>
                                            <p:cond delay="0"/>
                                          </p:stCondLst>
                                        </p:cTn>
                                        <p:tgtEl>
                                          <p:spTgt spid="30"/>
                                        </p:tgtEl>
                                        <p:attrNameLst>
                                          <p:attrName>style.visibility</p:attrName>
                                        </p:attrNameLst>
                                      </p:cBhvr>
                                      <p:to>
                                        <p:strVal val="visible"/>
                                      </p:to>
                                    </p:set>
                                    <p:animEffect transition="in" filter="wipe(up)">
                                      <p:cBhvr>
                                        <p:cTn id="27" dur="500"/>
                                        <p:tgtEl>
                                          <p:spTgt spid="30"/>
                                        </p:tgtEl>
                                      </p:cBhvr>
                                    </p:animEffect>
                                  </p:childTnLst>
                                </p:cTn>
                              </p:par>
                              <p:par>
                                <p:cTn id="28" presetID="22" presetClass="entr" presetSubtype="8" fill="hold" grpId="0" nodeType="withEffect">
                                  <p:stCondLst>
                                    <p:cond delay="3500"/>
                                  </p:stCondLst>
                                  <p:childTnLst>
                                    <p:set>
                                      <p:cBhvr>
                                        <p:cTn id="29" dur="1" fill="hold">
                                          <p:stCondLst>
                                            <p:cond delay="0"/>
                                          </p:stCondLst>
                                        </p:cTn>
                                        <p:tgtEl>
                                          <p:spTgt spid="31"/>
                                        </p:tgtEl>
                                        <p:attrNameLst>
                                          <p:attrName>style.visibility</p:attrName>
                                        </p:attrNameLst>
                                      </p:cBhvr>
                                      <p:to>
                                        <p:strVal val="visible"/>
                                      </p:to>
                                    </p:set>
                                    <p:animEffect transition="in" filter="wipe(left)">
                                      <p:cBhvr>
                                        <p:cTn id="30" dur="500"/>
                                        <p:tgtEl>
                                          <p:spTgt spid="31"/>
                                        </p:tgtEl>
                                      </p:cBhvr>
                                    </p:animEffect>
                                  </p:childTnLst>
                                </p:cTn>
                              </p:par>
                              <p:par>
                                <p:cTn id="31" presetID="23" presetClass="entr" presetSubtype="288" fill="hold" grpId="0" nodeType="withEffect">
                                  <p:stCondLst>
                                    <p:cond delay="450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strVal val="4/3*#ppt_w"/>
                                          </p:val>
                                        </p:tav>
                                        <p:tav tm="100000">
                                          <p:val>
                                            <p:strVal val="#ppt_w"/>
                                          </p:val>
                                        </p:tav>
                                      </p:tavLst>
                                    </p:anim>
                                    <p:anim calcmode="lin" valueType="num">
                                      <p:cBhvr>
                                        <p:cTn id="34" dur="500" fill="hold"/>
                                        <p:tgtEl>
                                          <p:spTgt spid="18"/>
                                        </p:tgtEl>
                                        <p:attrNameLst>
                                          <p:attrName>ppt_h</p:attrName>
                                        </p:attrNameLst>
                                      </p:cBhvr>
                                      <p:tavLst>
                                        <p:tav tm="0">
                                          <p:val>
                                            <p:strVal val="4/3*#ppt_h"/>
                                          </p:val>
                                        </p:tav>
                                        <p:tav tm="100000">
                                          <p:val>
                                            <p:strVal val="#ppt_h"/>
                                          </p:val>
                                        </p:tav>
                                      </p:tavLst>
                                    </p:anim>
                                  </p:childTnLst>
                                </p:cTn>
                              </p:par>
                              <p:par>
                                <p:cTn id="35" presetID="22" presetClass="entr" presetSubtype="4" fill="hold" nodeType="withEffect">
                                  <p:stCondLst>
                                    <p:cond delay="4500"/>
                                  </p:stCondLst>
                                  <p:childTnLst>
                                    <p:set>
                                      <p:cBhvr>
                                        <p:cTn id="36" dur="1" fill="hold">
                                          <p:stCondLst>
                                            <p:cond delay="0"/>
                                          </p:stCondLst>
                                        </p:cTn>
                                        <p:tgtEl>
                                          <p:spTgt spid="32"/>
                                        </p:tgtEl>
                                        <p:attrNameLst>
                                          <p:attrName>style.visibility</p:attrName>
                                        </p:attrNameLst>
                                      </p:cBhvr>
                                      <p:to>
                                        <p:strVal val="visible"/>
                                      </p:to>
                                    </p:set>
                                    <p:animEffect transition="in" filter="wipe(down)">
                                      <p:cBhvr>
                                        <p:cTn id="37" dur="500"/>
                                        <p:tgtEl>
                                          <p:spTgt spid="32"/>
                                        </p:tgtEl>
                                      </p:cBhvr>
                                    </p:animEffect>
                                  </p:childTnLst>
                                </p:cTn>
                              </p:par>
                              <p:par>
                                <p:cTn id="38" presetID="22" presetClass="entr" presetSubtype="8" fill="hold" grpId="0" nodeType="withEffect">
                                  <p:stCondLst>
                                    <p:cond delay="5000"/>
                                  </p:stCondLst>
                                  <p:childTnLst>
                                    <p:set>
                                      <p:cBhvr>
                                        <p:cTn id="39" dur="1" fill="hold">
                                          <p:stCondLst>
                                            <p:cond delay="0"/>
                                          </p:stCondLst>
                                        </p:cTn>
                                        <p:tgtEl>
                                          <p:spTgt spid="33"/>
                                        </p:tgtEl>
                                        <p:attrNameLst>
                                          <p:attrName>style.visibility</p:attrName>
                                        </p:attrNameLst>
                                      </p:cBhvr>
                                      <p:to>
                                        <p:strVal val="visible"/>
                                      </p:to>
                                    </p:set>
                                    <p:animEffect transition="in" filter="wipe(left)">
                                      <p:cBhvr>
                                        <p:cTn id="40" dur="500"/>
                                        <p:tgtEl>
                                          <p:spTgt spid="33"/>
                                        </p:tgtEl>
                                      </p:cBhvr>
                                    </p:animEffect>
                                  </p:childTnLst>
                                </p:cTn>
                              </p:par>
                              <p:par>
                                <p:cTn id="41" presetID="23" presetClass="entr" presetSubtype="288" fill="hold" grpId="0" nodeType="withEffect">
                                  <p:stCondLst>
                                    <p:cond delay="600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strVal val="4/3*#ppt_w"/>
                                          </p:val>
                                        </p:tav>
                                        <p:tav tm="100000">
                                          <p:val>
                                            <p:strVal val="#ppt_w"/>
                                          </p:val>
                                        </p:tav>
                                      </p:tavLst>
                                    </p:anim>
                                    <p:anim calcmode="lin" valueType="num">
                                      <p:cBhvr>
                                        <p:cTn id="44" dur="500" fill="hold"/>
                                        <p:tgtEl>
                                          <p:spTgt spid="19"/>
                                        </p:tgtEl>
                                        <p:attrNameLst>
                                          <p:attrName>ppt_h</p:attrName>
                                        </p:attrNameLst>
                                      </p:cBhvr>
                                      <p:tavLst>
                                        <p:tav tm="0">
                                          <p:val>
                                            <p:strVal val="4/3*#ppt_h"/>
                                          </p:val>
                                        </p:tav>
                                        <p:tav tm="100000">
                                          <p:val>
                                            <p:strVal val="#ppt_h"/>
                                          </p:val>
                                        </p:tav>
                                      </p:tavLst>
                                    </p:anim>
                                  </p:childTnLst>
                                </p:cTn>
                              </p:par>
                              <p:par>
                                <p:cTn id="45" presetID="22" presetClass="entr" presetSubtype="1" fill="hold" nodeType="withEffect">
                                  <p:stCondLst>
                                    <p:cond delay="6000"/>
                                  </p:stCondLst>
                                  <p:childTnLst>
                                    <p:set>
                                      <p:cBhvr>
                                        <p:cTn id="46" dur="1" fill="hold">
                                          <p:stCondLst>
                                            <p:cond delay="0"/>
                                          </p:stCondLst>
                                        </p:cTn>
                                        <p:tgtEl>
                                          <p:spTgt spid="34"/>
                                        </p:tgtEl>
                                        <p:attrNameLst>
                                          <p:attrName>style.visibility</p:attrName>
                                        </p:attrNameLst>
                                      </p:cBhvr>
                                      <p:to>
                                        <p:strVal val="visible"/>
                                      </p:to>
                                    </p:set>
                                    <p:animEffect transition="in" filter="wipe(up)">
                                      <p:cBhvr>
                                        <p:cTn id="47" dur="500"/>
                                        <p:tgtEl>
                                          <p:spTgt spid="34"/>
                                        </p:tgtEl>
                                      </p:cBhvr>
                                    </p:animEffect>
                                  </p:childTnLst>
                                </p:cTn>
                              </p:par>
                              <p:par>
                                <p:cTn id="48" presetID="22" presetClass="entr" presetSubtype="8" fill="hold" grpId="0" nodeType="withEffect">
                                  <p:stCondLst>
                                    <p:cond delay="6500"/>
                                  </p:stCondLst>
                                  <p:childTnLst>
                                    <p:set>
                                      <p:cBhvr>
                                        <p:cTn id="49" dur="1" fill="hold">
                                          <p:stCondLst>
                                            <p:cond delay="0"/>
                                          </p:stCondLst>
                                        </p:cTn>
                                        <p:tgtEl>
                                          <p:spTgt spid="35"/>
                                        </p:tgtEl>
                                        <p:attrNameLst>
                                          <p:attrName>style.visibility</p:attrName>
                                        </p:attrNameLst>
                                      </p:cBhvr>
                                      <p:to>
                                        <p:strVal val="visible"/>
                                      </p:to>
                                    </p:set>
                                    <p:animEffect transition="in" filter="wipe(left)">
                                      <p:cBhvr>
                                        <p:cTn id="50" dur="500"/>
                                        <p:tgtEl>
                                          <p:spTgt spid="35"/>
                                        </p:tgtEl>
                                      </p:cBhvr>
                                    </p:animEffect>
                                  </p:childTnLst>
                                </p:cTn>
                              </p:par>
                              <p:par>
                                <p:cTn id="51" presetID="23" presetClass="entr" presetSubtype="288" fill="hold" grpId="0" nodeType="withEffect">
                                  <p:stCondLst>
                                    <p:cond delay="7500"/>
                                  </p:stCondLst>
                                  <p:childTnLst>
                                    <p:set>
                                      <p:cBhvr>
                                        <p:cTn id="52" dur="1" fill="hold">
                                          <p:stCondLst>
                                            <p:cond delay="0"/>
                                          </p:stCondLst>
                                        </p:cTn>
                                        <p:tgtEl>
                                          <p:spTgt spid="20"/>
                                        </p:tgtEl>
                                        <p:attrNameLst>
                                          <p:attrName>style.visibility</p:attrName>
                                        </p:attrNameLst>
                                      </p:cBhvr>
                                      <p:to>
                                        <p:strVal val="visible"/>
                                      </p:to>
                                    </p:set>
                                    <p:anim calcmode="lin" valueType="num">
                                      <p:cBhvr>
                                        <p:cTn id="53" dur="500" fill="hold"/>
                                        <p:tgtEl>
                                          <p:spTgt spid="20"/>
                                        </p:tgtEl>
                                        <p:attrNameLst>
                                          <p:attrName>ppt_w</p:attrName>
                                        </p:attrNameLst>
                                      </p:cBhvr>
                                      <p:tavLst>
                                        <p:tav tm="0">
                                          <p:val>
                                            <p:strVal val="4/3*#ppt_w"/>
                                          </p:val>
                                        </p:tav>
                                        <p:tav tm="100000">
                                          <p:val>
                                            <p:strVal val="#ppt_w"/>
                                          </p:val>
                                        </p:tav>
                                      </p:tavLst>
                                    </p:anim>
                                    <p:anim calcmode="lin" valueType="num">
                                      <p:cBhvr>
                                        <p:cTn id="54" dur="500" fill="hold"/>
                                        <p:tgtEl>
                                          <p:spTgt spid="20"/>
                                        </p:tgtEl>
                                        <p:attrNameLst>
                                          <p:attrName>ppt_h</p:attrName>
                                        </p:attrNameLst>
                                      </p:cBhvr>
                                      <p:tavLst>
                                        <p:tav tm="0">
                                          <p:val>
                                            <p:strVal val="4/3*#ppt_h"/>
                                          </p:val>
                                        </p:tav>
                                        <p:tav tm="100000">
                                          <p:val>
                                            <p:strVal val="#ppt_h"/>
                                          </p:val>
                                        </p:tav>
                                      </p:tavLst>
                                    </p:anim>
                                  </p:childTnLst>
                                </p:cTn>
                              </p:par>
                              <p:par>
                                <p:cTn id="55" presetID="22" presetClass="entr" presetSubtype="4" fill="hold" nodeType="withEffect">
                                  <p:stCondLst>
                                    <p:cond delay="7500"/>
                                  </p:stCondLst>
                                  <p:childTnLst>
                                    <p:set>
                                      <p:cBhvr>
                                        <p:cTn id="56" dur="1" fill="hold">
                                          <p:stCondLst>
                                            <p:cond delay="0"/>
                                          </p:stCondLst>
                                        </p:cTn>
                                        <p:tgtEl>
                                          <p:spTgt spid="36"/>
                                        </p:tgtEl>
                                        <p:attrNameLst>
                                          <p:attrName>style.visibility</p:attrName>
                                        </p:attrNameLst>
                                      </p:cBhvr>
                                      <p:to>
                                        <p:strVal val="visible"/>
                                      </p:to>
                                    </p:set>
                                    <p:animEffect transition="in" filter="wipe(down)">
                                      <p:cBhvr>
                                        <p:cTn id="57" dur="500"/>
                                        <p:tgtEl>
                                          <p:spTgt spid="36"/>
                                        </p:tgtEl>
                                      </p:cBhvr>
                                    </p:animEffect>
                                  </p:childTnLst>
                                </p:cTn>
                              </p:par>
                              <p:par>
                                <p:cTn id="58" presetID="22" presetClass="entr" presetSubtype="8" fill="hold" grpId="0" nodeType="withEffect">
                                  <p:stCondLst>
                                    <p:cond delay="8000"/>
                                  </p:stCondLst>
                                  <p:childTnLst>
                                    <p:set>
                                      <p:cBhvr>
                                        <p:cTn id="59" dur="1" fill="hold">
                                          <p:stCondLst>
                                            <p:cond delay="0"/>
                                          </p:stCondLst>
                                        </p:cTn>
                                        <p:tgtEl>
                                          <p:spTgt spid="37"/>
                                        </p:tgtEl>
                                        <p:attrNameLst>
                                          <p:attrName>style.visibility</p:attrName>
                                        </p:attrNameLst>
                                      </p:cBhvr>
                                      <p:to>
                                        <p:strVal val="visible"/>
                                      </p:to>
                                    </p:set>
                                    <p:animEffect transition="in" filter="wipe(left)">
                                      <p:cBhvr>
                                        <p:cTn id="60" dur="500"/>
                                        <p:tgtEl>
                                          <p:spTgt spid="37"/>
                                        </p:tgtEl>
                                      </p:cBhvr>
                                    </p:animEffect>
                                  </p:childTnLst>
                                </p:cTn>
                              </p:par>
                              <p:par>
                                <p:cTn id="61" presetID="23" presetClass="entr" presetSubtype="288" fill="hold" grpId="0" nodeType="withEffect">
                                  <p:stCondLst>
                                    <p:cond delay="9000"/>
                                  </p:stCondLst>
                                  <p:childTnLst>
                                    <p:set>
                                      <p:cBhvr>
                                        <p:cTn id="62" dur="1" fill="hold">
                                          <p:stCondLst>
                                            <p:cond delay="0"/>
                                          </p:stCondLst>
                                        </p:cTn>
                                        <p:tgtEl>
                                          <p:spTgt spid="21"/>
                                        </p:tgtEl>
                                        <p:attrNameLst>
                                          <p:attrName>style.visibility</p:attrName>
                                        </p:attrNameLst>
                                      </p:cBhvr>
                                      <p:to>
                                        <p:strVal val="visible"/>
                                      </p:to>
                                    </p:set>
                                    <p:anim calcmode="lin" valueType="num">
                                      <p:cBhvr>
                                        <p:cTn id="63" dur="500" fill="hold"/>
                                        <p:tgtEl>
                                          <p:spTgt spid="21"/>
                                        </p:tgtEl>
                                        <p:attrNameLst>
                                          <p:attrName>ppt_w</p:attrName>
                                        </p:attrNameLst>
                                      </p:cBhvr>
                                      <p:tavLst>
                                        <p:tav tm="0">
                                          <p:val>
                                            <p:strVal val="4/3*#ppt_w"/>
                                          </p:val>
                                        </p:tav>
                                        <p:tav tm="100000">
                                          <p:val>
                                            <p:strVal val="#ppt_w"/>
                                          </p:val>
                                        </p:tav>
                                      </p:tavLst>
                                    </p:anim>
                                    <p:anim calcmode="lin" valueType="num">
                                      <p:cBhvr>
                                        <p:cTn id="64" dur="500" fill="hold"/>
                                        <p:tgtEl>
                                          <p:spTgt spid="21"/>
                                        </p:tgtEl>
                                        <p:attrNameLst>
                                          <p:attrName>ppt_h</p:attrName>
                                        </p:attrNameLst>
                                      </p:cBhvr>
                                      <p:tavLst>
                                        <p:tav tm="0">
                                          <p:val>
                                            <p:strVal val="4/3*#ppt_h"/>
                                          </p:val>
                                        </p:tav>
                                        <p:tav tm="100000">
                                          <p:val>
                                            <p:strVal val="#ppt_h"/>
                                          </p:val>
                                        </p:tav>
                                      </p:tavLst>
                                    </p:anim>
                                  </p:childTnLst>
                                </p:cTn>
                              </p:par>
                              <p:par>
                                <p:cTn id="65" presetID="22" presetClass="entr" presetSubtype="1" fill="hold" nodeType="withEffect">
                                  <p:stCondLst>
                                    <p:cond delay="9000"/>
                                  </p:stCondLst>
                                  <p:childTnLst>
                                    <p:set>
                                      <p:cBhvr>
                                        <p:cTn id="66" dur="1" fill="hold">
                                          <p:stCondLst>
                                            <p:cond delay="0"/>
                                          </p:stCondLst>
                                        </p:cTn>
                                        <p:tgtEl>
                                          <p:spTgt spid="38"/>
                                        </p:tgtEl>
                                        <p:attrNameLst>
                                          <p:attrName>style.visibility</p:attrName>
                                        </p:attrNameLst>
                                      </p:cBhvr>
                                      <p:to>
                                        <p:strVal val="visible"/>
                                      </p:to>
                                    </p:set>
                                    <p:animEffect transition="in" filter="wipe(up)">
                                      <p:cBhvr>
                                        <p:cTn id="67" dur="500"/>
                                        <p:tgtEl>
                                          <p:spTgt spid="38"/>
                                        </p:tgtEl>
                                      </p:cBhvr>
                                    </p:animEffect>
                                  </p:childTnLst>
                                </p:cTn>
                              </p:par>
                              <p:par>
                                <p:cTn id="68" presetID="22" presetClass="entr" presetSubtype="8" fill="hold" grpId="0" nodeType="withEffect">
                                  <p:stCondLst>
                                    <p:cond delay="9500"/>
                                  </p:stCondLst>
                                  <p:childTnLst>
                                    <p:set>
                                      <p:cBhvr>
                                        <p:cTn id="69" dur="1" fill="hold">
                                          <p:stCondLst>
                                            <p:cond delay="0"/>
                                          </p:stCondLst>
                                        </p:cTn>
                                        <p:tgtEl>
                                          <p:spTgt spid="39"/>
                                        </p:tgtEl>
                                        <p:attrNameLst>
                                          <p:attrName>style.visibility</p:attrName>
                                        </p:attrNameLst>
                                      </p:cBhvr>
                                      <p:to>
                                        <p:strVal val="visible"/>
                                      </p:to>
                                    </p:set>
                                    <p:animEffect transition="in" filter="wipe(left)">
                                      <p:cBhvr>
                                        <p:cTn id="70"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7" grpId="0" animBg="1"/>
      <p:bldP spid="18" grpId="0" animBg="1"/>
      <p:bldP spid="19" grpId="0" animBg="1"/>
      <p:bldP spid="20" grpId="0" animBg="1"/>
      <p:bldP spid="21" grpId="0" animBg="1"/>
      <p:bldP spid="29" grpId="0"/>
      <p:bldP spid="31" grpId="0"/>
      <p:bldP spid="33" grpId="0"/>
      <p:bldP spid="35" grpId="0"/>
      <p:bldP spid="37" grpId="0"/>
      <p:bldP spid="3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3"/>
          <p:cNvSpPr txBox="1"/>
          <p:nvPr/>
        </p:nvSpPr>
        <p:spPr>
          <a:xfrm>
            <a:off x="2768970" y="248083"/>
            <a:ext cx="3777531"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zh-CN" altLang="en-US" sz="3600" kern="0" dirty="0">
                <a:solidFill>
                  <a:srgbClr val="00C8D8"/>
                </a:solidFill>
                <a:latin typeface="微软雅黑" panose="020B0503020204020204" pitchFamily="34" charset="-122"/>
                <a:ea typeface="微软雅黑" panose="020B0503020204020204" pitchFamily="34" charset="-122"/>
              </a:rPr>
              <a:t>企业荣誉</a:t>
            </a:r>
          </a:p>
        </p:txBody>
      </p:sp>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41522" y="2306609"/>
            <a:ext cx="3898720" cy="4683184"/>
          </a:xfrm>
          <a:prstGeom prst="rect">
            <a:avLst/>
          </a:prstGeom>
        </p:spPr>
      </p:pic>
      <p:sp>
        <p:nvSpPr>
          <p:cNvPr id="7" name="Text Box 18"/>
          <p:cNvSpPr txBox="1">
            <a:spLocks noChangeArrowheads="1"/>
          </p:cNvSpPr>
          <p:nvPr/>
        </p:nvSpPr>
        <p:spPr bwMode="auto">
          <a:xfrm>
            <a:off x="5579841" y="3517597"/>
            <a:ext cx="4728482" cy="338422"/>
          </a:xfrm>
          <a:prstGeom prst="rect">
            <a:avLst/>
          </a:prstGeom>
        </p:spPr>
        <p:txBody>
          <a:bodyPr wrap="square">
            <a:spAutoFit/>
          </a:bodyPr>
          <a:lstStyle>
            <a:defPPr>
              <a:defRPr lang="zh-CN"/>
            </a:defPPr>
            <a:lvl1pPr algn="just">
              <a:defRPr>
                <a:solidFill>
                  <a:schemeClr val="bg2"/>
                </a:solidFill>
                <a:latin typeface="+mj-ea"/>
                <a:ea typeface="+mj-ea"/>
              </a:defRPr>
            </a:lvl1pPr>
          </a:lstStyle>
          <a:p>
            <a:r>
              <a:rPr lang="zh-CN" altLang="en-US" sz="1599" dirty="0">
                <a:solidFill>
                  <a:srgbClr val="00C8D8"/>
                </a:solidFill>
                <a:latin typeface="微软雅黑" panose="020B0503020204020204" pitchFamily="34" charset="-122"/>
                <a:ea typeface="微软雅黑" panose="020B0503020204020204" pitchFamily="34" charset="-122"/>
              </a:rPr>
              <a:t>公司</a:t>
            </a:r>
            <a:r>
              <a:rPr lang="zh-CN" altLang="de-DE" sz="1599" dirty="0">
                <a:solidFill>
                  <a:srgbClr val="00C8D8"/>
                </a:solidFill>
                <a:latin typeface="微软雅黑" panose="020B0503020204020204" pitchFamily="34" charset="-122"/>
                <a:ea typeface="微软雅黑" panose="020B0503020204020204" pitchFamily="34" charset="-122"/>
              </a:rPr>
              <a:t>荣获“</a:t>
            </a:r>
            <a:r>
              <a:rPr lang="zh-CN" altLang="en-US" sz="1599" dirty="0">
                <a:solidFill>
                  <a:srgbClr val="00C8D8"/>
                </a:solidFill>
                <a:latin typeface="微软雅黑" panose="020B0503020204020204" pitchFamily="34" charset="-122"/>
                <a:ea typeface="微软雅黑" panose="020B0503020204020204" pitchFamily="34" charset="-122"/>
              </a:rPr>
              <a:t>北京市</a:t>
            </a:r>
            <a:r>
              <a:rPr lang="zh-CN" altLang="de-DE" sz="1599" dirty="0">
                <a:solidFill>
                  <a:srgbClr val="00C8D8"/>
                </a:solidFill>
                <a:latin typeface="微软雅黑" panose="020B0503020204020204" pitchFamily="34" charset="-122"/>
                <a:ea typeface="微软雅黑" panose="020B0503020204020204" pitchFamily="34" charset="-122"/>
              </a:rPr>
              <a:t>著名品牌”</a:t>
            </a:r>
          </a:p>
        </p:txBody>
      </p:sp>
      <p:sp>
        <p:nvSpPr>
          <p:cNvPr id="9" name="Oval 7"/>
          <p:cNvSpPr>
            <a:spLocks noChangeArrowheads="1"/>
          </p:cNvSpPr>
          <p:nvPr/>
        </p:nvSpPr>
        <p:spPr bwMode="auto">
          <a:xfrm>
            <a:off x="5227286" y="3502236"/>
            <a:ext cx="352555" cy="353654"/>
          </a:xfrm>
          <a:prstGeom prst="ellipse">
            <a:avLst/>
          </a:prstGeom>
          <a:solidFill>
            <a:srgbClr val="00C8D8"/>
          </a:solidFill>
          <a:ln>
            <a:noFill/>
          </a:ln>
        </p:spPr>
        <p:txBody>
          <a:bodyPr/>
          <a:lstStyle/>
          <a:p>
            <a:pPr algn="ctr">
              <a:buFont typeface="Arial" panose="020B0604020202020204" pitchFamily="34" charset="0"/>
              <a:buNone/>
            </a:pPr>
            <a:r>
              <a:rPr lang="en-US" altLang="zh-CN" sz="1200" b="1" dirty="0">
                <a:solidFill>
                  <a:srgbClr val="FFFFFF"/>
                </a:solidFill>
                <a:latin typeface="微软雅黑" panose="020B0503020204020204" pitchFamily="34" charset="-122"/>
                <a:ea typeface="微软雅黑" panose="020B0503020204020204" pitchFamily="34" charset="-122"/>
              </a:rPr>
              <a:t>1</a:t>
            </a:r>
            <a:endParaRPr lang="zh-CN" altLang="en-US" sz="1200" b="1" dirty="0">
              <a:solidFill>
                <a:srgbClr val="FFFFFF"/>
              </a:solidFill>
              <a:latin typeface="微软雅黑" panose="020B0503020204020204" pitchFamily="34" charset="-122"/>
              <a:ea typeface="微软雅黑" panose="020B0503020204020204" pitchFamily="34" charset="-122"/>
            </a:endParaRPr>
          </a:p>
        </p:txBody>
      </p:sp>
      <p:sp>
        <p:nvSpPr>
          <p:cNvPr id="12" name="Text Box 18"/>
          <p:cNvSpPr txBox="1">
            <a:spLocks noChangeArrowheads="1"/>
          </p:cNvSpPr>
          <p:nvPr/>
        </p:nvSpPr>
        <p:spPr bwMode="auto">
          <a:xfrm>
            <a:off x="5579841" y="4104222"/>
            <a:ext cx="4728482" cy="338422"/>
          </a:xfrm>
          <a:prstGeom prst="rect">
            <a:avLst/>
          </a:prstGeom>
        </p:spPr>
        <p:txBody>
          <a:bodyPr wrap="square">
            <a:spAutoFit/>
          </a:bodyPr>
          <a:lstStyle>
            <a:defPPr>
              <a:defRPr lang="zh-CN"/>
            </a:defPPr>
            <a:lvl1pPr algn="just">
              <a:defRPr>
                <a:solidFill>
                  <a:schemeClr val="bg2"/>
                </a:solidFill>
                <a:latin typeface="+mj-ea"/>
                <a:ea typeface="+mj-ea"/>
              </a:defRPr>
            </a:lvl1pPr>
          </a:lstStyle>
          <a:p>
            <a:r>
              <a:rPr lang="zh-CN" altLang="en-US" sz="1599" dirty="0">
                <a:solidFill>
                  <a:srgbClr val="1F3240"/>
                </a:solidFill>
                <a:latin typeface="微软雅黑" panose="020B0503020204020204" pitchFamily="34" charset="-122"/>
                <a:ea typeface="微软雅黑" panose="020B0503020204020204" pitchFamily="34" charset="-122"/>
              </a:rPr>
              <a:t>公司</a:t>
            </a:r>
            <a:r>
              <a:rPr lang="zh-CN" altLang="de-DE" sz="1599" dirty="0">
                <a:solidFill>
                  <a:srgbClr val="1F3240"/>
                </a:solidFill>
                <a:latin typeface="微软雅黑" panose="020B0503020204020204" pitchFamily="34" charset="-122"/>
                <a:ea typeface="微软雅黑" panose="020B0503020204020204" pitchFamily="34" charset="-122"/>
              </a:rPr>
              <a:t>荣获“中国</a:t>
            </a:r>
            <a:r>
              <a:rPr lang="zh-CN" altLang="en-US" sz="1599" dirty="0">
                <a:solidFill>
                  <a:srgbClr val="1F3240"/>
                </a:solidFill>
                <a:latin typeface="微软雅黑" panose="020B0503020204020204" pitchFamily="34" charset="-122"/>
                <a:ea typeface="微软雅黑" panose="020B0503020204020204" pitchFamily="34" charset="-122"/>
              </a:rPr>
              <a:t>电机</a:t>
            </a:r>
            <a:r>
              <a:rPr lang="zh-CN" altLang="de-DE" sz="1599" dirty="0">
                <a:solidFill>
                  <a:srgbClr val="1F3240"/>
                </a:solidFill>
                <a:latin typeface="微软雅黑" panose="020B0503020204020204" pitchFamily="34" charset="-122"/>
                <a:ea typeface="微软雅黑" panose="020B0503020204020204" pitchFamily="34" charset="-122"/>
              </a:rPr>
              <a:t>行业十大品牌”</a:t>
            </a:r>
          </a:p>
        </p:txBody>
      </p:sp>
      <p:sp>
        <p:nvSpPr>
          <p:cNvPr id="13" name="Oval 7"/>
          <p:cNvSpPr>
            <a:spLocks noChangeArrowheads="1"/>
          </p:cNvSpPr>
          <p:nvPr/>
        </p:nvSpPr>
        <p:spPr bwMode="auto">
          <a:xfrm>
            <a:off x="5227286" y="4088861"/>
            <a:ext cx="352555" cy="353654"/>
          </a:xfrm>
          <a:prstGeom prst="ellipse">
            <a:avLst/>
          </a:prstGeom>
          <a:solidFill>
            <a:srgbClr val="1F3240"/>
          </a:solidFill>
          <a:ln>
            <a:noFill/>
          </a:ln>
        </p:spPr>
        <p:txBody>
          <a:bodyPr/>
          <a:lstStyle/>
          <a:p>
            <a:pPr algn="ctr">
              <a:buFont typeface="Arial" panose="020B0604020202020204" pitchFamily="34" charset="0"/>
              <a:buNone/>
            </a:pPr>
            <a:r>
              <a:rPr lang="en-US" altLang="zh-CN" sz="1200" b="1" dirty="0">
                <a:solidFill>
                  <a:srgbClr val="FFFFFF"/>
                </a:solidFill>
                <a:latin typeface="微软雅黑" panose="020B0503020204020204" pitchFamily="34" charset="-122"/>
                <a:ea typeface="微软雅黑" panose="020B0503020204020204" pitchFamily="34" charset="-122"/>
              </a:rPr>
              <a:t>2</a:t>
            </a:r>
            <a:endParaRPr lang="zh-CN" altLang="en-US" sz="1200" b="1" dirty="0">
              <a:solidFill>
                <a:srgbClr val="FFFFFF"/>
              </a:solidFill>
              <a:latin typeface="微软雅黑" panose="020B0503020204020204" pitchFamily="34" charset="-122"/>
              <a:ea typeface="微软雅黑" panose="020B0503020204020204" pitchFamily="34" charset="-122"/>
            </a:endParaRPr>
          </a:p>
        </p:txBody>
      </p:sp>
      <p:sp>
        <p:nvSpPr>
          <p:cNvPr id="14" name="Text Box 18"/>
          <p:cNvSpPr txBox="1">
            <a:spLocks noChangeArrowheads="1"/>
          </p:cNvSpPr>
          <p:nvPr/>
        </p:nvSpPr>
        <p:spPr bwMode="auto">
          <a:xfrm>
            <a:off x="5579841" y="4663562"/>
            <a:ext cx="4728482" cy="338422"/>
          </a:xfrm>
          <a:prstGeom prst="rect">
            <a:avLst/>
          </a:prstGeom>
        </p:spPr>
        <p:txBody>
          <a:bodyPr wrap="square">
            <a:spAutoFit/>
          </a:bodyPr>
          <a:lstStyle>
            <a:defPPr>
              <a:defRPr lang="zh-CN"/>
            </a:defPPr>
            <a:lvl1pPr algn="just">
              <a:defRPr>
                <a:solidFill>
                  <a:schemeClr val="bg2"/>
                </a:solidFill>
                <a:latin typeface="+mj-ea"/>
                <a:ea typeface="+mj-ea"/>
              </a:defRPr>
            </a:lvl1pPr>
          </a:lstStyle>
          <a:p>
            <a:r>
              <a:rPr lang="zh-CN" altLang="en-US" sz="1599" dirty="0">
                <a:solidFill>
                  <a:srgbClr val="00C8D8"/>
                </a:solidFill>
                <a:latin typeface="微软雅黑" panose="020B0503020204020204" pitchFamily="34" charset="-122"/>
                <a:ea typeface="微软雅黑" panose="020B0503020204020204" pitchFamily="34" charset="-122"/>
              </a:rPr>
              <a:t>公司</a:t>
            </a:r>
            <a:r>
              <a:rPr lang="zh-CN" altLang="de-DE" sz="1599" dirty="0">
                <a:solidFill>
                  <a:srgbClr val="00C8D8"/>
                </a:solidFill>
                <a:latin typeface="微软雅黑" panose="020B0503020204020204" pitchFamily="34" charset="-122"/>
                <a:ea typeface="微软雅黑" panose="020B0503020204020204" pitchFamily="34" charset="-122"/>
              </a:rPr>
              <a:t>荣获质量、服务、诚信</a:t>
            </a:r>
            <a:r>
              <a:rPr lang="de-DE" altLang="zh-CN" sz="1599" dirty="0">
                <a:solidFill>
                  <a:srgbClr val="00C8D8"/>
                </a:solidFill>
                <a:latin typeface="微软雅黑" panose="020B0503020204020204" pitchFamily="34" charset="-122"/>
                <a:ea typeface="微软雅黑" panose="020B0503020204020204" pitchFamily="34" charset="-122"/>
              </a:rPr>
              <a:t>AAA</a:t>
            </a:r>
            <a:r>
              <a:rPr lang="zh-CN" altLang="de-DE" sz="1599" dirty="0">
                <a:solidFill>
                  <a:srgbClr val="00C8D8"/>
                </a:solidFill>
                <a:latin typeface="微软雅黑" panose="020B0503020204020204" pitchFamily="34" charset="-122"/>
                <a:ea typeface="微软雅黑" panose="020B0503020204020204" pitchFamily="34" charset="-122"/>
              </a:rPr>
              <a:t>单位</a:t>
            </a:r>
          </a:p>
        </p:txBody>
      </p:sp>
      <p:sp>
        <p:nvSpPr>
          <p:cNvPr id="15" name="Oval 7"/>
          <p:cNvSpPr>
            <a:spLocks noChangeArrowheads="1"/>
          </p:cNvSpPr>
          <p:nvPr/>
        </p:nvSpPr>
        <p:spPr bwMode="auto">
          <a:xfrm>
            <a:off x="5227286" y="4648201"/>
            <a:ext cx="352555" cy="353654"/>
          </a:xfrm>
          <a:prstGeom prst="ellipse">
            <a:avLst/>
          </a:prstGeom>
          <a:solidFill>
            <a:srgbClr val="00C8D8"/>
          </a:solidFill>
          <a:ln>
            <a:noFill/>
          </a:ln>
        </p:spPr>
        <p:txBody>
          <a:bodyPr/>
          <a:lstStyle/>
          <a:p>
            <a:pPr algn="ctr">
              <a:buFont typeface="Arial" panose="020B0604020202020204" pitchFamily="34" charset="0"/>
              <a:buNone/>
            </a:pPr>
            <a:r>
              <a:rPr lang="en-US" altLang="zh-CN" sz="1200" b="1" dirty="0">
                <a:solidFill>
                  <a:srgbClr val="FFFFFF"/>
                </a:solidFill>
                <a:latin typeface="微软雅黑" panose="020B0503020204020204" pitchFamily="34" charset="-122"/>
                <a:ea typeface="微软雅黑" panose="020B0503020204020204" pitchFamily="34" charset="-122"/>
              </a:rPr>
              <a:t>3</a:t>
            </a:r>
            <a:endParaRPr lang="zh-CN" altLang="en-US" sz="1200" b="1" dirty="0">
              <a:solidFill>
                <a:srgbClr val="FFFFFF"/>
              </a:solidFill>
              <a:latin typeface="微软雅黑" panose="020B0503020204020204" pitchFamily="34" charset="-122"/>
              <a:ea typeface="微软雅黑" panose="020B0503020204020204" pitchFamily="34" charset="-122"/>
            </a:endParaRPr>
          </a:p>
        </p:txBody>
      </p:sp>
      <p:sp>
        <p:nvSpPr>
          <p:cNvPr id="16" name="Text Box 18"/>
          <p:cNvSpPr txBox="1">
            <a:spLocks noChangeArrowheads="1"/>
          </p:cNvSpPr>
          <p:nvPr/>
        </p:nvSpPr>
        <p:spPr bwMode="auto">
          <a:xfrm>
            <a:off x="5579841" y="5209259"/>
            <a:ext cx="4728482" cy="338422"/>
          </a:xfrm>
          <a:prstGeom prst="rect">
            <a:avLst/>
          </a:prstGeom>
        </p:spPr>
        <p:txBody>
          <a:bodyPr wrap="square">
            <a:spAutoFit/>
          </a:bodyPr>
          <a:lstStyle>
            <a:defPPr>
              <a:defRPr lang="zh-CN"/>
            </a:defPPr>
            <a:lvl1pPr algn="just">
              <a:defRPr>
                <a:solidFill>
                  <a:schemeClr val="bg2"/>
                </a:solidFill>
                <a:latin typeface="+mj-ea"/>
                <a:ea typeface="+mj-ea"/>
              </a:defRPr>
            </a:lvl1pPr>
          </a:lstStyle>
          <a:p>
            <a:r>
              <a:rPr lang="zh-CN" altLang="en-US" sz="1599" dirty="0">
                <a:solidFill>
                  <a:srgbClr val="1F3240"/>
                </a:solidFill>
                <a:latin typeface="微软雅黑" panose="020B0503020204020204" pitchFamily="34" charset="-122"/>
                <a:ea typeface="微软雅黑" panose="020B0503020204020204" pitchFamily="34" charset="-122"/>
              </a:rPr>
              <a:t>公司</a:t>
            </a:r>
            <a:r>
              <a:rPr lang="zh-CN" altLang="de-DE" sz="1599" dirty="0">
                <a:solidFill>
                  <a:srgbClr val="1F3240"/>
                </a:solidFill>
                <a:latin typeface="微软雅黑" panose="020B0503020204020204" pitchFamily="34" charset="-122"/>
                <a:ea typeface="微软雅黑" panose="020B0503020204020204" pitchFamily="34" charset="-122"/>
              </a:rPr>
              <a:t>荣获</a:t>
            </a:r>
            <a:r>
              <a:rPr lang="zh-CN" altLang="en-US" sz="1599" dirty="0">
                <a:solidFill>
                  <a:srgbClr val="1F3240"/>
                </a:solidFill>
                <a:latin typeface="微软雅黑" panose="020B0503020204020204" pitchFamily="34" charset="-122"/>
                <a:ea typeface="微软雅黑" panose="020B0503020204020204" pitchFamily="34" charset="-122"/>
              </a:rPr>
              <a:t>北京市</a:t>
            </a:r>
            <a:r>
              <a:rPr lang="zh-CN" altLang="de-DE" sz="1599" dirty="0">
                <a:solidFill>
                  <a:srgbClr val="1F3240"/>
                </a:solidFill>
                <a:latin typeface="微软雅黑" panose="020B0503020204020204" pitchFamily="34" charset="-122"/>
                <a:ea typeface="微软雅黑" panose="020B0503020204020204" pitchFamily="34" charset="-122"/>
              </a:rPr>
              <a:t>“</a:t>
            </a:r>
            <a:r>
              <a:rPr lang="zh-CN" altLang="en-US" sz="1599" dirty="0">
                <a:solidFill>
                  <a:srgbClr val="1F3240"/>
                </a:solidFill>
                <a:latin typeface="微软雅黑" panose="020B0503020204020204" pitchFamily="34" charset="-122"/>
                <a:ea typeface="微软雅黑" panose="020B0503020204020204" pitchFamily="34" charset="-122"/>
              </a:rPr>
              <a:t>重合同守信用单位</a:t>
            </a:r>
            <a:r>
              <a:rPr lang="zh-CN" altLang="de-DE" sz="1599" dirty="0">
                <a:solidFill>
                  <a:srgbClr val="1F3240"/>
                </a:solidFill>
                <a:latin typeface="微软雅黑" panose="020B0503020204020204" pitchFamily="34" charset="-122"/>
                <a:ea typeface="微软雅黑" panose="020B0503020204020204" pitchFamily="34" charset="-122"/>
              </a:rPr>
              <a:t>”</a:t>
            </a:r>
          </a:p>
        </p:txBody>
      </p:sp>
      <p:sp>
        <p:nvSpPr>
          <p:cNvPr id="17" name="Oval 7"/>
          <p:cNvSpPr>
            <a:spLocks noChangeArrowheads="1"/>
          </p:cNvSpPr>
          <p:nvPr/>
        </p:nvSpPr>
        <p:spPr bwMode="auto">
          <a:xfrm>
            <a:off x="5227286" y="5193898"/>
            <a:ext cx="352555" cy="353654"/>
          </a:xfrm>
          <a:prstGeom prst="ellipse">
            <a:avLst/>
          </a:prstGeom>
          <a:solidFill>
            <a:srgbClr val="1F3240"/>
          </a:solidFill>
          <a:ln>
            <a:noFill/>
          </a:ln>
        </p:spPr>
        <p:txBody>
          <a:bodyPr/>
          <a:lstStyle/>
          <a:p>
            <a:pPr algn="ctr">
              <a:buFont typeface="Arial" panose="020B0604020202020204" pitchFamily="34" charset="0"/>
              <a:buNone/>
            </a:pPr>
            <a:r>
              <a:rPr lang="en-US" altLang="zh-CN" sz="1200" b="1" dirty="0">
                <a:solidFill>
                  <a:srgbClr val="FFFFFF"/>
                </a:solidFill>
                <a:latin typeface="微软雅黑" panose="020B0503020204020204" pitchFamily="34" charset="-122"/>
                <a:ea typeface="微软雅黑" panose="020B0503020204020204" pitchFamily="34" charset="-122"/>
              </a:rPr>
              <a:t>4</a:t>
            </a:r>
            <a:endParaRPr lang="zh-CN" altLang="en-US" sz="1200" b="1" dirty="0">
              <a:solidFill>
                <a:srgbClr val="FFFFFF"/>
              </a:solidFill>
              <a:latin typeface="微软雅黑" panose="020B0503020204020204" pitchFamily="34" charset="-122"/>
              <a:ea typeface="微软雅黑" panose="020B0503020204020204" pitchFamily="34" charset="-122"/>
            </a:endParaRPr>
          </a:p>
        </p:txBody>
      </p:sp>
      <p:sp>
        <p:nvSpPr>
          <p:cNvPr id="18" name="Text Box 18"/>
          <p:cNvSpPr txBox="1">
            <a:spLocks noChangeArrowheads="1"/>
          </p:cNvSpPr>
          <p:nvPr/>
        </p:nvSpPr>
        <p:spPr bwMode="auto">
          <a:xfrm>
            <a:off x="5579841" y="5782241"/>
            <a:ext cx="4728482" cy="338422"/>
          </a:xfrm>
          <a:prstGeom prst="rect">
            <a:avLst/>
          </a:prstGeom>
        </p:spPr>
        <p:txBody>
          <a:bodyPr wrap="square">
            <a:spAutoFit/>
          </a:bodyPr>
          <a:lstStyle>
            <a:defPPr>
              <a:defRPr lang="zh-CN"/>
            </a:defPPr>
            <a:lvl1pPr algn="just">
              <a:defRPr>
                <a:solidFill>
                  <a:schemeClr val="bg2"/>
                </a:solidFill>
                <a:latin typeface="+mj-ea"/>
                <a:ea typeface="+mj-ea"/>
              </a:defRPr>
            </a:lvl1pPr>
          </a:lstStyle>
          <a:p>
            <a:r>
              <a:rPr lang="zh-CN" altLang="en-US" sz="1599" dirty="0">
                <a:solidFill>
                  <a:srgbClr val="00C8D8"/>
                </a:solidFill>
                <a:latin typeface="微软雅黑" panose="020B0503020204020204" pitchFamily="34" charset="-122"/>
                <a:ea typeface="微软雅黑" panose="020B0503020204020204" pitchFamily="34" charset="-122"/>
              </a:rPr>
              <a:t>公司</a:t>
            </a:r>
            <a:r>
              <a:rPr lang="zh-CN" altLang="de-DE" sz="1599" dirty="0">
                <a:solidFill>
                  <a:srgbClr val="00C8D8"/>
                </a:solidFill>
                <a:latin typeface="微软雅黑" panose="020B0503020204020204" pitchFamily="34" charset="-122"/>
                <a:ea typeface="微软雅黑" panose="020B0503020204020204" pitchFamily="34" charset="-122"/>
              </a:rPr>
              <a:t>再获殊荣，被评选为“消费者放心满意品牌”</a:t>
            </a:r>
          </a:p>
        </p:txBody>
      </p:sp>
      <p:sp>
        <p:nvSpPr>
          <p:cNvPr id="19" name="Oval 7"/>
          <p:cNvSpPr>
            <a:spLocks noChangeArrowheads="1"/>
          </p:cNvSpPr>
          <p:nvPr/>
        </p:nvSpPr>
        <p:spPr bwMode="auto">
          <a:xfrm>
            <a:off x="5227286" y="5766880"/>
            <a:ext cx="352555" cy="353654"/>
          </a:xfrm>
          <a:prstGeom prst="ellipse">
            <a:avLst/>
          </a:prstGeom>
          <a:solidFill>
            <a:srgbClr val="00C8D8"/>
          </a:solidFill>
          <a:ln>
            <a:noFill/>
          </a:ln>
        </p:spPr>
        <p:txBody>
          <a:bodyPr/>
          <a:lstStyle/>
          <a:p>
            <a:pPr algn="ctr">
              <a:buFont typeface="Arial" panose="020B0604020202020204" pitchFamily="34" charset="0"/>
              <a:buNone/>
            </a:pPr>
            <a:r>
              <a:rPr lang="en-US" altLang="zh-CN" sz="1200" b="1" dirty="0">
                <a:solidFill>
                  <a:srgbClr val="FFFFFF"/>
                </a:solidFill>
                <a:latin typeface="微软雅黑" panose="020B0503020204020204" pitchFamily="34" charset="-122"/>
                <a:ea typeface="微软雅黑" panose="020B0503020204020204" pitchFamily="34" charset="-122"/>
              </a:rPr>
              <a:t>5</a:t>
            </a:r>
            <a:endParaRPr lang="zh-CN" altLang="en-US" sz="1200" b="1" dirty="0">
              <a:solidFill>
                <a:srgbClr val="FFFFFF"/>
              </a:solidFill>
              <a:latin typeface="微软雅黑" panose="020B0503020204020204" pitchFamily="34" charset="-122"/>
              <a:ea typeface="微软雅黑" panose="020B0503020204020204" pitchFamily="34" charset="-122"/>
            </a:endParaRPr>
          </a:p>
        </p:txBody>
      </p:sp>
      <p:pic>
        <p:nvPicPr>
          <p:cNvPr id="20" name="图片 1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56205" y="1430181"/>
            <a:ext cx="1869680" cy="1364447"/>
          </a:xfrm>
          <a:prstGeom prst="rect">
            <a:avLst/>
          </a:prstGeom>
        </p:spPr>
      </p:pic>
      <p:pic>
        <p:nvPicPr>
          <p:cNvPr id="21" name="图片 2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235377" y="1430181"/>
            <a:ext cx="1869680" cy="1364447"/>
          </a:xfrm>
          <a:prstGeom prst="rect">
            <a:avLst/>
          </a:prstGeom>
        </p:spPr>
      </p:pic>
      <p:pic>
        <p:nvPicPr>
          <p:cNvPr id="22" name="图片 2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314550" y="1430181"/>
            <a:ext cx="1872896" cy="1364447"/>
          </a:xfrm>
          <a:prstGeom prst="rect">
            <a:avLst/>
          </a:prstGeom>
        </p:spPr>
      </p:pic>
      <p:sp>
        <p:nvSpPr>
          <p:cNvPr id="23" name="矩形 22"/>
          <p:cNvSpPr/>
          <p:nvPr/>
        </p:nvSpPr>
        <p:spPr>
          <a:xfrm>
            <a:off x="-806824" y="847165"/>
            <a:ext cx="524436" cy="88750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矩形 23"/>
          <p:cNvSpPr/>
          <p:nvPr/>
        </p:nvSpPr>
        <p:spPr>
          <a:xfrm>
            <a:off x="-806824" y="1734671"/>
            <a:ext cx="524436" cy="887506"/>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 name="组合 1"/>
          <p:cNvGrpSpPr/>
          <p:nvPr/>
        </p:nvGrpSpPr>
        <p:grpSpPr>
          <a:xfrm>
            <a:off x="354482" y="190001"/>
            <a:ext cx="2228557" cy="763237"/>
            <a:chOff x="157476" y="152440"/>
            <a:chExt cx="2474408" cy="847436"/>
          </a:xfrm>
        </p:grpSpPr>
        <p:sp>
          <p:nvSpPr>
            <p:cNvPr id="25" name="Freeform 24"/>
            <p:cNvSpPr/>
            <p:nvPr/>
          </p:nvSpPr>
          <p:spPr>
            <a:xfrm>
              <a:off x="1332597" y="152440"/>
              <a:ext cx="1299287" cy="847436"/>
            </a:xfrm>
            <a:custGeom>
              <a:avLst/>
              <a:gdLst/>
              <a:ahLst/>
              <a:cxnLst>
                <a:cxn ang="0">
                  <a:pos x="448270" y="0"/>
                </a:cxn>
                <a:cxn ang="0">
                  <a:pos x="2349604" y="0"/>
                </a:cxn>
                <a:cxn ang="0">
                  <a:pos x="2374000" y="55145"/>
                </a:cxn>
                <a:cxn ang="0">
                  <a:pos x="1989769" y="1497335"/>
                </a:cxn>
                <a:cxn ang="0">
                  <a:pos x="1934879" y="1553246"/>
                </a:cxn>
                <a:cxn ang="0">
                  <a:pos x="33544" y="1553246"/>
                </a:cxn>
                <a:cxn ang="0">
                  <a:pos x="8386" y="1497335"/>
                </a:cxn>
                <a:cxn ang="0">
                  <a:pos x="393380" y="55145"/>
                </a:cxn>
                <a:cxn ang="0">
                  <a:pos x="448270" y="0"/>
                </a:cxn>
              </a:cxnLst>
              <a:rect l="0" t="0" r="0" b="0"/>
              <a:pathLst>
                <a:path w="3125" h="2028">
                  <a:moveTo>
                    <a:pt x="588" y="0"/>
                  </a:moveTo>
                  <a:lnTo>
                    <a:pt x="3082" y="0"/>
                  </a:lnTo>
                  <a:cubicBezTo>
                    <a:pt x="3110" y="0"/>
                    <a:pt x="3125" y="32"/>
                    <a:pt x="3114" y="72"/>
                  </a:cubicBezTo>
                  <a:lnTo>
                    <a:pt x="2610" y="1955"/>
                  </a:lnTo>
                  <a:cubicBezTo>
                    <a:pt x="2599" y="1995"/>
                    <a:pt x="2567" y="2028"/>
                    <a:pt x="2538" y="2028"/>
                  </a:cubicBezTo>
                  <a:lnTo>
                    <a:pt x="44" y="2028"/>
                  </a:lnTo>
                  <a:cubicBezTo>
                    <a:pt x="15" y="2028"/>
                    <a:pt x="0" y="1995"/>
                    <a:pt x="11" y="1955"/>
                  </a:cubicBezTo>
                  <a:lnTo>
                    <a:pt x="516" y="72"/>
                  </a:lnTo>
                  <a:cubicBezTo>
                    <a:pt x="527" y="32"/>
                    <a:pt x="559" y="0"/>
                    <a:pt x="588" y="0"/>
                  </a:cubicBez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26" name="Freeform 22"/>
            <p:cNvSpPr/>
            <p:nvPr/>
          </p:nvSpPr>
          <p:spPr>
            <a:xfrm>
              <a:off x="157476" y="152440"/>
              <a:ext cx="1298421" cy="846571"/>
            </a:xfrm>
            <a:custGeom>
              <a:avLst/>
              <a:gdLst/>
              <a:ahLst/>
              <a:cxnLst>
                <a:cxn ang="0">
                  <a:pos x="448114" y="0"/>
                </a:cxn>
                <a:cxn ang="0">
                  <a:pos x="2346501" y="0"/>
                </a:cxn>
                <a:cxn ang="0">
                  <a:pos x="2372412" y="56677"/>
                </a:cxn>
                <a:cxn ang="0">
                  <a:pos x="1988314" y="1496569"/>
                </a:cxn>
                <a:cxn ang="0">
                  <a:pos x="1932681" y="1553246"/>
                </a:cxn>
                <a:cxn ang="0">
                  <a:pos x="33532" y="1553246"/>
                </a:cxn>
                <a:cxn ang="0">
                  <a:pos x="8383" y="1496569"/>
                </a:cxn>
                <a:cxn ang="0">
                  <a:pos x="392481" y="56677"/>
                </a:cxn>
                <a:cxn ang="0">
                  <a:pos x="448114" y="0"/>
                </a:cxn>
              </a:cxnLst>
              <a:rect l="0" t="0" r="0" b="0"/>
              <a:pathLst>
                <a:path w="3124" h="2028">
                  <a:moveTo>
                    <a:pt x="588" y="0"/>
                  </a:moveTo>
                  <a:lnTo>
                    <a:pt x="3079" y="0"/>
                  </a:lnTo>
                  <a:cubicBezTo>
                    <a:pt x="3109" y="0"/>
                    <a:pt x="3124" y="33"/>
                    <a:pt x="3113" y="74"/>
                  </a:cubicBezTo>
                  <a:lnTo>
                    <a:pt x="2609" y="1954"/>
                  </a:lnTo>
                  <a:cubicBezTo>
                    <a:pt x="2598" y="1994"/>
                    <a:pt x="2565" y="2028"/>
                    <a:pt x="2536" y="2028"/>
                  </a:cubicBezTo>
                  <a:lnTo>
                    <a:pt x="44" y="2028"/>
                  </a:lnTo>
                  <a:cubicBezTo>
                    <a:pt x="15" y="2028"/>
                    <a:pt x="0" y="1994"/>
                    <a:pt x="11" y="1954"/>
                  </a:cubicBezTo>
                  <a:lnTo>
                    <a:pt x="515" y="74"/>
                  </a:lnTo>
                  <a:cubicBezTo>
                    <a:pt x="526" y="33"/>
                    <a:pt x="559" y="0"/>
                    <a:pt x="588" y="0"/>
                  </a:cubicBez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grpSp>
      <p:sp>
        <p:nvSpPr>
          <p:cNvPr id="27" name="Freeform 29"/>
          <p:cNvSpPr/>
          <p:nvPr/>
        </p:nvSpPr>
        <p:spPr>
          <a:xfrm>
            <a:off x="1749693" y="403409"/>
            <a:ext cx="441189" cy="335641"/>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FFFFFF"/>
          </a:solidFill>
          <a:ln w="9525">
            <a:noFill/>
          </a:ln>
        </p:spPr>
        <p:txBody>
          <a:bodyPr/>
          <a:lstStyle/>
          <a:p>
            <a:endParaRPr lang="zh-CN" altLang="en-US" sz="1799" dirty="0">
              <a:ea typeface="微软雅黑" panose="020B0503020204020204" pitchFamily="34" charset="-122"/>
            </a:endParaRPr>
          </a:p>
        </p:txBody>
      </p:sp>
      <p:sp>
        <p:nvSpPr>
          <p:cNvPr id="28" name="TextBox 23"/>
          <p:cNvSpPr txBox="1"/>
          <p:nvPr/>
        </p:nvSpPr>
        <p:spPr>
          <a:xfrm>
            <a:off x="488478" y="368127"/>
            <a:ext cx="1127219" cy="3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en-US" altLang="zh-CN" sz="1800" kern="0" dirty="0" smtClean="0">
                <a:solidFill>
                  <a:srgbClr val="FFFFFF"/>
                </a:solidFill>
                <a:latin typeface="微软雅黑" panose="020B0503020204020204" pitchFamily="34" charset="-122"/>
                <a:ea typeface="微软雅黑" panose="020B0503020204020204" pitchFamily="34" charset="-122"/>
              </a:rPr>
              <a:t>LOGO</a:t>
            </a:r>
            <a:endParaRPr lang="zh-CN" altLang="en-US" sz="1800" kern="0" dirty="0">
              <a:solidFill>
                <a:srgbClr val="FFFFFF"/>
              </a:solidFill>
              <a:latin typeface="微软雅黑" panose="020B0503020204020204" pitchFamily="34" charset="-122"/>
              <a:ea typeface="微软雅黑" panose="020B0503020204020204" pitchFamily="34" charset="-122"/>
            </a:endParaRPr>
          </a:p>
        </p:txBody>
      </p:sp>
      <p:sp>
        <p:nvSpPr>
          <p:cNvPr id="29" name="Freeform 28"/>
          <p:cNvSpPr/>
          <p:nvPr/>
        </p:nvSpPr>
        <p:spPr>
          <a:xfrm>
            <a:off x="9720767" y="525691"/>
            <a:ext cx="491880" cy="375265"/>
          </a:xfrm>
          <a:custGeom>
            <a:avLst/>
            <a:gdLst/>
            <a:ahLst/>
            <a:cxnLst>
              <a:cxn ang="0">
                <a:pos x="523584" y="195509"/>
              </a:cxn>
              <a:cxn ang="0">
                <a:pos x="468711" y="250712"/>
              </a:cxn>
              <a:cxn ang="0">
                <a:pos x="320857" y="399452"/>
              </a:cxn>
              <a:cxn ang="0">
                <a:pos x="210348" y="399452"/>
              </a:cxn>
              <a:cxn ang="0">
                <a:pos x="374206" y="234611"/>
              </a:cxn>
              <a:cxn ang="0">
                <a:pos x="0" y="234611"/>
              </a:cxn>
              <a:cxn ang="0">
                <a:pos x="0" y="156407"/>
              </a:cxn>
              <a:cxn ang="0">
                <a:pos x="374206" y="156407"/>
              </a:cxn>
              <a:cxn ang="0">
                <a:pos x="218732" y="0"/>
              </a:cxn>
              <a:cxn ang="0">
                <a:pos x="329241" y="0"/>
              </a:cxn>
              <a:cxn ang="0">
                <a:pos x="468711" y="140307"/>
              </a:cxn>
              <a:cxn ang="0">
                <a:pos x="523584" y="195509"/>
              </a:cxn>
            </a:cxnLst>
            <a:rect l="0" t="0" r="0" b="0"/>
            <a:pathLst>
              <a:path w="687" h="521">
                <a:moveTo>
                  <a:pt x="687" y="255"/>
                </a:moveTo>
                <a:lnTo>
                  <a:pt x="615" y="327"/>
                </a:lnTo>
                <a:lnTo>
                  <a:pt x="421" y="521"/>
                </a:lnTo>
                <a:lnTo>
                  <a:pt x="276" y="521"/>
                </a:lnTo>
                <a:lnTo>
                  <a:pt x="491" y="306"/>
                </a:lnTo>
                <a:lnTo>
                  <a:pt x="0" y="306"/>
                </a:lnTo>
                <a:lnTo>
                  <a:pt x="0" y="204"/>
                </a:lnTo>
                <a:lnTo>
                  <a:pt x="491" y="204"/>
                </a:lnTo>
                <a:lnTo>
                  <a:pt x="287" y="0"/>
                </a:lnTo>
                <a:lnTo>
                  <a:pt x="432" y="0"/>
                </a:lnTo>
                <a:lnTo>
                  <a:pt x="615" y="183"/>
                </a:lnTo>
                <a:lnTo>
                  <a:pt x="687" y="255"/>
                </a:ln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sp>
        <p:nvSpPr>
          <p:cNvPr id="30" name="Freeform 29"/>
          <p:cNvSpPr/>
          <p:nvPr/>
        </p:nvSpPr>
        <p:spPr>
          <a:xfrm>
            <a:off x="10358864" y="68182"/>
            <a:ext cx="624943" cy="475435"/>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Tree>
    <p:extLst>
      <p:ext uri="{BB962C8B-B14F-4D97-AF65-F5344CB8AC3E}">
        <p14:creationId xmlns:p14="http://schemas.microsoft.com/office/powerpoint/2010/main" val="232105444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5644">
        <p15:prstTrans prst="pageCurlDouble"/>
      </p:transition>
    </mc:Choice>
    <mc:Fallback>
      <p:transition spd="slow" advClick="0" advTm="564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1000"/>
                                        <p:tgtEl>
                                          <p:spTgt spid="20"/>
                                        </p:tgtEl>
                                      </p:cBhvr>
                                    </p:animEffect>
                                    <p:anim calcmode="lin" valueType="num">
                                      <p:cBhvr>
                                        <p:cTn id="14" dur="1000" fill="hold"/>
                                        <p:tgtEl>
                                          <p:spTgt spid="20"/>
                                        </p:tgtEl>
                                        <p:attrNameLst>
                                          <p:attrName>ppt_x</p:attrName>
                                        </p:attrNameLst>
                                      </p:cBhvr>
                                      <p:tavLst>
                                        <p:tav tm="0">
                                          <p:val>
                                            <p:strVal val="#ppt_x"/>
                                          </p:val>
                                        </p:tav>
                                        <p:tav tm="100000">
                                          <p:val>
                                            <p:strVal val="#ppt_x"/>
                                          </p:val>
                                        </p:tav>
                                      </p:tavLst>
                                    </p:anim>
                                    <p:anim calcmode="lin" valueType="num">
                                      <p:cBhvr>
                                        <p:cTn id="15" dur="1000" fill="hold"/>
                                        <p:tgtEl>
                                          <p:spTgt spid="20"/>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10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1000"/>
                                        <p:tgtEl>
                                          <p:spTgt spid="21"/>
                                        </p:tgtEl>
                                      </p:cBhvr>
                                    </p:animEffect>
                                    <p:anim calcmode="lin" valueType="num">
                                      <p:cBhvr>
                                        <p:cTn id="19" dur="1000" fill="hold"/>
                                        <p:tgtEl>
                                          <p:spTgt spid="21"/>
                                        </p:tgtEl>
                                        <p:attrNameLst>
                                          <p:attrName>ppt_x</p:attrName>
                                        </p:attrNameLst>
                                      </p:cBhvr>
                                      <p:tavLst>
                                        <p:tav tm="0">
                                          <p:val>
                                            <p:strVal val="#ppt_x"/>
                                          </p:val>
                                        </p:tav>
                                        <p:tav tm="100000">
                                          <p:val>
                                            <p:strVal val="#ppt_x"/>
                                          </p:val>
                                        </p:tav>
                                      </p:tavLst>
                                    </p:anim>
                                    <p:anim calcmode="lin" valueType="num">
                                      <p:cBhvr>
                                        <p:cTn id="20" dur="1000" fill="hold"/>
                                        <p:tgtEl>
                                          <p:spTgt spid="21"/>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20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1000"/>
                                        <p:tgtEl>
                                          <p:spTgt spid="22"/>
                                        </p:tgtEl>
                                      </p:cBhvr>
                                    </p:animEffect>
                                    <p:anim calcmode="lin" valueType="num">
                                      <p:cBhvr>
                                        <p:cTn id="24" dur="1000" fill="hold"/>
                                        <p:tgtEl>
                                          <p:spTgt spid="22"/>
                                        </p:tgtEl>
                                        <p:attrNameLst>
                                          <p:attrName>ppt_x</p:attrName>
                                        </p:attrNameLst>
                                      </p:cBhvr>
                                      <p:tavLst>
                                        <p:tav tm="0">
                                          <p:val>
                                            <p:strVal val="#ppt_x"/>
                                          </p:val>
                                        </p:tav>
                                        <p:tav tm="100000">
                                          <p:val>
                                            <p:strVal val="#ppt_x"/>
                                          </p:val>
                                        </p:tav>
                                      </p:tavLst>
                                    </p:anim>
                                    <p:anim calcmode="lin" valueType="num">
                                      <p:cBhvr>
                                        <p:cTn id="25" dur="1000" fill="hold"/>
                                        <p:tgtEl>
                                          <p:spTgt spid="22"/>
                                        </p:tgtEl>
                                        <p:attrNameLst>
                                          <p:attrName>ppt_y</p:attrName>
                                        </p:attrNameLst>
                                      </p:cBhvr>
                                      <p:tavLst>
                                        <p:tav tm="0">
                                          <p:val>
                                            <p:strVal val="#ppt_y+.1"/>
                                          </p:val>
                                        </p:tav>
                                        <p:tav tm="100000">
                                          <p:val>
                                            <p:strVal val="#ppt_y"/>
                                          </p:val>
                                        </p:tav>
                                      </p:tavLst>
                                    </p:anim>
                                  </p:childTnLst>
                                </p:cTn>
                              </p:par>
                            </p:childTnLst>
                          </p:cTn>
                        </p:par>
                        <p:par>
                          <p:cTn id="26" fill="hold">
                            <p:stCondLst>
                              <p:cond delay="1700"/>
                            </p:stCondLst>
                            <p:childTnLst>
                              <p:par>
                                <p:cTn id="27" presetID="2" presetClass="entr" presetSubtype="6"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1+#ppt_w/2"/>
                                          </p:val>
                                        </p:tav>
                                        <p:tav tm="100000">
                                          <p:val>
                                            <p:strVal val="#ppt_x"/>
                                          </p:val>
                                        </p:tav>
                                      </p:tavLst>
                                    </p:anim>
                                    <p:anim calcmode="lin" valueType="num">
                                      <p:cBhvr additive="base">
                                        <p:cTn id="30" dur="500" fill="hold"/>
                                        <p:tgtEl>
                                          <p:spTgt spid="9"/>
                                        </p:tgtEl>
                                        <p:attrNameLst>
                                          <p:attrName>ppt_y</p:attrName>
                                        </p:attrNameLst>
                                      </p:cBhvr>
                                      <p:tavLst>
                                        <p:tav tm="0">
                                          <p:val>
                                            <p:strVal val="1+#ppt_h/2"/>
                                          </p:val>
                                        </p:tav>
                                        <p:tav tm="100000">
                                          <p:val>
                                            <p:strVal val="#ppt_y"/>
                                          </p:val>
                                        </p:tav>
                                      </p:tavLst>
                                    </p:anim>
                                  </p:childTnLst>
                                </p:cTn>
                              </p:par>
                              <p:par>
                                <p:cTn id="31" presetID="2" presetClass="entr" presetSubtype="6" fill="hold" grpId="0" nodeType="withEffect">
                                  <p:stCondLst>
                                    <p:cond delay="10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1+#ppt_w/2"/>
                                          </p:val>
                                        </p:tav>
                                        <p:tav tm="100000">
                                          <p:val>
                                            <p:strVal val="#ppt_x"/>
                                          </p:val>
                                        </p:tav>
                                      </p:tavLst>
                                    </p:anim>
                                    <p:anim calcmode="lin" valueType="num">
                                      <p:cBhvr additive="base">
                                        <p:cTn id="34" dur="500" fill="hold"/>
                                        <p:tgtEl>
                                          <p:spTgt spid="13"/>
                                        </p:tgtEl>
                                        <p:attrNameLst>
                                          <p:attrName>ppt_y</p:attrName>
                                        </p:attrNameLst>
                                      </p:cBhvr>
                                      <p:tavLst>
                                        <p:tav tm="0">
                                          <p:val>
                                            <p:strVal val="1+#ppt_h/2"/>
                                          </p:val>
                                        </p:tav>
                                        <p:tav tm="100000">
                                          <p:val>
                                            <p:strVal val="#ppt_y"/>
                                          </p:val>
                                        </p:tav>
                                      </p:tavLst>
                                    </p:anim>
                                  </p:childTnLst>
                                </p:cTn>
                              </p:par>
                              <p:par>
                                <p:cTn id="35" presetID="2" presetClass="entr" presetSubtype="6" fill="hold" grpId="0" nodeType="withEffect">
                                  <p:stCondLst>
                                    <p:cond delay="20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1+#ppt_w/2"/>
                                          </p:val>
                                        </p:tav>
                                        <p:tav tm="100000">
                                          <p:val>
                                            <p:strVal val="#ppt_x"/>
                                          </p:val>
                                        </p:tav>
                                      </p:tavLst>
                                    </p:anim>
                                    <p:anim calcmode="lin" valueType="num">
                                      <p:cBhvr additive="base">
                                        <p:cTn id="38" dur="500" fill="hold"/>
                                        <p:tgtEl>
                                          <p:spTgt spid="15"/>
                                        </p:tgtEl>
                                        <p:attrNameLst>
                                          <p:attrName>ppt_y</p:attrName>
                                        </p:attrNameLst>
                                      </p:cBhvr>
                                      <p:tavLst>
                                        <p:tav tm="0">
                                          <p:val>
                                            <p:strVal val="1+#ppt_h/2"/>
                                          </p:val>
                                        </p:tav>
                                        <p:tav tm="100000">
                                          <p:val>
                                            <p:strVal val="#ppt_y"/>
                                          </p:val>
                                        </p:tav>
                                      </p:tavLst>
                                    </p:anim>
                                  </p:childTnLst>
                                </p:cTn>
                              </p:par>
                              <p:par>
                                <p:cTn id="39" presetID="2" presetClass="entr" presetSubtype="6" fill="hold" grpId="0" nodeType="withEffect">
                                  <p:stCondLst>
                                    <p:cond delay="30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fill="hold"/>
                                        <p:tgtEl>
                                          <p:spTgt spid="17"/>
                                        </p:tgtEl>
                                        <p:attrNameLst>
                                          <p:attrName>ppt_x</p:attrName>
                                        </p:attrNameLst>
                                      </p:cBhvr>
                                      <p:tavLst>
                                        <p:tav tm="0">
                                          <p:val>
                                            <p:strVal val="1+#ppt_w/2"/>
                                          </p:val>
                                        </p:tav>
                                        <p:tav tm="100000">
                                          <p:val>
                                            <p:strVal val="#ppt_x"/>
                                          </p:val>
                                        </p:tav>
                                      </p:tavLst>
                                    </p:anim>
                                    <p:anim calcmode="lin" valueType="num">
                                      <p:cBhvr additive="base">
                                        <p:cTn id="42" dur="500" fill="hold"/>
                                        <p:tgtEl>
                                          <p:spTgt spid="17"/>
                                        </p:tgtEl>
                                        <p:attrNameLst>
                                          <p:attrName>ppt_y</p:attrName>
                                        </p:attrNameLst>
                                      </p:cBhvr>
                                      <p:tavLst>
                                        <p:tav tm="0">
                                          <p:val>
                                            <p:strVal val="1+#ppt_h/2"/>
                                          </p:val>
                                        </p:tav>
                                        <p:tav tm="100000">
                                          <p:val>
                                            <p:strVal val="#ppt_y"/>
                                          </p:val>
                                        </p:tav>
                                      </p:tavLst>
                                    </p:anim>
                                  </p:childTnLst>
                                </p:cTn>
                              </p:par>
                              <p:par>
                                <p:cTn id="43" presetID="2" presetClass="entr" presetSubtype="6" fill="hold" grpId="0" nodeType="withEffect">
                                  <p:stCondLst>
                                    <p:cond delay="40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500" fill="hold"/>
                                        <p:tgtEl>
                                          <p:spTgt spid="19"/>
                                        </p:tgtEl>
                                        <p:attrNameLst>
                                          <p:attrName>ppt_x</p:attrName>
                                        </p:attrNameLst>
                                      </p:cBhvr>
                                      <p:tavLst>
                                        <p:tav tm="0">
                                          <p:val>
                                            <p:strVal val="1+#ppt_w/2"/>
                                          </p:val>
                                        </p:tav>
                                        <p:tav tm="100000">
                                          <p:val>
                                            <p:strVal val="#ppt_x"/>
                                          </p:val>
                                        </p:tav>
                                      </p:tavLst>
                                    </p:anim>
                                    <p:anim calcmode="lin" valueType="num">
                                      <p:cBhvr additive="base">
                                        <p:cTn id="46" dur="500" fill="hold"/>
                                        <p:tgtEl>
                                          <p:spTgt spid="19"/>
                                        </p:tgtEl>
                                        <p:attrNameLst>
                                          <p:attrName>ppt_y</p:attrName>
                                        </p:attrNameLst>
                                      </p:cBhvr>
                                      <p:tavLst>
                                        <p:tav tm="0">
                                          <p:val>
                                            <p:strVal val="1+#ppt_h/2"/>
                                          </p:val>
                                        </p:tav>
                                        <p:tav tm="100000">
                                          <p:val>
                                            <p:strVal val="#ppt_y"/>
                                          </p:val>
                                        </p:tav>
                                      </p:tavLst>
                                    </p:anim>
                                  </p:childTnLst>
                                </p:cTn>
                              </p:par>
                            </p:childTnLst>
                          </p:cTn>
                        </p:par>
                        <p:par>
                          <p:cTn id="47" fill="hold">
                            <p:stCondLst>
                              <p:cond delay="2600"/>
                            </p:stCondLst>
                            <p:childTnLst>
                              <p:par>
                                <p:cTn id="48" presetID="22" presetClass="entr" presetSubtype="8" fill="hold" grpId="0" nodeType="afterEffect">
                                  <p:stCondLst>
                                    <p:cond delay="0"/>
                                  </p:stCondLst>
                                  <p:childTnLst>
                                    <p:set>
                                      <p:cBhvr>
                                        <p:cTn id="49" dur="1" fill="hold">
                                          <p:stCondLst>
                                            <p:cond delay="0"/>
                                          </p:stCondLst>
                                        </p:cTn>
                                        <p:tgtEl>
                                          <p:spTgt spid="7"/>
                                        </p:tgtEl>
                                        <p:attrNameLst>
                                          <p:attrName>style.visibility</p:attrName>
                                        </p:attrNameLst>
                                      </p:cBhvr>
                                      <p:to>
                                        <p:strVal val="visible"/>
                                      </p:to>
                                    </p:set>
                                    <p:animEffect transition="in" filter="wipe(left)">
                                      <p:cBhvr>
                                        <p:cTn id="50" dur="500"/>
                                        <p:tgtEl>
                                          <p:spTgt spid="7"/>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left)">
                                      <p:cBhvr>
                                        <p:cTn id="53" dur="500"/>
                                        <p:tgtEl>
                                          <p:spTgt spid="12"/>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left)">
                                      <p:cBhvr>
                                        <p:cTn id="56" dur="500"/>
                                        <p:tgtEl>
                                          <p:spTgt spid="14"/>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wipe(left)">
                                      <p:cBhvr>
                                        <p:cTn id="59" dur="500"/>
                                        <p:tgtEl>
                                          <p:spTgt spid="16"/>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wipe(left)">
                                      <p:cBhvr>
                                        <p:cTn id="6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P spid="12" grpId="0"/>
      <p:bldP spid="13" grpId="0" animBg="1"/>
      <p:bldP spid="14" grpId="0"/>
      <p:bldP spid="15" grpId="0" animBg="1"/>
      <p:bldP spid="16" grpId="0"/>
      <p:bldP spid="17" grpId="0" animBg="1"/>
      <p:bldP spid="18" grpId="0"/>
      <p:bldP spid="1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3"/>
          <p:cNvSpPr txBox="1"/>
          <p:nvPr/>
        </p:nvSpPr>
        <p:spPr>
          <a:xfrm>
            <a:off x="2768970" y="248083"/>
            <a:ext cx="3777531"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zh-CN" altLang="en-US" sz="3600" kern="0" dirty="0" smtClean="0">
                <a:solidFill>
                  <a:srgbClr val="00C8D8"/>
                </a:solidFill>
                <a:latin typeface="微软雅黑" panose="020B0503020204020204" pitchFamily="34" charset="-122"/>
                <a:ea typeface="微软雅黑" panose="020B0503020204020204" pitchFamily="34" charset="-122"/>
              </a:rPr>
              <a:t>合作伙伴</a:t>
            </a:r>
            <a:endParaRPr lang="zh-CN" altLang="en-US" sz="3600" kern="0" dirty="0">
              <a:solidFill>
                <a:srgbClr val="00C8D8"/>
              </a:solidFill>
              <a:latin typeface="微软雅黑" panose="020B0503020204020204" pitchFamily="34" charset="-122"/>
              <a:ea typeface="微软雅黑" panose="020B0503020204020204" pitchFamily="34" charset="-122"/>
            </a:endParaRPr>
          </a:p>
        </p:txBody>
      </p:sp>
      <p:sp>
        <p:nvSpPr>
          <p:cNvPr id="23" name="矩形 22"/>
          <p:cNvSpPr/>
          <p:nvPr/>
        </p:nvSpPr>
        <p:spPr>
          <a:xfrm>
            <a:off x="-806824" y="847165"/>
            <a:ext cx="524436" cy="887506"/>
          </a:xfrm>
          <a:prstGeom prst="rect">
            <a:avLst/>
          </a:prstGeom>
          <a:solidFill>
            <a:srgbClr val="00C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矩形 23"/>
          <p:cNvSpPr/>
          <p:nvPr/>
        </p:nvSpPr>
        <p:spPr>
          <a:xfrm>
            <a:off x="-806824" y="1734671"/>
            <a:ext cx="524436" cy="887506"/>
          </a:xfrm>
          <a:prstGeom prst="rect">
            <a:avLst/>
          </a:prstGeom>
          <a:solidFill>
            <a:srgbClr val="1F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 name="组合 1"/>
          <p:cNvGrpSpPr/>
          <p:nvPr/>
        </p:nvGrpSpPr>
        <p:grpSpPr>
          <a:xfrm>
            <a:off x="354482" y="190001"/>
            <a:ext cx="2228557" cy="763237"/>
            <a:chOff x="157476" y="152440"/>
            <a:chExt cx="2474408" cy="847436"/>
          </a:xfrm>
        </p:grpSpPr>
        <p:sp>
          <p:nvSpPr>
            <p:cNvPr id="25" name="Freeform 24"/>
            <p:cNvSpPr/>
            <p:nvPr/>
          </p:nvSpPr>
          <p:spPr>
            <a:xfrm>
              <a:off x="1332597" y="152440"/>
              <a:ext cx="1299287" cy="847436"/>
            </a:xfrm>
            <a:custGeom>
              <a:avLst/>
              <a:gdLst/>
              <a:ahLst/>
              <a:cxnLst>
                <a:cxn ang="0">
                  <a:pos x="448270" y="0"/>
                </a:cxn>
                <a:cxn ang="0">
                  <a:pos x="2349604" y="0"/>
                </a:cxn>
                <a:cxn ang="0">
                  <a:pos x="2374000" y="55145"/>
                </a:cxn>
                <a:cxn ang="0">
                  <a:pos x="1989769" y="1497335"/>
                </a:cxn>
                <a:cxn ang="0">
                  <a:pos x="1934879" y="1553246"/>
                </a:cxn>
                <a:cxn ang="0">
                  <a:pos x="33544" y="1553246"/>
                </a:cxn>
                <a:cxn ang="0">
                  <a:pos x="8386" y="1497335"/>
                </a:cxn>
                <a:cxn ang="0">
                  <a:pos x="393380" y="55145"/>
                </a:cxn>
                <a:cxn ang="0">
                  <a:pos x="448270" y="0"/>
                </a:cxn>
              </a:cxnLst>
              <a:rect l="0" t="0" r="0" b="0"/>
              <a:pathLst>
                <a:path w="3125" h="2028">
                  <a:moveTo>
                    <a:pt x="588" y="0"/>
                  </a:moveTo>
                  <a:lnTo>
                    <a:pt x="3082" y="0"/>
                  </a:lnTo>
                  <a:cubicBezTo>
                    <a:pt x="3110" y="0"/>
                    <a:pt x="3125" y="32"/>
                    <a:pt x="3114" y="72"/>
                  </a:cubicBezTo>
                  <a:lnTo>
                    <a:pt x="2610" y="1955"/>
                  </a:lnTo>
                  <a:cubicBezTo>
                    <a:pt x="2599" y="1995"/>
                    <a:pt x="2567" y="2028"/>
                    <a:pt x="2538" y="2028"/>
                  </a:cubicBezTo>
                  <a:lnTo>
                    <a:pt x="44" y="2028"/>
                  </a:lnTo>
                  <a:cubicBezTo>
                    <a:pt x="15" y="2028"/>
                    <a:pt x="0" y="1995"/>
                    <a:pt x="11" y="1955"/>
                  </a:cubicBezTo>
                  <a:lnTo>
                    <a:pt x="516" y="72"/>
                  </a:lnTo>
                  <a:cubicBezTo>
                    <a:pt x="527" y="32"/>
                    <a:pt x="559" y="0"/>
                    <a:pt x="588" y="0"/>
                  </a:cubicBez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26" name="Freeform 22"/>
            <p:cNvSpPr/>
            <p:nvPr/>
          </p:nvSpPr>
          <p:spPr>
            <a:xfrm>
              <a:off x="157476" y="152440"/>
              <a:ext cx="1298421" cy="846571"/>
            </a:xfrm>
            <a:custGeom>
              <a:avLst/>
              <a:gdLst/>
              <a:ahLst/>
              <a:cxnLst>
                <a:cxn ang="0">
                  <a:pos x="448114" y="0"/>
                </a:cxn>
                <a:cxn ang="0">
                  <a:pos x="2346501" y="0"/>
                </a:cxn>
                <a:cxn ang="0">
                  <a:pos x="2372412" y="56677"/>
                </a:cxn>
                <a:cxn ang="0">
                  <a:pos x="1988314" y="1496569"/>
                </a:cxn>
                <a:cxn ang="0">
                  <a:pos x="1932681" y="1553246"/>
                </a:cxn>
                <a:cxn ang="0">
                  <a:pos x="33532" y="1553246"/>
                </a:cxn>
                <a:cxn ang="0">
                  <a:pos x="8383" y="1496569"/>
                </a:cxn>
                <a:cxn ang="0">
                  <a:pos x="392481" y="56677"/>
                </a:cxn>
                <a:cxn ang="0">
                  <a:pos x="448114" y="0"/>
                </a:cxn>
              </a:cxnLst>
              <a:rect l="0" t="0" r="0" b="0"/>
              <a:pathLst>
                <a:path w="3124" h="2028">
                  <a:moveTo>
                    <a:pt x="588" y="0"/>
                  </a:moveTo>
                  <a:lnTo>
                    <a:pt x="3079" y="0"/>
                  </a:lnTo>
                  <a:cubicBezTo>
                    <a:pt x="3109" y="0"/>
                    <a:pt x="3124" y="33"/>
                    <a:pt x="3113" y="74"/>
                  </a:cubicBezTo>
                  <a:lnTo>
                    <a:pt x="2609" y="1954"/>
                  </a:lnTo>
                  <a:cubicBezTo>
                    <a:pt x="2598" y="1994"/>
                    <a:pt x="2565" y="2028"/>
                    <a:pt x="2536" y="2028"/>
                  </a:cubicBezTo>
                  <a:lnTo>
                    <a:pt x="44" y="2028"/>
                  </a:lnTo>
                  <a:cubicBezTo>
                    <a:pt x="15" y="2028"/>
                    <a:pt x="0" y="1994"/>
                    <a:pt x="11" y="1954"/>
                  </a:cubicBezTo>
                  <a:lnTo>
                    <a:pt x="515" y="74"/>
                  </a:lnTo>
                  <a:cubicBezTo>
                    <a:pt x="526" y="33"/>
                    <a:pt x="559" y="0"/>
                    <a:pt x="588" y="0"/>
                  </a:cubicBez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grpSp>
      <p:sp>
        <p:nvSpPr>
          <p:cNvPr id="27" name="Freeform 29"/>
          <p:cNvSpPr/>
          <p:nvPr/>
        </p:nvSpPr>
        <p:spPr>
          <a:xfrm>
            <a:off x="1749693" y="403409"/>
            <a:ext cx="441189" cy="335641"/>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FFFFFF"/>
          </a:solidFill>
          <a:ln w="9525">
            <a:noFill/>
          </a:ln>
        </p:spPr>
        <p:txBody>
          <a:bodyPr/>
          <a:lstStyle/>
          <a:p>
            <a:endParaRPr lang="zh-CN" altLang="en-US" sz="1799" dirty="0">
              <a:ea typeface="微软雅黑" panose="020B0503020204020204" pitchFamily="34" charset="-122"/>
            </a:endParaRPr>
          </a:p>
        </p:txBody>
      </p:sp>
      <p:sp>
        <p:nvSpPr>
          <p:cNvPr id="28" name="TextBox 23"/>
          <p:cNvSpPr txBox="1"/>
          <p:nvPr/>
        </p:nvSpPr>
        <p:spPr>
          <a:xfrm>
            <a:off x="488478" y="368127"/>
            <a:ext cx="1127219" cy="3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defTabSz="914034">
              <a:defRPr/>
            </a:pPr>
            <a:r>
              <a:rPr lang="en-US" altLang="zh-CN" sz="1800" kern="0" dirty="0" smtClean="0">
                <a:solidFill>
                  <a:srgbClr val="FFFFFF"/>
                </a:solidFill>
                <a:latin typeface="微软雅黑" panose="020B0503020204020204" pitchFamily="34" charset="-122"/>
                <a:ea typeface="微软雅黑" panose="020B0503020204020204" pitchFamily="34" charset="-122"/>
              </a:rPr>
              <a:t>LOGO</a:t>
            </a:r>
            <a:endParaRPr lang="zh-CN" altLang="en-US" sz="1800" kern="0" dirty="0">
              <a:solidFill>
                <a:srgbClr val="FFFFFF"/>
              </a:solidFill>
              <a:latin typeface="微软雅黑" panose="020B0503020204020204" pitchFamily="34" charset="-122"/>
              <a:ea typeface="微软雅黑" panose="020B0503020204020204" pitchFamily="34" charset="-122"/>
            </a:endParaRPr>
          </a:p>
        </p:txBody>
      </p:sp>
      <p:sp>
        <p:nvSpPr>
          <p:cNvPr id="12" name="Freeform 28"/>
          <p:cNvSpPr/>
          <p:nvPr/>
        </p:nvSpPr>
        <p:spPr>
          <a:xfrm>
            <a:off x="5584865" y="529454"/>
            <a:ext cx="491880" cy="375265"/>
          </a:xfrm>
          <a:custGeom>
            <a:avLst/>
            <a:gdLst/>
            <a:ahLst/>
            <a:cxnLst>
              <a:cxn ang="0">
                <a:pos x="523584" y="195509"/>
              </a:cxn>
              <a:cxn ang="0">
                <a:pos x="468711" y="250712"/>
              </a:cxn>
              <a:cxn ang="0">
                <a:pos x="320857" y="399452"/>
              </a:cxn>
              <a:cxn ang="0">
                <a:pos x="210348" y="399452"/>
              </a:cxn>
              <a:cxn ang="0">
                <a:pos x="374206" y="234611"/>
              </a:cxn>
              <a:cxn ang="0">
                <a:pos x="0" y="234611"/>
              </a:cxn>
              <a:cxn ang="0">
                <a:pos x="0" y="156407"/>
              </a:cxn>
              <a:cxn ang="0">
                <a:pos x="374206" y="156407"/>
              </a:cxn>
              <a:cxn ang="0">
                <a:pos x="218732" y="0"/>
              </a:cxn>
              <a:cxn ang="0">
                <a:pos x="329241" y="0"/>
              </a:cxn>
              <a:cxn ang="0">
                <a:pos x="468711" y="140307"/>
              </a:cxn>
              <a:cxn ang="0">
                <a:pos x="523584" y="195509"/>
              </a:cxn>
            </a:cxnLst>
            <a:rect l="0" t="0" r="0" b="0"/>
            <a:pathLst>
              <a:path w="687" h="521">
                <a:moveTo>
                  <a:pt x="687" y="255"/>
                </a:moveTo>
                <a:lnTo>
                  <a:pt x="615" y="327"/>
                </a:lnTo>
                <a:lnTo>
                  <a:pt x="421" y="521"/>
                </a:lnTo>
                <a:lnTo>
                  <a:pt x="276" y="521"/>
                </a:lnTo>
                <a:lnTo>
                  <a:pt x="491" y="306"/>
                </a:lnTo>
                <a:lnTo>
                  <a:pt x="0" y="306"/>
                </a:lnTo>
                <a:lnTo>
                  <a:pt x="0" y="204"/>
                </a:lnTo>
                <a:lnTo>
                  <a:pt x="491" y="204"/>
                </a:lnTo>
                <a:lnTo>
                  <a:pt x="287" y="0"/>
                </a:lnTo>
                <a:lnTo>
                  <a:pt x="432" y="0"/>
                </a:lnTo>
                <a:lnTo>
                  <a:pt x="615" y="183"/>
                </a:lnTo>
                <a:lnTo>
                  <a:pt x="687" y="255"/>
                </a:lnTo>
                <a:close/>
              </a:path>
            </a:pathLst>
          </a:custGeom>
          <a:solidFill>
            <a:srgbClr val="1F3240"/>
          </a:solidFill>
          <a:ln w="9525">
            <a:noFill/>
          </a:ln>
        </p:spPr>
        <p:txBody>
          <a:bodyPr/>
          <a:lstStyle/>
          <a:p>
            <a:endParaRPr lang="zh-CN" altLang="en-US" sz="1799" dirty="0">
              <a:ea typeface="微软雅黑" panose="020B0503020204020204" pitchFamily="34" charset="-122"/>
            </a:endParaRPr>
          </a:p>
        </p:txBody>
      </p:sp>
      <p:sp>
        <p:nvSpPr>
          <p:cNvPr id="13" name="Freeform 29"/>
          <p:cNvSpPr/>
          <p:nvPr/>
        </p:nvSpPr>
        <p:spPr>
          <a:xfrm>
            <a:off x="6222962" y="71945"/>
            <a:ext cx="624943" cy="475435"/>
          </a:xfrm>
          <a:custGeom>
            <a:avLst/>
            <a:gdLst/>
            <a:ahLst/>
            <a:cxnLst>
              <a:cxn ang="0">
                <a:pos x="663631" y="247672"/>
              </a:cxn>
              <a:cxn ang="0">
                <a:pos x="593534" y="318216"/>
              </a:cxn>
              <a:cxn ang="0">
                <a:pos x="406103" y="506078"/>
              </a:cxn>
              <a:cxn ang="0">
                <a:pos x="266671" y="506078"/>
              </a:cxn>
              <a:cxn ang="0">
                <a:pos x="473913" y="297513"/>
              </a:cxn>
              <a:cxn ang="0">
                <a:pos x="0" y="297513"/>
              </a:cxn>
              <a:cxn ang="0">
                <a:pos x="0" y="197830"/>
              </a:cxn>
              <a:cxn ang="0">
                <a:pos x="473913" y="197830"/>
              </a:cxn>
              <a:cxn ang="0">
                <a:pos x="278100" y="0"/>
              </a:cxn>
              <a:cxn ang="0">
                <a:pos x="417531" y="0"/>
              </a:cxn>
              <a:cxn ang="0">
                <a:pos x="593534" y="177127"/>
              </a:cxn>
              <a:cxn ang="0">
                <a:pos x="663631" y="247672"/>
              </a:cxn>
            </a:cxnLst>
            <a:rect l="0" t="0" r="0" b="0"/>
            <a:pathLst>
              <a:path w="871" h="660">
                <a:moveTo>
                  <a:pt x="871" y="323"/>
                </a:moveTo>
                <a:lnTo>
                  <a:pt x="779" y="415"/>
                </a:lnTo>
                <a:lnTo>
                  <a:pt x="533" y="660"/>
                </a:lnTo>
                <a:lnTo>
                  <a:pt x="350" y="660"/>
                </a:lnTo>
                <a:lnTo>
                  <a:pt x="622" y="388"/>
                </a:lnTo>
                <a:lnTo>
                  <a:pt x="0" y="388"/>
                </a:lnTo>
                <a:lnTo>
                  <a:pt x="0" y="258"/>
                </a:lnTo>
                <a:lnTo>
                  <a:pt x="622" y="258"/>
                </a:lnTo>
                <a:lnTo>
                  <a:pt x="365" y="0"/>
                </a:lnTo>
                <a:lnTo>
                  <a:pt x="548" y="0"/>
                </a:lnTo>
                <a:lnTo>
                  <a:pt x="779" y="231"/>
                </a:lnTo>
                <a:lnTo>
                  <a:pt x="871" y="323"/>
                </a:lnTo>
                <a:close/>
              </a:path>
            </a:pathLst>
          </a:custGeom>
          <a:solidFill>
            <a:srgbClr val="00C8D8"/>
          </a:solidFill>
          <a:ln w="9525">
            <a:noFill/>
          </a:ln>
        </p:spPr>
        <p:txBody>
          <a:bodyPr/>
          <a:lstStyle/>
          <a:p>
            <a:endParaRPr lang="zh-CN" altLang="en-US" sz="1799" dirty="0">
              <a:ea typeface="微软雅黑" panose="020B0503020204020204" pitchFamily="34" charset="-122"/>
            </a:endParaRPr>
          </a:p>
        </p:txBody>
      </p:sp>
      <p:sp>
        <p:nvSpPr>
          <p:cNvPr id="14" name="矩形 13"/>
          <p:cNvSpPr/>
          <p:nvPr/>
        </p:nvSpPr>
        <p:spPr>
          <a:xfrm>
            <a:off x="1862236" y="2232636"/>
            <a:ext cx="8837772" cy="583896"/>
          </a:xfrm>
          <a:prstGeom prst="rect">
            <a:avLst/>
          </a:prstGeom>
          <a:noFill/>
        </p:spPr>
        <p:txBody>
          <a:bodyPr wrap="square" rtlCol="0">
            <a:spAutoFit/>
          </a:bodyPr>
          <a:lstStyle/>
          <a:p>
            <a:pPr algn="just" defTabSz="913943" fontAlgn="base">
              <a:spcBef>
                <a:spcPct val="0"/>
              </a:spcBef>
              <a:spcAft>
                <a:spcPct val="0"/>
              </a:spcAft>
              <a:defRPr/>
            </a:pPr>
            <a:r>
              <a:rPr lang="zh-CN" altLang="en-US" sz="1599" dirty="0">
                <a:solidFill>
                  <a:srgbClr val="1F3240"/>
                </a:solidFill>
                <a:latin typeface="微软雅黑" panose="020B0503020204020204" pitchFamily="34" charset="-122"/>
                <a:ea typeface="微软雅黑" panose="020B0503020204020204" pitchFamily="34" charset="-122"/>
                <a:sym typeface="微软雅黑" panose="020B0503020204020204" pitchFamily="34" charset="-122"/>
              </a:rPr>
              <a:t>固电电子一直是某维、某盛、某安科技、某视科技、某宝科技、某为技术等制造商长期稳定的互利合作伙伴。</a:t>
            </a:r>
          </a:p>
        </p:txBody>
      </p:sp>
      <p:sp>
        <p:nvSpPr>
          <p:cNvPr id="15" name="矩形 14"/>
          <p:cNvSpPr/>
          <p:nvPr/>
        </p:nvSpPr>
        <p:spPr>
          <a:xfrm>
            <a:off x="1862236" y="1907368"/>
            <a:ext cx="2491078" cy="369695"/>
          </a:xfrm>
          <a:prstGeom prst="rect">
            <a:avLst/>
          </a:prstGeom>
          <a:solidFill>
            <a:srgbClr val="1F3240"/>
          </a:solidFill>
        </p:spPr>
        <p:txBody>
          <a:bodyPr wrap="none">
            <a:spAutoFit/>
          </a:bodyPr>
          <a:lstStyle/>
          <a:p>
            <a:pPr defTabSz="913943" fontAlgn="base">
              <a:spcBef>
                <a:spcPct val="0"/>
              </a:spcBef>
              <a:spcAft>
                <a:spcPct val="0"/>
              </a:spcAft>
              <a:defRPr/>
            </a:pPr>
            <a:r>
              <a:rPr lang="zh-CN" altLang="en-US" sz="1799"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在汽车电子安防领域：</a:t>
            </a:r>
            <a:endParaRPr lang="zh-CN" altLang="en-US" sz="1799" b="1" dirty="0">
              <a:solidFill>
                <a:srgbClr val="FFFFFF"/>
              </a:solidFill>
              <a:latin typeface="微软雅黑" panose="020B0503020204020204" pitchFamily="34" charset="-122"/>
              <a:ea typeface="微软雅黑" panose="020B0503020204020204" pitchFamily="34" charset="-122"/>
            </a:endParaRPr>
          </a:p>
        </p:txBody>
      </p:sp>
      <p:sp>
        <p:nvSpPr>
          <p:cNvPr id="16" name="矩形 15"/>
          <p:cNvSpPr/>
          <p:nvPr/>
        </p:nvSpPr>
        <p:spPr>
          <a:xfrm>
            <a:off x="1862236" y="3043426"/>
            <a:ext cx="2491078" cy="369695"/>
          </a:xfrm>
          <a:prstGeom prst="rect">
            <a:avLst/>
          </a:prstGeom>
          <a:solidFill>
            <a:srgbClr val="00C8D8"/>
          </a:solidFill>
        </p:spPr>
        <p:txBody>
          <a:bodyPr wrap="none">
            <a:spAutoFit/>
          </a:bodyPr>
          <a:lstStyle/>
          <a:p>
            <a:pPr defTabSz="913943" fontAlgn="base">
              <a:spcBef>
                <a:spcPct val="0"/>
              </a:spcBef>
              <a:spcAft>
                <a:spcPct val="0"/>
              </a:spcAft>
              <a:defRPr/>
            </a:pPr>
            <a:r>
              <a:rPr lang="zh-CN" altLang="en-US" sz="1799"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在消费类电子行业中：</a:t>
            </a:r>
            <a:endParaRPr lang="zh-CN" altLang="en-US" sz="1799" b="1" dirty="0">
              <a:solidFill>
                <a:srgbClr val="FFFFFF"/>
              </a:solidFill>
              <a:latin typeface="微软雅黑" panose="020B0503020204020204" pitchFamily="34" charset="-122"/>
              <a:ea typeface="微软雅黑" panose="020B0503020204020204" pitchFamily="34" charset="-122"/>
            </a:endParaRPr>
          </a:p>
        </p:txBody>
      </p:sp>
      <p:sp>
        <p:nvSpPr>
          <p:cNvPr id="17" name="矩形 16"/>
          <p:cNvSpPr/>
          <p:nvPr/>
        </p:nvSpPr>
        <p:spPr>
          <a:xfrm>
            <a:off x="1862236" y="3368694"/>
            <a:ext cx="8837772" cy="585483"/>
          </a:xfrm>
          <a:prstGeom prst="rect">
            <a:avLst/>
          </a:prstGeom>
          <a:noFill/>
        </p:spPr>
        <p:txBody>
          <a:bodyPr wrap="square" rtlCol="0">
            <a:spAutoFit/>
          </a:bodyPr>
          <a:lstStyle/>
          <a:p>
            <a:pPr algn="just" defTabSz="913943" fontAlgn="base">
              <a:spcBef>
                <a:spcPct val="0"/>
              </a:spcBef>
              <a:spcAft>
                <a:spcPct val="0"/>
              </a:spcAft>
              <a:defRPr/>
            </a:pPr>
            <a:r>
              <a:rPr lang="zh-CN" altLang="en-US" sz="1599" dirty="0">
                <a:solidFill>
                  <a:srgbClr val="1F3240"/>
                </a:solidFill>
                <a:latin typeface="微软雅黑" panose="020B0503020204020204" pitchFamily="34" charset="-122"/>
                <a:ea typeface="微软雅黑" panose="020B0503020204020204" pitchFamily="34" charset="-122"/>
                <a:sym typeface="微软雅黑" panose="020B0503020204020204" pitchFamily="34" charset="-122"/>
              </a:rPr>
              <a:t>固电电子享有很高的声誉，一直是某为、某维数字、某成数字、某志科技、某新力、某源、某科电器、某马仕等著名品牌的优秀供应商。</a:t>
            </a:r>
          </a:p>
        </p:txBody>
      </p:sp>
      <p:grpSp>
        <p:nvGrpSpPr>
          <p:cNvPr id="18" name="组合 17"/>
          <p:cNvGrpSpPr/>
          <p:nvPr/>
        </p:nvGrpSpPr>
        <p:grpSpPr>
          <a:xfrm>
            <a:off x="1892493" y="4087457"/>
            <a:ext cx="2035702" cy="885364"/>
            <a:chOff x="1058614" y="3356991"/>
            <a:chExt cx="2291910" cy="997357"/>
          </a:xfrm>
        </p:grpSpPr>
        <p:sp>
          <p:nvSpPr>
            <p:cNvPr id="19" name="矩形 18"/>
            <p:cNvSpPr/>
            <p:nvPr/>
          </p:nvSpPr>
          <p:spPr bwMode="auto">
            <a:xfrm>
              <a:off x="1058614" y="3356991"/>
              <a:ext cx="2291910" cy="997357"/>
            </a:xfrm>
            <a:prstGeom prst="rect">
              <a:avLst/>
            </a:prstGeom>
            <a:solidFill>
              <a:srgbClr val="FFFFFF"/>
            </a:solidFill>
            <a:ln w="9525" cap="flat" cmpd="sng" algn="ctr">
              <a:solidFill>
                <a:srgbClr val="1F3240"/>
              </a:solidFill>
              <a:prstDash val="solid"/>
              <a:round/>
              <a:headEnd type="none" w="med" len="med"/>
              <a:tailEnd type="none" w="med" len="med"/>
            </a:ln>
            <a:effectLst/>
          </p:spPr>
          <p:txBody>
            <a:bodyPr vert="horz" wrap="square" lIns="91392" tIns="45696" rIns="91392" bIns="45696" numCol="1" rtlCol="0" anchor="t" anchorCtr="0" compatLnSpc="1"/>
            <a:lstStyle/>
            <a:p>
              <a:pPr defTabSz="913943" fontAlgn="base">
                <a:spcBef>
                  <a:spcPct val="0"/>
                </a:spcBef>
                <a:spcAft>
                  <a:spcPct val="0"/>
                </a:spcAft>
                <a:defRPr/>
              </a:pPr>
              <a:endParaRPr lang="zh-CN" altLang="en-US" sz="1799">
                <a:latin typeface="Arial" panose="020B0604020202020204" pitchFamily="34" charset="0"/>
                <a:ea typeface="宋体" panose="02010600030101010101" pitchFamily="2" charset="-122"/>
              </a:endParaRPr>
            </a:p>
          </p:txBody>
        </p:sp>
        <p:pic>
          <p:nvPicPr>
            <p:cNvPr id="20"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05469" y="3541912"/>
              <a:ext cx="2197290" cy="653563"/>
            </a:xfrm>
            <a:prstGeom prst="rect">
              <a:avLst/>
            </a:prstGeom>
            <a:noFill/>
            <a:ln w="9525">
              <a:noFill/>
            </a:ln>
          </p:spPr>
        </p:pic>
      </p:grpSp>
      <p:grpSp>
        <p:nvGrpSpPr>
          <p:cNvPr id="21" name="组合 20"/>
          <p:cNvGrpSpPr/>
          <p:nvPr/>
        </p:nvGrpSpPr>
        <p:grpSpPr>
          <a:xfrm>
            <a:off x="4126530" y="4087457"/>
            <a:ext cx="2035702" cy="885364"/>
            <a:chOff x="3506886" y="3356991"/>
            <a:chExt cx="2291910" cy="997357"/>
          </a:xfrm>
        </p:grpSpPr>
        <p:sp>
          <p:nvSpPr>
            <p:cNvPr id="22" name="矩形 21"/>
            <p:cNvSpPr/>
            <p:nvPr/>
          </p:nvSpPr>
          <p:spPr bwMode="auto">
            <a:xfrm>
              <a:off x="3506886" y="3356991"/>
              <a:ext cx="2291910" cy="997357"/>
            </a:xfrm>
            <a:prstGeom prst="rect">
              <a:avLst/>
            </a:prstGeom>
            <a:solidFill>
              <a:srgbClr val="FFFFFF"/>
            </a:solidFill>
            <a:ln w="9525" cap="flat" cmpd="sng" algn="ctr">
              <a:solidFill>
                <a:srgbClr val="00C8D8"/>
              </a:solidFill>
              <a:prstDash val="solid"/>
              <a:round/>
              <a:headEnd type="none" w="med" len="med"/>
              <a:tailEnd type="none" w="med" len="med"/>
            </a:ln>
            <a:effectLst/>
          </p:spPr>
          <p:txBody>
            <a:bodyPr vert="horz" wrap="square" lIns="91392" tIns="45696" rIns="91392" bIns="45696" numCol="1" rtlCol="0" anchor="t" anchorCtr="0" compatLnSpc="1"/>
            <a:lstStyle/>
            <a:p>
              <a:pPr defTabSz="913943" fontAlgn="base">
                <a:spcBef>
                  <a:spcPct val="0"/>
                </a:spcBef>
                <a:spcAft>
                  <a:spcPct val="0"/>
                </a:spcAft>
                <a:defRPr/>
              </a:pPr>
              <a:endParaRPr lang="zh-CN" altLang="en-US" sz="1799">
                <a:latin typeface="Arial" panose="020B0604020202020204" pitchFamily="34" charset="0"/>
                <a:ea typeface="宋体" panose="02010600030101010101" pitchFamily="2" charset="-122"/>
              </a:endParaRPr>
            </a:p>
          </p:txBody>
        </p:sp>
        <p:pic>
          <p:nvPicPr>
            <p:cNvPr id="29" name="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72566" y="3541912"/>
              <a:ext cx="2198935" cy="699392"/>
            </a:xfrm>
            <a:prstGeom prst="rect">
              <a:avLst/>
            </a:prstGeom>
            <a:noFill/>
            <a:ln w="9525">
              <a:noFill/>
            </a:ln>
          </p:spPr>
        </p:pic>
      </p:grpSp>
      <p:grpSp>
        <p:nvGrpSpPr>
          <p:cNvPr id="30" name="组合 29"/>
          <p:cNvGrpSpPr/>
          <p:nvPr/>
        </p:nvGrpSpPr>
        <p:grpSpPr>
          <a:xfrm>
            <a:off x="6338353" y="4087457"/>
            <a:ext cx="2035702" cy="885364"/>
            <a:chOff x="5955158" y="3356991"/>
            <a:chExt cx="2291910" cy="997357"/>
          </a:xfrm>
        </p:grpSpPr>
        <p:sp>
          <p:nvSpPr>
            <p:cNvPr id="31" name="矩形 30"/>
            <p:cNvSpPr/>
            <p:nvPr/>
          </p:nvSpPr>
          <p:spPr bwMode="auto">
            <a:xfrm>
              <a:off x="5955158" y="3356991"/>
              <a:ext cx="2291910" cy="997357"/>
            </a:xfrm>
            <a:prstGeom prst="rect">
              <a:avLst/>
            </a:prstGeom>
            <a:solidFill>
              <a:srgbClr val="FFFFFF"/>
            </a:solidFill>
            <a:ln w="9525" cap="flat" cmpd="sng" algn="ctr">
              <a:solidFill>
                <a:srgbClr val="1F3240"/>
              </a:solidFill>
              <a:prstDash val="solid"/>
              <a:round/>
              <a:headEnd type="none" w="med" len="med"/>
              <a:tailEnd type="none" w="med" len="med"/>
            </a:ln>
            <a:effectLst/>
          </p:spPr>
          <p:txBody>
            <a:bodyPr vert="horz" wrap="square" lIns="91392" tIns="45696" rIns="91392" bIns="45696" numCol="1" rtlCol="0" anchor="t" anchorCtr="0" compatLnSpc="1"/>
            <a:lstStyle/>
            <a:p>
              <a:pPr defTabSz="913943" fontAlgn="base">
                <a:spcBef>
                  <a:spcPct val="0"/>
                </a:spcBef>
                <a:spcAft>
                  <a:spcPct val="0"/>
                </a:spcAft>
                <a:defRPr/>
              </a:pPr>
              <a:endParaRPr lang="zh-CN" altLang="en-US" sz="1799">
                <a:latin typeface="Arial" panose="020B0604020202020204" pitchFamily="34" charset="0"/>
                <a:ea typeface="宋体" panose="02010600030101010101" pitchFamily="2" charset="-122"/>
              </a:endParaRPr>
            </a:p>
          </p:txBody>
        </p:sp>
        <p:pic>
          <p:nvPicPr>
            <p:cNvPr id="32" name="Picture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091365" y="3466531"/>
              <a:ext cx="2052659" cy="832868"/>
            </a:xfrm>
            <a:prstGeom prst="rect">
              <a:avLst/>
            </a:prstGeom>
            <a:noFill/>
            <a:ln w="9525">
              <a:noFill/>
            </a:ln>
          </p:spPr>
        </p:pic>
      </p:grpSp>
      <p:grpSp>
        <p:nvGrpSpPr>
          <p:cNvPr id="33" name="组合 32"/>
          <p:cNvGrpSpPr/>
          <p:nvPr/>
        </p:nvGrpSpPr>
        <p:grpSpPr>
          <a:xfrm>
            <a:off x="8551763" y="4087457"/>
            <a:ext cx="2042049" cy="885364"/>
            <a:chOff x="8403431" y="3356991"/>
            <a:chExt cx="2299784" cy="997357"/>
          </a:xfrm>
        </p:grpSpPr>
        <p:sp>
          <p:nvSpPr>
            <p:cNvPr id="34" name="矩形 33"/>
            <p:cNvSpPr/>
            <p:nvPr/>
          </p:nvSpPr>
          <p:spPr bwMode="auto">
            <a:xfrm>
              <a:off x="8403431" y="3356991"/>
              <a:ext cx="2291910" cy="997357"/>
            </a:xfrm>
            <a:prstGeom prst="rect">
              <a:avLst/>
            </a:prstGeom>
            <a:solidFill>
              <a:srgbClr val="FFFFFF"/>
            </a:solidFill>
            <a:ln w="9525" cap="flat" cmpd="sng" algn="ctr">
              <a:solidFill>
                <a:srgbClr val="00C8D8"/>
              </a:solidFill>
              <a:prstDash val="solid"/>
              <a:round/>
              <a:headEnd type="none" w="med" len="med"/>
              <a:tailEnd type="none" w="med" len="med"/>
            </a:ln>
            <a:effectLst/>
          </p:spPr>
          <p:txBody>
            <a:bodyPr vert="horz" wrap="square" lIns="91392" tIns="45696" rIns="91392" bIns="45696" numCol="1" rtlCol="0" anchor="t" anchorCtr="0" compatLnSpc="1"/>
            <a:lstStyle/>
            <a:p>
              <a:pPr defTabSz="913943" fontAlgn="base">
                <a:spcBef>
                  <a:spcPct val="0"/>
                </a:spcBef>
                <a:spcAft>
                  <a:spcPct val="0"/>
                </a:spcAft>
                <a:defRPr/>
              </a:pPr>
              <a:endParaRPr lang="zh-CN" altLang="en-US" sz="1799">
                <a:latin typeface="Arial" panose="020B0604020202020204" pitchFamily="34" charset="0"/>
                <a:ea typeface="宋体" panose="02010600030101010101" pitchFamily="2" charset="-122"/>
              </a:endParaRPr>
            </a:p>
          </p:txBody>
        </p:sp>
        <p:pic>
          <p:nvPicPr>
            <p:cNvPr id="35" name="Picture 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474978" y="3562066"/>
              <a:ext cx="2228237" cy="648908"/>
            </a:xfrm>
            <a:prstGeom prst="rect">
              <a:avLst/>
            </a:prstGeom>
            <a:noFill/>
            <a:ln w="9525">
              <a:noFill/>
            </a:ln>
          </p:spPr>
        </p:pic>
      </p:grpSp>
      <p:grpSp>
        <p:nvGrpSpPr>
          <p:cNvPr id="36" name="组合 35"/>
          <p:cNvGrpSpPr/>
          <p:nvPr/>
        </p:nvGrpSpPr>
        <p:grpSpPr>
          <a:xfrm>
            <a:off x="1892493" y="5179089"/>
            <a:ext cx="2035702" cy="885364"/>
            <a:chOff x="1058614" y="4725144"/>
            <a:chExt cx="2291910" cy="997357"/>
          </a:xfrm>
        </p:grpSpPr>
        <p:sp>
          <p:nvSpPr>
            <p:cNvPr id="37" name="矩形 36"/>
            <p:cNvSpPr/>
            <p:nvPr/>
          </p:nvSpPr>
          <p:spPr bwMode="auto">
            <a:xfrm>
              <a:off x="1058614" y="4725144"/>
              <a:ext cx="2291910" cy="997357"/>
            </a:xfrm>
            <a:prstGeom prst="rect">
              <a:avLst/>
            </a:prstGeom>
            <a:solidFill>
              <a:srgbClr val="FFFFFF"/>
            </a:solidFill>
            <a:ln w="9525" cap="flat" cmpd="sng" algn="ctr">
              <a:solidFill>
                <a:srgbClr val="00C8D8"/>
              </a:solidFill>
              <a:prstDash val="solid"/>
              <a:round/>
              <a:headEnd type="none" w="med" len="med"/>
              <a:tailEnd type="none" w="med" len="med"/>
            </a:ln>
            <a:effectLst/>
          </p:spPr>
          <p:txBody>
            <a:bodyPr vert="horz" wrap="square" lIns="91392" tIns="45696" rIns="91392" bIns="45696" numCol="1" rtlCol="0" anchor="t" anchorCtr="0" compatLnSpc="1"/>
            <a:lstStyle/>
            <a:p>
              <a:pPr defTabSz="913943" fontAlgn="base">
                <a:spcBef>
                  <a:spcPct val="0"/>
                </a:spcBef>
                <a:spcAft>
                  <a:spcPct val="0"/>
                </a:spcAft>
                <a:defRPr/>
              </a:pPr>
              <a:endParaRPr lang="zh-CN" altLang="en-US" sz="1799">
                <a:latin typeface="Arial" panose="020B0604020202020204" pitchFamily="34" charset="0"/>
                <a:ea typeface="宋体" panose="02010600030101010101" pitchFamily="2" charset="-122"/>
              </a:endParaRPr>
            </a:p>
          </p:txBody>
        </p:sp>
        <p:pic>
          <p:nvPicPr>
            <p:cNvPr id="38" name="Picture 7"/>
            <p:cNvPicPr>
              <a:picLocks noChangeAspect="1"/>
            </p:cNvPicPr>
            <p:nvPr/>
          </p:nvPicPr>
          <p:blipFill>
            <a:blip r:embed="rId7"/>
            <a:stretch>
              <a:fillRect/>
            </a:stretch>
          </p:blipFill>
          <p:spPr>
            <a:xfrm>
              <a:off x="1099557" y="4822320"/>
              <a:ext cx="2189553" cy="842136"/>
            </a:xfrm>
            <a:prstGeom prst="rect">
              <a:avLst/>
            </a:prstGeom>
            <a:noFill/>
            <a:ln w="9525">
              <a:noFill/>
            </a:ln>
          </p:spPr>
        </p:pic>
      </p:grpSp>
      <p:grpSp>
        <p:nvGrpSpPr>
          <p:cNvPr id="39" name="组合 38"/>
          <p:cNvGrpSpPr/>
          <p:nvPr/>
        </p:nvGrpSpPr>
        <p:grpSpPr>
          <a:xfrm>
            <a:off x="4126530" y="5179089"/>
            <a:ext cx="2035702" cy="885364"/>
            <a:chOff x="3506886" y="4725144"/>
            <a:chExt cx="2291910" cy="997357"/>
          </a:xfrm>
        </p:grpSpPr>
        <p:sp>
          <p:nvSpPr>
            <p:cNvPr id="40" name="矩形 39"/>
            <p:cNvSpPr/>
            <p:nvPr/>
          </p:nvSpPr>
          <p:spPr bwMode="auto">
            <a:xfrm>
              <a:off x="3506886" y="4725144"/>
              <a:ext cx="2291910" cy="997357"/>
            </a:xfrm>
            <a:prstGeom prst="rect">
              <a:avLst/>
            </a:prstGeom>
            <a:solidFill>
              <a:srgbClr val="FFFFFF"/>
            </a:solidFill>
            <a:ln w="9525" cap="flat" cmpd="sng" algn="ctr">
              <a:solidFill>
                <a:srgbClr val="1F3240"/>
              </a:solidFill>
              <a:prstDash val="solid"/>
              <a:round/>
              <a:headEnd type="none" w="med" len="med"/>
              <a:tailEnd type="none" w="med" len="med"/>
            </a:ln>
            <a:effectLst/>
          </p:spPr>
          <p:txBody>
            <a:bodyPr vert="horz" wrap="square" lIns="91392" tIns="45696" rIns="91392" bIns="45696" numCol="1" rtlCol="0" anchor="t" anchorCtr="0" compatLnSpc="1"/>
            <a:lstStyle/>
            <a:p>
              <a:pPr defTabSz="913943" fontAlgn="base">
                <a:spcBef>
                  <a:spcPct val="0"/>
                </a:spcBef>
                <a:spcAft>
                  <a:spcPct val="0"/>
                </a:spcAft>
                <a:defRPr/>
              </a:pPr>
              <a:endParaRPr lang="zh-CN" altLang="en-US" sz="1799">
                <a:latin typeface="Arial" panose="020B0604020202020204" pitchFamily="34" charset="0"/>
                <a:ea typeface="宋体" panose="02010600030101010101" pitchFamily="2" charset="-122"/>
              </a:endParaRPr>
            </a:p>
          </p:txBody>
        </p:sp>
        <p:pic>
          <p:nvPicPr>
            <p:cNvPr id="41" name="Picture 9"/>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a:xfrm>
              <a:off x="3641024" y="4844957"/>
              <a:ext cx="2088232" cy="734544"/>
            </a:xfrm>
            <a:prstGeom prst="rect">
              <a:avLst/>
            </a:prstGeom>
            <a:noFill/>
            <a:ln w="9525">
              <a:noFill/>
            </a:ln>
          </p:spPr>
        </p:pic>
      </p:grpSp>
      <p:grpSp>
        <p:nvGrpSpPr>
          <p:cNvPr id="42" name="组合 41"/>
          <p:cNvGrpSpPr/>
          <p:nvPr/>
        </p:nvGrpSpPr>
        <p:grpSpPr>
          <a:xfrm>
            <a:off x="6338353" y="5179089"/>
            <a:ext cx="2035702" cy="885364"/>
            <a:chOff x="5955158" y="4725144"/>
            <a:chExt cx="2291910" cy="997357"/>
          </a:xfrm>
        </p:grpSpPr>
        <p:sp>
          <p:nvSpPr>
            <p:cNvPr id="43" name="矩形 42"/>
            <p:cNvSpPr/>
            <p:nvPr/>
          </p:nvSpPr>
          <p:spPr bwMode="auto">
            <a:xfrm>
              <a:off x="5955158" y="4725144"/>
              <a:ext cx="2291910" cy="997357"/>
            </a:xfrm>
            <a:prstGeom prst="rect">
              <a:avLst/>
            </a:prstGeom>
            <a:solidFill>
              <a:srgbClr val="FFFFFF"/>
            </a:solidFill>
            <a:ln w="9525" cap="flat" cmpd="sng" algn="ctr">
              <a:solidFill>
                <a:srgbClr val="00C8D8"/>
              </a:solidFill>
              <a:prstDash val="solid"/>
              <a:round/>
              <a:headEnd type="none" w="med" len="med"/>
              <a:tailEnd type="none" w="med" len="med"/>
            </a:ln>
            <a:effectLst/>
          </p:spPr>
          <p:txBody>
            <a:bodyPr vert="horz" wrap="square" lIns="91392" tIns="45696" rIns="91392" bIns="45696" numCol="1" rtlCol="0" anchor="t" anchorCtr="0" compatLnSpc="1"/>
            <a:lstStyle/>
            <a:p>
              <a:pPr defTabSz="913943" fontAlgn="base">
                <a:spcBef>
                  <a:spcPct val="0"/>
                </a:spcBef>
                <a:spcAft>
                  <a:spcPct val="0"/>
                </a:spcAft>
                <a:defRPr/>
              </a:pPr>
              <a:endParaRPr lang="zh-CN" altLang="en-US" sz="1799">
                <a:latin typeface="Arial" panose="020B0604020202020204" pitchFamily="34" charset="0"/>
                <a:ea typeface="宋体" panose="02010600030101010101" pitchFamily="2" charset="-122"/>
              </a:endParaRPr>
            </a:p>
          </p:txBody>
        </p:sp>
        <p:pic>
          <p:nvPicPr>
            <p:cNvPr id="44" name="Picture 10"/>
            <p:cNvPicPr>
              <a:picLocks noChangeAspect="1"/>
            </p:cNvPicPr>
            <p:nvPr/>
          </p:nvPicPr>
          <p:blipFill>
            <a:blip r:embed="rId9"/>
            <a:stretch>
              <a:fillRect/>
            </a:stretch>
          </p:blipFill>
          <p:spPr>
            <a:xfrm>
              <a:off x="6253598" y="4779285"/>
              <a:ext cx="1728192" cy="885172"/>
            </a:xfrm>
            <a:prstGeom prst="rect">
              <a:avLst/>
            </a:prstGeom>
            <a:noFill/>
            <a:ln w="9525">
              <a:noFill/>
            </a:ln>
          </p:spPr>
        </p:pic>
      </p:grpSp>
      <p:grpSp>
        <p:nvGrpSpPr>
          <p:cNvPr id="45" name="组合 44"/>
          <p:cNvGrpSpPr/>
          <p:nvPr/>
        </p:nvGrpSpPr>
        <p:grpSpPr>
          <a:xfrm>
            <a:off x="8551762" y="5179089"/>
            <a:ext cx="2035703" cy="885364"/>
            <a:chOff x="8403431" y="4725144"/>
            <a:chExt cx="2291910" cy="997357"/>
          </a:xfrm>
        </p:grpSpPr>
        <p:sp>
          <p:nvSpPr>
            <p:cNvPr id="46" name="矩形 45"/>
            <p:cNvSpPr/>
            <p:nvPr/>
          </p:nvSpPr>
          <p:spPr bwMode="auto">
            <a:xfrm>
              <a:off x="8403431" y="4725144"/>
              <a:ext cx="2291910" cy="997357"/>
            </a:xfrm>
            <a:prstGeom prst="rect">
              <a:avLst/>
            </a:prstGeom>
            <a:solidFill>
              <a:srgbClr val="FFFFFF"/>
            </a:solidFill>
            <a:ln w="9525" cap="flat" cmpd="sng" algn="ctr">
              <a:solidFill>
                <a:srgbClr val="1F3240"/>
              </a:solidFill>
              <a:prstDash val="solid"/>
              <a:round/>
              <a:headEnd type="none" w="med" len="med"/>
              <a:tailEnd type="none" w="med" len="med"/>
            </a:ln>
            <a:effectLst/>
          </p:spPr>
          <p:txBody>
            <a:bodyPr vert="horz" wrap="square" lIns="91392" tIns="45696" rIns="91392" bIns="45696" numCol="1" rtlCol="0" anchor="t" anchorCtr="0" compatLnSpc="1"/>
            <a:lstStyle/>
            <a:p>
              <a:pPr defTabSz="913943" fontAlgn="base">
                <a:spcBef>
                  <a:spcPct val="0"/>
                </a:spcBef>
                <a:spcAft>
                  <a:spcPct val="0"/>
                </a:spcAft>
                <a:defRPr/>
              </a:pPr>
              <a:endParaRPr lang="zh-CN" altLang="en-US" sz="1799">
                <a:latin typeface="Arial" panose="020B0604020202020204" pitchFamily="34" charset="0"/>
                <a:ea typeface="宋体" panose="02010600030101010101" pitchFamily="2" charset="-122"/>
              </a:endParaRPr>
            </a:p>
          </p:txBody>
        </p:sp>
        <p:pic>
          <p:nvPicPr>
            <p:cNvPr id="47" name="Picture 11"/>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8625385" y="4776716"/>
              <a:ext cx="1884735" cy="898770"/>
            </a:xfrm>
            <a:prstGeom prst="rect">
              <a:avLst/>
            </a:prstGeom>
            <a:noFill/>
            <a:ln w="9525">
              <a:noFill/>
            </a:ln>
          </p:spPr>
        </p:pic>
      </p:grpSp>
    </p:spTree>
    <p:extLst>
      <p:ext uri="{BB962C8B-B14F-4D97-AF65-F5344CB8AC3E}">
        <p14:creationId xmlns:p14="http://schemas.microsoft.com/office/powerpoint/2010/main" val="158649195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5644">
        <p15:prstTrans prst="pageCurlDouble"/>
      </p:transition>
    </mc:Choice>
    <mc:Fallback>
      <p:transition spd="slow" advClick="0" advTm="564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 calcmode="lin" valueType="num">
                                      <p:cBhvr>
                                        <p:cTn id="9" dur="500" fill="hold"/>
                                        <p:tgtEl>
                                          <p:spTgt spid="15"/>
                                        </p:tgtEl>
                                        <p:attrNameLst>
                                          <p:attrName>style.rotation</p:attrName>
                                        </p:attrNameLst>
                                      </p:cBhvr>
                                      <p:tavLst>
                                        <p:tav tm="0">
                                          <p:val>
                                            <p:fltVal val="90"/>
                                          </p:val>
                                        </p:tav>
                                        <p:tav tm="100000">
                                          <p:val>
                                            <p:fltVal val="0"/>
                                          </p:val>
                                        </p:tav>
                                      </p:tavLst>
                                    </p:anim>
                                    <p:animEffect transition="in" filter="fade">
                                      <p:cBhvr>
                                        <p:cTn id="10" dur="500"/>
                                        <p:tgtEl>
                                          <p:spTgt spid="1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ipe(left)">
                                      <p:cBhvr>
                                        <p:cTn id="14" dur="500"/>
                                        <p:tgtEl>
                                          <p:spTgt spid="14"/>
                                        </p:tgtEl>
                                      </p:cBhvr>
                                    </p:animEffect>
                                  </p:childTnLst>
                                </p:cTn>
                              </p:par>
                            </p:childTnLst>
                          </p:cTn>
                        </p:par>
                        <p:par>
                          <p:cTn id="15" fill="hold">
                            <p:stCondLst>
                              <p:cond delay="1000"/>
                            </p:stCondLst>
                            <p:childTnLst>
                              <p:par>
                                <p:cTn id="16" presetID="31" presetClass="entr" presetSubtype="0"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p:cTn id="18" dur="500" fill="hold"/>
                                        <p:tgtEl>
                                          <p:spTgt spid="16"/>
                                        </p:tgtEl>
                                        <p:attrNameLst>
                                          <p:attrName>ppt_w</p:attrName>
                                        </p:attrNameLst>
                                      </p:cBhvr>
                                      <p:tavLst>
                                        <p:tav tm="0">
                                          <p:val>
                                            <p:fltVal val="0"/>
                                          </p:val>
                                        </p:tav>
                                        <p:tav tm="100000">
                                          <p:val>
                                            <p:strVal val="#ppt_w"/>
                                          </p:val>
                                        </p:tav>
                                      </p:tavLst>
                                    </p:anim>
                                    <p:anim calcmode="lin" valueType="num">
                                      <p:cBhvr>
                                        <p:cTn id="19" dur="500" fill="hold"/>
                                        <p:tgtEl>
                                          <p:spTgt spid="16"/>
                                        </p:tgtEl>
                                        <p:attrNameLst>
                                          <p:attrName>ppt_h</p:attrName>
                                        </p:attrNameLst>
                                      </p:cBhvr>
                                      <p:tavLst>
                                        <p:tav tm="0">
                                          <p:val>
                                            <p:fltVal val="0"/>
                                          </p:val>
                                        </p:tav>
                                        <p:tav tm="100000">
                                          <p:val>
                                            <p:strVal val="#ppt_h"/>
                                          </p:val>
                                        </p:tav>
                                      </p:tavLst>
                                    </p:anim>
                                    <p:anim calcmode="lin" valueType="num">
                                      <p:cBhvr>
                                        <p:cTn id="20" dur="500" fill="hold"/>
                                        <p:tgtEl>
                                          <p:spTgt spid="16"/>
                                        </p:tgtEl>
                                        <p:attrNameLst>
                                          <p:attrName>style.rotation</p:attrName>
                                        </p:attrNameLst>
                                      </p:cBhvr>
                                      <p:tavLst>
                                        <p:tav tm="0">
                                          <p:val>
                                            <p:fltVal val="90"/>
                                          </p:val>
                                        </p:tav>
                                        <p:tav tm="100000">
                                          <p:val>
                                            <p:fltVal val="0"/>
                                          </p:val>
                                        </p:tav>
                                      </p:tavLst>
                                    </p:anim>
                                    <p:animEffect transition="in" filter="fade">
                                      <p:cBhvr>
                                        <p:cTn id="21" dur="500"/>
                                        <p:tgtEl>
                                          <p:spTgt spid="16"/>
                                        </p:tgtEl>
                                      </p:cBhvr>
                                    </p:animEffect>
                                  </p:childTnLst>
                                </p:cTn>
                              </p:par>
                            </p:childTnLst>
                          </p:cTn>
                        </p:par>
                        <p:par>
                          <p:cTn id="22" fill="hold">
                            <p:stCondLst>
                              <p:cond delay="1500"/>
                            </p:stCondLst>
                            <p:childTnLst>
                              <p:par>
                                <p:cTn id="23" presetID="22" presetClass="entr" presetSubtype="8"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ipe(left)">
                                      <p:cBhvr>
                                        <p:cTn id="25" dur="500"/>
                                        <p:tgtEl>
                                          <p:spTgt spid="17"/>
                                        </p:tgtEl>
                                      </p:cBhvr>
                                    </p:animEffect>
                                  </p:childTnLst>
                                </p:cTn>
                              </p:par>
                            </p:childTnLst>
                          </p:cTn>
                        </p:par>
                        <p:par>
                          <p:cTn id="26" fill="hold">
                            <p:stCondLst>
                              <p:cond delay="2000"/>
                            </p:stCondLst>
                            <p:childTnLst>
                              <p:par>
                                <p:cTn id="27" presetID="52" presetClass="entr" presetSubtype="0"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Scale>
                                      <p:cBhvr>
                                        <p:cTn id="29"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18"/>
                                        </p:tgtEl>
                                        <p:attrNameLst>
                                          <p:attrName>ppt_x</p:attrName>
                                          <p:attrName>ppt_y</p:attrName>
                                        </p:attrNameLst>
                                      </p:cBhvr>
                                    </p:animMotion>
                                    <p:animEffect transition="in" filter="fade">
                                      <p:cBhvr>
                                        <p:cTn id="31" dur="1000"/>
                                        <p:tgtEl>
                                          <p:spTgt spid="18"/>
                                        </p:tgtEl>
                                      </p:cBhvr>
                                    </p:animEffect>
                                  </p:childTnLst>
                                </p:cTn>
                              </p:par>
                              <p:par>
                                <p:cTn id="32" presetID="52" presetClass="entr" presetSubtype="0" fill="hold" nodeType="withEffect">
                                  <p:stCondLst>
                                    <p:cond delay="100"/>
                                  </p:stCondLst>
                                  <p:childTnLst>
                                    <p:set>
                                      <p:cBhvr>
                                        <p:cTn id="33" dur="1" fill="hold">
                                          <p:stCondLst>
                                            <p:cond delay="0"/>
                                          </p:stCondLst>
                                        </p:cTn>
                                        <p:tgtEl>
                                          <p:spTgt spid="21"/>
                                        </p:tgtEl>
                                        <p:attrNameLst>
                                          <p:attrName>style.visibility</p:attrName>
                                        </p:attrNameLst>
                                      </p:cBhvr>
                                      <p:to>
                                        <p:strVal val="visible"/>
                                      </p:to>
                                    </p:set>
                                    <p:animScale>
                                      <p:cBhvr>
                                        <p:cTn id="34"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21"/>
                                        </p:tgtEl>
                                        <p:attrNameLst>
                                          <p:attrName>ppt_x</p:attrName>
                                          <p:attrName>ppt_y</p:attrName>
                                        </p:attrNameLst>
                                      </p:cBhvr>
                                    </p:animMotion>
                                    <p:animEffect transition="in" filter="fade">
                                      <p:cBhvr>
                                        <p:cTn id="36" dur="1000"/>
                                        <p:tgtEl>
                                          <p:spTgt spid="21"/>
                                        </p:tgtEl>
                                      </p:cBhvr>
                                    </p:animEffect>
                                  </p:childTnLst>
                                </p:cTn>
                              </p:par>
                              <p:par>
                                <p:cTn id="37" presetID="52" presetClass="entr" presetSubtype="0" fill="hold" nodeType="withEffect">
                                  <p:stCondLst>
                                    <p:cond delay="200"/>
                                  </p:stCondLst>
                                  <p:childTnLst>
                                    <p:set>
                                      <p:cBhvr>
                                        <p:cTn id="38" dur="1" fill="hold">
                                          <p:stCondLst>
                                            <p:cond delay="0"/>
                                          </p:stCondLst>
                                        </p:cTn>
                                        <p:tgtEl>
                                          <p:spTgt spid="30"/>
                                        </p:tgtEl>
                                        <p:attrNameLst>
                                          <p:attrName>style.visibility</p:attrName>
                                        </p:attrNameLst>
                                      </p:cBhvr>
                                      <p:to>
                                        <p:strVal val="visible"/>
                                      </p:to>
                                    </p:set>
                                    <p:animScale>
                                      <p:cBhvr>
                                        <p:cTn id="39" dur="10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30"/>
                                        </p:tgtEl>
                                        <p:attrNameLst>
                                          <p:attrName>ppt_x</p:attrName>
                                          <p:attrName>ppt_y</p:attrName>
                                        </p:attrNameLst>
                                      </p:cBhvr>
                                    </p:animMotion>
                                    <p:animEffect transition="in" filter="fade">
                                      <p:cBhvr>
                                        <p:cTn id="41" dur="1000"/>
                                        <p:tgtEl>
                                          <p:spTgt spid="30"/>
                                        </p:tgtEl>
                                      </p:cBhvr>
                                    </p:animEffect>
                                  </p:childTnLst>
                                </p:cTn>
                              </p:par>
                              <p:par>
                                <p:cTn id="42" presetID="52" presetClass="entr" presetSubtype="0" fill="hold" nodeType="withEffect">
                                  <p:stCondLst>
                                    <p:cond delay="300"/>
                                  </p:stCondLst>
                                  <p:childTnLst>
                                    <p:set>
                                      <p:cBhvr>
                                        <p:cTn id="43" dur="1" fill="hold">
                                          <p:stCondLst>
                                            <p:cond delay="0"/>
                                          </p:stCondLst>
                                        </p:cTn>
                                        <p:tgtEl>
                                          <p:spTgt spid="33"/>
                                        </p:tgtEl>
                                        <p:attrNameLst>
                                          <p:attrName>style.visibility</p:attrName>
                                        </p:attrNameLst>
                                      </p:cBhvr>
                                      <p:to>
                                        <p:strVal val="visible"/>
                                      </p:to>
                                    </p:set>
                                    <p:animScale>
                                      <p:cBhvr>
                                        <p:cTn id="44"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1000" decel="50000" fill="hold">
                                          <p:stCondLst>
                                            <p:cond delay="0"/>
                                          </p:stCondLst>
                                        </p:cTn>
                                        <p:tgtEl>
                                          <p:spTgt spid="33"/>
                                        </p:tgtEl>
                                        <p:attrNameLst>
                                          <p:attrName>ppt_x</p:attrName>
                                          <p:attrName>ppt_y</p:attrName>
                                        </p:attrNameLst>
                                      </p:cBhvr>
                                    </p:animMotion>
                                    <p:animEffect transition="in" filter="fade">
                                      <p:cBhvr>
                                        <p:cTn id="46" dur="1000"/>
                                        <p:tgtEl>
                                          <p:spTgt spid="33"/>
                                        </p:tgtEl>
                                      </p:cBhvr>
                                    </p:animEffect>
                                  </p:childTnLst>
                                </p:cTn>
                              </p:par>
                              <p:par>
                                <p:cTn id="47" presetID="52" presetClass="entr" presetSubtype="0" fill="hold" nodeType="withEffect">
                                  <p:stCondLst>
                                    <p:cond delay="400"/>
                                  </p:stCondLst>
                                  <p:childTnLst>
                                    <p:set>
                                      <p:cBhvr>
                                        <p:cTn id="48" dur="1" fill="hold">
                                          <p:stCondLst>
                                            <p:cond delay="0"/>
                                          </p:stCondLst>
                                        </p:cTn>
                                        <p:tgtEl>
                                          <p:spTgt spid="36"/>
                                        </p:tgtEl>
                                        <p:attrNameLst>
                                          <p:attrName>style.visibility</p:attrName>
                                        </p:attrNameLst>
                                      </p:cBhvr>
                                      <p:to>
                                        <p:strVal val="visible"/>
                                      </p:to>
                                    </p:set>
                                    <p:animScale>
                                      <p:cBhvr>
                                        <p:cTn id="49" dur="10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36"/>
                                        </p:tgtEl>
                                        <p:attrNameLst>
                                          <p:attrName>ppt_x</p:attrName>
                                          <p:attrName>ppt_y</p:attrName>
                                        </p:attrNameLst>
                                      </p:cBhvr>
                                    </p:animMotion>
                                    <p:animEffect transition="in" filter="fade">
                                      <p:cBhvr>
                                        <p:cTn id="51" dur="1000"/>
                                        <p:tgtEl>
                                          <p:spTgt spid="36"/>
                                        </p:tgtEl>
                                      </p:cBhvr>
                                    </p:animEffect>
                                  </p:childTnLst>
                                </p:cTn>
                              </p:par>
                              <p:par>
                                <p:cTn id="52" presetID="52" presetClass="entr" presetSubtype="0" fill="hold" nodeType="withEffect">
                                  <p:stCondLst>
                                    <p:cond delay="500"/>
                                  </p:stCondLst>
                                  <p:childTnLst>
                                    <p:set>
                                      <p:cBhvr>
                                        <p:cTn id="53" dur="1" fill="hold">
                                          <p:stCondLst>
                                            <p:cond delay="0"/>
                                          </p:stCondLst>
                                        </p:cTn>
                                        <p:tgtEl>
                                          <p:spTgt spid="39"/>
                                        </p:tgtEl>
                                        <p:attrNameLst>
                                          <p:attrName>style.visibility</p:attrName>
                                        </p:attrNameLst>
                                      </p:cBhvr>
                                      <p:to>
                                        <p:strVal val="visible"/>
                                      </p:to>
                                    </p:set>
                                    <p:animScale>
                                      <p:cBhvr>
                                        <p:cTn id="54" dur="1000" decel="50000" fill="hold">
                                          <p:stCondLst>
                                            <p:cond delay="0"/>
                                          </p:stCondLst>
                                        </p:cTn>
                                        <p:tgtEl>
                                          <p:spTgt spid="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1000" decel="50000" fill="hold">
                                          <p:stCondLst>
                                            <p:cond delay="0"/>
                                          </p:stCondLst>
                                        </p:cTn>
                                        <p:tgtEl>
                                          <p:spTgt spid="39"/>
                                        </p:tgtEl>
                                        <p:attrNameLst>
                                          <p:attrName>ppt_x</p:attrName>
                                          <p:attrName>ppt_y</p:attrName>
                                        </p:attrNameLst>
                                      </p:cBhvr>
                                    </p:animMotion>
                                    <p:animEffect transition="in" filter="fade">
                                      <p:cBhvr>
                                        <p:cTn id="56" dur="1000"/>
                                        <p:tgtEl>
                                          <p:spTgt spid="39"/>
                                        </p:tgtEl>
                                      </p:cBhvr>
                                    </p:animEffect>
                                  </p:childTnLst>
                                </p:cTn>
                              </p:par>
                              <p:par>
                                <p:cTn id="57" presetID="52" presetClass="entr" presetSubtype="0" fill="hold" nodeType="withEffect">
                                  <p:stCondLst>
                                    <p:cond delay="600"/>
                                  </p:stCondLst>
                                  <p:childTnLst>
                                    <p:set>
                                      <p:cBhvr>
                                        <p:cTn id="58" dur="1" fill="hold">
                                          <p:stCondLst>
                                            <p:cond delay="0"/>
                                          </p:stCondLst>
                                        </p:cTn>
                                        <p:tgtEl>
                                          <p:spTgt spid="42"/>
                                        </p:tgtEl>
                                        <p:attrNameLst>
                                          <p:attrName>style.visibility</p:attrName>
                                        </p:attrNameLst>
                                      </p:cBhvr>
                                      <p:to>
                                        <p:strVal val="visible"/>
                                      </p:to>
                                    </p:set>
                                    <p:animScale>
                                      <p:cBhvr>
                                        <p:cTn id="59" dur="1000" decel="50000" fill="hold">
                                          <p:stCondLst>
                                            <p:cond delay="0"/>
                                          </p:stCondLst>
                                        </p:cTn>
                                        <p:tgtEl>
                                          <p:spTgt spid="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1000" decel="50000" fill="hold">
                                          <p:stCondLst>
                                            <p:cond delay="0"/>
                                          </p:stCondLst>
                                        </p:cTn>
                                        <p:tgtEl>
                                          <p:spTgt spid="42"/>
                                        </p:tgtEl>
                                        <p:attrNameLst>
                                          <p:attrName>ppt_x</p:attrName>
                                          <p:attrName>ppt_y</p:attrName>
                                        </p:attrNameLst>
                                      </p:cBhvr>
                                    </p:animMotion>
                                    <p:animEffect transition="in" filter="fade">
                                      <p:cBhvr>
                                        <p:cTn id="61" dur="1000"/>
                                        <p:tgtEl>
                                          <p:spTgt spid="42"/>
                                        </p:tgtEl>
                                      </p:cBhvr>
                                    </p:animEffect>
                                  </p:childTnLst>
                                </p:cTn>
                              </p:par>
                              <p:par>
                                <p:cTn id="62" presetID="52" presetClass="entr" presetSubtype="0" fill="hold" nodeType="withEffect">
                                  <p:stCondLst>
                                    <p:cond delay="700"/>
                                  </p:stCondLst>
                                  <p:childTnLst>
                                    <p:set>
                                      <p:cBhvr>
                                        <p:cTn id="63" dur="1" fill="hold">
                                          <p:stCondLst>
                                            <p:cond delay="0"/>
                                          </p:stCondLst>
                                        </p:cTn>
                                        <p:tgtEl>
                                          <p:spTgt spid="45"/>
                                        </p:tgtEl>
                                        <p:attrNameLst>
                                          <p:attrName>style.visibility</p:attrName>
                                        </p:attrNameLst>
                                      </p:cBhvr>
                                      <p:to>
                                        <p:strVal val="visible"/>
                                      </p:to>
                                    </p:set>
                                    <p:animScale>
                                      <p:cBhvr>
                                        <p:cTn id="64"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5" dur="1000" decel="50000" fill="hold">
                                          <p:stCondLst>
                                            <p:cond delay="0"/>
                                          </p:stCondLst>
                                        </p:cTn>
                                        <p:tgtEl>
                                          <p:spTgt spid="45"/>
                                        </p:tgtEl>
                                        <p:attrNameLst>
                                          <p:attrName>ppt_x</p:attrName>
                                          <p:attrName>ppt_y</p:attrName>
                                        </p:attrNameLst>
                                      </p:cBhvr>
                                    </p:animMotion>
                                    <p:animEffect transition="in" filter="fade">
                                      <p:cBhvr>
                                        <p:cTn id="66" dur="1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16" grpId="0" animBg="1"/>
      <p:bldP spid="1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蓝色双色公司简介"/>
</p:tagLst>
</file>

<file path=ppt/tags/tag10.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SubTitle"/>
  <p:tag name="MH_ORDER" val="1"/>
</p:tagLst>
</file>

<file path=ppt/tags/tag10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7"/>
</p:tagLst>
</file>

<file path=ppt/tags/tag10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9"/>
</p:tagLst>
</file>

<file path=ppt/tags/tag10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0"/>
</p:tagLst>
</file>

<file path=ppt/tags/tag10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1"/>
</p:tagLst>
</file>

<file path=ppt/tags/tag10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2"/>
</p:tagLst>
</file>

<file path=ppt/tags/tag10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8"/>
</p:tagLst>
</file>

<file path=ppt/tags/tag10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3"/>
</p:tagLst>
</file>

<file path=ppt/tags/tag10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4"/>
</p:tagLst>
</file>

<file path=ppt/tags/tag10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5"/>
</p:tagLst>
</file>

<file path=ppt/tags/tag10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6"/>
</p:tagLst>
</file>

<file path=ppt/tags/tag11.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Text"/>
  <p:tag name="MH_ORDER" val="1"/>
</p:tagLst>
</file>

<file path=ppt/tags/tag11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9"/>
</p:tagLst>
</file>

<file path=ppt/tags/tag11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7"/>
</p:tagLst>
</file>

<file path=ppt/tags/tag11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8"/>
</p:tagLst>
</file>

<file path=ppt/tags/tag11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9"/>
</p:tagLst>
</file>

<file path=ppt/tags/tag11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0"/>
</p:tagLst>
</file>

<file path=ppt/tags/tag11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1"/>
</p:tagLst>
</file>

<file path=ppt/tags/tag11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2"/>
</p:tagLst>
</file>

<file path=ppt/tags/tag11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3"/>
</p:tagLst>
</file>

<file path=ppt/tags/tag11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4"/>
</p:tagLst>
</file>

<file path=ppt/tags/tag11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5"/>
</p:tagLst>
</file>

<file path=ppt/tags/tag12.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39"/>
</p:tagLst>
</file>

<file path=ppt/tags/tag12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6"/>
</p:tagLst>
</file>

<file path=ppt/tags/tag12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5"/>
</p:tagLst>
</file>

<file path=ppt/tags/tag13.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40"/>
</p:tagLst>
</file>

<file path=ppt/tags/tag14.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Text"/>
  <p:tag name="MH_ORDER" val="3"/>
</p:tagLst>
</file>

<file path=ppt/tags/tag15.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SubTitle"/>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SubTitle"/>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SubTitle"/>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2"/>
</p:tagLst>
</file>

<file path=ppt/tags/tag19.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3"/>
</p:tagLst>
</file>

<file path=ppt/tags/tag2.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4"/>
</p:tagLst>
</file>

<file path=ppt/tags/tag21.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5"/>
</p:tagLst>
</file>

<file path=ppt/tags/tag22.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6"/>
</p:tagLst>
</file>

<file path=ppt/tags/tag23.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7"/>
</p:tagLst>
</file>

<file path=ppt/tags/tag24.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8"/>
</p:tagLst>
</file>

<file path=ppt/tags/tag25.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9"/>
</p:tagLst>
</file>

<file path=ppt/tags/tag26.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10"/>
</p:tagLst>
</file>

<file path=ppt/tags/tag27.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11"/>
</p:tagLst>
</file>

<file path=ppt/tags/tag28.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12"/>
</p:tagLst>
</file>

<file path=ppt/tags/tag29.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13"/>
</p:tagLst>
</file>

<file path=ppt/tags/tag3.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34"/>
</p:tagLst>
</file>

<file path=ppt/tags/tag30.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14"/>
</p:tagLst>
</file>

<file path=ppt/tags/tag31.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15"/>
</p:tagLst>
</file>

<file path=ppt/tags/tag32.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16"/>
</p:tagLst>
</file>

<file path=ppt/tags/tag33.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17"/>
</p:tagLst>
</file>

<file path=ppt/tags/tag34.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18"/>
</p:tagLst>
</file>

<file path=ppt/tags/tag35.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19"/>
</p:tagLst>
</file>

<file path=ppt/tags/tag36.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20"/>
</p:tagLst>
</file>

<file path=ppt/tags/tag37.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21"/>
</p:tagLst>
</file>

<file path=ppt/tags/tag38.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22"/>
</p:tagLst>
</file>

<file path=ppt/tags/tag39.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23"/>
</p:tagLst>
</file>

<file path=ppt/tags/tag4.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Text"/>
  <p:tag name="MH_ORDER" val="2"/>
</p:tagLst>
</file>

<file path=ppt/tags/tag40.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24"/>
</p:tagLst>
</file>

<file path=ppt/tags/tag41.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25"/>
</p:tagLst>
</file>

<file path=ppt/tags/tag42.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26"/>
</p:tagLst>
</file>

<file path=ppt/tags/tag43.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27"/>
</p:tagLst>
</file>

<file path=ppt/tags/tag44.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28"/>
</p:tagLst>
</file>

<file path=ppt/tags/tag45.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29"/>
</p:tagLst>
</file>

<file path=ppt/tags/tag46.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30"/>
</p:tagLst>
</file>

<file path=ppt/tags/tag47.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31"/>
</p:tagLst>
</file>

<file path=ppt/tags/tag48.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32"/>
</p:tagLst>
</file>

<file path=ppt/tags/tag49.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33"/>
</p:tagLst>
</file>

<file path=ppt/tags/tag5.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35"/>
</p:tagLst>
</file>

<file path=ppt/tags/tag50.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51.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Picture"/>
  <p:tag name="MH_ORDER" val="1"/>
</p:tagLst>
</file>

<file path=ppt/tags/tag52.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2"/>
</p:tagLst>
</file>

<file path=ppt/tags/tag53.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Picture"/>
  <p:tag name="MH_ORDER" val="2"/>
</p:tagLst>
</file>

<file path=ppt/tags/tag54.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3"/>
</p:tagLst>
</file>

<file path=ppt/tags/tag55.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Picture"/>
  <p:tag name="MH_ORDER" val="3"/>
</p:tagLst>
</file>

<file path=ppt/tags/tag56.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4"/>
</p:tagLst>
</file>

<file path=ppt/tags/tag57.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Picture"/>
  <p:tag name="MH_ORDER" val="4"/>
</p:tagLst>
</file>

<file path=ppt/tags/tag58.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59.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36"/>
</p:tagLst>
</file>

<file path=ppt/tags/tag60.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61.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62.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SubTitle"/>
  <p:tag name="MH_ORDER" val="1"/>
</p:tagLst>
</file>

<file path=ppt/tags/tag63.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SubTitle"/>
  <p:tag name="MH_ORDER" val="1"/>
</p:tagLst>
</file>

<file path=ppt/tags/tag64.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SubTitle"/>
  <p:tag name="MH_ORDER" val="1"/>
</p:tagLst>
</file>

<file path=ppt/tags/tag65.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SubTitle"/>
  <p:tag name="MH_ORDER" val="1"/>
</p:tagLst>
</file>

<file path=ppt/tags/tag6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8"/>
</p:tagLst>
</file>

<file path=ppt/tags/tag6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
</p:tagLst>
</file>

<file path=ppt/tags/tag6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
</p:tagLst>
</file>

<file path=ppt/tags/tag6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Text"/>
  <p:tag name="MH_ORDER" val="4"/>
</p:tagLst>
</file>

<file path=ppt/tags/tag7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
</p:tagLst>
</file>

<file path=ppt/tags/tag7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5"/>
</p:tagLst>
</file>

<file path=ppt/tags/tag7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1"/>
</p:tagLst>
</file>

<file path=ppt/tags/tag7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6"/>
</p:tagLst>
</file>

<file path=ppt/tags/tag7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7"/>
</p:tagLst>
</file>

<file path=ppt/tags/tag7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8"/>
</p:tagLst>
</file>

<file path=ppt/tags/tag7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9"/>
</p:tagLst>
</file>

<file path=ppt/tags/tag7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2"/>
</p:tagLst>
</file>

<file path=ppt/tags/tag7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0"/>
</p:tagLst>
</file>

<file path=ppt/tags/tag7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1"/>
</p:tagLst>
</file>

<file path=ppt/tags/tag8.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37"/>
</p:tagLst>
</file>

<file path=ppt/tags/tag8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2"/>
</p:tagLst>
</file>

<file path=ppt/tags/tag8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3"/>
</p:tagLst>
</file>

<file path=ppt/tags/tag8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3"/>
</p:tagLst>
</file>

<file path=ppt/tags/tag8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4"/>
</p:tagLst>
</file>

<file path=ppt/tags/tag8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5"/>
</p:tagLst>
</file>

<file path=ppt/tags/tag8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6"/>
</p:tagLst>
</file>

<file path=ppt/tags/tag8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7"/>
</p:tagLst>
</file>

<file path=ppt/tags/tag8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4"/>
</p:tagLst>
</file>

<file path=ppt/tags/tag8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9"/>
</p:tagLst>
</file>

<file path=ppt/tags/tag8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0"/>
</p:tagLst>
</file>

<file path=ppt/tags/tag9.xml><?xml version="1.0" encoding="utf-8"?>
<p:tagLst xmlns:a="http://schemas.openxmlformats.org/drawingml/2006/main" xmlns:r="http://schemas.openxmlformats.org/officeDocument/2006/relationships" xmlns:p="http://schemas.openxmlformats.org/presentationml/2006/main">
  <p:tag name="MH" val="20160803144046"/>
  <p:tag name="MH_LIBRARY" val="GRAPHIC"/>
  <p:tag name="MH_TYPE" val="Other"/>
  <p:tag name="MH_ORDER" val="38"/>
</p:tagLst>
</file>

<file path=ppt/tags/tag9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5"/>
</p:tagLst>
</file>

<file path=ppt/tags/tag9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1"/>
</p:tagLst>
</file>

<file path=ppt/tags/tag9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2"/>
</p:tagLst>
</file>

<file path=ppt/tags/tag9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3"/>
</p:tagLst>
</file>

<file path=ppt/tags/tag9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4"/>
</p:tagLst>
</file>

<file path=ppt/tags/tag9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6"/>
</p:tagLst>
</file>

<file path=ppt/tags/tag9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5"/>
</p:tagLst>
</file>

<file path=ppt/tags/tag9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6"/>
</p:tagLst>
</file>

<file path=ppt/tags/tag9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7"/>
</p:tagLst>
</file>

<file path=ppt/tags/tag9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8"/>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195</TotalTime>
  <Words>5161</Words>
  <Application>Microsoft Office PowerPoint</Application>
  <PresentationFormat>自定义</PresentationFormat>
  <Paragraphs>490</Paragraphs>
  <Slides>44</Slides>
  <Notes>43</Notes>
  <HiddenSlides>0</HiddenSlides>
  <MMClips>0</MMClips>
  <ScaleCrop>false</ScaleCrop>
  <HeadingPairs>
    <vt:vector size="4" baseType="variant">
      <vt:variant>
        <vt:lpstr>主题</vt:lpstr>
      </vt:variant>
      <vt:variant>
        <vt:i4>2</vt:i4>
      </vt:variant>
      <vt:variant>
        <vt:lpstr>幻灯片标题</vt:lpstr>
      </vt:variant>
      <vt:variant>
        <vt:i4>44</vt:i4>
      </vt:variant>
    </vt:vector>
  </HeadingPairs>
  <TitlesOfParts>
    <vt:vector size="4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公司简介</dc:title>
  <dc:creator>第一PPT</dc:creator>
  <cp:keywords>www.1ppt.com</cp:keywords>
  <cp:lastModifiedBy>Windows User</cp:lastModifiedBy>
  <cp:revision>122</cp:revision>
  <dcterms:created xsi:type="dcterms:W3CDTF">2017-02-25T05:49:33Z</dcterms:created>
  <dcterms:modified xsi:type="dcterms:W3CDTF">2019-07-09T14:51:15Z</dcterms:modified>
</cp:coreProperties>
</file>