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400" r:id="rId3"/>
    <p:sldId id="267" r:id="rId4"/>
    <p:sldId id="259" r:id="rId5"/>
    <p:sldId id="273" r:id="rId6"/>
    <p:sldId id="274" r:id="rId7"/>
    <p:sldId id="371" r:id="rId8"/>
    <p:sldId id="335" r:id="rId9"/>
    <p:sldId id="391" r:id="rId10"/>
    <p:sldId id="352" r:id="rId11"/>
    <p:sldId id="353" r:id="rId12"/>
    <p:sldId id="358" r:id="rId13"/>
    <p:sldId id="359" r:id="rId14"/>
    <p:sldId id="381" r:id="rId15"/>
    <p:sldId id="382" r:id="rId16"/>
    <p:sldId id="354" r:id="rId17"/>
    <p:sldId id="362" r:id="rId18"/>
    <p:sldId id="355" r:id="rId19"/>
    <p:sldId id="390" r:id="rId20"/>
    <p:sldId id="344" r:id="rId21"/>
    <p:sldId id="316" r:id="rId22"/>
    <p:sldId id="388" r:id="rId23"/>
    <p:sldId id="389" r:id="rId24"/>
    <p:sldId id="375" r:id="rId25"/>
    <p:sldId id="337" r:id="rId26"/>
    <p:sldId id="307" r:id="rId27"/>
    <p:sldId id="399" r:id="rId28"/>
    <p:sldId id="401" r:id="rId29"/>
  </p:sldIdLst>
  <p:sldSz cx="12192000" cy="6858000"/>
  <p:notesSz cx="6858000" cy="9144000"/>
  <p:custDataLst>
    <p:tags r:id="rId3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F3E6"/>
    <a:srgbClr val="DE50D1"/>
    <a:srgbClr val="F9F9F9"/>
    <a:srgbClr val="98CDD3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-84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5DE391-E948-4BF4-B120-DB895DB6BDE4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7013393-9E2C-4B50-9A0D-AD0D2018E690}">
      <dgm:prSet phldrT="[Text]"/>
      <dgm:spPr/>
      <dgm:t>
        <a:bodyPr/>
        <a:lstStyle/>
        <a:p>
          <a:endParaRPr lang="en-US" dirty="0">
            <a:latin typeface="+mn-lt"/>
            <a:ea typeface="+mn-ea"/>
            <a:cs typeface="+mn-ea"/>
            <a:sym typeface="+mn-lt"/>
          </a:endParaRPr>
        </a:p>
      </dgm:t>
    </dgm:pt>
    <dgm:pt modelId="{F3B7A7CA-F977-4C7C-A472-460DD869D117}" type="parTrans" cxnId="{2F116DA3-48CD-4D46-99D2-D543FE0F6954}">
      <dgm:prSet/>
      <dgm:spPr/>
      <dgm:t>
        <a:bodyPr/>
        <a:lstStyle/>
        <a:p>
          <a:endParaRPr lang="en-US"/>
        </a:p>
      </dgm:t>
    </dgm:pt>
    <dgm:pt modelId="{352D4925-D11B-4087-916A-6422F967F36E}" type="sibTrans" cxnId="{2F116DA3-48CD-4D46-99D2-D543FE0F6954}">
      <dgm:prSet/>
      <dgm:spPr/>
      <dgm:t>
        <a:bodyPr/>
        <a:lstStyle/>
        <a:p>
          <a:endParaRPr lang="en-US"/>
        </a:p>
      </dgm:t>
    </dgm:pt>
    <dgm:pt modelId="{05C5DC1F-CED6-4A13-8227-1FB776D87CAC}">
      <dgm:prSet phldrT="[Text]"/>
      <dgm:spPr/>
      <dgm:t>
        <a:bodyPr/>
        <a:lstStyle/>
        <a:p>
          <a:endParaRPr lang="en-US" dirty="0">
            <a:latin typeface="+mn-lt"/>
            <a:ea typeface="+mn-ea"/>
            <a:cs typeface="+mn-ea"/>
            <a:sym typeface="+mn-lt"/>
          </a:endParaRPr>
        </a:p>
      </dgm:t>
    </dgm:pt>
    <dgm:pt modelId="{D7E1FD6D-F034-4BF0-95C2-A9846D896D24}" type="parTrans" cxnId="{03E217CE-7C61-4035-A171-A7A507426708}">
      <dgm:prSet/>
      <dgm:spPr/>
      <dgm:t>
        <a:bodyPr/>
        <a:lstStyle/>
        <a:p>
          <a:endParaRPr lang="en-US" dirty="0"/>
        </a:p>
      </dgm:t>
    </dgm:pt>
    <dgm:pt modelId="{873DBD0C-57D2-4660-9271-2A9612B0A478}" type="sibTrans" cxnId="{03E217CE-7C61-4035-A171-A7A507426708}">
      <dgm:prSet/>
      <dgm:spPr/>
      <dgm:t>
        <a:bodyPr/>
        <a:lstStyle/>
        <a:p>
          <a:endParaRPr lang="en-US"/>
        </a:p>
      </dgm:t>
    </dgm:pt>
    <dgm:pt modelId="{3889451A-7ECA-4D8E-8BDE-567FD3EB0537}">
      <dgm:prSet phldrT="[Text]"/>
      <dgm:spPr/>
      <dgm:t>
        <a:bodyPr/>
        <a:lstStyle/>
        <a:p>
          <a:endParaRPr lang="en-US" dirty="0">
            <a:latin typeface="+mn-lt"/>
            <a:ea typeface="+mn-ea"/>
            <a:cs typeface="+mn-ea"/>
            <a:sym typeface="+mn-lt"/>
          </a:endParaRPr>
        </a:p>
      </dgm:t>
    </dgm:pt>
    <dgm:pt modelId="{FB7DA77F-B27F-446D-89E5-70470C7E8443}" type="parTrans" cxnId="{10A3025D-AA04-4DAE-B26E-4CACF6698DD3}">
      <dgm:prSet/>
      <dgm:spPr/>
      <dgm:t>
        <a:bodyPr/>
        <a:lstStyle/>
        <a:p>
          <a:endParaRPr lang="en-US" dirty="0"/>
        </a:p>
      </dgm:t>
    </dgm:pt>
    <dgm:pt modelId="{950CED56-05AC-4C96-8A3B-BE5D8086803C}" type="sibTrans" cxnId="{10A3025D-AA04-4DAE-B26E-4CACF6698DD3}">
      <dgm:prSet/>
      <dgm:spPr/>
      <dgm:t>
        <a:bodyPr/>
        <a:lstStyle/>
        <a:p>
          <a:endParaRPr lang="en-US"/>
        </a:p>
      </dgm:t>
    </dgm:pt>
    <dgm:pt modelId="{99FF9A4C-69AF-4499-9132-888C45B6396A}">
      <dgm:prSet phldrT="[Text]"/>
      <dgm:spPr/>
      <dgm:t>
        <a:bodyPr/>
        <a:lstStyle/>
        <a:p>
          <a:endParaRPr lang="en-US" dirty="0">
            <a:latin typeface="+mn-lt"/>
            <a:ea typeface="+mn-ea"/>
            <a:cs typeface="+mn-ea"/>
            <a:sym typeface="+mn-lt"/>
          </a:endParaRPr>
        </a:p>
      </dgm:t>
    </dgm:pt>
    <dgm:pt modelId="{82359EB0-B75D-426F-BB75-253A10666951}" type="parTrans" cxnId="{7FC6A31D-CC91-44A7-B446-6D553CE76592}">
      <dgm:prSet/>
      <dgm:spPr/>
      <dgm:t>
        <a:bodyPr/>
        <a:lstStyle/>
        <a:p>
          <a:endParaRPr lang="en-US" dirty="0"/>
        </a:p>
      </dgm:t>
    </dgm:pt>
    <dgm:pt modelId="{0749F35D-7782-4553-A83B-89539D2BFA7B}" type="sibTrans" cxnId="{7FC6A31D-CC91-44A7-B446-6D553CE76592}">
      <dgm:prSet/>
      <dgm:spPr/>
      <dgm:t>
        <a:bodyPr/>
        <a:lstStyle/>
        <a:p>
          <a:endParaRPr lang="en-US"/>
        </a:p>
      </dgm:t>
    </dgm:pt>
    <dgm:pt modelId="{3CE4C96D-A773-427A-AE6D-014E9944ADA9}">
      <dgm:prSet phldrT="[Text]"/>
      <dgm:spPr/>
      <dgm:t>
        <a:bodyPr/>
        <a:lstStyle/>
        <a:p>
          <a:endParaRPr lang="en-US" dirty="0">
            <a:latin typeface="+mn-lt"/>
            <a:ea typeface="+mn-ea"/>
            <a:cs typeface="+mn-ea"/>
            <a:sym typeface="+mn-lt"/>
          </a:endParaRPr>
        </a:p>
      </dgm:t>
    </dgm:pt>
    <dgm:pt modelId="{7992A200-E972-41C4-B04A-ED0C0D693AE5}" type="parTrans" cxnId="{EEEDD420-B024-4F78-9A94-809E5DC07937}">
      <dgm:prSet/>
      <dgm:spPr/>
      <dgm:t>
        <a:bodyPr/>
        <a:lstStyle/>
        <a:p>
          <a:endParaRPr lang="en-US" dirty="0"/>
        </a:p>
      </dgm:t>
    </dgm:pt>
    <dgm:pt modelId="{B7B6BBD0-D84D-40AE-BFFF-0D9E7955C270}" type="sibTrans" cxnId="{EEEDD420-B024-4F78-9A94-809E5DC07937}">
      <dgm:prSet/>
      <dgm:spPr/>
      <dgm:t>
        <a:bodyPr/>
        <a:lstStyle/>
        <a:p>
          <a:endParaRPr lang="en-US"/>
        </a:p>
      </dgm:t>
    </dgm:pt>
    <dgm:pt modelId="{607E0BD2-6CBC-4115-B4A1-4D8ACC24435F}" type="pres">
      <dgm:prSet presAssocID="{A35DE391-E948-4BF4-B120-DB895DB6BDE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DD16E63-B458-4507-BB20-39FAABF714C0}" type="pres">
      <dgm:prSet presAssocID="{27013393-9E2C-4B50-9A0D-AD0D2018E690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4E04E92C-544D-4587-B713-07D9D3D0113F}" type="pres">
      <dgm:prSet presAssocID="{05C5DC1F-CED6-4A13-8227-1FB776D87CAC}" presName="node" presStyleLbl="node1" presStyleIdx="0" presStyleCnt="4" custRadScaleRad="100000" custRadScaleInc="-20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2C204C7-814A-4639-B3DC-BEFE9372CE71}" type="pres">
      <dgm:prSet presAssocID="{05C5DC1F-CED6-4A13-8227-1FB776D87CAC}" presName="dummy" presStyleCnt="0"/>
      <dgm:spPr/>
    </dgm:pt>
    <dgm:pt modelId="{2D4BA1A4-7ECF-4C6F-9B9F-C7DF983BC77D}" type="pres">
      <dgm:prSet presAssocID="{873DBD0C-57D2-4660-9271-2A9612B0A478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A8AC8A19-4663-4976-9F49-E17DCFB833E3}" type="pres">
      <dgm:prSet presAssocID="{3889451A-7ECA-4D8E-8BDE-567FD3EB053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F8CBE5-090B-4FAB-B33D-7ECB6C50A0C2}" type="pres">
      <dgm:prSet presAssocID="{3889451A-7ECA-4D8E-8BDE-567FD3EB0537}" presName="dummy" presStyleCnt="0"/>
      <dgm:spPr/>
    </dgm:pt>
    <dgm:pt modelId="{763893B5-D52D-40A2-95F5-A47065E1F72C}" type="pres">
      <dgm:prSet presAssocID="{950CED56-05AC-4C96-8A3B-BE5D8086803C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1F55A937-65A7-42C6-8B43-3C3EFF7230CC}" type="pres">
      <dgm:prSet presAssocID="{99FF9A4C-69AF-4499-9132-888C45B6396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7B9195B-47AC-4813-81CD-1014E4FDBF09}" type="pres">
      <dgm:prSet presAssocID="{99FF9A4C-69AF-4499-9132-888C45B6396A}" presName="dummy" presStyleCnt="0"/>
      <dgm:spPr/>
    </dgm:pt>
    <dgm:pt modelId="{442CB596-50F7-4A45-90CE-A4DDCC0C3ECE}" type="pres">
      <dgm:prSet presAssocID="{0749F35D-7782-4553-A83B-89539D2BFA7B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0862AD73-99AE-4BAB-AA0C-B9BC2EEFBE99}" type="pres">
      <dgm:prSet presAssocID="{3CE4C96D-A773-427A-AE6D-014E9944ADA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D4708E7-0A8F-48E7-8FC5-A38D4F0269CE}" type="pres">
      <dgm:prSet presAssocID="{3CE4C96D-A773-427A-AE6D-014E9944ADA9}" presName="dummy" presStyleCnt="0"/>
      <dgm:spPr/>
    </dgm:pt>
    <dgm:pt modelId="{D22015E5-9C67-4DF4-8D62-BC18290A72B5}" type="pres">
      <dgm:prSet presAssocID="{B7B6BBD0-D84D-40AE-BFFF-0D9E7955C270}" presName="sibTrans" presStyleLbl="sibTrans2D1" presStyleIdx="3" presStyleCnt="4"/>
      <dgm:spPr/>
      <dgm:t>
        <a:bodyPr/>
        <a:lstStyle/>
        <a:p>
          <a:endParaRPr lang="zh-CN" altLang="en-US"/>
        </a:p>
      </dgm:t>
    </dgm:pt>
  </dgm:ptLst>
  <dgm:cxnLst>
    <dgm:cxn modelId="{281FEFF9-9619-42DB-9DE1-27DB72E8300E}" type="presOf" srcId="{27013393-9E2C-4B50-9A0D-AD0D2018E690}" destId="{8DD16E63-B458-4507-BB20-39FAABF714C0}" srcOrd="0" destOrd="0" presId="urn:microsoft.com/office/officeart/2005/8/layout/radial6"/>
    <dgm:cxn modelId="{94F4D72C-5299-4122-8187-63F85DBAD3E2}" type="presOf" srcId="{3CE4C96D-A773-427A-AE6D-014E9944ADA9}" destId="{0862AD73-99AE-4BAB-AA0C-B9BC2EEFBE99}" srcOrd="0" destOrd="0" presId="urn:microsoft.com/office/officeart/2005/8/layout/radial6"/>
    <dgm:cxn modelId="{03E217CE-7C61-4035-A171-A7A507426708}" srcId="{27013393-9E2C-4B50-9A0D-AD0D2018E690}" destId="{05C5DC1F-CED6-4A13-8227-1FB776D87CAC}" srcOrd="0" destOrd="0" parTransId="{D7E1FD6D-F034-4BF0-95C2-A9846D896D24}" sibTransId="{873DBD0C-57D2-4660-9271-2A9612B0A478}"/>
    <dgm:cxn modelId="{8F04120D-0A72-4119-9351-93C9F828AEE8}" type="presOf" srcId="{B7B6BBD0-D84D-40AE-BFFF-0D9E7955C270}" destId="{D22015E5-9C67-4DF4-8D62-BC18290A72B5}" srcOrd="0" destOrd="0" presId="urn:microsoft.com/office/officeart/2005/8/layout/radial6"/>
    <dgm:cxn modelId="{10A3025D-AA04-4DAE-B26E-4CACF6698DD3}" srcId="{27013393-9E2C-4B50-9A0D-AD0D2018E690}" destId="{3889451A-7ECA-4D8E-8BDE-567FD3EB0537}" srcOrd="1" destOrd="0" parTransId="{FB7DA77F-B27F-446D-89E5-70470C7E8443}" sibTransId="{950CED56-05AC-4C96-8A3B-BE5D8086803C}"/>
    <dgm:cxn modelId="{4F7C40BE-A147-4F72-8679-E9BBAAC9F5E2}" type="presOf" srcId="{A35DE391-E948-4BF4-B120-DB895DB6BDE4}" destId="{607E0BD2-6CBC-4115-B4A1-4D8ACC24435F}" srcOrd="0" destOrd="0" presId="urn:microsoft.com/office/officeart/2005/8/layout/radial6"/>
    <dgm:cxn modelId="{2676792F-5F02-4EBE-9B8B-C6EAEC78641A}" type="presOf" srcId="{05C5DC1F-CED6-4A13-8227-1FB776D87CAC}" destId="{4E04E92C-544D-4587-B713-07D9D3D0113F}" srcOrd="0" destOrd="0" presId="urn:microsoft.com/office/officeart/2005/8/layout/radial6"/>
    <dgm:cxn modelId="{2F116DA3-48CD-4D46-99D2-D543FE0F6954}" srcId="{A35DE391-E948-4BF4-B120-DB895DB6BDE4}" destId="{27013393-9E2C-4B50-9A0D-AD0D2018E690}" srcOrd="0" destOrd="0" parTransId="{F3B7A7CA-F977-4C7C-A472-460DD869D117}" sibTransId="{352D4925-D11B-4087-916A-6422F967F36E}"/>
    <dgm:cxn modelId="{EEEDD420-B024-4F78-9A94-809E5DC07937}" srcId="{27013393-9E2C-4B50-9A0D-AD0D2018E690}" destId="{3CE4C96D-A773-427A-AE6D-014E9944ADA9}" srcOrd="3" destOrd="0" parTransId="{7992A200-E972-41C4-B04A-ED0C0D693AE5}" sibTransId="{B7B6BBD0-D84D-40AE-BFFF-0D9E7955C270}"/>
    <dgm:cxn modelId="{8B485AAE-CFAA-4557-9FB6-EDED144A73CD}" type="presOf" srcId="{873DBD0C-57D2-4660-9271-2A9612B0A478}" destId="{2D4BA1A4-7ECF-4C6F-9B9F-C7DF983BC77D}" srcOrd="0" destOrd="0" presId="urn:microsoft.com/office/officeart/2005/8/layout/radial6"/>
    <dgm:cxn modelId="{8D886D10-4C26-443C-8528-15E767323EE4}" type="presOf" srcId="{3889451A-7ECA-4D8E-8BDE-567FD3EB0537}" destId="{A8AC8A19-4663-4976-9F49-E17DCFB833E3}" srcOrd="0" destOrd="0" presId="urn:microsoft.com/office/officeart/2005/8/layout/radial6"/>
    <dgm:cxn modelId="{7FC6A31D-CC91-44A7-B446-6D553CE76592}" srcId="{27013393-9E2C-4B50-9A0D-AD0D2018E690}" destId="{99FF9A4C-69AF-4499-9132-888C45B6396A}" srcOrd="2" destOrd="0" parTransId="{82359EB0-B75D-426F-BB75-253A10666951}" sibTransId="{0749F35D-7782-4553-A83B-89539D2BFA7B}"/>
    <dgm:cxn modelId="{A2A1323B-E460-448C-AE2B-2828F70F50F3}" type="presOf" srcId="{0749F35D-7782-4553-A83B-89539D2BFA7B}" destId="{442CB596-50F7-4A45-90CE-A4DDCC0C3ECE}" srcOrd="0" destOrd="0" presId="urn:microsoft.com/office/officeart/2005/8/layout/radial6"/>
    <dgm:cxn modelId="{0637B665-3347-4101-80C7-4BDF5B711660}" type="presOf" srcId="{99FF9A4C-69AF-4499-9132-888C45B6396A}" destId="{1F55A937-65A7-42C6-8B43-3C3EFF7230CC}" srcOrd="0" destOrd="0" presId="urn:microsoft.com/office/officeart/2005/8/layout/radial6"/>
    <dgm:cxn modelId="{A6662A36-5B86-4D1A-8C9E-E504940F90E1}" type="presOf" srcId="{950CED56-05AC-4C96-8A3B-BE5D8086803C}" destId="{763893B5-D52D-40A2-95F5-A47065E1F72C}" srcOrd="0" destOrd="0" presId="urn:microsoft.com/office/officeart/2005/8/layout/radial6"/>
    <dgm:cxn modelId="{7DCAC859-6B24-48AC-A367-8E99B1E92CC3}" type="presParOf" srcId="{607E0BD2-6CBC-4115-B4A1-4D8ACC24435F}" destId="{8DD16E63-B458-4507-BB20-39FAABF714C0}" srcOrd="0" destOrd="0" presId="urn:microsoft.com/office/officeart/2005/8/layout/radial6"/>
    <dgm:cxn modelId="{A0DA9D5D-6D55-4125-B52F-9E5860F8F1F4}" type="presParOf" srcId="{607E0BD2-6CBC-4115-B4A1-4D8ACC24435F}" destId="{4E04E92C-544D-4587-B713-07D9D3D0113F}" srcOrd="1" destOrd="0" presId="urn:microsoft.com/office/officeart/2005/8/layout/radial6"/>
    <dgm:cxn modelId="{2E78949F-2567-4AC4-B77F-F2CE17376DFA}" type="presParOf" srcId="{607E0BD2-6CBC-4115-B4A1-4D8ACC24435F}" destId="{82C204C7-814A-4639-B3DC-BEFE9372CE71}" srcOrd="2" destOrd="0" presId="urn:microsoft.com/office/officeart/2005/8/layout/radial6"/>
    <dgm:cxn modelId="{5CD5F13C-D2FF-4669-8D22-8BDD5EA1655E}" type="presParOf" srcId="{607E0BD2-6CBC-4115-B4A1-4D8ACC24435F}" destId="{2D4BA1A4-7ECF-4C6F-9B9F-C7DF983BC77D}" srcOrd="3" destOrd="0" presId="urn:microsoft.com/office/officeart/2005/8/layout/radial6"/>
    <dgm:cxn modelId="{3CABFAD9-0B59-4CE3-AA1D-FC7D8DAF32B1}" type="presParOf" srcId="{607E0BD2-6CBC-4115-B4A1-4D8ACC24435F}" destId="{A8AC8A19-4663-4976-9F49-E17DCFB833E3}" srcOrd="4" destOrd="0" presId="urn:microsoft.com/office/officeart/2005/8/layout/radial6"/>
    <dgm:cxn modelId="{38764C4F-0D04-4851-AB6A-E534EF58132C}" type="presParOf" srcId="{607E0BD2-6CBC-4115-B4A1-4D8ACC24435F}" destId="{83F8CBE5-090B-4FAB-B33D-7ECB6C50A0C2}" srcOrd="5" destOrd="0" presId="urn:microsoft.com/office/officeart/2005/8/layout/radial6"/>
    <dgm:cxn modelId="{22210FC2-DEEA-4D4D-BF61-1D6DBBAB351A}" type="presParOf" srcId="{607E0BD2-6CBC-4115-B4A1-4D8ACC24435F}" destId="{763893B5-D52D-40A2-95F5-A47065E1F72C}" srcOrd="6" destOrd="0" presId="urn:microsoft.com/office/officeart/2005/8/layout/radial6"/>
    <dgm:cxn modelId="{09EB153B-6857-410C-8841-FC85F3588B64}" type="presParOf" srcId="{607E0BD2-6CBC-4115-B4A1-4D8ACC24435F}" destId="{1F55A937-65A7-42C6-8B43-3C3EFF7230CC}" srcOrd="7" destOrd="0" presId="urn:microsoft.com/office/officeart/2005/8/layout/radial6"/>
    <dgm:cxn modelId="{5815A2AA-1002-4998-8907-96C97E80677E}" type="presParOf" srcId="{607E0BD2-6CBC-4115-B4A1-4D8ACC24435F}" destId="{07B9195B-47AC-4813-81CD-1014E4FDBF09}" srcOrd="8" destOrd="0" presId="urn:microsoft.com/office/officeart/2005/8/layout/radial6"/>
    <dgm:cxn modelId="{31F4CA91-2EA0-4557-BF09-F7AA8C998ACD}" type="presParOf" srcId="{607E0BD2-6CBC-4115-B4A1-4D8ACC24435F}" destId="{442CB596-50F7-4A45-90CE-A4DDCC0C3ECE}" srcOrd="9" destOrd="0" presId="urn:microsoft.com/office/officeart/2005/8/layout/radial6"/>
    <dgm:cxn modelId="{B5A55DA6-11A7-41D0-9EC5-73C6F49B74EE}" type="presParOf" srcId="{607E0BD2-6CBC-4115-B4A1-4D8ACC24435F}" destId="{0862AD73-99AE-4BAB-AA0C-B9BC2EEFBE99}" srcOrd="10" destOrd="0" presId="urn:microsoft.com/office/officeart/2005/8/layout/radial6"/>
    <dgm:cxn modelId="{031419C8-059A-439B-8C42-475ED98CF6D8}" type="presParOf" srcId="{607E0BD2-6CBC-4115-B4A1-4D8ACC24435F}" destId="{3D4708E7-0A8F-48E7-8FC5-A38D4F0269CE}" srcOrd="11" destOrd="0" presId="urn:microsoft.com/office/officeart/2005/8/layout/radial6"/>
    <dgm:cxn modelId="{5271E580-A408-43D5-A4BE-12631DADE236}" type="presParOf" srcId="{607E0BD2-6CBC-4115-B4A1-4D8ACC24435F}" destId="{D22015E5-9C67-4DF4-8D62-BC18290A72B5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015E5-9C67-4DF4-8D62-BC18290A72B5}">
      <dsp:nvSpPr>
        <dsp:cNvPr id="0" name=""/>
        <dsp:cNvSpPr/>
      </dsp:nvSpPr>
      <dsp:spPr>
        <a:xfrm>
          <a:off x="1346040" y="425290"/>
          <a:ext cx="2832419" cy="2832419"/>
        </a:xfrm>
        <a:prstGeom prst="blockArc">
          <a:avLst>
            <a:gd name="adj1" fmla="val 10800000"/>
            <a:gd name="adj2" fmla="val 16196292"/>
            <a:gd name="adj3" fmla="val 464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2CB596-50F7-4A45-90CE-A4DDCC0C3ECE}">
      <dsp:nvSpPr>
        <dsp:cNvPr id="0" name=""/>
        <dsp:cNvSpPr/>
      </dsp:nvSpPr>
      <dsp:spPr>
        <a:xfrm>
          <a:off x="1346040" y="425290"/>
          <a:ext cx="2832419" cy="2832419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3893B5-D52D-40A2-95F5-A47065E1F72C}">
      <dsp:nvSpPr>
        <dsp:cNvPr id="0" name=""/>
        <dsp:cNvSpPr/>
      </dsp:nvSpPr>
      <dsp:spPr>
        <a:xfrm>
          <a:off x="1346040" y="425290"/>
          <a:ext cx="2832419" cy="2832419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4BA1A4-7ECF-4C6F-9B9F-C7DF983BC77D}">
      <dsp:nvSpPr>
        <dsp:cNvPr id="0" name=""/>
        <dsp:cNvSpPr/>
      </dsp:nvSpPr>
      <dsp:spPr>
        <a:xfrm>
          <a:off x="1346040" y="425290"/>
          <a:ext cx="2832419" cy="2832419"/>
        </a:xfrm>
        <a:prstGeom prst="blockArc">
          <a:avLst>
            <a:gd name="adj1" fmla="val 16196292"/>
            <a:gd name="adj2" fmla="val 0"/>
            <a:gd name="adj3" fmla="val 464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D16E63-B458-4507-BB20-39FAABF714C0}">
      <dsp:nvSpPr>
        <dsp:cNvPr id="0" name=""/>
        <dsp:cNvSpPr/>
      </dsp:nvSpPr>
      <dsp:spPr>
        <a:xfrm>
          <a:off x="2110127" y="1189377"/>
          <a:ext cx="1304245" cy="13042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301129" y="1380379"/>
        <a:ext cx="922241" cy="922241"/>
      </dsp:txXfrm>
    </dsp:sp>
    <dsp:sp modelId="{4E04E92C-544D-4587-B713-07D9D3D0113F}">
      <dsp:nvSpPr>
        <dsp:cNvPr id="0" name=""/>
        <dsp:cNvSpPr/>
      </dsp:nvSpPr>
      <dsp:spPr>
        <a:xfrm>
          <a:off x="2304271" y="1671"/>
          <a:ext cx="912972" cy="91297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437973" y="135373"/>
        <a:ext cx="645568" cy="645568"/>
      </dsp:txXfrm>
    </dsp:sp>
    <dsp:sp modelId="{A8AC8A19-4663-4976-9F49-E17DCFB833E3}">
      <dsp:nvSpPr>
        <dsp:cNvPr id="0" name=""/>
        <dsp:cNvSpPr/>
      </dsp:nvSpPr>
      <dsp:spPr>
        <a:xfrm>
          <a:off x="3689106" y="1385013"/>
          <a:ext cx="912972" cy="9129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3822808" y="1518715"/>
        <a:ext cx="645568" cy="645568"/>
      </dsp:txXfrm>
    </dsp:sp>
    <dsp:sp modelId="{1F55A937-65A7-42C6-8B43-3C3EFF7230CC}">
      <dsp:nvSpPr>
        <dsp:cNvPr id="0" name=""/>
        <dsp:cNvSpPr/>
      </dsp:nvSpPr>
      <dsp:spPr>
        <a:xfrm>
          <a:off x="2305763" y="2768356"/>
          <a:ext cx="912972" cy="91297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439465" y="2902058"/>
        <a:ext cx="645568" cy="645568"/>
      </dsp:txXfrm>
    </dsp:sp>
    <dsp:sp modelId="{0862AD73-99AE-4BAB-AA0C-B9BC2EEFBE99}">
      <dsp:nvSpPr>
        <dsp:cNvPr id="0" name=""/>
        <dsp:cNvSpPr/>
      </dsp:nvSpPr>
      <dsp:spPr>
        <a:xfrm>
          <a:off x="922420" y="1385013"/>
          <a:ext cx="912972" cy="91297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1056122" y="1518715"/>
        <a:ext cx="645568" cy="645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fld id="{C5B7B517-AADD-41BC-B19E-2FB8EEBDCB6E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fld id="{AC884803-8825-4236-AC4F-B6D5268277B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498807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3005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6987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78855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632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13733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63614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68919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5542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66111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33721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0591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1775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10154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22898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31776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15806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64399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30493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901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467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5893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62162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2011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4956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1588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84803-8825-4236-AC4F-B6D5268277B0}" type="slidenum">
              <a:rPr lang="en-US" altLang="zh-CN" smtClean="0"/>
              <a:pPr/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7319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0F2C9A-B2C9-4C33-9C26-8A6011EDD767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DAE74-E458-4151-BBB0-14C8C3A23B8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6210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B02D0C-44CB-416A-AE2C-3FFBE7FBB07B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CA3624-7AB8-4927-88E4-F4A2E335890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660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CFB952-4F2E-4170-9034-575C1B8FBE7D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03E69-72C0-48EC-A6E8-F35EC4C6E11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2040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655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073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74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988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453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764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336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35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E91CE5-558B-49A5-908F-643BDFE39BA8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314967-63A4-4114-AF86-7270DF6EE71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64275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289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6518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71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6D9CCE-A6CF-4FCF-9BE0-B86EE461AE4B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DE882-B08C-43AE-ACB3-88FE7FF5878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446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A5A23-D214-43E6-B219-8871539DAF58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0DE4D-A481-4BB3-873A-EA2CDF86B6C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2111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4411E7-6187-4006-B5C6-2627D25C48B7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9AE8A-A61C-4856-8D5D-D882C4E26287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1" name="矩形 10"/>
          <p:cNvSpPr/>
          <p:nvPr userDrawn="1"/>
        </p:nvSpPr>
        <p:spPr>
          <a:xfrm>
            <a:off x="8707603" y="6412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631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9802BC-A447-447D-9D26-AB0337892B59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1861C-0375-4136-853A-0A16645F7DB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4137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8459D-0371-4645-9DE0-E30A95F09A84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9E219-F250-4436-B847-267D9FB2B9A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071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AFCDB3-18D2-45DD-AC48-37FF66AD4BC1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F8AFC-AD11-45B0-B04D-215CC1B3ED9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9147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BDB102-DE19-4EE9-A634-3C60A45D27B6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3F179-8A34-4F49-A8CA-DAA594F8028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325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Open Sans" panose="020B0606030504020204" pitchFamily="34" charset="0"/>
                <a:ea typeface="宋体" panose="02010600030101010101" pitchFamily="2" charset="-122"/>
                <a:cs typeface="Open Sans" panose="020B0606030504020204" pitchFamily="34" charset="0"/>
              </a:defRPr>
            </a:lvl1pPr>
          </a:lstStyle>
          <a:p>
            <a:fld id="{0A303B27-20C8-45CC-A0F0-DAD92AE6C33C}" type="datetimeFigureOut">
              <a:rPr lang="en-US" altLang="zh-CN"/>
              <a:pPr/>
              <a:t>7/9/2019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Open Sans" panose="020B0606030504020204" pitchFamily="34" charset="0"/>
                <a:ea typeface="宋体" panose="02010600030101010101" pitchFamily="2" charset="-122"/>
                <a:cs typeface="Open Sans" panose="020B0606030504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Open Sans" panose="020B0606030504020204" pitchFamily="34" charset="0"/>
                <a:ea typeface="宋体" panose="02010600030101010101" pitchFamily="2" charset="-122"/>
                <a:cs typeface="Open Sans" panose="020B0606030504020204" pitchFamily="34" charset="0"/>
              </a:defRPr>
            </a:lvl1pPr>
          </a:lstStyle>
          <a:p>
            <a:fld id="{2F40D3F9-9328-4830-BDB2-5EE55C299AF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Open Sans" panose="020B0606030504020204" pitchFamily="34" charset="0"/>
          <a:cs typeface="Open Sans" panose="020B0606030504020204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Open Sans" panose="020B0606030504020204" pitchFamily="34" charset="0"/>
          <a:cs typeface="Open Sans" panose="020B0606030504020204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Open Sans" panose="020B0606030504020204" pitchFamily="34" charset="0"/>
          <a:cs typeface="Open Sans" panose="020B0606030504020204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Open Sans" panose="020B0606030504020204" pitchFamily="34" charset="0"/>
          <a:cs typeface="Open Sans" panose="020B0606030504020204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Open Sans" panose="020B0606030504020204" pitchFamily="34" charset="0"/>
          <a:cs typeface="Open Sans" panose="020B0606030504020204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Open Sans" panose="020B0606030504020204" pitchFamily="34" charset="0"/>
          <a:cs typeface="Open Sans" panose="020B0606030504020204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Open Sans" panose="020B0606030504020204" pitchFamily="34" charset="0"/>
          <a:cs typeface="Open Sans" panose="020B0606030504020204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Open Sans" panose="020B0606030504020204" pitchFamily="34" charset="0"/>
          <a:cs typeface="Open Sans" panose="020B0606030504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169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1.png"/><Relationship Id="rId4" Type="http://schemas.openxmlformats.org/officeDocument/2006/relationships/oleObject" Target="../embeddings/oleObject6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24384000" cy="13716000"/>
          </a:xfrm>
        </p:grpSpPr>
        <p:sp>
          <p:nvSpPr>
            <p:cNvPr id="3" name="Freeform 39"/>
            <p:cNvSpPr/>
            <p:nvPr/>
          </p:nvSpPr>
          <p:spPr>
            <a:xfrm>
              <a:off x="0" y="0"/>
              <a:ext cx="4064000" cy="6858000"/>
            </a:xfrm>
            <a:custGeom>
              <a:avLst/>
              <a:gdLst>
                <a:gd name="connsiteX0" fmla="*/ 0 w 4064000"/>
                <a:gd name="connsiteY0" fmla="*/ 0 h 6858000"/>
                <a:gd name="connsiteX1" fmla="*/ 4064000 w 4064000"/>
                <a:gd name="connsiteY1" fmla="*/ 0 h 6858000"/>
                <a:gd name="connsiteX2" fmla="*/ 4064000 w 4064000"/>
                <a:gd name="connsiteY2" fmla="*/ 1872343 h 6858000"/>
                <a:gd name="connsiteX3" fmla="*/ 1872343 w 4064000"/>
                <a:gd name="connsiteY3" fmla="*/ 1872343 h 6858000"/>
                <a:gd name="connsiteX4" fmla="*/ 1872343 w 4064000"/>
                <a:gd name="connsiteY4" fmla="*/ 6858000 h 6858000"/>
                <a:gd name="connsiteX5" fmla="*/ 0 w 4064000"/>
                <a:gd name="connsiteY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000" h="6858000">
                  <a:moveTo>
                    <a:pt x="0" y="0"/>
                  </a:moveTo>
                  <a:lnTo>
                    <a:pt x="4064000" y="0"/>
                  </a:lnTo>
                  <a:lnTo>
                    <a:pt x="4064000" y="1872343"/>
                  </a:lnTo>
                  <a:lnTo>
                    <a:pt x="1872343" y="1872343"/>
                  </a:lnTo>
                  <a:lnTo>
                    <a:pt x="1872343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  <p:sp>
          <p:nvSpPr>
            <p:cNvPr id="4" name="Freeform 41"/>
            <p:cNvSpPr/>
            <p:nvPr/>
          </p:nvSpPr>
          <p:spPr>
            <a:xfrm>
              <a:off x="4064000" y="0"/>
              <a:ext cx="4064000" cy="1873250"/>
            </a:xfrm>
            <a:custGeom>
              <a:avLst/>
              <a:gdLst>
                <a:gd name="connsiteX0" fmla="*/ 0 w 4064000"/>
                <a:gd name="connsiteY0" fmla="*/ 0 h 1872343"/>
                <a:gd name="connsiteX1" fmla="*/ 4064000 w 4064000"/>
                <a:gd name="connsiteY1" fmla="*/ 0 h 1872343"/>
                <a:gd name="connsiteX2" fmla="*/ 4064000 w 4064000"/>
                <a:gd name="connsiteY2" fmla="*/ 1872343 h 1872343"/>
                <a:gd name="connsiteX3" fmla="*/ 0 w 4064000"/>
                <a:gd name="connsiteY3" fmla="*/ 1872343 h 1872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4000" h="1872343">
                  <a:moveTo>
                    <a:pt x="0" y="0"/>
                  </a:moveTo>
                  <a:lnTo>
                    <a:pt x="4064000" y="0"/>
                  </a:lnTo>
                  <a:lnTo>
                    <a:pt x="4064000" y="1872343"/>
                  </a:lnTo>
                  <a:lnTo>
                    <a:pt x="0" y="1872343"/>
                  </a:lnTo>
                  <a:close/>
                </a:path>
              </a:pathLst>
            </a:custGeom>
            <a:solidFill>
              <a:srgbClr val="EA60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  <p:sp>
          <p:nvSpPr>
            <p:cNvPr id="5" name="Freeform 43"/>
            <p:cNvSpPr/>
            <p:nvPr/>
          </p:nvSpPr>
          <p:spPr>
            <a:xfrm>
              <a:off x="8128000" y="0"/>
              <a:ext cx="4064000" cy="1873250"/>
            </a:xfrm>
            <a:custGeom>
              <a:avLst/>
              <a:gdLst>
                <a:gd name="connsiteX0" fmla="*/ 0 w 4064000"/>
                <a:gd name="connsiteY0" fmla="*/ 0 h 1872343"/>
                <a:gd name="connsiteX1" fmla="*/ 4064000 w 4064000"/>
                <a:gd name="connsiteY1" fmla="*/ 0 h 1872343"/>
                <a:gd name="connsiteX2" fmla="*/ 4064000 w 4064000"/>
                <a:gd name="connsiteY2" fmla="*/ 1872343 h 1872343"/>
                <a:gd name="connsiteX3" fmla="*/ 0 w 4064000"/>
                <a:gd name="connsiteY3" fmla="*/ 1872343 h 1872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4000" h="1872343">
                  <a:moveTo>
                    <a:pt x="0" y="0"/>
                  </a:moveTo>
                  <a:lnTo>
                    <a:pt x="4064000" y="0"/>
                  </a:lnTo>
                  <a:lnTo>
                    <a:pt x="4064000" y="1872343"/>
                  </a:lnTo>
                  <a:lnTo>
                    <a:pt x="0" y="18723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  <p:sp>
          <p:nvSpPr>
            <p:cNvPr id="6" name="Freeform 45"/>
            <p:cNvSpPr/>
            <p:nvPr/>
          </p:nvSpPr>
          <p:spPr>
            <a:xfrm>
              <a:off x="12192000" y="0"/>
              <a:ext cx="4064000" cy="1873250"/>
            </a:xfrm>
            <a:custGeom>
              <a:avLst/>
              <a:gdLst>
                <a:gd name="connsiteX0" fmla="*/ 0 w 4064000"/>
                <a:gd name="connsiteY0" fmla="*/ 0 h 1872343"/>
                <a:gd name="connsiteX1" fmla="*/ 4064000 w 4064000"/>
                <a:gd name="connsiteY1" fmla="*/ 0 h 1872343"/>
                <a:gd name="connsiteX2" fmla="*/ 4064000 w 4064000"/>
                <a:gd name="connsiteY2" fmla="*/ 1872343 h 1872343"/>
                <a:gd name="connsiteX3" fmla="*/ 0 w 4064000"/>
                <a:gd name="connsiteY3" fmla="*/ 1872343 h 1872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4000" h="1872343">
                  <a:moveTo>
                    <a:pt x="0" y="0"/>
                  </a:moveTo>
                  <a:lnTo>
                    <a:pt x="4064000" y="0"/>
                  </a:lnTo>
                  <a:lnTo>
                    <a:pt x="4064000" y="1872343"/>
                  </a:lnTo>
                  <a:lnTo>
                    <a:pt x="0" y="187234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  <p:sp>
          <p:nvSpPr>
            <p:cNvPr id="7" name="Freeform 47"/>
            <p:cNvSpPr/>
            <p:nvPr/>
          </p:nvSpPr>
          <p:spPr>
            <a:xfrm>
              <a:off x="16256000" y="0"/>
              <a:ext cx="4064000" cy="1873250"/>
            </a:xfrm>
            <a:custGeom>
              <a:avLst/>
              <a:gdLst>
                <a:gd name="connsiteX0" fmla="*/ 0 w 4064000"/>
                <a:gd name="connsiteY0" fmla="*/ 0 h 1872343"/>
                <a:gd name="connsiteX1" fmla="*/ 4064000 w 4064000"/>
                <a:gd name="connsiteY1" fmla="*/ 0 h 1872343"/>
                <a:gd name="connsiteX2" fmla="*/ 4064000 w 4064000"/>
                <a:gd name="connsiteY2" fmla="*/ 1872343 h 1872343"/>
                <a:gd name="connsiteX3" fmla="*/ 0 w 4064000"/>
                <a:gd name="connsiteY3" fmla="*/ 1872343 h 1872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4000" h="1872343">
                  <a:moveTo>
                    <a:pt x="0" y="0"/>
                  </a:moveTo>
                  <a:lnTo>
                    <a:pt x="4064000" y="0"/>
                  </a:lnTo>
                  <a:lnTo>
                    <a:pt x="4064000" y="1872343"/>
                  </a:lnTo>
                  <a:lnTo>
                    <a:pt x="0" y="187234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  <p:sp>
          <p:nvSpPr>
            <p:cNvPr id="8" name="Freeform 49"/>
            <p:cNvSpPr/>
            <p:nvPr/>
          </p:nvSpPr>
          <p:spPr>
            <a:xfrm>
              <a:off x="20320000" y="0"/>
              <a:ext cx="4064000" cy="6858000"/>
            </a:xfrm>
            <a:custGeom>
              <a:avLst/>
              <a:gdLst>
                <a:gd name="connsiteX0" fmla="*/ 0 w 4064000"/>
                <a:gd name="connsiteY0" fmla="*/ 0 h 6858000"/>
                <a:gd name="connsiteX1" fmla="*/ 4064000 w 4064000"/>
                <a:gd name="connsiteY1" fmla="*/ 0 h 6858000"/>
                <a:gd name="connsiteX2" fmla="*/ 4064000 w 4064000"/>
                <a:gd name="connsiteY2" fmla="*/ 6858000 h 6858000"/>
                <a:gd name="connsiteX3" fmla="*/ 2191658 w 4064000"/>
                <a:gd name="connsiteY3" fmla="*/ 6858000 h 6858000"/>
                <a:gd name="connsiteX4" fmla="*/ 2191658 w 4064000"/>
                <a:gd name="connsiteY4" fmla="*/ 1872343 h 6858000"/>
                <a:gd name="connsiteX5" fmla="*/ 0 w 4064000"/>
                <a:gd name="connsiteY5" fmla="*/ 187234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000" h="6858000">
                  <a:moveTo>
                    <a:pt x="0" y="0"/>
                  </a:moveTo>
                  <a:lnTo>
                    <a:pt x="4064000" y="0"/>
                  </a:lnTo>
                  <a:lnTo>
                    <a:pt x="4064000" y="6858000"/>
                  </a:lnTo>
                  <a:lnTo>
                    <a:pt x="2191658" y="6858000"/>
                  </a:lnTo>
                  <a:lnTo>
                    <a:pt x="2191658" y="1872343"/>
                  </a:lnTo>
                  <a:lnTo>
                    <a:pt x="0" y="18723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  <p:sp>
          <p:nvSpPr>
            <p:cNvPr id="9" name="Freeform 51"/>
            <p:cNvSpPr/>
            <p:nvPr/>
          </p:nvSpPr>
          <p:spPr>
            <a:xfrm>
              <a:off x="0" y="6858000"/>
              <a:ext cx="4064000" cy="6858000"/>
            </a:xfrm>
            <a:custGeom>
              <a:avLst/>
              <a:gdLst>
                <a:gd name="connsiteX0" fmla="*/ 0 w 4064000"/>
                <a:gd name="connsiteY0" fmla="*/ 0 h 6858000"/>
                <a:gd name="connsiteX1" fmla="*/ 1872343 w 4064000"/>
                <a:gd name="connsiteY1" fmla="*/ 0 h 6858000"/>
                <a:gd name="connsiteX2" fmla="*/ 1872343 w 4064000"/>
                <a:gd name="connsiteY2" fmla="*/ 4985656 h 6858000"/>
                <a:gd name="connsiteX3" fmla="*/ 4064000 w 4064000"/>
                <a:gd name="connsiteY3" fmla="*/ 4985656 h 6858000"/>
                <a:gd name="connsiteX4" fmla="*/ 4064000 w 4064000"/>
                <a:gd name="connsiteY4" fmla="*/ 6858000 h 6858000"/>
                <a:gd name="connsiteX5" fmla="*/ 0 w 4064000"/>
                <a:gd name="connsiteY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000" h="6858000">
                  <a:moveTo>
                    <a:pt x="0" y="0"/>
                  </a:moveTo>
                  <a:lnTo>
                    <a:pt x="1872343" y="0"/>
                  </a:lnTo>
                  <a:lnTo>
                    <a:pt x="1872343" y="4985656"/>
                  </a:lnTo>
                  <a:lnTo>
                    <a:pt x="4064000" y="4985656"/>
                  </a:lnTo>
                  <a:lnTo>
                    <a:pt x="406400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EA81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  <p:sp>
          <p:nvSpPr>
            <p:cNvPr id="10" name="Freeform 53"/>
            <p:cNvSpPr/>
            <p:nvPr/>
          </p:nvSpPr>
          <p:spPr>
            <a:xfrm>
              <a:off x="4064000" y="11842750"/>
              <a:ext cx="4064000" cy="1873250"/>
            </a:xfrm>
            <a:custGeom>
              <a:avLst/>
              <a:gdLst>
                <a:gd name="connsiteX0" fmla="*/ 0 w 4064000"/>
                <a:gd name="connsiteY0" fmla="*/ 0 h 1872344"/>
                <a:gd name="connsiteX1" fmla="*/ 4064000 w 4064000"/>
                <a:gd name="connsiteY1" fmla="*/ 0 h 1872344"/>
                <a:gd name="connsiteX2" fmla="*/ 4064000 w 4064000"/>
                <a:gd name="connsiteY2" fmla="*/ 1872344 h 1872344"/>
                <a:gd name="connsiteX3" fmla="*/ 0 w 4064000"/>
                <a:gd name="connsiteY3" fmla="*/ 1872344 h 187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4000" h="1872344">
                  <a:moveTo>
                    <a:pt x="0" y="0"/>
                  </a:moveTo>
                  <a:lnTo>
                    <a:pt x="4064000" y="0"/>
                  </a:lnTo>
                  <a:lnTo>
                    <a:pt x="4064000" y="1872344"/>
                  </a:lnTo>
                  <a:lnTo>
                    <a:pt x="0" y="1872344"/>
                  </a:lnTo>
                  <a:close/>
                </a:path>
              </a:pathLst>
            </a:custGeom>
            <a:solidFill>
              <a:srgbClr val="F6BC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  <p:sp>
          <p:nvSpPr>
            <p:cNvPr id="11" name="Freeform 55"/>
            <p:cNvSpPr/>
            <p:nvPr/>
          </p:nvSpPr>
          <p:spPr>
            <a:xfrm>
              <a:off x="8128000" y="11842750"/>
              <a:ext cx="4064000" cy="1873250"/>
            </a:xfrm>
            <a:custGeom>
              <a:avLst/>
              <a:gdLst>
                <a:gd name="connsiteX0" fmla="*/ 0 w 4064000"/>
                <a:gd name="connsiteY0" fmla="*/ 0 h 1872344"/>
                <a:gd name="connsiteX1" fmla="*/ 4064000 w 4064000"/>
                <a:gd name="connsiteY1" fmla="*/ 0 h 1872344"/>
                <a:gd name="connsiteX2" fmla="*/ 4064000 w 4064000"/>
                <a:gd name="connsiteY2" fmla="*/ 1872344 h 1872344"/>
                <a:gd name="connsiteX3" fmla="*/ 0 w 4064000"/>
                <a:gd name="connsiteY3" fmla="*/ 1872344 h 187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4000" h="1872344">
                  <a:moveTo>
                    <a:pt x="0" y="0"/>
                  </a:moveTo>
                  <a:lnTo>
                    <a:pt x="4064000" y="0"/>
                  </a:lnTo>
                  <a:lnTo>
                    <a:pt x="4064000" y="1872344"/>
                  </a:lnTo>
                  <a:lnTo>
                    <a:pt x="0" y="1872344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  <p:sp>
          <p:nvSpPr>
            <p:cNvPr id="12" name="Freeform 57"/>
            <p:cNvSpPr/>
            <p:nvPr/>
          </p:nvSpPr>
          <p:spPr>
            <a:xfrm>
              <a:off x="12192000" y="11842750"/>
              <a:ext cx="4064000" cy="1873250"/>
            </a:xfrm>
            <a:custGeom>
              <a:avLst/>
              <a:gdLst>
                <a:gd name="connsiteX0" fmla="*/ 0 w 4064000"/>
                <a:gd name="connsiteY0" fmla="*/ 0 h 1872344"/>
                <a:gd name="connsiteX1" fmla="*/ 4064000 w 4064000"/>
                <a:gd name="connsiteY1" fmla="*/ 0 h 1872344"/>
                <a:gd name="connsiteX2" fmla="*/ 4064000 w 4064000"/>
                <a:gd name="connsiteY2" fmla="*/ 1872344 h 1872344"/>
                <a:gd name="connsiteX3" fmla="*/ 0 w 4064000"/>
                <a:gd name="connsiteY3" fmla="*/ 1872344 h 187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4000" h="1872344">
                  <a:moveTo>
                    <a:pt x="0" y="0"/>
                  </a:moveTo>
                  <a:lnTo>
                    <a:pt x="4064000" y="0"/>
                  </a:lnTo>
                  <a:lnTo>
                    <a:pt x="4064000" y="1872344"/>
                  </a:lnTo>
                  <a:lnTo>
                    <a:pt x="0" y="1872344"/>
                  </a:lnTo>
                  <a:close/>
                </a:path>
              </a:pathLst>
            </a:custGeom>
            <a:solidFill>
              <a:schemeClr val="accent6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  <p:sp>
          <p:nvSpPr>
            <p:cNvPr id="13" name="Freeform 59"/>
            <p:cNvSpPr/>
            <p:nvPr/>
          </p:nvSpPr>
          <p:spPr>
            <a:xfrm>
              <a:off x="16256000" y="11842750"/>
              <a:ext cx="4064000" cy="1873250"/>
            </a:xfrm>
            <a:custGeom>
              <a:avLst/>
              <a:gdLst>
                <a:gd name="connsiteX0" fmla="*/ 0 w 4064000"/>
                <a:gd name="connsiteY0" fmla="*/ 0 h 1872344"/>
                <a:gd name="connsiteX1" fmla="*/ 4064000 w 4064000"/>
                <a:gd name="connsiteY1" fmla="*/ 0 h 1872344"/>
                <a:gd name="connsiteX2" fmla="*/ 4064000 w 4064000"/>
                <a:gd name="connsiteY2" fmla="*/ 1872344 h 1872344"/>
                <a:gd name="connsiteX3" fmla="*/ 0 w 4064000"/>
                <a:gd name="connsiteY3" fmla="*/ 1872344 h 187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4000" h="1872344">
                  <a:moveTo>
                    <a:pt x="0" y="0"/>
                  </a:moveTo>
                  <a:lnTo>
                    <a:pt x="4064000" y="0"/>
                  </a:lnTo>
                  <a:lnTo>
                    <a:pt x="4064000" y="1872344"/>
                  </a:lnTo>
                  <a:lnTo>
                    <a:pt x="0" y="1872344"/>
                  </a:lnTo>
                  <a:close/>
                </a:path>
              </a:pathLst>
            </a:custGeom>
            <a:solidFill>
              <a:schemeClr val="accent5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  <p:sp>
          <p:nvSpPr>
            <p:cNvPr id="14" name="Freeform 61"/>
            <p:cNvSpPr/>
            <p:nvPr/>
          </p:nvSpPr>
          <p:spPr>
            <a:xfrm>
              <a:off x="20320000" y="6858000"/>
              <a:ext cx="4064000" cy="6858000"/>
            </a:xfrm>
            <a:custGeom>
              <a:avLst/>
              <a:gdLst>
                <a:gd name="connsiteX0" fmla="*/ 2191658 w 4064000"/>
                <a:gd name="connsiteY0" fmla="*/ 0 h 6858000"/>
                <a:gd name="connsiteX1" fmla="*/ 4064000 w 4064000"/>
                <a:gd name="connsiteY1" fmla="*/ 0 h 6858000"/>
                <a:gd name="connsiteX2" fmla="*/ 4064000 w 4064000"/>
                <a:gd name="connsiteY2" fmla="*/ 6858000 h 6858000"/>
                <a:gd name="connsiteX3" fmla="*/ 0 w 4064000"/>
                <a:gd name="connsiteY3" fmla="*/ 6858000 h 6858000"/>
                <a:gd name="connsiteX4" fmla="*/ 0 w 4064000"/>
                <a:gd name="connsiteY4" fmla="*/ 4985656 h 6858000"/>
                <a:gd name="connsiteX5" fmla="*/ 2191658 w 4064000"/>
                <a:gd name="connsiteY5" fmla="*/ 498565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000" h="6858000">
                  <a:moveTo>
                    <a:pt x="2191658" y="0"/>
                  </a:moveTo>
                  <a:lnTo>
                    <a:pt x="4064000" y="0"/>
                  </a:lnTo>
                  <a:lnTo>
                    <a:pt x="4064000" y="6858000"/>
                  </a:lnTo>
                  <a:lnTo>
                    <a:pt x="0" y="6858000"/>
                  </a:lnTo>
                  <a:lnTo>
                    <a:pt x="0" y="4985656"/>
                  </a:lnTo>
                  <a:lnTo>
                    <a:pt x="2191658" y="4985656"/>
                  </a:lnTo>
                  <a:close/>
                </a:path>
              </a:pathLst>
            </a:custGeom>
            <a:solidFill>
              <a:schemeClr val="accent4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r-TR">
                <a:cs typeface="+mn-ea"/>
                <a:sym typeface="+mn-lt"/>
              </a:endParaRPr>
            </a:p>
          </p:txBody>
        </p:sp>
      </p:grpSp>
      <p:sp>
        <p:nvSpPr>
          <p:cNvPr id="218" name="任意多边形: 形状 217"/>
          <p:cNvSpPr/>
          <p:nvPr/>
        </p:nvSpPr>
        <p:spPr>
          <a:xfrm>
            <a:off x="2817859" y="2503226"/>
            <a:ext cx="6438900" cy="508000"/>
          </a:xfrm>
          <a:custGeom>
            <a:avLst/>
            <a:gdLst>
              <a:gd name="connsiteX0" fmla="*/ 0 w 6438900"/>
              <a:gd name="connsiteY0" fmla="*/ 508000 h 508000"/>
              <a:gd name="connsiteX1" fmla="*/ 0 w 6438900"/>
              <a:gd name="connsiteY1" fmla="*/ 0 h 508000"/>
              <a:gd name="connsiteX2" fmla="*/ 6438900 w 6438900"/>
              <a:gd name="connsiteY2" fmla="*/ 0 h 508000"/>
              <a:gd name="connsiteX3" fmla="*/ 6438900 w 6438900"/>
              <a:gd name="connsiteY3" fmla="*/ 4191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8900" h="508000">
                <a:moveTo>
                  <a:pt x="0" y="508000"/>
                </a:moveTo>
                <a:lnTo>
                  <a:pt x="0" y="0"/>
                </a:lnTo>
                <a:lnTo>
                  <a:pt x="6438900" y="0"/>
                </a:lnTo>
                <a:lnTo>
                  <a:pt x="6438900" y="419100"/>
                </a:lnTo>
              </a:path>
            </a:pathLst>
          </a:custGeom>
          <a:noFill/>
          <a:ln w="66675">
            <a:gradFill flip="none" rotWithShape="1">
              <a:gsLst>
                <a:gs pos="0">
                  <a:schemeClr val="accent2"/>
                </a:gs>
                <a:gs pos="36000">
                  <a:schemeClr val="accent1"/>
                </a:gs>
                <a:gs pos="70000">
                  <a:schemeClr val="accent4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19" name="任意多边形: 形状 218"/>
          <p:cNvSpPr/>
          <p:nvPr/>
        </p:nvSpPr>
        <p:spPr>
          <a:xfrm rot="10800000">
            <a:off x="2817859" y="3790274"/>
            <a:ext cx="6438900" cy="508000"/>
          </a:xfrm>
          <a:custGeom>
            <a:avLst/>
            <a:gdLst>
              <a:gd name="connsiteX0" fmla="*/ 0 w 6438900"/>
              <a:gd name="connsiteY0" fmla="*/ 508000 h 508000"/>
              <a:gd name="connsiteX1" fmla="*/ 0 w 6438900"/>
              <a:gd name="connsiteY1" fmla="*/ 0 h 508000"/>
              <a:gd name="connsiteX2" fmla="*/ 6438900 w 6438900"/>
              <a:gd name="connsiteY2" fmla="*/ 0 h 508000"/>
              <a:gd name="connsiteX3" fmla="*/ 6438900 w 6438900"/>
              <a:gd name="connsiteY3" fmla="*/ 4191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8900" h="508000">
                <a:moveTo>
                  <a:pt x="0" y="508000"/>
                </a:moveTo>
                <a:lnTo>
                  <a:pt x="0" y="0"/>
                </a:lnTo>
                <a:lnTo>
                  <a:pt x="6438900" y="0"/>
                </a:lnTo>
                <a:lnTo>
                  <a:pt x="6438900" y="419100"/>
                </a:lnTo>
              </a:path>
            </a:pathLst>
          </a:custGeom>
          <a:noFill/>
          <a:ln w="66675">
            <a:gradFill flip="none" rotWithShape="1">
              <a:gsLst>
                <a:gs pos="0">
                  <a:schemeClr val="accent2"/>
                </a:gs>
                <a:gs pos="36000">
                  <a:schemeClr val="accent1"/>
                </a:gs>
                <a:gs pos="70000">
                  <a:schemeClr val="accent4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3221788" y="4395888"/>
            <a:ext cx="56261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BUSINESS PRESENTATION</a:t>
            </a:r>
          </a:p>
        </p:txBody>
      </p:sp>
      <p:sp>
        <p:nvSpPr>
          <p:cNvPr id="221" name="矩形 220"/>
          <p:cNvSpPr/>
          <p:nvPr/>
        </p:nvSpPr>
        <p:spPr>
          <a:xfrm>
            <a:off x="5227594" y="5143500"/>
            <a:ext cx="1614487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第一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PPT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1793875" y="2819400"/>
            <a:ext cx="89154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多彩工作汇报总结模板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3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/>
      <p:bldP spid="221" grpId="0"/>
      <p:bldP spid="2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2975" y="5178425"/>
            <a:ext cx="10306050" cy="121930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consectetur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, from a Lorem Ipsum passage, and going through the cites of the word in classical literature, discovered the undoubtable source. Lorem Ipsum comes from sections 1.10.32 and 1.10.33 of "de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Finibus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Bonorum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 et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Malorum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" (The Extremes of Good and Evil) by Cicero, written in 45 BC. This book is a treatise on the theory of ethics, very popular during the Renaissance. </a:t>
            </a:r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2635250" y="2438400"/>
            <a:ext cx="1947863" cy="1947863"/>
            <a:chOff x="2635318" y="2438400"/>
            <a:chExt cx="1947592" cy="1947592"/>
          </a:xfrm>
        </p:grpSpPr>
        <p:sp>
          <p:nvSpPr>
            <p:cNvPr id="9" name="Teardrop 8"/>
            <p:cNvSpPr/>
            <p:nvPr/>
          </p:nvSpPr>
          <p:spPr>
            <a:xfrm flipH="1">
              <a:off x="2635318" y="2438400"/>
              <a:ext cx="1947592" cy="1947592"/>
            </a:xfrm>
            <a:prstGeom prst="teardrop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8450" name="Freeform 19"/>
            <p:cNvSpPr>
              <a:spLocks/>
            </p:cNvSpPr>
            <p:nvPr/>
          </p:nvSpPr>
          <p:spPr bwMode="auto">
            <a:xfrm>
              <a:off x="3284293" y="3062508"/>
              <a:ext cx="615456" cy="699378"/>
            </a:xfrm>
            <a:custGeom>
              <a:avLst/>
              <a:gdLst>
                <a:gd name="T0" fmla="*/ 2147483646 w 174"/>
                <a:gd name="T1" fmla="*/ 2147483646 h 198"/>
                <a:gd name="T2" fmla="*/ 1438776958 w 174"/>
                <a:gd name="T3" fmla="*/ 2147483646 h 198"/>
                <a:gd name="T4" fmla="*/ 1088465770 w 174"/>
                <a:gd name="T5" fmla="*/ 2147483646 h 198"/>
                <a:gd name="T6" fmla="*/ 725643847 w 174"/>
                <a:gd name="T7" fmla="*/ 2147483646 h 198"/>
                <a:gd name="T8" fmla="*/ 0 w 174"/>
                <a:gd name="T9" fmla="*/ 2147483646 h 198"/>
                <a:gd name="T10" fmla="*/ 0 w 174"/>
                <a:gd name="T11" fmla="*/ 1908906332 h 198"/>
                <a:gd name="T12" fmla="*/ 312778984 w 174"/>
                <a:gd name="T13" fmla="*/ 1484705318 h 198"/>
                <a:gd name="T14" fmla="*/ 312778984 w 174"/>
                <a:gd name="T15" fmla="*/ 973170358 h 198"/>
                <a:gd name="T16" fmla="*/ 913311944 w 174"/>
                <a:gd name="T17" fmla="*/ 224578047 h 198"/>
                <a:gd name="T18" fmla="*/ 913311944 w 174"/>
                <a:gd name="T19" fmla="*/ 162195648 h 198"/>
                <a:gd name="T20" fmla="*/ 1088465770 w 174"/>
                <a:gd name="T21" fmla="*/ 0 h 198"/>
                <a:gd name="T22" fmla="*/ 1251108861 w 174"/>
                <a:gd name="T23" fmla="*/ 162195648 h 198"/>
                <a:gd name="T24" fmla="*/ 1251108861 w 174"/>
                <a:gd name="T25" fmla="*/ 237053820 h 198"/>
                <a:gd name="T26" fmla="*/ 1851641821 w 174"/>
                <a:gd name="T27" fmla="*/ 910784428 h 198"/>
                <a:gd name="T28" fmla="*/ 1851641821 w 174"/>
                <a:gd name="T29" fmla="*/ 1484705318 h 198"/>
                <a:gd name="T30" fmla="*/ 2147483646 w 174"/>
                <a:gd name="T31" fmla="*/ 1908906332 h 198"/>
                <a:gd name="T32" fmla="*/ 2147483646 w 174"/>
                <a:gd name="T33" fmla="*/ 2147483646 h 19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4" h="198">
                  <a:moveTo>
                    <a:pt x="174" y="178"/>
                  </a:moveTo>
                  <a:cubicBezTo>
                    <a:pt x="115" y="178"/>
                    <a:pt x="115" y="178"/>
                    <a:pt x="115" y="178"/>
                  </a:cubicBezTo>
                  <a:cubicBezTo>
                    <a:pt x="114" y="189"/>
                    <a:pt x="101" y="198"/>
                    <a:pt x="87" y="198"/>
                  </a:cubicBezTo>
                  <a:cubicBezTo>
                    <a:pt x="72" y="198"/>
                    <a:pt x="60" y="189"/>
                    <a:pt x="58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0" y="142"/>
                    <a:pt x="24" y="127"/>
                    <a:pt x="25" y="119"/>
                  </a:cubicBezTo>
                  <a:cubicBezTo>
                    <a:pt x="25" y="119"/>
                    <a:pt x="25" y="81"/>
                    <a:pt x="25" y="78"/>
                  </a:cubicBezTo>
                  <a:cubicBezTo>
                    <a:pt x="25" y="49"/>
                    <a:pt x="46" y="24"/>
                    <a:pt x="73" y="18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6"/>
                    <a:pt x="79" y="0"/>
                    <a:pt x="87" y="0"/>
                  </a:cubicBezTo>
                  <a:cubicBezTo>
                    <a:pt x="94" y="0"/>
                    <a:pt x="100" y="6"/>
                    <a:pt x="100" y="13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26" y="24"/>
                    <a:pt x="145" y="46"/>
                    <a:pt x="148" y="73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27"/>
                    <a:pt x="153" y="142"/>
                    <a:pt x="174" y="153"/>
                  </a:cubicBezTo>
                  <a:lnTo>
                    <a:pt x="174" y="1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4305300" y="2438400"/>
            <a:ext cx="1947863" cy="1947863"/>
            <a:chOff x="4305713" y="2438400"/>
            <a:chExt cx="1947592" cy="1947592"/>
          </a:xfrm>
        </p:grpSpPr>
        <p:sp>
          <p:nvSpPr>
            <p:cNvPr id="6" name="Teardrop 5"/>
            <p:cNvSpPr/>
            <p:nvPr/>
          </p:nvSpPr>
          <p:spPr>
            <a:xfrm>
              <a:off x="4305713" y="2438400"/>
              <a:ext cx="1947592" cy="1947592"/>
            </a:xfrm>
            <a:prstGeom prst="teardrop">
              <a:avLst/>
            </a:prstGeom>
            <a:solidFill>
              <a:schemeClr val="accent2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8448" name="Freeform 63"/>
            <p:cNvSpPr>
              <a:spLocks noEditPoints="1"/>
            </p:cNvSpPr>
            <p:nvPr/>
          </p:nvSpPr>
          <p:spPr bwMode="auto">
            <a:xfrm>
              <a:off x="4927486" y="3183732"/>
              <a:ext cx="704046" cy="456928"/>
            </a:xfrm>
            <a:custGeom>
              <a:avLst/>
              <a:gdLst>
                <a:gd name="T0" fmla="*/ 2147483646 w 199"/>
                <a:gd name="T1" fmla="*/ 765951921 h 130"/>
                <a:gd name="T2" fmla="*/ 2147483646 w 199"/>
                <a:gd name="T3" fmla="*/ 654763765 h 130"/>
                <a:gd name="T4" fmla="*/ 1652226142 w 199"/>
                <a:gd name="T5" fmla="*/ 0 h 130"/>
                <a:gd name="T6" fmla="*/ 1076450955 w 199"/>
                <a:gd name="T7" fmla="*/ 333557440 h 130"/>
                <a:gd name="T8" fmla="*/ 851149159 w 199"/>
                <a:gd name="T9" fmla="*/ 259433174 h 130"/>
                <a:gd name="T10" fmla="*/ 425572811 w 199"/>
                <a:gd name="T11" fmla="*/ 667118395 h 130"/>
                <a:gd name="T12" fmla="*/ 425572811 w 199"/>
                <a:gd name="T13" fmla="*/ 679473025 h 130"/>
                <a:gd name="T14" fmla="*/ 0 w 199"/>
                <a:gd name="T15" fmla="*/ 1136569737 h 130"/>
                <a:gd name="T16" fmla="*/ 475641449 w 199"/>
                <a:gd name="T17" fmla="*/ 1606024594 h 130"/>
                <a:gd name="T18" fmla="*/ 2015216693 w 199"/>
                <a:gd name="T19" fmla="*/ 1606024594 h 130"/>
                <a:gd name="T20" fmla="*/ 2147483646 w 199"/>
                <a:gd name="T21" fmla="*/ 1136569737 h 130"/>
                <a:gd name="T22" fmla="*/ 2147483646 w 199"/>
                <a:gd name="T23" fmla="*/ 765951921 h 130"/>
                <a:gd name="T24" fmla="*/ 1764880578 w 199"/>
                <a:gd name="T25" fmla="*/ 852427303 h 130"/>
                <a:gd name="T26" fmla="*/ 1764880578 w 199"/>
                <a:gd name="T27" fmla="*/ 1173633627 h 130"/>
                <a:gd name="T28" fmla="*/ 1714811940 w 199"/>
                <a:gd name="T29" fmla="*/ 1223048633 h 130"/>
                <a:gd name="T30" fmla="*/ 1564609563 w 199"/>
                <a:gd name="T31" fmla="*/ 1223048633 h 130"/>
                <a:gd name="T32" fmla="*/ 1527058084 w 199"/>
                <a:gd name="T33" fmla="*/ 1173633627 h 130"/>
                <a:gd name="T34" fmla="*/ 1527058084 w 199"/>
                <a:gd name="T35" fmla="*/ 852427303 h 130"/>
                <a:gd name="T36" fmla="*/ 1289239129 w 199"/>
                <a:gd name="T37" fmla="*/ 852427303 h 130"/>
                <a:gd name="T38" fmla="*/ 1464475825 w 199"/>
                <a:gd name="T39" fmla="*/ 617703389 h 130"/>
                <a:gd name="T40" fmla="*/ 1639708982 w 199"/>
                <a:gd name="T41" fmla="*/ 395330591 h 130"/>
                <a:gd name="T42" fmla="*/ 1827462837 w 199"/>
                <a:gd name="T43" fmla="*/ 617703389 h 130"/>
                <a:gd name="T44" fmla="*/ 2002699533 w 199"/>
                <a:gd name="T45" fmla="*/ 852427303 h 130"/>
                <a:gd name="T46" fmla="*/ 1764880578 w 199"/>
                <a:gd name="T47" fmla="*/ 852427303 h 13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99" h="130">
                  <a:moveTo>
                    <a:pt x="184" y="62"/>
                  </a:moveTo>
                  <a:cubicBezTo>
                    <a:pt x="184" y="59"/>
                    <a:pt x="184" y="56"/>
                    <a:pt x="184" y="53"/>
                  </a:cubicBezTo>
                  <a:cubicBezTo>
                    <a:pt x="184" y="24"/>
                    <a:pt x="161" y="0"/>
                    <a:pt x="132" y="0"/>
                  </a:cubicBezTo>
                  <a:cubicBezTo>
                    <a:pt x="112" y="0"/>
                    <a:pt x="95" y="11"/>
                    <a:pt x="86" y="27"/>
                  </a:cubicBezTo>
                  <a:cubicBezTo>
                    <a:pt x="81" y="23"/>
                    <a:pt x="74" y="21"/>
                    <a:pt x="68" y="21"/>
                  </a:cubicBezTo>
                  <a:cubicBezTo>
                    <a:pt x="49" y="21"/>
                    <a:pt x="34" y="36"/>
                    <a:pt x="34" y="54"/>
                  </a:cubicBezTo>
                  <a:cubicBezTo>
                    <a:pt x="34" y="54"/>
                    <a:pt x="34" y="54"/>
                    <a:pt x="34" y="55"/>
                  </a:cubicBezTo>
                  <a:cubicBezTo>
                    <a:pt x="15" y="56"/>
                    <a:pt x="0" y="72"/>
                    <a:pt x="0" y="92"/>
                  </a:cubicBezTo>
                  <a:cubicBezTo>
                    <a:pt x="0" y="113"/>
                    <a:pt x="17" y="130"/>
                    <a:pt x="38" y="130"/>
                  </a:cubicBezTo>
                  <a:cubicBezTo>
                    <a:pt x="161" y="130"/>
                    <a:pt x="161" y="130"/>
                    <a:pt x="161" y="130"/>
                  </a:cubicBezTo>
                  <a:cubicBezTo>
                    <a:pt x="182" y="130"/>
                    <a:pt x="199" y="113"/>
                    <a:pt x="199" y="92"/>
                  </a:cubicBezTo>
                  <a:cubicBezTo>
                    <a:pt x="199" y="80"/>
                    <a:pt x="193" y="69"/>
                    <a:pt x="184" y="62"/>
                  </a:cubicBezTo>
                  <a:close/>
                  <a:moveTo>
                    <a:pt x="141" y="69"/>
                  </a:moveTo>
                  <a:cubicBezTo>
                    <a:pt x="141" y="95"/>
                    <a:pt x="141" y="95"/>
                    <a:pt x="141" y="95"/>
                  </a:cubicBezTo>
                  <a:cubicBezTo>
                    <a:pt x="141" y="97"/>
                    <a:pt x="139" y="99"/>
                    <a:pt x="137" y="99"/>
                  </a:cubicBezTo>
                  <a:cubicBezTo>
                    <a:pt x="125" y="99"/>
                    <a:pt x="125" y="99"/>
                    <a:pt x="125" y="99"/>
                  </a:cubicBezTo>
                  <a:cubicBezTo>
                    <a:pt x="123" y="99"/>
                    <a:pt x="122" y="97"/>
                    <a:pt x="122" y="95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60" y="69"/>
                    <a:pt x="160" y="69"/>
                    <a:pt x="160" y="69"/>
                  </a:cubicBezTo>
                  <a:lnTo>
                    <a:pt x="141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5975350" y="2438400"/>
            <a:ext cx="1947863" cy="1947863"/>
            <a:chOff x="5976108" y="2438400"/>
            <a:chExt cx="1947592" cy="1947592"/>
          </a:xfrm>
        </p:grpSpPr>
        <p:sp>
          <p:nvSpPr>
            <p:cNvPr id="7" name="Teardrop 6"/>
            <p:cNvSpPr/>
            <p:nvPr/>
          </p:nvSpPr>
          <p:spPr>
            <a:xfrm>
              <a:off x="5976108" y="2438400"/>
              <a:ext cx="1947592" cy="1947592"/>
            </a:xfrm>
            <a:prstGeom prst="teardrop">
              <a:avLst/>
            </a:pr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8446" name="Freeform 72"/>
            <p:cNvSpPr>
              <a:spLocks noEditPoints="1"/>
            </p:cNvSpPr>
            <p:nvPr/>
          </p:nvSpPr>
          <p:spPr bwMode="auto">
            <a:xfrm>
              <a:off x="6595551" y="3174846"/>
              <a:ext cx="708706" cy="461592"/>
            </a:xfrm>
            <a:custGeom>
              <a:avLst/>
              <a:gdLst>
                <a:gd name="T0" fmla="*/ 2147483646 w 200"/>
                <a:gd name="T1" fmla="*/ 769058431 h 130"/>
                <a:gd name="T2" fmla="*/ 2147483646 w 200"/>
                <a:gd name="T3" fmla="*/ 668200579 h 130"/>
                <a:gd name="T4" fmla="*/ 1657471983 w 200"/>
                <a:gd name="T5" fmla="*/ 0 h 130"/>
                <a:gd name="T6" fmla="*/ 1092424233 w 200"/>
                <a:gd name="T7" fmla="*/ 327794233 h 130"/>
                <a:gd name="T8" fmla="*/ 853848989 w 200"/>
                <a:gd name="T9" fmla="*/ 252149956 h 130"/>
                <a:gd name="T10" fmla="*/ 439482765 w 200"/>
                <a:gd name="T11" fmla="*/ 680805592 h 130"/>
                <a:gd name="T12" fmla="*/ 439482765 w 200"/>
                <a:gd name="T13" fmla="*/ 680805592 h 130"/>
                <a:gd name="T14" fmla="*/ 0 w 200"/>
                <a:gd name="T15" fmla="*/ 1159891928 h 130"/>
                <a:gd name="T16" fmla="*/ 477150489 w 200"/>
                <a:gd name="T17" fmla="*/ 1638978265 h 130"/>
                <a:gd name="T18" fmla="*/ 2034170484 w 200"/>
                <a:gd name="T19" fmla="*/ 1638978265 h 130"/>
                <a:gd name="T20" fmla="*/ 2147483646 w 200"/>
                <a:gd name="T21" fmla="*/ 1159891928 h 130"/>
                <a:gd name="T22" fmla="*/ 2147483646 w 200"/>
                <a:gd name="T23" fmla="*/ 769058431 h 130"/>
                <a:gd name="T24" fmla="*/ 1833262963 w 200"/>
                <a:gd name="T25" fmla="*/ 1109461227 h 130"/>
                <a:gd name="T26" fmla="*/ 1657471983 w 200"/>
                <a:gd name="T27" fmla="*/ 1336397608 h 130"/>
                <a:gd name="T28" fmla="*/ 1481681004 w 200"/>
                <a:gd name="T29" fmla="*/ 1109461227 h 130"/>
                <a:gd name="T30" fmla="*/ 1305886480 w 200"/>
                <a:gd name="T31" fmla="*/ 869919834 h 130"/>
                <a:gd name="T32" fmla="*/ 1531906998 w 200"/>
                <a:gd name="T33" fmla="*/ 869919834 h 130"/>
                <a:gd name="T34" fmla="*/ 1531906998 w 200"/>
                <a:gd name="T35" fmla="*/ 542122050 h 130"/>
                <a:gd name="T36" fmla="*/ 1582132992 w 200"/>
                <a:gd name="T37" fmla="*/ 491694900 h 130"/>
                <a:gd name="T38" fmla="*/ 1732810975 w 200"/>
                <a:gd name="T39" fmla="*/ 491694900 h 130"/>
                <a:gd name="T40" fmla="*/ 1783036969 w 200"/>
                <a:gd name="T41" fmla="*/ 542122050 h 130"/>
                <a:gd name="T42" fmla="*/ 1783036969 w 200"/>
                <a:gd name="T43" fmla="*/ 869919834 h 130"/>
                <a:gd name="T44" fmla="*/ 2021612213 w 200"/>
                <a:gd name="T45" fmla="*/ 869919834 h 130"/>
                <a:gd name="T46" fmla="*/ 1833262963 w 200"/>
                <a:gd name="T47" fmla="*/ 1109461227 h 13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00" h="130">
                  <a:moveTo>
                    <a:pt x="184" y="61"/>
                  </a:moveTo>
                  <a:cubicBezTo>
                    <a:pt x="185" y="58"/>
                    <a:pt x="185" y="56"/>
                    <a:pt x="185" y="53"/>
                  </a:cubicBezTo>
                  <a:cubicBezTo>
                    <a:pt x="185" y="23"/>
                    <a:pt x="162" y="0"/>
                    <a:pt x="132" y="0"/>
                  </a:cubicBezTo>
                  <a:cubicBezTo>
                    <a:pt x="113" y="0"/>
                    <a:pt x="96" y="10"/>
                    <a:pt x="87" y="26"/>
                  </a:cubicBezTo>
                  <a:cubicBezTo>
                    <a:pt x="82" y="23"/>
                    <a:pt x="75" y="20"/>
                    <a:pt x="68" y="20"/>
                  </a:cubicBezTo>
                  <a:cubicBezTo>
                    <a:pt x="50" y="20"/>
                    <a:pt x="35" y="35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16" y="56"/>
                    <a:pt x="0" y="72"/>
                    <a:pt x="0" y="92"/>
                  </a:cubicBezTo>
                  <a:cubicBezTo>
                    <a:pt x="0" y="113"/>
                    <a:pt x="18" y="130"/>
                    <a:pt x="38" y="130"/>
                  </a:cubicBezTo>
                  <a:cubicBezTo>
                    <a:pt x="162" y="130"/>
                    <a:pt x="162" y="130"/>
                    <a:pt x="162" y="130"/>
                  </a:cubicBezTo>
                  <a:cubicBezTo>
                    <a:pt x="183" y="130"/>
                    <a:pt x="200" y="113"/>
                    <a:pt x="200" y="92"/>
                  </a:cubicBezTo>
                  <a:cubicBezTo>
                    <a:pt x="200" y="79"/>
                    <a:pt x="194" y="68"/>
                    <a:pt x="184" y="61"/>
                  </a:cubicBezTo>
                  <a:close/>
                  <a:moveTo>
                    <a:pt x="146" y="88"/>
                  </a:moveTo>
                  <a:cubicBezTo>
                    <a:pt x="132" y="106"/>
                    <a:pt x="132" y="106"/>
                    <a:pt x="132" y="106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1"/>
                    <a:pt x="124" y="39"/>
                    <a:pt x="126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40" y="39"/>
                    <a:pt x="142" y="41"/>
                    <a:pt x="142" y="43"/>
                  </a:cubicBezTo>
                  <a:cubicBezTo>
                    <a:pt x="142" y="69"/>
                    <a:pt x="142" y="69"/>
                    <a:pt x="142" y="69"/>
                  </a:cubicBezTo>
                  <a:cubicBezTo>
                    <a:pt x="161" y="69"/>
                    <a:pt x="161" y="69"/>
                    <a:pt x="161" y="69"/>
                  </a:cubicBezTo>
                  <a:lnTo>
                    <a:pt x="146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7646988" y="2438400"/>
            <a:ext cx="1947862" cy="1947863"/>
            <a:chOff x="7646503" y="2438400"/>
            <a:chExt cx="1947592" cy="1947592"/>
          </a:xfrm>
        </p:grpSpPr>
        <p:sp>
          <p:nvSpPr>
            <p:cNvPr id="8" name="Teardrop 7"/>
            <p:cNvSpPr/>
            <p:nvPr/>
          </p:nvSpPr>
          <p:spPr>
            <a:xfrm>
              <a:off x="7646503" y="2438400"/>
              <a:ext cx="1947592" cy="1947592"/>
            </a:xfrm>
            <a:prstGeom prst="teardrop">
              <a:avLst/>
            </a:prstGeom>
            <a:solidFill>
              <a:schemeClr val="accent4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8444" name="Freeform 8"/>
            <p:cNvSpPr>
              <a:spLocks noEditPoints="1"/>
            </p:cNvSpPr>
            <p:nvPr/>
          </p:nvSpPr>
          <p:spPr bwMode="auto">
            <a:xfrm>
              <a:off x="8296011" y="3106801"/>
              <a:ext cx="676072" cy="610792"/>
            </a:xfrm>
            <a:custGeom>
              <a:avLst/>
              <a:gdLst>
                <a:gd name="T0" fmla="*/ 1440843938 w 191"/>
                <a:gd name="T1" fmla="*/ 1273654018 h 172"/>
                <a:gd name="T2" fmla="*/ 2147483646 w 191"/>
                <a:gd name="T3" fmla="*/ 1273654018 h 172"/>
                <a:gd name="T4" fmla="*/ 2147483646 w 191"/>
                <a:gd name="T5" fmla="*/ 2068109752 h 172"/>
                <a:gd name="T6" fmla="*/ 2147483646 w 191"/>
                <a:gd name="T7" fmla="*/ 2147483646 h 172"/>
                <a:gd name="T8" fmla="*/ 162876718 w 191"/>
                <a:gd name="T9" fmla="*/ 2147483646 h 172"/>
                <a:gd name="T10" fmla="*/ 62644619 w 191"/>
                <a:gd name="T11" fmla="*/ 2068109752 h 172"/>
                <a:gd name="T12" fmla="*/ 62644619 w 191"/>
                <a:gd name="T13" fmla="*/ 1273654018 h 172"/>
                <a:gd name="T14" fmla="*/ 952210246 w 191"/>
                <a:gd name="T15" fmla="*/ 1273654018 h 172"/>
                <a:gd name="T16" fmla="*/ 952210246 w 191"/>
                <a:gd name="T17" fmla="*/ 1298874046 h 172"/>
                <a:gd name="T18" fmla="*/ 977267385 w 191"/>
                <a:gd name="T19" fmla="*/ 1298874046 h 172"/>
                <a:gd name="T20" fmla="*/ 977267385 w 191"/>
                <a:gd name="T21" fmla="*/ 1513251384 h 172"/>
                <a:gd name="T22" fmla="*/ 1077499484 w 191"/>
                <a:gd name="T23" fmla="*/ 1614135047 h 172"/>
                <a:gd name="T24" fmla="*/ 1303024361 w 191"/>
                <a:gd name="T25" fmla="*/ 1614135047 h 172"/>
                <a:gd name="T26" fmla="*/ 1403256459 w 191"/>
                <a:gd name="T27" fmla="*/ 1513251384 h 172"/>
                <a:gd name="T28" fmla="*/ 1403256459 w 191"/>
                <a:gd name="T29" fmla="*/ 1298874046 h 172"/>
                <a:gd name="T30" fmla="*/ 1440843938 w 191"/>
                <a:gd name="T31" fmla="*/ 1298874046 h 172"/>
                <a:gd name="T32" fmla="*/ 1440843938 w 191"/>
                <a:gd name="T33" fmla="*/ 1273654018 h 172"/>
                <a:gd name="T34" fmla="*/ 2147483646 w 191"/>
                <a:gd name="T35" fmla="*/ 453974705 h 172"/>
                <a:gd name="T36" fmla="*/ 2147483646 w 191"/>
                <a:gd name="T37" fmla="*/ 1071886693 h 172"/>
                <a:gd name="T38" fmla="*/ 2147483646 w 191"/>
                <a:gd name="T39" fmla="*/ 1172770356 h 172"/>
                <a:gd name="T40" fmla="*/ 100232099 w 191"/>
                <a:gd name="T41" fmla="*/ 1172770356 h 172"/>
                <a:gd name="T42" fmla="*/ 0 w 191"/>
                <a:gd name="T43" fmla="*/ 1071886693 h 172"/>
                <a:gd name="T44" fmla="*/ 0 w 191"/>
                <a:gd name="T45" fmla="*/ 453974705 h 172"/>
                <a:gd name="T46" fmla="*/ 100232099 w 191"/>
                <a:gd name="T47" fmla="*/ 353091043 h 172"/>
                <a:gd name="T48" fmla="*/ 776803188 w 191"/>
                <a:gd name="T49" fmla="*/ 353091043 h 172"/>
                <a:gd name="T50" fmla="*/ 776803188 w 191"/>
                <a:gd name="T51" fmla="*/ 151323718 h 172"/>
                <a:gd name="T52" fmla="*/ 914622766 w 191"/>
                <a:gd name="T53" fmla="*/ 0 h 172"/>
                <a:gd name="T54" fmla="*/ 1465901078 w 191"/>
                <a:gd name="T55" fmla="*/ 0 h 172"/>
                <a:gd name="T56" fmla="*/ 1616250996 w 191"/>
                <a:gd name="T57" fmla="*/ 151323718 h 172"/>
                <a:gd name="T58" fmla="*/ 1616250996 w 191"/>
                <a:gd name="T59" fmla="*/ 353091043 h 172"/>
                <a:gd name="T60" fmla="*/ 2147483646 w 191"/>
                <a:gd name="T61" fmla="*/ 353091043 h 172"/>
                <a:gd name="T62" fmla="*/ 2147483646 w 191"/>
                <a:gd name="T63" fmla="*/ 453974705 h 172"/>
                <a:gd name="T64" fmla="*/ 1415786799 w 191"/>
                <a:gd name="T65" fmla="*/ 201767325 h 172"/>
                <a:gd name="T66" fmla="*/ 977267385 w 191"/>
                <a:gd name="T67" fmla="*/ 201767325 h 172"/>
                <a:gd name="T68" fmla="*/ 977267385 w 191"/>
                <a:gd name="T69" fmla="*/ 353091043 h 172"/>
                <a:gd name="T70" fmla="*/ 1415786799 w 191"/>
                <a:gd name="T71" fmla="*/ 353091043 h 172"/>
                <a:gd name="T72" fmla="*/ 1415786799 w 191"/>
                <a:gd name="T73" fmla="*/ 201767325 h 17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1" h="172">
                  <a:moveTo>
                    <a:pt x="115" y="101"/>
                  </a:moveTo>
                  <a:cubicBezTo>
                    <a:pt x="186" y="101"/>
                    <a:pt x="186" y="101"/>
                    <a:pt x="186" y="101"/>
                  </a:cubicBezTo>
                  <a:cubicBezTo>
                    <a:pt x="186" y="164"/>
                    <a:pt x="186" y="164"/>
                    <a:pt x="186" y="164"/>
                  </a:cubicBezTo>
                  <a:cubicBezTo>
                    <a:pt x="186" y="168"/>
                    <a:pt x="182" y="172"/>
                    <a:pt x="178" y="172"/>
                  </a:cubicBezTo>
                  <a:cubicBezTo>
                    <a:pt x="13" y="172"/>
                    <a:pt x="13" y="172"/>
                    <a:pt x="13" y="172"/>
                  </a:cubicBezTo>
                  <a:cubicBezTo>
                    <a:pt x="8" y="172"/>
                    <a:pt x="5" y="168"/>
                    <a:pt x="5" y="164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76" y="103"/>
                    <a:pt x="76" y="103"/>
                    <a:pt x="76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8" y="124"/>
                    <a:pt x="82" y="128"/>
                    <a:pt x="8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9" y="128"/>
                    <a:pt x="112" y="124"/>
                    <a:pt x="112" y="120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5" y="103"/>
                    <a:pt x="115" y="103"/>
                    <a:pt x="115" y="103"/>
                  </a:cubicBezTo>
                  <a:lnTo>
                    <a:pt x="115" y="101"/>
                  </a:lnTo>
                  <a:close/>
                  <a:moveTo>
                    <a:pt x="191" y="36"/>
                  </a:moveTo>
                  <a:cubicBezTo>
                    <a:pt x="191" y="85"/>
                    <a:pt x="191" y="85"/>
                    <a:pt x="191" y="85"/>
                  </a:cubicBezTo>
                  <a:cubicBezTo>
                    <a:pt x="191" y="89"/>
                    <a:pt x="187" y="93"/>
                    <a:pt x="183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3" y="93"/>
                    <a:pt x="0" y="89"/>
                    <a:pt x="0" y="8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1"/>
                    <a:pt x="3" y="28"/>
                    <a:pt x="8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6"/>
                    <a:pt x="67" y="0"/>
                    <a:pt x="73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3" y="0"/>
                    <a:pt x="129" y="6"/>
                    <a:pt x="129" y="12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83" y="28"/>
                    <a:pt x="183" y="28"/>
                    <a:pt x="183" y="28"/>
                  </a:cubicBezTo>
                  <a:cubicBezTo>
                    <a:pt x="187" y="28"/>
                    <a:pt x="191" y="31"/>
                    <a:pt x="191" y="36"/>
                  </a:cubicBezTo>
                  <a:close/>
                  <a:moveTo>
                    <a:pt x="113" y="16"/>
                  </a:moveTo>
                  <a:cubicBezTo>
                    <a:pt x="78" y="16"/>
                    <a:pt x="78" y="16"/>
                    <a:pt x="78" y="16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113" y="28"/>
                    <a:pt x="113" y="28"/>
                    <a:pt x="113" y="28"/>
                  </a:cubicBezTo>
                  <a:lnTo>
                    <a:pt x="113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7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C37D6445-9895-4397-B020-AA4A4DA2B8F8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838200" y="2482850"/>
            <a:ext cx="4549775" cy="3357563"/>
            <a:chOff x="838200" y="2482388"/>
            <a:chExt cx="4549317" cy="3358197"/>
          </a:xfrm>
        </p:grpSpPr>
        <p:sp>
          <p:nvSpPr>
            <p:cNvPr id="4" name="TextBox 3"/>
            <p:cNvSpPr txBox="1"/>
            <p:nvPr/>
          </p:nvSpPr>
          <p:spPr>
            <a:xfrm>
              <a:off x="838200" y="4132112"/>
              <a:ext cx="4549317" cy="170847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  </a:r>
              <a:r>
                <a:rPr lang="en-US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consectetur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, from a Lorem Ipsum passage, and going through the cites of the word in classical literature, discovered the undoubtable source. Lorem Ipsum comes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38200" y="2482388"/>
              <a:ext cx="4549317" cy="3699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Two Reason your advertising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98556" y="2984133"/>
              <a:ext cx="2988961" cy="12195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BC, making it over 2000 years old. Richard McClintock,</a:t>
              </a:r>
            </a:p>
          </p:txBody>
        </p:sp>
        <p:sp>
          <p:nvSpPr>
            <p:cNvPr id="19474" name="TextBox 8"/>
            <p:cNvSpPr txBox="1">
              <a:spLocks noChangeArrowheads="1"/>
            </p:cNvSpPr>
            <p:nvPr/>
          </p:nvSpPr>
          <p:spPr bwMode="auto">
            <a:xfrm>
              <a:off x="838200" y="3076574"/>
              <a:ext cx="1560443" cy="1754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540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89%</a:t>
              </a:r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5897563" y="2482850"/>
            <a:ext cx="0" cy="3255963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897563" y="2290763"/>
            <a:ext cx="5524500" cy="3683000"/>
            <a:chOff x="5897217" y="2290712"/>
            <a:chExt cx="5525140" cy="3683426"/>
          </a:xfrm>
        </p:grpSpPr>
        <p:graphicFrame>
          <p:nvGraphicFramePr>
            <p:cNvPr id="13" name="Diagram 12"/>
            <p:cNvGraphicFramePr/>
            <p:nvPr>
              <p:extLst>
                <p:ext uri="{D42A27DB-BD31-4B8C-83A1-F6EECF244321}">
                  <p14:modId xmlns:p14="http://schemas.microsoft.com/office/powerpoint/2010/main" val="3403228565"/>
                </p:ext>
              </p:extLst>
            </p:nvPr>
          </p:nvGraphicFramePr>
          <p:xfrm>
            <a:off x="5897217" y="2290712"/>
            <a:ext cx="5525140" cy="368342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9466" name="Freeform 223"/>
            <p:cNvSpPr>
              <a:spLocks noEditPoints="1"/>
            </p:cNvSpPr>
            <p:nvPr/>
          </p:nvSpPr>
          <p:spPr bwMode="auto">
            <a:xfrm>
              <a:off x="7143545" y="3948096"/>
              <a:ext cx="307660" cy="324386"/>
            </a:xfrm>
            <a:custGeom>
              <a:avLst/>
              <a:gdLst>
                <a:gd name="T0" fmla="*/ 340511074 w 193"/>
                <a:gd name="T1" fmla="*/ 0 h 203"/>
                <a:gd name="T2" fmla="*/ 315101227 w 193"/>
                <a:gd name="T3" fmla="*/ 5107082 h 203"/>
                <a:gd name="T4" fmla="*/ 315101227 w 193"/>
                <a:gd name="T5" fmla="*/ 5107082 h 203"/>
                <a:gd name="T6" fmla="*/ 243948875 w 193"/>
                <a:gd name="T7" fmla="*/ 61283387 h 203"/>
                <a:gd name="T8" fmla="*/ 172796522 w 193"/>
                <a:gd name="T9" fmla="*/ 5107082 h 203"/>
                <a:gd name="T10" fmla="*/ 172796522 w 193"/>
                <a:gd name="T11" fmla="*/ 5107082 h 203"/>
                <a:gd name="T12" fmla="*/ 149927660 w 193"/>
                <a:gd name="T13" fmla="*/ 0 h 203"/>
                <a:gd name="T14" fmla="*/ 94021215 w 193"/>
                <a:gd name="T15" fmla="*/ 56176305 h 203"/>
                <a:gd name="T16" fmla="*/ 109268717 w 193"/>
                <a:gd name="T17" fmla="*/ 94479420 h 203"/>
                <a:gd name="T18" fmla="*/ 147385081 w 193"/>
                <a:gd name="T19" fmla="*/ 112352609 h 203"/>
                <a:gd name="T20" fmla="*/ 147385081 w 193"/>
                <a:gd name="T21" fmla="*/ 112352609 h 203"/>
                <a:gd name="T22" fmla="*/ 228701372 w 193"/>
                <a:gd name="T23" fmla="*/ 112352609 h 203"/>
                <a:gd name="T24" fmla="*/ 241407890 w 193"/>
                <a:gd name="T25" fmla="*/ 112352609 h 203"/>
                <a:gd name="T26" fmla="*/ 249030844 w 193"/>
                <a:gd name="T27" fmla="*/ 112352609 h 203"/>
                <a:gd name="T28" fmla="*/ 259196377 w 193"/>
                <a:gd name="T29" fmla="*/ 112352609 h 203"/>
                <a:gd name="T30" fmla="*/ 343053653 w 193"/>
                <a:gd name="T31" fmla="*/ 112352609 h 203"/>
                <a:gd name="T32" fmla="*/ 343053653 w 193"/>
                <a:gd name="T33" fmla="*/ 112352609 h 203"/>
                <a:gd name="T34" fmla="*/ 381170017 w 193"/>
                <a:gd name="T35" fmla="*/ 94479420 h 203"/>
                <a:gd name="T36" fmla="*/ 396417519 w 193"/>
                <a:gd name="T37" fmla="*/ 56176305 h 203"/>
                <a:gd name="T38" fmla="*/ 340511074 w 193"/>
                <a:gd name="T39" fmla="*/ 0 h 203"/>
                <a:gd name="T40" fmla="*/ 147385081 w 193"/>
                <a:gd name="T41" fmla="*/ 81711715 h 203"/>
                <a:gd name="T42" fmla="*/ 121973640 w 193"/>
                <a:gd name="T43" fmla="*/ 56176305 h 203"/>
                <a:gd name="T44" fmla="*/ 149927660 w 193"/>
                <a:gd name="T45" fmla="*/ 28088951 h 203"/>
                <a:gd name="T46" fmla="*/ 162632583 w 193"/>
                <a:gd name="T47" fmla="*/ 30642492 h 203"/>
                <a:gd name="T48" fmla="*/ 223619403 w 193"/>
                <a:gd name="T49" fmla="*/ 81711715 h 203"/>
                <a:gd name="T50" fmla="*/ 147385081 w 193"/>
                <a:gd name="T51" fmla="*/ 81711715 h 203"/>
                <a:gd name="T52" fmla="*/ 340511074 w 193"/>
                <a:gd name="T53" fmla="*/ 81711715 h 203"/>
                <a:gd name="T54" fmla="*/ 264278346 w 193"/>
                <a:gd name="T55" fmla="*/ 81711715 h 203"/>
                <a:gd name="T56" fmla="*/ 327806151 w 193"/>
                <a:gd name="T57" fmla="*/ 30642492 h 203"/>
                <a:gd name="T58" fmla="*/ 340511074 w 193"/>
                <a:gd name="T59" fmla="*/ 28088951 h 203"/>
                <a:gd name="T60" fmla="*/ 368465093 w 193"/>
                <a:gd name="T61" fmla="*/ 56176305 h 203"/>
                <a:gd name="T62" fmla="*/ 340511074 w 193"/>
                <a:gd name="T63" fmla="*/ 81711715 h 203"/>
                <a:gd name="T64" fmla="*/ 442156837 w 193"/>
                <a:gd name="T65" fmla="*/ 280883121 h 203"/>
                <a:gd name="T66" fmla="*/ 442156837 w 193"/>
                <a:gd name="T67" fmla="*/ 490267093 h 203"/>
                <a:gd name="T68" fmla="*/ 414204412 w 193"/>
                <a:gd name="T69" fmla="*/ 518356044 h 203"/>
                <a:gd name="T70" fmla="*/ 284606223 w 193"/>
                <a:gd name="T71" fmla="*/ 518356044 h 203"/>
                <a:gd name="T72" fmla="*/ 284606223 w 193"/>
                <a:gd name="T73" fmla="*/ 280883121 h 203"/>
                <a:gd name="T74" fmla="*/ 442156837 w 193"/>
                <a:gd name="T75" fmla="*/ 280883121 h 203"/>
                <a:gd name="T76" fmla="*/ 205832510 w 193"/>
                <a:gd name="T77" fmla="*/ 280883121 h 203"/>
                <a:gd name="T78" fmla="*/ 205832510 w 193"/>
                <a:gd name="T79" fmla="*/ 518356044 h 203"/>
                <a:gd name="T80" fmla="*/ 76234322 w 193"/>
                <a:gd name="T81" fmla="*/ 518356044 h 203"/>
                <a:gd name="T82" fmla="*/ 45740912 w 193"/>
                <a:gd name="T83" fmla="*/ 490267093 h 203"/>
                <a:gd name="T84" fmla="*/ 45740912 w 193"/>
                <a:gd name="T85" fmla="*/ 280883121 h 203"/>
                <a:gd name="T86" fmla="*/ 205832510 w 193"/>
                <a:gd name="T87" fmla="*/ 280883121 h 203"/>
                <a:gd name="T88" fmla="*/ 0 w 193"/>
                <a:gd name="T89" fmla="*/ 224706816 h 203"/>
                <a:gd name="T90" fmla="*/ 0 w 193"/>
                <a:gd name="T91" fmla="*/ 153209266 h 203"/>
                <a:gd name="T92" fmla="*/ 20329471 w 193"/>
                <a:gd name="T93" fmla="*/ 132780937 h 203"/>
                <a:gd name="T94" fmla="*/ 205832510 w 193"/>
                <a:gd name="T95" fmla="*/ 132780937 h 203"/>
                <a:gd name="T96" fmla="*/ 205832510 w 193"/>
                <a:gd name="T97" fmla="*/ 176189537 h 203"/>
                <a:gd name="T98" fmla="*/ 205832510 w 193"/>
                <a:gd name="T99" fmla="*/ 245133547 h 203"/>
                <a:gd name="T100" fmla="*/ 45740912 w 193"/>
                <a:gd name="T101" fmla="*/ 245133547 h 203"/>
                <a:gd name="T102" fmla="*/ 20329471 w 193"/>
                <a:gd name="T103" fmla="*/ 245133547 h 203"/>
                <a:gd name="T104" fmla="*/ 0 w 193"/>
                <a:gd name="T105" fmla="*/ 224706816 h 203"/>
                <a:gd name="T106" fmla="*/ 490438734 w 193"/>
                <a:gd name="T107" fmla="*/ 153209266 h 203"/>
                <a:gd name="T108" fmla="*/ 490438734 w 193"/>
                <a:gd name="T109" fmla="*/ 224706816 h 203"/>
                <a:gd name="T110" fmla="*/ 470109262 w 193"/>
                <a:gd name="T111" fmla="*/ 245133547 h 203"/>
                <a:gd name="T112" fmla="*/ 447238806 w 193"/>
                <a:gd name="T113" fmla="*/ 245133547 h 203"/>
                <a:gd name="T114" fmla="*/ 442156837 w 193"/>
                <a:gd name="T115" fmla="*/ 245133547 h 203"/>
                <a:gd name="T116" fmla="*/ 284606223 w 193"/>
                <a:gd name="T117" fmla="*/ 245133547 h 203"/>
                <a:gd name="T118" fmla="*/ 284606223 w 193"/>
                <a:gd name="T119" fmla="*/ 176189537 h 203"/>
                <a:gd name="T120" fmla="*/ 284606223 w 193"/>
                <a:gd name="T121" fmla="*/ 132780937 h 203"/>
                <a:gd name="T122" fmla="*/ 470109262 w 193"/>
                <a:gd name="T123" fmla="*/ 132780937 h 203"/>
                <a:gd name="T124" fmla="*/ 490438734 w 193"/>
                <a:gd name="T125" fmla="*/ 153209266 h 20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93" h="203">
                  <a:moveTo>
                    <a:pt x="134" y="0"/>
                  </a:moveTo>
                  <a:cubicBezTo>
                    <a:pt x="130" y="0"/>
                    <a:pt x="126" y="1"/>
                    <a:pt x="124" y="2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19" y="4"/>
                    <a:pt x="106" y="16"/>
                    <a:pt x="96" y="24"/>
                  </a:cubicBezTo>
                  <a:cubicBezTo>
                    <a:pt x="87" y="16"/>
                    <a:pt x="74" y="4"/>
                    <a:pt x="68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6" y="1"/>
                    <a:pt x="63" y="0"/>
                    <a:pt x="59" y="0"/>
                  </a:cubicBezTo>
                  <a:cubicBezTo>
                    <a:pt x="47" y="0"/>
                    <a:pt x="37" y="10"/>
                    <a:pt x="37" y="22"/>
                  </a:cubicBezTo>
                  <a:cubicBezTo>
                    <a:pt x="37" y="28"/>
                    <a:pt x="39" y="33"/>
                    <a:pt x="43" y="37"/>
                  </a:cubicBezTo>
                  <a:cubicBezTo>
                    <a:pt x="47" y="41"/>
                    <a:pt x="52" y="44"/>
                    <a:pt x="58" y="44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8" y="44"/>
                    <a:pt x="98" y="44"/>
                    <a:pt x="98" y="44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41" y="44"/>
                    <a:pt x="146" y="41"/>
                    <a:pt x="150" y="37"/>
                  </a:cubicBezTo>
                  <a:cubicBezTo>
                    <a:pt x="154" y="33"/>
                    <a:pt x="156" y="28"/>
                    <a:pt x="156" y="22"/>
                  </a:cubicBezTo>
                  <a:cubicBezTo>
                    <a:pt x="156" y="10"/>
                    <a:pt x="146" y="0"/>
                    <a:pt x="134" y="0"/>
                  </a:cubicBezTo>
                  <a:close/>
                  <a:moveTo>
                    <a:pt x="58" y="32"/>
                  </a:moveTo>
                  <a:cubicBezTo>
                    <a:pt x="53" y="32"/>
                    <a:pt x="48" y="28"/>
                    <a:pt x="48" y="22"/>
                  </a:cubicBezTo>
                  <a:cubicBezTo>
                    <a:pt x="48" y="16"/>
                    <a:pt x="53" y="11"/>
                    <a:pt x="59" y="11"/>
                  </a:cubicBezTo>
                  <a:cubicBezTo>
                    <a:pt x="60" y="11"/>
                    <a:pt x="62" y="11"/>
                    <a:pt x="64" y="12"/>
                  </a:cubicBezTo>
                  <a:cubicBezTo>
                    <a:pt x="67" y="14"/>
                    <a:pt x="78" y="23"/>
                    <a:pt x="88" y="32"/>
                  </a:cubicBezTo>
                  <a:lnTo>
                    <a:pt x="58" y="32"/>
                  </a:lnTo>
                  <a:close/>
                  <a:moveTo>
                    <a:pt x="134" y="32"/>
                  </a:moveTo>
                  <a:cubicBezTo>
                    <a:pt x="104" y="32"/>
                    <a:pt x="104" y="32"/>
                    <a:pt x="104" y="32"/>
                  </a:cubicBezTo>
                  <a:cubicBezTo>
                    <a:pt x="115" y="23"/>
                    <a:pt x="126" y="14"/>
                    <a:pt x="129" y="12"/>
                  </a:cubicBezTo>
                  <a:cubicBezTo>
                    <a:pt x="131" y="11"/>
                    <a:pt x="133" y="11"/>
                    <a:pt x="134" y="11"/>
                  </a:cubicBezTo>
                  <a:cubicBezTo>
                    <a:pt x="140" y="11"/>
                    <a:pt x="145" y="16"/>
                    <a:pt x="145" y="22"/>
                  </a:cubicBezTo>
                  <a:cubicBezTo>
                    <a:pt x="145" y="28"/>
                    <a:pt x="140" y="32"/>
                    <a:pt x="134" y="32"/>
                  </a:cubicBezTo>
                  <a:close/>
                  <a:moveTo>
                    <a:pt x="174" y="110"/>
                  </a:moveTo>
                  <a:cubicBezTo>
                    <a:pt x="174" y="192"/>
                    <a:pt x="174" y="192"/>
                    <a:pt x="174" y="192"/>
                  </a:cubicBezTo>
                  <a:cubicBezTo>
                    <a:pt x="174" y="198"/>
                    <a:pt x="169" y="203"/>
                    <a:pt x="163" y="203"/>
                  </a:cubicBezTo>
                  <a:cubicBezTo>
                    <a:pt x="112" y="203"/>
                    <a:pt x="112" y="203"/>
                    <a:pt x="112" y="203"/>
                  </a:cubicBezTo>
                  <a:cubicBezTo>
                    <a:pt x="112" y="110"/>
                    <a:pt x="112" y="110"/>
                    <a:pt x="112" y="110"/>
                  </a:cubicBezTo>
                  <a:lnTo>
                    <a:pt x="174" y="110"/>
                  </a:lnTo>
                  <a:close/>
                  <a:moveTo>
                    <a:pt x="81" y="110"/>
                  </a:moveTo>
                  <a:cubicBezTo>
                    <a:pt x="81" y="203"/>
                    <a:pt x="81" y="203"/>
                    <a:pt x="81" y="203"/>
                  </a:cubicBezTo>
                  <a:cubicBezTo>
                    <a:pt x="30" y="203"/>
                    <a:pt x="30" y="203"/>
                    <a:pt x="30" y="203"/>
                  </a:cubicBezTo>
                  <a:cubicBezTo>
                    <a:pt x="24" y="203"/>
                    <a:pt x="18" y="198"/>
                    <a:pt x="18" y="192"/>
                  </a:cubicBezTo>
                  <a:cubicBezTo>
                    <a:pt x="18" y="110"/>
                    <a:pt x="18" y="110"/>
                    <a:pt x="18" y="110"/>
                  </a:cubicBezTo>
                  <a:lnTo>
                    <a:pt x="81" y="110"/>
                  </a:lnTo>
                  <a:close/>
                  <a:moveTo>
                    <a:pt x="0" y="88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55"/>
                    <a:pt x="4" y="52"/>
                    <a:pt x="8" y="52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4" y="96"/>
                    <a:pt x="0" y="92"/>
                    <a:pt x="0" y="88"/>
                  </a:cubicBezTo>
                  <a:close/>
                  <a:moveTo>
                    <a:pt x="193" y="60"/>
                  </a:moveTo>
                  <a:cubicBezTo>
                    <a:pt x="193" y="88"/>
                    <a:pt x="193" y="88"/>
                    <a:pt x="193" y="88"/>
                  </a:cubicBezTo>
                  <a:cubicBezTo>
                    <a:pt x="193" y="92"/>
                    <a:pt x="189" y="96"/>
                    <a:pt x="185" y="96"/>
                  </a:cubicBezTo>
                  <a:cubicBezTo>
                    <a:pt x="176" y="96"/>
                    <a:pt x="176" y="96"/>
                    <a:pt x="176" y="96"/>
                  </a:cubicBezTo>
                  <a:cubicBezTo>
                    <a:pt x="174" y="96"/>
                    <a:pt x="174" y="96"/>
                    <a:pt x="174" y="96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9" y="52"/>
                    <a:pt x="193" y="55"/>
                    <a:pt x="193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467" name="Freeform 233"/>
            <p:cNvSpPr>
              <a:spLocks noEditPoints="1"/>
            </p:cNvSpPr>
            <p:nvPr/>
          </p:nvSpPr>
          <p:spPr bwMode="auto">
            <a:xfrm>
              <a:off x="8499683" y="2589450"/>
              <a:ext cx="317218" cy="316024"/>
            </a:xfrm>
            <a:custGeom>
              <a:avLst/>
              <a:gdLst>
                <a:gd name="T0" fmla="*/ 241398116 w 199"/>
                <a:gd name="T1" fmla="*/ 132468323 h 198"/>
                <a:gd name="T2" fmla="*/ 505664621 w 199"/>
                <a:gd name="T3" fmla="*/ 132468323 h 198"/>
                <a:gd name="T4" fmla="*/ 449762520 w 199"/>
                <a:gd name="T5" fmla="*/ 147753989 h 198"/>
                <a:gd name="T6" fmla="*/ 388776961 w 199"/>
                <a:gd name="T7" fmla="*/ 208893460 h 198"/>
                <a:gd name="T8" fmla="*/ 358285776 w 199"/>
                <a:gd name="T9" fmla="*/ 147753989 h 198"/>
                <a:gd name="T10" fmla="*/ 299841149 w 199"/>
                <a:gd name="T11" fmla="*/ 117184253 h 198"/>
                <a:gd name="T12" fmla="*/ 358285776 w 199"/>
                <a:gd name="T13" fmla="*/ 58592126 h 198"/>
                <a:gd name="T14" fmla="*/ 388776961 w 199"/>
                <a:gd name="T15" fmla="*/ 117184253 h 198"/>
                <a:gd name="T16" fmla="*/ 449762520 w 199"/>
                <a:gd name="T17" fmla="*/ 147753989 h 198"/>
                <a:gd name="T18" fmla="*/ 363367640 w 199"/>
                <a:gd name="T19" fmla="*/ 427976300 h 198"/>
                <a:gd name="T20" fmla="*/ 170248828 w 199"/>
                <a:gd name="T21" fmla="*/ 407595944 h 198"/>
                <a:gd name="T22" fmla="*/ 152462303 w 199"/>
                <a:gd name="T23" fmla="*/ 374478864 h 198"/>
                <a:gd name="T24" fmla="*/ 419269741 w 199"/>
                <a:gd name="T25" fmla="*/ 366836829 h 198"/>
                <a:gd name="T26" fmla="*/ 442138130 w 199"/>
                <a:gd name="T27" fmla="*/ 282769656 h 198"/>
                <a:gd name="T28" fmla="*/ 355743249 w 199"/>
                <a:gd name="T29" fmla="*/ 315886737 h 198"/>
                <a:gd name="T30" fmla="*/ 332874860 w 199"/>
                <a:gd name="T31" fmla="*/ 290411691 h 198"/>
                <a:gd name="T32" fmla="*/ 302382081 w 199"/>
                <a:gd name="T33" fmla="*/ 292959036 h 198"/>
                <a:gd name="T34" fmla="*/ 256643709 w 199"/>
                <a:gd name="T35" fmla="*/ 292959036 h 198"/>
                <a:gd name="T36" fmla="*/ 289677420 w 199"/>
                <a:gd name="T37" fmla="*/ 272580276 h 198"/>
                <a:gd name="T38" fmla="*/ 243939048 w 199"/>
                <a:gd name="T39" fmla="*/ 249652576 h 198"/>
                <a:gd name="T40" fmla="*/ 231232793 w 199"/>
                <a:gd name="T41" fmla="*/ 208893460 h 198"/>
                <a:gd name="T42" fmla="*/ 86394880 w 199"/>
                <a:gd name="T43" fmla="*/ 150301334 h 198"/>
                <a:gd name="T44" fmla="*/ 71149287 w 199"/>
                <a:gd name="T45" fmla="*/ 99351242 h 198"/>
                <a:gd name="T46" fmla="*/ 58443033 w 199"/>
                <a:gd name="T47" fmla="*/ 89161862 h 198"/>
                <a:gd name="T48" fmla="*/ 10163728 w 199"/>
                <a:gd name="T49" fmla="*/ 89161862 h 198"/>
                <a:gd name="T50" fmla="*/ 10163728 w 199"/>
                <a:gd name="T51" fmla="*/ 109540622 h 198"/>
                <a:gd name="T52" fmla="*/ 50820236 w 199"/>
                <a:gd name="T53" fmla="*/ 109540622 h 198"/>
                <a:gd name="T54" fmla="*/ 121969524 w 199"/>
                <a:gd name="T55" fmla="*/ 455997095 h 198"/>
                <a:gd name="T56" fmla="*/ 218528133 w 199"/>
                <a:gd name="T57" fmla="*/ 455997095 h 198"/>
                <a:gd name="T58" fmla="*/ 353202317 w 199"/>
                <a:gd name="T59" fmla="*/ 448355060 h 198"/>
                <a:gd name="T60" fmla="*/ 401483216 w 199"/>
                <a:gd name="T61" fmla="*/ 504399841 h 198"/>
                <a:gd name="T62" fmla="*/ 401483216 w 199"/>
                <a:gd name="T63" fmla="*/ 407595944 h 198"/>
                <a:gd name="T64" fmla="*/ 205823472 w 199"/>
                <a:gd name="T65" fmla="*/ 315886737 h 198"/>
                <a:gd name="T66" fmla="*/ 205823472 w 199"/>
                <a:gd name="T67" fmla="*/ 270032932 h 198"/>
                <a:gd name="T68" fmla="*/ 170248828 w 199"/>
                <a:gd name="T69" fmla="*/ 203797174 h 198"/>
                <a:gd name="T70" fmla="*/ 170248828 w 199"/>
                <a:gd name="T71" fmla="*/ 249652576 h 198"/>
                <a:gd name="T72" fmla="*/ 170248828 w 199"/>
                <a:gd name="T73" fmla="*/ 203797174 h 198"/>
                <a:gd name="T74" fmla="*/ 155003236 w 199"/>
                <a:gd name="T75" fmla="*/ 455997095 h 198"/>
                <a:gd name="T76" fmla="*/ 185494421 w 199"/>
                <a:gd name="T77" fmla="*/ 455997095 h 198"/>
                <a:gd name="T78" fmla="*/ 401483216 w 199"/>
                <a:gd name="T79" fmla="*/ 471282761 h 198"/>
                <a:gd name="T80" fmla="*/ 401483216 w 199"/>
                <a:gd name="T81" fmla="*/ 440713025 h 198"/>
                <a:gd name="T82" fmla="*/ 401483216 w 199"/>
                <a:gd name="T83" fmla="*/ 471282761 h 19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99" h="198">
                  <a:moveTo>
                    <a:pt x="147" y="0"/>
                  </a:moveTo>
                  <a:cubicBezTo>
                    <a:pt x="119" y="0"/>
                    <a:pt x="95" y="24"/>
                    <a:pt x="95" y="52"/>
                  </a:cubicBezTo>
                  <a:cubicBezTo>
                    <a:pt x="95" y="81"/>
                    <a:pt x="119" y="104"/>
                    <a:pt x="147" y="104"/>
                  </a:cubicBezTo>
                  <a:cubicBezTo>
                    <a:pt x="176" y="104"/>
                    <a:pt x="199" y="81"/>
                    <a:pt x="199" y="52"/>
                  </a:cubicBezTo>
                  <a:cubicBezTo>
                    <a:pt x="199" y="24"/>
                    <a:pt x="176" y="0"/>
                    <a:pt x="147" y="0"/>
                  </a:cubicBezTo>
                  <a:close/>
                  <a:moveTo>
                    <a:pt x="177" y="58"/>
                  </a:moveTo>
                  <a:cubicBezTo>
                    <a:pt x="153" y="58"/>
                    <a:pt x="153" y="58"/>
                    <a:pt x="153" y="58"/>
                  </a:cubicBezTo>
                  <a:cubicBezTo>
                    <a:pt x="153" y="82"/>
                    <a:pt x="153" y="82"/>
                    <a:pt x="153" y="82"/>
                  </a:cubicBezTo>
                  <a:cubicBezTo>
                    <a:pt x="141" y="82"/>
                    <a:pt x="141" y="82"/>
                    <a:pt x="141" y="82"/>
                  </a:cubicBezTo>
                  <a:cubicBezTo>
                    <a:pt x="141" y="58"/>
                    <a:pt x="141" y="58"/>
                    <a:pt x="141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41" y="46"/>
                    <a:pt x="141" y="46"/>
                    <a:pt x="141" y="46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46"/>
                    <a:pt x="153" y="46"/>
                    <a:pt x="153" y="46"/>
                  </a:cubicBezTo>
                  <a:cubicBezTo>
                    <a:pt x="177" y="46"/>
                    <a:pt x="177" y="46"/>
                    <a:pt x="177" y="46"/>
                  </a:cubicBezTo>
                  <a:lnTo>
                    <a:pt x="177" y="58"/>
                  </a:lnTo>
                  <a:close/>
                  <a:moveTo>
                    <a:pt x="158" y="160"/>
                  </a:moveTo>
                  <a:cubicBezTo>
                    <a:pt x="152" y="160"/>
                    <a:pt x="146" y="163"/>
                    <a:pt x="143" y="168"/>
                  </a:cubicBezTo>
                  <a:cubicBezTo>
                    <a:pt x="83" y="168"/>
                    <a:pt x="83" y="168"/>
                    <a:pt x="83" y="168"/>
                  </a:cubicBezTo>
                  <a:cubicBezTo>
                    <a:pt x="79" y="163"/>
                    <a:pt x="74" y="160"/>
                    <a:pt x="67" y="160"/>
                  </a:cubicBezTo>
                  <a:cubicBezTo>
                    <a:pt x="66" y="160"/>
                    <a:pt x="65" y="160"/>
                    <a:pt x="64" y="161"/>
                  </a:cubicBezTo>
                  <a:cubicBezTo>
                    <a:pt x="60" y="147"/>
                    <a:pt x="60" y="147"/>
                    <a:pt x="60" y="147"/>
                  </a:cubicBezTo>
                  <a:cubicBezTo>
                    <a:pt x="161" y="147"/>
                    <a:pt x="161" y="147"/>
                    <a:pt x="161" y="147"/>
                  </a:cubicBezTo>
                  <a:cubicBezTo>
                    <a:pt x="163" y="147"/>
                    <a:pt x="164" y="145"/>
                    <a:pt x="165" y="144"/>
                  </a:cubicBezTo>
                  <a:cubicBezTo>
                    <a:pt x="165" y="144"/>
                    <a:pt x="165" y="143"/>
                    <a:pt x="165" y="143"/>
                  </a:cubicBezTo>
                  <a:cubicBezTo>
                    <a:pt x="174" y="111"/>
                    <a:pt x="174" y="111"/>
                    <a:pt x="174" y="111"/>
                  </a:cubicBezTo>
                  <a:cubicBezTo>
                    <a:pt x="166" y="114"/>
                    <a:pt x="158" y="116"/>
                    <a:pt x="149" y="116"/>
                  </a:cubicBezTo>
                  <a:cubicBezTo>
                    <a:pt x="148" y="121"/>
                    <a:pt x="144" y="124"/>
                    <a:pt x="140" y="124"/>
                  </a:cubicBezTo>
                  <a:cubicBezTo>
                    <a:pt x="135" y="124"/>
                    <a:pt x="131" y="120"/>
                    <a:pt x="131" y="115"/>
                  </a:cubicBezTo>
                  <a:cubicBezTo>
                    <a:pt x="131" y="115"/>
                    <a:pt x="131" y="114"/>
                    <a:pt x="131" y="114"/>
                  </a:cubicBezTo>
                  <a:cubicBezTo>
                    <a:pt x="126" y="113"/>
                    <a:pt x="121" y="111"/>
                    <a:pt x="116" y="108"/>
                  </a:cubicBezTo>
                  <a:cubicBezTo>
                    <a:pt x="118" y="110"/>
                    <a:pt x="119" y="112"/>
                    <a:pt x="119" y="115"/>
                  </a:cubicBezTo>
                  <a:cubicBezTo>
                    <a:pt x="119" y="120"/>
                    <a:pt x="115" y="124"/>
                    <a:pt x="110" y="124"/>
                  </a:cubicBezTo>
                  <a:cubicBezTo>
                    <a:pt x="105" y="124"/>
                    <a:pt x="101" y="120"/>
                    <a:pt x="101" y="115"/>
                  </a:cubicBezTo>
                  <a:cubicBezTo>
                    <a:pt x="101" y="110"/>
                    <a:pt x="105" y="106"/>
                    <a:pt x="110" y="106"/>
                  </a:cubicBezTo>
                  <a:cubicBezTo>
                    <a:pt x="112" y="106"/>
                    <a:pt x="113" y="106"/>
                    <a:pt x="114" y="107"/>
                  </a:cubicBezTo>
                  <a:cubicBezTo>
                    <a:pt x="109" y="104"/>
                    <a:pt x="105" y="100"/>
                    <a:pt x="101" y="96"/>
                  </a:cubicBezTo>
                  <a:cubicBezTo>
                    <a:pt x="100" y="97"/>
                    <a:pt x="98" y="98"/>
                    <a:pt x="96" y="98"/>
                  </a:cubicBezTo>
                  <a:cubicBezTo>
                    <a:pt x="91" y="98"/>
                    <a:pt x="87" y="94"/>
                    <a:pt x="87" y="89"/>
                  </a:cubicBezTo>
                  <a:cubicBezTo>
                    <a:pt x="87" y="86"/>
                    <a:pt x="88" y="83"/>
                    <a:pt x="91" y="82"/>
                  </a:cubicBezTo>
                  <a:cubicBezTo>
                    <a:pt x="87" y="75"/>
                    <a:pt x="84" y="67"/>
                    <a:pt x="84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7" y="38"/>
                    <a:pt x="27" y="38"/>
                  </a:cubicBezTo>
                  <a:cubicBezTo>
                    <a:pt x="27" y="36"/>
                    <a:pt x="26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6"/>
                    <a:pt x="0" y="39"/>
                  </a:cubicBezTo>
                  <a:cubicBezTo>
                    <a:pt x="0" y="41"/>
                    <a:pt x="2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2" y="167"/>
                    <a:pt x="48" y="173"/>
                    <a:pt x="48" y="179"/>
                  </a:cubicBezTo>
                  <a:cubicBezTo>
                    <a:pt x="48" y="190"/>
                    <a:pt x="57" y="198"/>
                    <a:pt x="67" y="198"/>
                  </a:cubicBezTo>
                  <a:cubicBezTo>
                    <a:pt x="78" y="198"/>
                    <a:pt x="86" y="190"/>
                    <a:pt x="86" y="179"/>
                  </a:cubicBezTo>
                  <a:cubicBezTo>
                    <a:pt x="86" y="178"/>
                    <a:pt x="86" y="177"/>
                    <a:pt x="86" y="176"/>
                  </a:cubicBezTo>
                  <a:cubicBezTo>
                    <a:pt x="139" y="176"/>
                    <a:pt x="139" y="176"/>
                    <a:pt x="139" y="176"/>
                  </a:cubicBezTo>
                  <a:cubicBezTo>
                    <a:pt x="139" y="177"/>
                    <a:pt x="139" y="178"/>
                    <a:pt x="139" y="179"/>
                  </a:cubicBezTo>
                  <a:cubicBezTo>
                    <a:pt x="139" y="190"/>
                    <a:pt x="147" y="198"/>
                    <a:pt x="158" y="198"/>
                  </a:cubicBezTo>
                  <a:cubicBezTo>
                    <a:pt x="168" y="198"/>
                    <a:pt x="177" y="190"/>
                    <a:pt x="177" y="179"/>
                  </a:cubicBezTo>
                  <a:cubicBezTo>
                    <a:pt x="177" y="169"/>
                    <a:pt x="168" y="160"/>
                    <a:pt x="158" y="160"/>
                  </a:cubicBezTo>
                  <a:close/>
                  <a:moveTo>
                    <a:pt x="90" y="115"/>
                  </a:moveTo>
                  <a:cubicBezTo>
                    <a:pt x="90" y="120"/>
                    <a:pt x="86" y="124"/>
                    <a:pt x="81" y="124"/>
                  </a:cubicBezTo>
                  <a:cubicBezTo>
                    <a:pt x="76" y="124"/>
                    <a:pt x="72" y="120"/>
                    <a:pt x="72" y="115"/>
                  </a:cubicBezTo>
                  <a:cubicBezTo>
                    <a:pt x="72" y="110"/>
                    <a:pt x="76" y="106"/>
                    <a:pt x="81" y="106"/>
                  </a:cubicBezTo>
                  <a:cubicBezTo>
                    <a:pt x="86" y="106"/>
                    <a:pt x="90" y="110"/>
                    <a:pt x="90" y="115"/>
                  </a:cubicBezTo>
                  <a:close/>
                  <a:moveTo>
                    <a:pt x="67" y="80"/>
                  </a:moveTo>
                  <a:cubicBezTo>
                    <a:pt x="72" y="80"/>
                    <a:pt x="76" y="84"/>
                    <a:pt x="76" y="89"/>
                  </a:cubicBezTo>
                  <a:cubicBezTo>
                    <a:pt x="76" y="94"/>
                    <a:pt x="72" y="98"/>
                    <a:pt x="67" y="98"/>
                  </a:cubicBezTo>
                  <a:cubicBezTo>
                    <a:pt x="62" y="98"/>
                    <a:pt x="58" y="94"/>
                    <a:pt x="58" y="89"/>
                  </a:cubicBezTo>
                  <a:cubicBezTo>
                    <a:pt x="58" y="84"/>
                    <a:pt x="62" y="80"/>
                    <a:pt x="67" y="80"/>
                  </a:cubicBezTo>
                  <a:close/>
                  <a:moveTo>
                    <a:pt x="67" y="185"/>
                  </a:moveTo>
                  <a:cubicBezTo>
                    <a:pt x="64" y="185"/>
                    <a:pt x="61" y="183"/>
                    <a:pt x="61" y="179"/>
                  </a:cubicBezTo>
                  <a:cubicBezTo>
                    <a:pt x="61" y="176"/>
                    <a:pt x="64" y="173"/>
                    <a:pt x="67" y="173"/>
                  </a:cubicBezTo>
                  <a:cubicBezTo>
                    <a:pt x="71" y="173"/>
                    <a:pt x="73" y="176"/>
                    <a:pt x="73" y="179"/>
                  </a:cubicBezTo>
                  <a:cubicBezTo>
                    <a:pt x="73" y="183"/>
                    <a:pt x="71" y="185"/>
                    <a:pt x="67" y="185"/>
                  </a:cubicBezTo>
                  <a:close/>
                  <a:moveTo>
                    <a:pt x="158" y="185"/>
                  </a:moveTo>
                  <a:cubicBezTo>
                    <a:pt x="154" y="185"/>
                    <a:pt x="152" y="183"/>
                    <a:pt x="152" y="179"/>
                  </a:cubicBezTo>
                  <a:cubicBezTo>
                    <a:pt x="152" y="176"/>
                    <a:pt x="154" y="173"/>
                    <a:pt x="158" y="173"/>
                  </a:cubicBezTo>
                  <a:cubicBezTo>
                    <a:pt x="161" y="173"/>
                    <a:pt x="164" y="176"/>
                    <a:pt x="164" y="179"/>
                  </a:cubicBezTo>
                  <a:cubicBezTo>
                    <a:pt x="164" y="183"/>
                    <a:pt x="161" y="185"/>
                    <a:pt x="158" y="1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468" name="Freeform 236"/>
            <p:cNvSpPr>
              <a:spLocks noEditPoints="1"/>
            </p:cNvSpPr>
            <p:nvPr/>
          </p:nvSpPr>
          <p:spPr bwMode="auto">
            <a:xfrm>
              <a:off x="8390676" y="3886200"/>
              <a:ext cx="538222" cy="448178"/>
            </a:xfrm>
            <a:custGeom>
              <a:avLst/>
              <a:gdLst>
                <a:gd name="T0" fmla="*/ 1016790611 w 199"/>
                <a:gd name="T1" fmla="*/ 539406522 h 166"/>
                <a:gd name="T2" fmla="*/ 870488889 w 199"/>
                <a:gd name="T3" fmla="*/ 495671369 h 166"/>
                <a:gd name="T4" fmla="*/ 724189872 w 199"/>
                <a:gd name="T5" fmla="*/ 539406522 h 166"/>
                <a:gd name="T6" fmla="*/ 577888150 w 199"/>
                <a:gd name="T7" fmla="*/ 495671369 h 166"/>
                <a:gd name="T8" fmla="*/ 431586428 w 199"/>
                <a:gd name="T9" fmla="*/ 539406522 h 166"/>
                <a:gd name="T10" fmla="*/ 285287411 w 199"/>
                <a:gd name="T11" fmla="*/ 495671369 h 166"/>
                <a:gd name="T12" fmla="*/ 146301722 w 199"/>
                <a:gd name="T13" fmla="*/ 539406522 h 166"/>
                <a:gd name="T14" fmla="*/ 146301722 w 199"/>
                <a:gd name="T15" fmla="*/ 1210021203 h 166"/>
                <a:gd name="T16" fmla="*/ 241396624 w 199"/>
                <a:gd name="T17" fmla="*/ 1210021203 h 166"/>
                <a:gd name="T18" fmla="*/ 241396624 w 199"/>
                <a:gd name="T19" fmla="*/ 597720959 h 166"/>
                <a:gd name="T20" fmla="*/ 607149576 w 199"/>
                <a:gd name="T21" fmla="*/ 597720959 h 166"/>
                <a:gd name="T22" fmla="*/ 607149576 w 199"/>
                <a:gd name="T23" fmla="*/ 1210021203 h 166"/>
                <a:gd name="T24" fmla="*/ 1294761989 w 199"/>
                <a:gd name="T25" fmla="*/ 1210021203 h 166"/>
                <a:gd name="T26" fmla="*/ 1294761989 w 199"/>
                <a:gd name="T27" fmla="*/ 539406522 h 166"/>
                <a:gd name="T28" fmla="*/ 1163092333 w 199"/>
                <a:gd name="T29" fmla="*/ 495671369 h 166"/>
                <a:gd name="T30" fmla="*/ 1016790611 w 199"/>
                <a:gd name="T31" fmla="*/ 539406522 h 166"/>
                <a:gd name="T32" fmla="*/ 1214296448 w 199"/>
                <a:gd name="T33" fmla="*/ 969473811 h 166"/>
                <a:gd name="T34" fmla="*/ 687615118 w 199"/>
                <a:gd name="T35" fmla="*/ 969473811 h 166"/>
                <a:gd name="T36" fmla="*/ 687615118 w 199"/>
                <a:gd name="T37" fmla="*/ 597720959 h 166"/>
                <a:gd name="T38" fmla="*/ 1214296448 w 199"/>
                <a:gd name="T39" fmla="*/ 597720959 h 166"/>
                <a:gd name="T40" fmla="*/ 1214296448 w 199"/>
                <a:gd name="T41" fmla="*/ 969473811 h 166"/>
                <a:gd name="T42" fmla="*/ 1455693072 w 199"/>
                <a:gd name="T43" fmla="*/ 328017698 h 166"/>
                <a:gd name="T44" fmla="*/ 1309391350 w 199"/>
                <a:gd name="T45" fmla="*/ 451936216 h 166"/>
                <a:gd name="T46" fmla="*/ 1163092333 w 199"/>
                <a:gd name="T47" fmla="*/ 328017698 h 166"/>
                <a:gd name="T48" fmla="*/ 1016790611 w 199"/>
                <a:gd name="T49" fmla="*/ 451936216 h 166"/>
                <a:gd name="T50" fmla="*/ 870488889 w 199"/>
                <a:gd name="T51" fmla="*/ 328017698 h 166"/>
                <a:gd name="T52" fmla="*/ 724189872 w 199"/>
                <a:gd name="T53" fmla="*/ 451936216 h 166"/>
                <a:gd name="T54" fmla="*/ 577888150 w 199"/>
                <a:gd name="T55" fmla="*/ 328017698 h 166"/>
                <a:gd name="T56" fmla="*/ 431586428 w 199"/>
                <a:gd name="T57" fmla="*/ 451936216 h 166"/>
                <a:gd name="T58" fmla="*/ 285287411 w 199"/>
                <a:gd name="T59" fmla="*/ 328017698 h 166"/>
                <a:gd name="T60" fmla="*/ 138985689 w 199"/>
                <a:gd name="T61" fmla="*/ 451936216 h 166"/>
                <a:gd name="T62" fmla="*/ 0 w 199"/>
                <a:gd name="T63" fmla="*/ 328017698 h 166"/>
                <a:gd name="T64" fmla="*/ 146301722 w 199"/>
                <a:gd name="T65" fmla="*/ 0 h 166"/>
                <a:gd name="T66" fmla="*/ 270655346 w 199"/>
                <a:gd name="T67" fmla="*/ 0 h 166"/>
                <a:gd name="T68" fmla="*/ 373066280 w 199"/>
                <a:gd name="T69" fmla="*/ 0 h 166"/>
                <a:gd name="T70" fmla="*/ 636408298 w 199"/>
                <a:gd name="T71" fmla="*/ 0 h 166"/>
                <a:gd name="T72" fmla="*/ 811968741 w 199"/>
                <a:gd name="T73" fmla="*/ 0 h 166"/>
                <a:gd name="T74" fmla="*/ 1075310759 w 199"/>
                <a:gd name="T75" fmla="*/ 0 h 166"/>
                <a:gd name="T76" fmla="*/ 1163092333 w 199"/>
                <a:gd name="T77" fmla="*/ 0 h 166"/>
                <a:gd name="T78" fmla="*/ 1309391350 w 199"/>
                <a:gd name="T79" fmla="*/ 0 h 166"/>
                <a:gd name="T80" fmla="*/ 1455693072 w 199"/>
                <a:gd name="T81" fmla="*/ 328017698 h 1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99" h="166">
                  <a:moveTo>
                    <a:pt x="139" y="74"/>
                  </a:moveTo>
                  <a:cubicBezTo>
                    <a:pt x="131" y="74"/>
                    <a:pt x="125" y="72"/>
                    <a:pt x="119" y="68"/>
                  </a:cubicBezTo>
                  <a:cubicBezTo>
                    <a:pt x="114" y="72"/>
                    <a:pt x="107" y="74"/>
                    <a:pt x="99" y="74"/>
                  </a:cubicBezTo>
                  <a:cubicBezTo>
                    <a:pt x="92" y="74"/>
                    <a:pt x="85" y="72"/>
                    <a:pt x="79" y="68"/>
                  </a:cubicBezTo>
                  <a:cubicBezTo>
                    <a:pt x="74" y="72"/>
                    <a:pt x="67" y="74"/>
                    <a:pt x="59" y="74"/>
                  </a:cubicBezTo>
                  <a:cubicBezTo>
                    <a:pt x="52" y="74"/>
                    <a:pt x="45" y="72"/>
                    <a:pt x="39" y="68"/>
                  </a:cubicBezTo>
                  <a:cubicBezTo>
                    <a:pt x="34" y="72"/>
                    <a:pt x="27" y="74"/>
                    <a:pt x="20" y="74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166"/>
                    <a:pt x="83" y="166"/>
                    <a:pt x="83" y="166"/>
                  </a:cubicBezTo>
                  <a:cubicBezTo>
                    <a:pt x="177" y="166"/>
                    <a:pt x="177" y="166"/>
                    <a:pt x="177" y="166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0" y="74"/>
                    <a:pt x="164" y="72"/>
                    <a:pt x="159" y="68"/>
                  </a:cubicBezTo>
                  <a:cubicBezTo>
                    <a:pt x="153" y="72"/>
                    <a:pt x="147" y="74"/>
                    <a:pt x="139" y="74"/>
                  </a:cubicBezTo>
                  <a:close/>
                  <a:moveTo>
                    <a:pt x="166" y="133"/>
                  </a:moveTo>
                  <a:cubicBezTo>
                    <a:pt x="94" y="133"/>
                    <a:pt x="94" y="133"/>
                    <a:pt x="94" y="133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166" y="82"/>
                    <a:pt x="166" y="82"/>
                    <a:pt x="166" y="82"/>
                  </a:cubicBezTo>
                  <a:lnTo>
                    <a:pt x="166" y="133"/>
                  </a:lnTo>
                  <a:close/>
                  <a:moveTo>
                    <a:pt x="199" y="45"/>
                  </a:moveTo>
                  <a:cubicBezTo>
                    <a:pt x="199" y="55"/>
                    <a:pt x="190" y="62"/>
                    <a:pt x="179" y="62"/>
                  </a:cubicBezTo>
                  <a:cubicBezTo>
                    <a:pt x="168" y="62"/>
                    <a:pt x="159" y="55"/>
                    <a:pt x="159" y="45"/>
                  </a:cubicBezTo>
                  <a:cubicBezTo>
                    <a:pt x="159" y="55"/>
                    <a:pt x="150" y="62"/>
                    <a:pt x="139" y="62"/>
                  </a:cubicBezTo>
                  <a:cubicBezTo>
                    <a:pt x="128" y="62"/>
                    <a:pt x="119" y="55"/>
                    <a:pt x="119" y="45"/>
                  </a:cubicBezTo>
                  <a:cubicBezTo>
                    <a:pt x="119" y="55"/>
                    <a:pt x="110" y="62"/>
                    <a:pt x="99" y="62"/>
                  </a:cubicBezTo>
                  <a:cubicBezTo>
                    <a:pt x="88" y="62"/>
                    <a:pt x="79" y="55"/>
                    <a:pt x="79" y="45"/>
                  </a:cubicBezTo>
                  <a:cubicBezTo>
                    <a:pt x="79" y="55"/>
                    <a:pt x="70" y="62"/>
                    <a:pt x="59" y="62"/>
                  </a:cubicBezTo>
                  <a:cubicBezTo>
                    <a:pt x="48" y="62"/>
                    <a:pt x="39" y="55"/>
                    <a:pt x="39" y="45"/>
                  </a:cubicBezTo>
                  <a:cubicBezTo>
                    <a:pt x="39" y="55"/>
                    <a:pt x="30" y="62"/>
                    <a:pt x="19" y="62"/>
                  </a:cubicBezTo>
                  <a:cubicBezTo>
                    <a:pt x="8" y="62"/>
                    <a:pt x="0" y="55"/>
                    <a:pt x="0" y="4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9" y="0"/>
                    <a:pt x="179" y="0"/>
                    <a:pt x="179" y="0"/>
                  </a:cubicBezTo>
                  <a:lnTo>
                    <a:pt x="199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469" name="Freeform 238"/>
            <p:cNvSpPr>
              <a:spLocks noEditPoints="1"/>
            </p:cNvSpPr>
            <p:nvPr/>
          </p:nvSpPr>
          <p:spPr bwMode="auto">
            <a:xfrm>
              <a:off x="8499683" y="5343836"/>
              <a:ext cx="319012" cy="316024"/>
            </a:xfrm>
            <a:custGeom>
              <a:avLst/>
              <a:gdLst>
                <a:gd name="T0" fmla="*/ 363823616 w 200"/>
                <a:gd name="T1" fmla="*/ 427976300 h 198"/>
                <a:gd name="T2" fmla="*/ 173006588 w 200"/>
                <a:gd name="T3" fmla="*/ 407595944 h 198"/>
                <a:gd name="T4" fmla="*/ 152653622 w 200"/>
                <a:gd name="T5" fmla="*/ 374478864 h 198"/>
                <a:gd name="T6" fmla="*/ 419795866 w 200"/>
                <a:gd name="T7" fmla="*/ 366836829 h 198"/>
                <a:gd name="T8" fmla="*/ 442692952 w 200"/>
                <a:gd name="T9" fmla="*/ 282769656 h 198"/>
                <a:gd name="T10" fmla="*/ 356189658 w 200"/>
                <a:gd name="T11" fmla="*/ 315886737 h 198"/>
                <a:gd name="T12" fmla="*/ 333292572 w 200"/>
                <a:gd name="T13" fmla="*/ 290411691 h 198"/>
                <a:gd name="T14" fmla="*/ 305305649 w 200"/>
                <a:gd name="T15" fmla="*/ 292959036 h 198"/>
                <a:gd name="T16" fmla="*/ 259509882 w 200"/>
                <a:gd name="T17" fmla="*/ 292959036 h 198"/>
                <a:gd name="T18" fmla="*/ 290040925 w 200"/>
                <a:gd name="T19" fmla="*/ 272580276 h 198"/>
                <a:gd name="T20" fmla="*/ 244245158 w 200"/>
                <a:gd name="T21" fmla="*/ 249652576 h 198"/>
                <a:gd name="T22" fmla="*/ 231522959 w 200"/>
                <a:gd name="T23" fmla="*/ 208893460 h 198"/>
                <a:gd name="T24" fmla="*/ 89047415 w 200"/>
                <a:gd name="T25" fmla="*/ 150301334 h 198"/>
                <a:gd name="T26" fmla="*/ 71238570 w 200"/>
                <a:gd name="T27" fmla="*/ 99351242 h 198"/>
                <a:gd name="T28" fmla="*/ 61060492 w 200"/>
                <a:gd name="T29" fmla="*/ 89161862 h 198"/>
                <a:gd name="T30" fmla="*/ 10176483 w 200"/>
                <a:gd name="T31" fmla="*/ 89161862 h 198"/>
                <a:gd name="T32" fmla="*/ 10176483 w 200"/>
                <a:gd name="T33" fmla="*/ 109540622 h 198"/>
                <a:gd name="T34" fmla="*/ 53428130 w 200"/>
                <a:gd name="T35" fmla="*/ 109540622 h 198"/>
                <a:gd name="T36" fmla="*/ 124666699 w 200"/>
                <a:gd name="T37" fmla="*/ 455997095 h 198"/>
                <a:gd name="T38" fmla="*/ 221346476 w 200"/>
                <a:gd name="T39" fmla="*/ 455997095 h 198"/>
                <a:gd name="T40" fmla="*/ 353645538 w 200"/>
                <a:gd name="T41" fmla="*/ 448355060 h 198"/>
                <a:gd name="T42" fmla="*/ 401985426 w 200"/>
                <a:gd name="T43" fmla="*/ 504399841 h 198"/>
                <a:gd name="T44" fmla="*/ 401985426 w 200"/>
                <a:gd name="T45" fmla="*/ 407595944 h 198"/>
                <a:gd name="T46" fmla="*/ 206081752 w 200"/>
                <a:gd name="T47" fmla="*/ 315886737 h 198"/>
                <a:gd name="T48" fmla="*/ 206081752 w 200"/>
                <a:gd name="T49" fmla="*/ 270032932 h 198"/>
                <a:gd name="T50" fmla="*/ 170462467 w 200"/>
                <a:gd name="T51" fmla="*/ 203797174 h 198"/>
                <a:gd name="T52" fmla="*/ 170462467 w 200"/>
                <a:gd name="T53" fmla="*/ 249652576 h 198"/>
                <a:gd name="T54" fmla="*/ 170462467 w 200"/>
                <a:gd name="T55" fmla="*/ 203797174 h 198"/>
                <a:gd name="T56" fmla="*/ 155197743 w 200"/>
                <a:gd name="T57" fmla="*/ 455997095 h 198"/>
                <a:gd name="T58" fmla="*/ 188271312 w 200"/>
                <a:gd name="T59" fmla="*/ 455997095 h 198"/>
                <a:gd name="T60" fmla="*/ 401985426 w 200"/>
                <a:gd name="T61" fmla="*/ 471282761 h 198"/>
                <a:gd name="T62" fmla="*/ 401985426 w 200"/>
                <a:gd name="T63" fmla="*/ 440713025 h 198"/>
                <a:gd name="T64" fmla="*/ 401985426 w 200"/>
                <a:gd name="T65" fmla="*/ 471282761 h 198"/>
                <a:gd name="T66" fmla="*/ 244245158 w 200"/>
                <a:gd name="T67" fmla="*/ 132468323 h 198"/>
                <a:gd name="T68" fmla="*/ 508843281 w 200"/>
                <a:gd name="T69" fmla="*/ 132468323 h 198"/>
                <a:gd name="T70" fmla="*/ 450326910 w 200"/>
                <a:gd name="T71" fmla="*/ 147753989 h 198"/>
                <a:gd name="T72" fmla="*/ 300217408 w 200"/>
                <a:gd name="T73" fmla="*/ 117184253 h 198"/>
                <a:gd name="T74" fmla="*/ 450326910 w 200"/>
                <a:gd name="T75" fmla="*/ 147753989 h 1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0" h="198">
                  <a:moveTo>
                    <a:pt x="158" y="160"/>
                  </a:moveTo>
                  <a:cubicBezTo>
                    <a:pt x="152" y="160"/>
                    <a:pt x="146" y="163"/>
                    <a:pt x="143" y="168"/>
                  </a:cubicBezTo>
                  <a:cubicBezTo>
                    <a:pt x="83" y="168"/>
                    <a:pt x="83" y="168"/>
                    <a:pt x="83" y="168"/>
                  </a:cubicBezTo>
                  <a:cubicBezTo>
                    <a:pt x="79" y="163"/>
                    <a:pt x="74" y="160"/>
                    <a:pt x="68" y="160"/>
                  </a:cubicBezTo>
                  <a:cubicBezTo>
                    <a:pt x="67" y="160"/>
                    <a:pt x="66" y="160"/>
                    <a:pt x="65" y="161"/>
                  </a:cubicBezTo>
                  <a:cubicBezTo>
                    <a:pt x="60" y="147"/>
                    <a:pt x="60" y="147"/>
                    <a:pt x="60" y="147"/>
                  </a:cubicBezTo>
                  <a:cubicBezTo>
                    <a:pt x="161" y="147"/>
                    <a:pt x="161" y="147"/>
                    <a:pt x="161" y="147"/>
                  </a:cubicBezTo>
                  <a:cubicBezTo>
                    <a:pt x="163" y="147"/>
                    <a:pt x="164" y="145"/>
                    <a:pt x="165" y="144"/>
                  </a:cubicBezTo>
                  <a:cubicBezTo>
                    <a:pt x="165" y="144"/>
                    <a:pt x="165" y="143"/>
                    <a:pt x="165" y="143"/>
                  </a:cubicBezTo>
                  <a:cubicBezTo>
                    <a:pt x="174" y="111"/>
                    <a:pt x="174" y="111"/>
                    <a:pt x="174" y="111"/>
                  </a:cubicBezTo>
                  <a:cubicBezTo>
                    <a:pt x="166" y="114"/>
                    <a:pt x="158" y="116"/>
                    <a:pt x="149" y="116"/>
                  </a:cubicBezTo>
                  <a:cubicBezTo>
                    <a:pt x="148" y="121"/>
                    <a:pt x="145" y="124"/>
                    <a:pt x="140" y="124"/>
                  </a:cubicBezTo>
                  <a:cubicBezTo>
                    <a:pt x="135" y="124"/>
                    <a:pt x="131" y="120"/>
                    <a:pt x="131" y="115"/>
                  </a:cubicBezTo>
                  <a:cubicBezTo>
                    <a:pt x="131" y="115"/>
                    <a:pt x="131" y="114"/>
                    <a:pt x="131" y="114"/>
                  </a:cubicBezTo>
                  <a:cubicBezTo>
                    <a:pt x="126" y="113"/>
                    <a:pt x="121" y="111"/>
                    <a:pt x="116" y="108"/>
                  </a:cubicBezTo>
                  <a:cubicBezTo>
                    <a:pt x="118" y="110"/>
                    <a:pt x="120" y="112"/>
                    <a:pt x="120" y="115"/>
                  </a:cubicBezTo>
                  <a:cubicBezTo>
                    <a:pt x="120" y="120"/>
                    <a:pt x="116" y="124"/>
                    <a:pt x="111" y="124"/>
                  </a:cubicBezTo>
                  <a:cubicBezTo>
                    <a:pt x="106" y="124"/>
                    <a:pt x="102" y="120"/>
                    <a:pt x="102" y="115"/>
                  </a:cubicBezTo>
                  <a:cubicBezTo>
                    <a:pt x="102" y="110"/>
                    <a:pt x="106" y="106"/>
                    <a:pt x="111" y="106"/>
                  </a:cubicBezTo>
                  <a:cubicBezTo>
                    <a:pt x="112" y="106"/>
                    <a:pt x="113" y="106"/>
                    <a:pt x="114" y="107"/>
                  </a:cubicBezTo>
                  <a:cubicBezTo>
                    <a:pt x="109" y="104"/>
                    <a:pt x="105" y="100"/>
                    <a:pt x="101" y="96"/>
                  </a:cubicBezTo>
                  <a:cubicBezTo>
                    <a:pt x="100" y="97"/>
                    <a:pt x="98" y="98"/>
                    <a:pt x="96" y="98"/>
                  </a:cubicBezTo>
                  <a:cubicBezTo>
                    <a:pt x="91" y="98"/>
                    <a:pt x="87" y="94"/>
                    <a:pt x="87" y="89"/>
                  </a:cubicBezTo>
                  <a:cubicBezTo>
                    <a:pt x="87" y="86"/>
                    <a:pt x="88" y="83"/>
                    <a:pt x="91" y="82"/>
                  </a:cubicBezTo>
                  <a:cubicBezTo>
                    <a:pt x="87" y="75"/>
                    <a:pt x="85" y="67"/>
                    <a:pt x="84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8"/>
                    <a:pt x="28" y="38"/>
                  </a:cubicBezTo>
                  <a:cubicBezTo>
                    <a:pt x="27" y="36"/>
                    <a:pt x="26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6"/>
                    <a:pt x="0" y="39"/>
                  </a:cubicBezTo>
                  <a:cubicBezTo>
                    <a:pt x="0" y="41"/>
                    <a:pt x="2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2" y="167"/>
                    <a:pt x="49" y="173"/>
                    <a:pt x="49" y="179"/>
                  </a:cubicBezTo>
                  <a:cubicBezTo>
                    <a:pt x="49" y="190"/>
                    <a:pt x="57" y="198"/>
                    <a:pt x="68" y="198"/>
                  </a:cubicBezTo>
                  <a:cubicBezTo>
                    <a:pt x="78" y="198"/>
                    <a:pt x="87" y="190"/>
                    <a:pt x="87" y="179"/>
                  </a:cubicBezTo>
                  <a:cubicBezTo>
                    <a:pt x="87" y="178"/>
                    <a:pt x="87" y="177"/>
                    <a:pt x="86" y="176"/>
                  </a:cubicBezTo>
                  <a:cubicBezTo>
                    <a:pt x="139" y="176"/>
                    <a:pt x="139" y="176"/>
                    <a:pt x="139" y="176"/>
                  </a:cubicBezTo>
                  <a:cubicBezTo>
                    <a:pt x="139" y="177"/>
                    <a:pt x="139" y="178"/>
                    <a:pt x="139" y="179"/>
                  </a:cubicBezTo>
                  <a:cubicBezTo>
                    <a:pt x="139" y="190"/>
                    <a:pt x="147" y="198"/>
                    <a:pt x="158" y="198"/>
                  </a:cubicBezTo>
                  <a:cubicBezTo>
                    <a:pt x="168" y="198"/>
                    <a:pt x="177" y="190"/>
                    <a:pt x="177" y="179"/>
                  </a:cubicBezTo>
                  <a:cubicBezTo>
                    <a:pt x="177" y="169"/>
                    <a:pt x="168" y="160"/>
                    <a:pt x="158" y="160"/>
                  </a:cubicBezTo>
                  <a:close/>
                  <a:moveTo>
                    <a:pt x="90" y="115"/>
                  </a:moveTo>
                  <a:cubicBezTo>
                    <a:pt x="90" y="120"/>
                    <a:pt x="86" y="124"/>
                    <a:pt x="81" y="124"/>
                  </a:cubicBezTo>
                  <a:cubicBezTo>
                    <a:pt x="76" y="124"/>
                    <a:pt x="72" y="120"/>
                    <a:pt x="72" y="115"/>
                  </a:cubicBezTo>
                  <a:cubicBezTo>
                    <a:pt x="72" y="110"/>
                    <a:pt x="76" y="106"/>
                    <a:pt x="81" y="106"/>
                  </a:cubicBezTo>
                  <a:cubicBezTo>
                    <a:pt x="86" y="106"/>
                    <a:pt x="90" y="110"/>
                    <a:pt x="90" y="115"/>
                  </a:cubicBezTo>
                  <a:close/>
                  <a:moveTo>
                    <a:pt x="67" y="80"/>
                  </a:moveTo>
                  <a:cubicBezTo>
                    <a:pt x="72" y="80"/>
                    <a:pt x="76" y="84"/>
                    <a:pt x="76" y="89"/>
                  </a:cubicBezTo>
                  <a:cubicBezTo>
                    <a:pt x="76" y="94"/>
                    <a:pt x="72" y="98"/>
                    <a:pt x="67" y="98"/>
                  </a:cubicBezTo>
                  <a:cubicBezTo>
                    <a:pt x="62" y="98"/>
                    <a:pt x="58" y="94"/>
                    <a:pt x="58" y="89"/>
                  </a:cubicBezTo>
                  <a:cubicBezTo>
                    <a:pt x="58" y="84"/>
                    <a:pt x="62" y="80"/>
                    <a:pt x="67" y="80"/>
                  </a:cubicBezTo>
                  <a:close/>
                  <a:moveTo>
                    <a:pt x="67" y="185"/>
                  </a:moveTo>
                  <a:cubicBezTo>
                    <a:pt x="64" y="185"/>
                    <a:pt x="61" y="183"/>
                    <a:pt x="61" y="179"/>
                  </a:cubicBezTo>
                  <a:cubicBezTo>
                    <a:pt x="61" y="176"/>
                    <a:pt x="64" y="173"/>
                    <a:pt x="67" y="173"/>
                  </a:cubicBezTo>
                  <a:cubicBezTo>
                    <a:pt x="71" y="173"/>
                    <a:pt x="74" y="176"/>
                    <a:pt x="74" y="179"/>
                  </a:cubicBezTo>
                  <a:cubicBezTo>
                    <a:pt x="74" y="183"/>
                    <a:pt x="71" y="185"/>
                    <a:pt x="67" y="185"/>
                  </a:cubicBezTo>
                  <a:close/>
                  <a:moveTo>
                    <a:pt x="158" y="185"/>
                  </a:moveTo>
                  <a:cubicBezTo>
                    <a:pt x="155" y="185"/>
                    <a:pt x="152" y="183"/>
                    <a:pt x="152" y="179"/>
                  </a:cubicBezTo>
                  <a:cubicBezTo>
                    <a:pt x="152" y="176"/>
                    <a:pt x="155" y="173"/>
                    <a:pt x="158" y="173"/>
                  </a:cubicBezTo>
                  <a:cubicBezTo>
                    <a:pt x="161" y="173"/>
                    <a:pt x="164" y="176"/>
                    <a:pt x="164" y="179"/>
                  </a:cubicBezTo>
                  <a:cubicBezTo>
                    <a:pt x="164" y="183"/>
                    <a:pt x="161" y="185"/>
                    <a:pt x="158" y="185"/>
                  </a:cubicBezTo>
                  <a:close/>
                  <a:moveTo>
                    <a:pt x="148" y="0"/>
                  </a:moveTo>
                  <a:cubicBezTo>
                    <a:pt x="119" y="0"/>
                    <a:pt x="96" y="24"/>
                    <a:pt x="96" y="52"/>
                  </a:cubicBezTo>
                  <a:cubicBezTo>
                    <a:pt x="96" y="81"/>
                    <a:pt x="119" y="104"/>
                    <a:pt x="148" y="104"/>
                  </a:cubicBezTo>
                  <a:cubicBezTo>
                    <a:pt x="176" y="104"/>
                    <a:pt x="200" y="81"/>
                    <a:pt x="200" y="52"/>
                  </a:cubicBezTo>
                  <a:cubicBezTo>
                    <a:pt x="200" y="24"/>
                    <a:pt x="176" y="0"/>
                    <a:pt x="148" y="0"/>
                  </a:cubicBezTo>
                  <a:close/>
                  <a:moveTo>
                    <a:pt x="177" y="58"/>
                  </a:moveTo>
                  <a:cubicBezTo>
                    <a:pt x="118" y="58"/>
                    <a:pt x="118" y="58"/>
                    <a:pt x="118" y="58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77" y="46"/>
                    <a:pt x="177" y="46"/>
                    <a:pt x="177" y="46"/>
                  </a:cubicBezTo>
                  <a:lnTo>
                    <a:pt x="177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470" name="Freeform 239"/>
            <p:cNvSpPr>
              <a:spLocks noEditPoints="1"/>
            </p:cNvSpPr>
            <p:nvPr/>
          </p:nvSpPr>
          <p:spPr bwMode="auto">
            <a:xfrm>
              <a:off x="9888292" y="3953771"/>
              <a:ext cx="316024" cy="313036"/>
            </a:xfrm>
            <a:custGeom>
              <a:avLst/>
              <a:gdLst>
                <a:gd name="T0" fmla="*/ 394859219 w 198"/>
                <a:gd name="T1" fmla="*/ 234673187 h 196"/>
                <a:gd name="T2" fmla="*/ 341361783 w 198"/>
                <a:gd name="T3" fmla="*/ 288240674 h 196"/>
                <a:gd name="T4" fmla="*/ 341361783 w 198"/>
                <a:gd name="T5" fmla="*/ 293341883 h 196"/>
                <a:gd name="T6" fmla="*/ 394859219 w 198"/>
                <a:gd name="T7" fmla="*/ 344358765 h 196"/>
                <a:gd name="T8" fmla="*/ 504399841 w 198"/>
                <a:gd name="T9" fmla="*/ 344358765 h 196"/>
                <a:gd name="T10" fmla="*/ 504399841 w 198"/>
                <a:gd name="T11" fmla="*/ 234673187 h 196"/>
                <a:gd name="T12" fmla="*/ 394859219 w 198"/>
                <a:gd name="T13" fmla="*/ 234673187 h 196"/>
                <a:gd name="T14" fmla="*/ 392310278 w 198"/>
                <a:gd name="T15" fmla="*/ 313748317 h 196"/>
                <a:gd name="T16" fmla="*/ 369384174 w 198"/>
                <a:gd name="T17" fmla="*/ 290791279 h 196"/>
                <a:gd name="T18" fmla="*/ 392310278 w 198"/>
                <a:gd name="T19" fmla="*/ 267834240 h 196"/>
                <a:gd name="T20" fmla="*/ 415237979 w 198"/>
                <a:gd name="T21" fmla="*/ 290791279 h 196"/>
                <a:gd name="T22" fmla="*/ 392310278 w 198"/>
                <a:gd name="T23" fmla="*/ 313748317 h 196"/>
                <a:gd name="T24" fmla="*/ 473830106 w 198"/>
                <a:gd name="T25" fmla="*/ 89277548 h 196"/>
                <a:gd name="T26" fmla="*/ 473830106 w 198"/>
                <a:gd name="T27" fmla="*/ 89277548 h 196"/>
                <a:gd name="T28" fmla="*/ 473830106 w 198"/>
                <a:gd name="T29" fmla="*/ 89277548 h 196"/>
                <a:gd name="T30" fmla="*/ 473830106 w 198"/>
                <a:gd name="T31" fmla="*/ 89277548 h 196"/>
                <a:gd name="T32" fmla="*/ 435618335 w 198"/>
                <a:gd name="T33" fmla="*/ 89277548 h 196"/>
                <a:gd name="T34" fmla="*/ 422880014 w 198"/>
                <a:gd name="T35" fmla="*/ 66320510 h 196"/>
                <a:gd name="T36" fmla="*/ 438165680 w 198"/>
                <a:gd name="T37" fmla="*/ 66320510 h 196"/>
                <a:gd name="T38" fmla="*/ 473830106 w 198"/>
                <a:gd name="T39" fmla="*/ 89277548 h 196"/>
                <a:gd name="T40" fmla="*/ 435618335 w 198"/>
                <a:gd name="T41" fmla="*/ 89277548 h 196"/>
                <a:gd name="T42" fmla="*/ 310792047 w 198"/>
                <a:gd name="T43" fmla="*/ 288240674 h 196"/>
                <a:gd name="T44" fmla="*/ 310792047 w 198"/>
                <a:gd name="T45" fmla="*/ 293341883 h 196"/>
                <a:gd name="T46" fmla="*/ 394859219 w 198"/>
                <a:gd name="T47" fmla="*/ 374967617 h 196"/>
                <a:gd name="T48" fmla="*/ 478924796 w 198"/>
                <a:gd name="T49" fmla="*/ 374967617 h 196"/>
                <a:gd name="T50" fmla="*/ 478924796 w 198"/>
                <a:gd name="T51" fmla="*/ 459143956 h 196"/>
                <a:gd name="T52" fmla="*/ 438165680 w 198"/>
                <a:gd name="T53" fmla="*/ 499956823 h 196"/>
                <a:gd name="T54" fmla="*/ 40759116 w 198"/>
                <a:gd name="T55" fmla="*/ 499956823 h 196"/>
                <a:gd name="T56" fmla="*/ 0 w 198"/>
                <a:gd name="T57" fmla="*/ 459143956 h 196"/>
                <a:gd name="T58" fmla="*/ 0 w 198"/>
                <a:gd name="T59" fmla="*/ 107133377 h 196"/>
                <a:gd name="T60" fmla="*/ 40759116 w 198"/>
                <a:gd name="T61" fmla="*/ 66320510 h 196"/>
                <a:gd name="T62" fmla="*/ 163038058 w 198"/>
                <a:gd name="T63" fmla="*/ 66320510 h 196"/>
                <a:gd name="T64" fmla="*/ 124826288 w 198"/>
                <a:gd name="T65" fmla="*/ 89277548 h 196"/>
                <a:gd name="T66" fmla="*/ 53497437 w 198"/>
                <a:gd name="T67" fmla="*/ 89277548 h 196"/>
                <a:gd name="T68" fmla="*/ 25475046 w 198"/>
                <a:gd name="T69" fmla="*/ 109683981 h 196"/>
                <a:gd name="T70" fmla="*/ 50950092 w 198"/>
                <a:gd name="T71" fmla="*/ 130090415 h 196"/>
                <a:gd name="T72" fmla="*/ 50950092 w 198"/>
                <a:gd name="T73" fmla="*/ 130090415 h 196"/>
                <a:gd name="T74" fmla="*/ 53497437 w 198"/>
                <a:gd name="T75" fmla="*/ 130090415 h 196"/>
                <a:gd name="T76" fmla="*/ 458546036 w 198"/>
                <a:gd name="T77" fmla="*/ 130090415 h 196"/>
                <a:gd name="T78" fmla="*/ 478924796 w 198"/>
                <a:gd name="T79" fmla="*/ 130090415 h 196"/>
                <a:gd name="T80" fmla="*/ 478924796 w 198"/>
                <a:gd name="T81" fmla="*/ 204064335 h 196"/>
                <a:gd name="T82" fmla="*/ 394859219 w 198"/>
                <a:gd name="T83" fmla="*/ 204064335 h 196"/>
                <a:gd name="T84" fmla="*/ 310792047 w 198"/>
                <a:gd name="T85" fmla="*/ 288240674 h 196"/>
                <a:gd name="T86" fmla="*/ 50950092 w 198"/>
                <a:gd name="T87" fmla="*/ 130090415 h 196"/>
                <a:gd name="T88" fmla="*/ 53497437 w 198"/>
                <a:gd name="T89" fmla="*/ 130090415 h 196"/>
                <a:gd name="T90" fmla="*/ 50950092 w 198"/>
                <a:gd name="T91" fmla="*/ 130090415 h 196"/>
                <a:gd name="T92" fmla="*/ 165585403 w 198"/>
                <a:gd name="T93" fmla="*/ 96930959 h 196"/>
                <a:gd name="T94" fmla="*/ 331172403 w 198"/>
                <a:gd name="T95" fmla="*/ 5101209 h 196"/>
                <a:gd name="T96" fmla="*/ 359193198 w 198"/>
                <a:gd name="T97" fmla="*/ 12754620 h 196"/>
                <a:gd name="T98" fmla="*/ 407595944 w 198"/>
                <a:gd name="T99" fmla="*/ 96930959 h 196"/>
                <a:gd name="T100" fmla="*/ 165585403 w 198"/>
                <a:gd name="T101" fmla="*/ 96930959 h 19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98" h="196">
                  <a:moveTo>
                    <a:pt x="155" y="92"/>
                  </a:moveTo>
                  <a:cubicBezTo>
                    <a:pt x="144" y="92"/>
                    <a:pt x="134" y="101"/>
                    <a:pt x="134" y="113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4" y="126"/>
                    <a:pt x="144" y="135"/>
                    <a:pt x="155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92"/>
                    <a:pt x="198" y="92"/>
                    <a:pt x="198" y="92"/>
                  </a:cubicBezTo>
                  <a:lnTo>
                    <a:pt x="155" y="92"/>
                  </a:lnTo>
                  <a:close/>
                  <a:moveTo>
                    <a:pt x="154" y="123"/>
                  </a:moveTo>
                  <a:cubicBezTo>
                    <a:pt x="149" y="123"/>
                    <a:pt x="145" y="119"/>
                    <a:pt x="145" y="114"/>
                  </a:cubicBezTo>
                  <a:cubicBezTo>
                    <a:pt x="145" y="109"/>
                    <a:pt x="149" y="105"/>
                    <a:pt x="154" y="105"/>
                  </a:cubicBezTo>
                  <a:cubicBezTo>
                    <a:pt x="159" y="105"/>
                    <a:pt x="163" y="109"/>
                    <a:pt x="163" y="114"/>
                  </a:cubicBezTo>
                  <a:cubicBezTo>
                    <a:pt x="163" y="119"/>
                    <a:pt x="159" y="123"/>
                    <a:pt x="154" y="123"/>
                  </a:cubicBezTo>
                  <a:close/>
                  <a:moveTo>
                    <a:pt x="186" y="35"/>
                  </a:moveTo>
                  <a:cubicBezTo>
                    <a:pt x="186" y="35"/>
                    <a:pt x="186" y="35"/>
                    <a:pt x="186" y="35"/>
                  </a:cubicBezTo>
                  <a:cubicBezTo>
                    <a:pt x="186" y="35"/>
                    <a:pt x="186" y="35"/>
                    <a:pt x="186" y="35"/>
                  </a:cubicBezTo>
                  <a:cubicBezTo>
                    <a:pt x="186" y="35"/>
                    <a:pt x="186" y="35"/>
                    <a:pt x="186" y="35"/>
                  </a:cubicBezTo>
                  <a:close/>
                  <a:moveTo>
                    <a:pt x="171" y="35"/>
                  </a:moveTo>
                  <a:cubicBezTo>
                    <a:pt x="166" y="26"/>
                    <a:pt x="166" y="26"/>
                    <a:pt x="166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8" y="26"/>
                    <a:pt x="184" y="30"/>
                    <a:pt x="186" y="35"/>
                  </a:cubicBezTo>
                  <a:lnTo>
                    <a:pt x="171" y="35"/>
                  </a:lnTo>
                  <a:close/>
                  <a:moveTo>
                    <a:pt x="122" y="113"/>
                  </a:moveTo>
                  <a:cubicBezTo>
                    <a:pt x="122" y="115"/>
                    <a:pt x="122" y="115"/>
                    <a:pt x="122" y="115"/>
                  </a:cubicBezTo>
                  <a:cubicBezTo>
                    <a:pt x="122" y="133"/>
                    <a:pt x="137" y="147"/>
                    <a:pt x="155" y="147"/>
                  </a:cubicBezTo>
                  <a:cubicBezTo>
                    <a:pt x="188" y="147"/>
                    <a:pt x="188" y="147"/>
                    <a:pt x="188" y="147"/>
                  </a:cubicBezTo>
                  <a:cubicBezTo>
                    <a:pt x="188" y="180"/>
                    <a:pt x="188" y="180"/>
                    <a:pt x="188" y="180"/>
                  </a:cubicBezTo>
                  <a:cubicBezTo>
                    <a:pt x="188" y="188"/>
                    <a:pt x="181" y="196"/>
                    <a:pt x="172" y="196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7" y="196"/>
                    <a:pt x="0" y="188"/>
                    <a:pt x="0" y="18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33"/>
                    <a:pt x="7" y="26"/>
                    <a:pt x="16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5" y="35"/>
                    <a:pt x="10" y="38"/>
                    <a:pt x="10" y="43"/>
                  </a:cubicBezTo>
                  <a:cubicBezTo>
                    <a:pt x="10" y="47"/>
                    <a:pt x="14" y="50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180" y="51"/>
                    <a:pt x="180" y="51"/>
                    <a:pt x="180" y="51"/>
                  </a:cubicBezTo>
                  <a:cubicBezTo>
                    <a:pt x="188" y="51"/>
                    <a:pt x="188" y="51"/>
                    <a:pt x="188" y="51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55" y="80"/>
                    <a:pt x="155" y="80"/>
                    <a:pt x="155" y="80"/>
                  </a:cubicBezTo>
                  <a:cubicBezTo>
                    <a:pt x="137" y="80"/>
                    <a:pt x="122" y="95"/>
                    <a:pt x="122" y="113"/>
                  </a:cubicBezTo>
                  <a:close/>
                  <a:moveTo>
                    <a:pt x="20" y="51"/>
                  </a:moveTo>
                  <a:cubicBezTo>
                    <a:pt x="20" y="51"/>
                    <a:pt x="21" y="51"/>
                    <a:pt x="21" y="51"/>
                  </a:cubicBezTo>
                  <a:cubicBezTo>
                    <a:pt x="20" y="51"/>
                    <a:pt x="20" y="51"/>
                    <a:pt x="20" y="51"/>
                  </a:cubicBezTo>
                  <a:close/>
                  <a:moveTo>
                    <a:pt x="65" y="38"/>
                  </a:moveTo>
                  <a:cubicBezTo>
                    <a:pt x="130" y="2"/>
                    <a:pt x="130" y="2"/>
                    <a:pt x="130" y="2"/>
                  </a:cubicBezTo>
                  <a:cubicBezTo>
                    <a:pt x="134" y="0"/>
                    <a:pt x="139" y="1"/>
                    <a:pt x="141" y="5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65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6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A9072B55-806D-4B4D-BBC7-73DF07E89B4A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5897563" y="2482850"/>
            <a:ext cx="0" cy="3255963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407150" y="2482850"/>
            <a:ext cx="4549775" cy="3357563"/>
            <a:chOff x="6406918" y="2482388"/>
            <a:chExt cx="4549317" cy="3358197"/>
          </a:xfrm>
        </p:grpSpPr>
        <p:sp>
          <p:nvSpPr>
            <p:cNvPr id="16" name="TextBox 15"/>
            <p:cNvSpPr txBox="1"/>
            <p:nvPr/>
          </p:nvSpPr>
          <p:spPr>
            <a:xfrm>
              <a:off x="6406918" y="4132112"/>
              <a:ext cx="4549317" cy="170847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  </a:r>
              <a:r>
                <a:rPr lang="en-US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consectetur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, from a Lorem Ipsum passage, and going through the cites of the word in classical literature, discovered the undoubtable source. Lorem Ipsum comes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406918" y="2482388"/>
              <a:ext cx="4549317" cy="3699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Two Reason your advertising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967274" y="2984133"/>
              <a:ext cx="2988961" cy="12195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BC, making it over 2000 years old. Richard McClintock,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06918" y="3076225"/>
              <a:ext cx="1560356" cy="17546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accent4"/>
                  </a:solidFill>
                  <a:latin typeface="+mn-lt"/>
                  <a:cs typeface="+mn-ea"/>
                  <a:sym typeface="+mn-lt"/>
                </a:rPr>
                <a:t>89%</a:t>
              </a:r>
            </a:p>
          </p:txBody>
        </p:sp>
      </p:grpSp>
      <p:grpSp>
        <p:nvGrpSpPr>
          <p:cNvPr id="79" name="Group 78"/>
          <p:cNvGrpSpPr>
            <a:grpSpLocks/>
          </p:cNvGrpSpPr>
          <p:nvPr/>
        </p:nvGrpSpPr>
        <p:grpSpPr bwMode="auto">
          <a:xfrm>
            <a:off x="1317625" y="2216150"/>
            <a:ext cx="3789363" cy="3789363"/>
            <a:chOff x="1120278" y="2313580"/>
            <a:chExt cx="3788711" cy="3789376"/>
          </a:xfrm>
        </p:grpSpPr>
        <p:grpSp>
          <p:nvGrpSpPr>
            <p:cNvPr id="20489" name="그룹 50"/>
            <p:cNvGrpSpPr>
              <a:grpSpLocks/>
            </p:cNvGrpSpPr>
            <p:nvPr/>
          </p:nvGrpSpPr>
          <p:grpSpPr bwMode="auto">
            <a:xfrm>
              <a:off x="3099992" y="3621183"/>
              <a:ext cx="1808997" cy="1805778"/>
              <a:chOff x="5708365" y="2124043"/>
              <a:chExt cx="1249407" cy="1247184"/>
            </a:xfrm>
          </p:grpSpPr>
          <p:sp>
            <p:nvSpPr>
              <p:cNvPr id="68" name="Freeform 6"/>
              <p:cNvSpPr>
                <a:spLocks/>
              </p:cNvSpPr>
              <p:nvPr/>
            </p:nvSpPr>
            <p:spPr bwMode="auto">
              <a:xfrm rot="18900000">
                <a:off x="5708060" y="2124389"/>
                <a:ext cx="1249712" cy="1246643"/>
              </a:xfrm>
              <a:custGeom>
                <a:avLst/>
                <a:gdLst>
                  <a:gd name="T0" fmla="*/ 720 w 721"/>
                  <a:gd name="T1" fmla="*/ 356 h 720"/>
                  <a:gd name="T2" fmla="*/ 721 w 721"/>
                  <a:gd name="T3" fmla="*/ 542 h 720"/>
                  <a:gd name="T4" fmla="*/ 535 w 721"/>
                  <a:gd name="T5" fmla="*/ 542 h 720"/>
                  <a:gd name="T6" fmla="*/ 526 w 721"/>
                  <a:gd name="T7" fmla="*/ 543 h 720"/>
                  <a:gd name="T8" fmla="*/ 506 w 721"/>
                  <a:gd name="T9" fmla="*/ 603 h 720"/>
                  <a:gd name="T10" fmla="*/ 522 w 721"/>
                  <a:gd name="T11" fmla="*/ 643 h 720"/>
                  <a:gd name="T12" fmla="*/ 445 w 721"/>
                  <a:gd name="T13" fmla="*/ 720 h 720"/>
                  <a:gd name="T14" fmla="*/ 369 w 721"/>
                  <a:gd name="T15" fmla="*/ 643 h 720"/>
                  <a:gd name="T16" fmla="*/ 385 w 721"/>
                  <a:gd name="T17" fmla="*/ 603 h 720"/>
                  <a:gd name="T18" fmla="*/ 365 w 721"/>
                  <a:gd name="T19" fmla="*/ 543 h 720"/>
                  <a:gd name="T20" fmla="*/ 356 w 721"/>
                  <a:gd name="T21" fmla="*/ 542 h 720"/>
                  <a:gd name="T22" fmla="*/ 179 w 721"/>
                  <a:gd name="T23" fmla="*/ 542 h 720"/>
                  <a:gd name="T24" fmla="*/ 179 w 721"/>
                  <a:gd name="T25" fmla="*/ 356 h 720"/>
                  <a:gd name="T26" fmla="*/ 177 w 721"/>
                  <a:gd name="T27" fmla="*/ 346 h 720"/>
                  <a:gd name="T28" fmla="*/ 143 w 721"/>
                  <a:gd name="T29" fmla="*/ 296 h 720"/>
                  <a:gd name="T30" fmla="*/ 110 w 721"/>
                  <a:gd name="T31" fmla="*/ 314 h 720"/>
                  <a:gd name="T32" fmla="*/ 104 w 721"/>
                  <a:gd name="T33" fmla="*/ 321 h 720"/>
                  <a:gd name="T34" fmla="*/ 69 w 721"/>
                  <a:gd name="T35" fmla="*/ 335 h 720"/>
                  <a:gd name="T36" fmla="*/ 68 w 721"/>
                  <a:gd name="T37" fmla="*/ 335 h 720"/>
                  <a:gd name="T38" fmla="*/ 0 w 721"/>
                  <a:gd name="T39" fmla="*/ 267 h 720"/>
                  <a:gd name="T40" fmla="*/ 68 w 721"/>
                  <a:gd name="T41" fmla="*/ 198 h 720"/>
                  <a:gd name="T42" fmla="*/ 69 w 721"/>
                  <a:gd name="T43" fmla="*/ 198 h 720"/>
                  <a:gd name="T44" fmla="*/ 82 w 721"/>
                  <a:gd name="T45" fmla="*/ 200 h 720"/>
                  <a:gd name="T46" fmla="*/ 104 w 721"/>
                  <a:gd name="T47" fmla="*/ 213 h 720"/>
                  <a:gd name="T48" fmla="*/ 110 w 721"/>
                  <a:gd name="T49" fmla="*/ 219 h 720"/>
                  <a:gd name="T50" fmla="*/ 143 w 721"/>
                  <a:gd name="T51" fmla="*/ 238 h 720"/>
                  <a:gd name="T52" fmla="*/ 177 w 721"/>
                  <a:gd name="T53" fmla="*/ 188 h 720"/>
                  <a:gd name="T54" fmla="*/ 179 w 721"/>
                  <a:gd name="T55" fmla="*/ 177 h 720"/>
                  <a:gd name="T56" fmla="*/ 179 w 721"/>
                  <a:gd name="T57" fmla="*/ 0 h 720"/>
                  <a:gd name="T58" fmla="*/ 179 w 721"/>
                  <a:gd name="T59" fmla="*/ 0 h 720"/>
                  <a:gd name="T60" fmla="*/ 179 w 721"/>
                  <a:gd name="T61" fmla="*/ 0 h 720"/>
                  <a:gd name="T62" fmla="*/ 356 w 721"/>
                  <a:gd name="T63" fmla="*/ 0 h 720"/>
                  <a:gd name="T64" fmla="*/ 363 w 721"/>
                  <a:gd name="T65" fmla="*/ 1 h 720"/>
                  <a:gd name="T66" fmla="*/ 400 w 721"/>
                  <a:gd name="T67" fmla="*/ 18 h 720"/>
                  <a:gd name="T68" fmla="*/ 386 w 721"/>
                  <a:gd name="T69" fmla="*/ 40 h 720"/>
                  <a:gd name="T70" fmla="*/ 379 w 721"/>
                  <a:gd name="T71" fmla="*/ 47 h 720"/>
                  <a:gd name="T72" fmla="*/ 360 w 721"/>
                  <a:gd name="T73" fmla="*/ 93 h 720"/>
                  <a:gd name="T74" fmla="*/ 445 w 721"/>
                  <a:gd name="T75" fmla="*/ 178 h 720"/>
                  <a:gd name="T76" fmla="*/ 530 w 721"/>
                  <a:gd name="T77" fmla="*/ 93 h 720"/>
                  <a:gd name="T78" fmla="*/ 512 w 721"/>
                  <a:gd name="T79" fmla="*/ 47 h 720"/>
                  <a:gd name="T80" fmla="*/ 505 w 721"/>
                  <a:gd name="T81" fmla="*/ 40 h 720"/>
                  <a:gd name="T82" fmla="*/ 491 w 721"/>
                  <a:gd name="T83" fmla="*/ 18 h 720"/>
                  <a:gd name="T84" fmla="*/ 528 w 721"/>
                  <a:gd name="T85" fmla="*/ 1 h 720"/>
                  <a:gd name="T86" fmla="*/ 535 w 721"/>
                  <a:gd name="T87" fmla="*/ 0 h 720"/>
                  <a:gd name="T88" fmla="*/ 721 w 721"/>
                  <a:gd name="T89" fmla="*/ 0 h 720"/>
                  <a:gd name="T90" fmla="*/ 720 w 721"/>
                  <a:gd name="T91" fmla="*/ 177 h 720"/>
                  <a:gd name="T92" fmla="*/ 719 w 721"/>
                  <a:gd name="T93" fmla="*/ 186 h 720"/>
                  <a:gd name="T94" fmla="*/ 693 w 721"/>
                  <a:gd name="T95" fmla="*/ 229 h 720"/>
                  <a:gd name="T96" fmla="*/ 659 w 721"/>
                  <a:gd name="T97" fmla="*/ 206 h 720"/>
                  <a:gd name="T98" fmla="*/ 620 w 721"/>
                  <a:gd name="T99" fmla="*/ 190 h 720"/>
                  <a:gd name="T100" fmla="*/ 619 w 721"/>
                  <a:gd name="T101" fmla="*/ 190 h 720"/>
                  <a:gd name="T102" fmla="*/ 542 w 721"/>
                  <a:gd name="T103" fmla="*/ 267 h 720"/>
                  <a:gd name="T104" fmla="*/ 619 w 721"/>
                  <a:gd name="T105" fmla="*/ 343 h 720"/>
                  <a:gd name="T106" fmla="*/ 620 w 721"/>
                  <a:gd name="T107" fmla="*/ 343 h 720"/>
                  <a:gd name="T108" fmla="*/ 659 w 721"/>
                  <a:gd name="T109" fmla="*/ 327 h 720"/>
                  <a:gd name="T110" fmla="*/ 693 w 721"/>
                  <a:gd name="T111" fmla="*/ 304 h 720"/>
                  <a:gd name="T112" fmla="*/ 719 w 721"/>
                  <a:gd name="T113" fmla="*/ 348 h 720"/>
                  <a:gd name="T114" fmla="*/ 720 w 721"/>
                  <a:gd name="T115" fmla="*/ 356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21" h="720">
                    <a:moveTo>
                      <a:pt x="720" y="356"/>
                    </a:moveTo>
                    <a:cubicBezTo>
                      <a:pt x="721" y="542"/>
                      <a:pt x="721" y="542"/>
                      <a:pt x="721" y="542"/>
                    </a:cubicBezTo>
                    <a:cubicBezTo>
                      <a:pt x="535" y="542"/>
                      <a:pt x="535" y="542"/>
                      <a:pt x="535" y="542"/>
                    </a:cubicBezTo>
                    <a:cubicBezTo>
                      <a:pt x="532" y="542"/>
                      <a:pt x="529" y="542"/>
                      <a:pt x="526" y="543"/>
                    </a:cubicBezTo>
                    <a:cubicBezTo>
                      <a:pt x="455" y="559"/>
                      <a:pt x="489" y="583"/>
                      <a:pt x="506" y="603"/>
                    </a:cubicBezTo>
                    <a:cubicBezTo>
                      <a:pt x="523" y="623"/>
                      <a:pt x="522" y="643"/>
                      <a:pt x="522" y="643"/>
                    </a:cubicBezTo>
                    <a:cubicBezTo>
                      <a:pt x="522" y="686"/>
                      <a:pt x="488" y="720"/>
                      <a:pt x="445" y="720"/>
                    </a:cubicBezTo>
                    <a:cubicBezTo>
                      <a:pt x="403" y="720"/>
                      <a:pt x="369" y="686"/>
                      <a:pt x="369" y="643"/>
                    </a:cubicBezTo>
                    <a:cubicBezTo>
                      <a:pt x="369" y="643"/>
                      <a:pt x="368" y="623"/>
                      <a:pt x="385" y="603"/>
                    </a:cubicBezTo>
                    <a:cubicBezTo>
                      <a:pt x="402" y="583"/>
                      <a:pt x="436" y="559"/>
                      <a:pt x="365" y="543"/>
                    </a:cubicBezTo>
                    <a:cubicBezTo>
                      <a:pt x="362" y="542"/>
                      <a:pt x="359" y="542"/>
                      <a:pt x="356" y="542"/>
                    </a:cubicBezTo>
                    <a:cubicBezTo>
                      <a:pt x="179" y="542"/>
                      <a:pt x="179" y="542"/>
                      <a:pt x="179" y="542"/>
                    </a:cubicBezTo>
                    <a:cubicBezTo>
                      <a:pt x="179" y="356"/>
                      <a:pt x="179" y="356"/>
                      <a:pt x="179" y="356"/>
                    </a:cubicBezTo>
                    <a:cubicBezTo>
                      <a:pt x="179" y="353"/>
                      <a:pt x="178" y="349"/>
                      <a:pt x="177" y="346"/>
                    </a:cubicBezTo>
                    <a:cubicBezTo>
                      <a:pt x="172" y="322"/>
                      <a:pt x="163" y="296"/>
                      <a:pt x="143" y="296"/>
                    </a:cubicBezTo>
                    <a:cubicBezTo>
                      <a:pt x="131" y="296"/>
                      <a:pt x="120" y="305"/>
                      <a:pt x="110" y="314"/>
                    </a:cubicBezTo>
                    <a:cubicBezTo>
                      <a:pt x="108" y="317"/>
                      <a:pt x="106" y="319"/>
                      <a:pt x="104" y="321"/>
                    </a:cubicBezTo>
                    <a:cubicBezTo>
                      <a:pt x="88" y="334"/>
                      <a:pt x="72" y="335"/>
                      <a:pt x="69" y="335"/>
                    </a:cubicBezTo>
                    <a:cubicBezTo>
                      <a:pt x="68" y="335"/>
                      <a:pt x="68" y="335"/>
                      <a:pt x="68" y="335"/>
                    </a:cubicBezTo>
                    <a:cubicBezTo>
                      <a:pt x="31" y="335"/>
                      <a:pt x="0" y="304"/>
                      <a:pt x="0" y="267"/>
                    </a:cubicBezTo>
                    <a:cubicBezTo>
                      <a:pt x="0" y="229"/>
                      <a:pt x="31" y="198"/>
                      <a:pt x="68" y="198"/>
                    </a:cubicBezTo>
                    <a:cubicBezTo>
                      <a:pt x="69" y="198"/>
                      <a:pt x="69" y="198"/>
                      <a:pt x="69" y="198"/>
                    </a:cubicBezTo>
                    <a:cubicBezTo>
                      <a:pt x="71" y="198"/>
                      <a:pt x="75" y="199"/>
                      <a:pt x="82" y="200"/>
                    </a:cubicBezTo>
                    <a:cubicBezTo>
                      <a:pt x="88" y="202"/>
                      <a:pt x="96" y="206"/>
                      <a:pt x="104" y="213"/>
                    </a:cubicBezTo>
                    <a:cubicBezTo>
                      <a:pt x="106" y="215"/>
                      <a:pt x="108" y="217"/>
                      <a:pt x="110" y="219"/>
                    </a:cubicBezTo>
                    <a:cubicBezTo>
                      <a:pt x="120" y="228"/>
                      <a:pt x="131" y="238"/>
                      <a:pt x="143" y="238"/>
                    </a:cubicBezTo>
                    <a:cubicBezTo>
                      <a:pt x="163" y="238"/>
                      <a:pt x="172" y="211"/>
                      <a:pt x="177" y="188"/>
                    </a:cubicBezTo>
                    <a:cubicBezTo>
                      <a:pt x="178" y="184"/>
                      <a:pt x="179" y="181"/>
                      <a:pt x="179" y="177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56" y="0"/>
                      <a:pt x="356" y="0"/>
                      <a:pt x="356" y="0"/>
                    </a:cubicBezTo>
                    <a:cubicBezTo>
                      <a:pt x="358" y="0"/>
                      <a:pt x="360" y="0"/>
                      <a:pt x="363" y="1"/>
                    </a:cubicBezTo>
                    <a:cubicBezTo>
                      <a:pt x="394" y="8"/>
                      <a:pt x="399" y="16"/>
                      <a:pt x="400" y="18"/>
                    </a:cubicBezTo>
                    <a:cubicBezTo>
                      <a:pt x="401" y="23"/>
                      <a:pt x="392" y="33"/>
                      <a:pt x="386" y="40"/>
                    </a:cubicBezTo>
                    <a:cubicBezTo>
                      <a:pt x="383" y="42"/>
                      <a:pt x="381" y="45"/>
                      <a:pt x="379" y="47"/>
                    </a:cubicBezTo>
                    <a:cubicBezTo>
                      <a:pt x="360" y="69"/>
                      <a:pt x="360" y="90"/>
                      <a:pt x="360" y="93"/>
                    </a:cubicBezTo>
                    <a:cubicBezTo>
                      <a:pt x="360" y="140"/>
                      <a:pt x="399" y="178"/>
                      <a:pt x="445" y="178"/>
                    </a:cubicBezTo>
                    <a:cubicBezTo>
                      <a:pt x="492" y="178"/>
                      <a:pt x="530" y="140"/>
                      <a:pt x="530" y="93"/>
                    </a:cubicBezTo>
                    <a:cubicBezTo>
                      <a:pt x="530" y="90"/>
                      <a:pt x="531" y="68"/>
                      <a:pt x="512" y="47"/>
                    </a:cubicBezTo>
                    <a:cubicBezTo>
                      <a:pt x="510" y="45"/>
                      <a:pt x="508" y="42"/>
                      <a:pt x="505" y="40"/>
                    </a:cubicBezTo>
                    <a:cubicBezTo>
                      <a:pt x="499" y="33"/>
                      <a:pt x="490" y="23"/>
                      <a:pt x="491" y="18"/>
                    </a:cubicBezTo>
                    <a:cubicBezTo>
                      <a:pt x="492" y="16"/>
                      <a:pt x="497" y="8"/>
                      <a:pt x="528" y="1"/>
                    </a:cubicBezTo>
                    <a:cubicBezTo>
                      <a:pt x="530" y="0"/>
                      <a:pt x="533" y="0"/>
                      <a:pt x="535" y="0"/>
                    </a:cubicBezTo>
                    <a:cubicBezTo>
                      <a:pt x="721" y="0"/>
                      <a:pt x="721" y="0"/>
                      <a:pt x="721" y="0"/>
                    </a:cubicBezTo>
                    <a:cubicBezTo>
                      <a:pt x="720" y="177"/>
                      <a:pt x="720" y="177"/>
                      <a:pt x="720" y="177"/>
                    </a:cubicBezTo>
                    <a:cubicBezTo>
                      <a:pt x="720" y="180"/>
                      <a:pt x="720" y="183"/>
                      <a:pt x="719" y="186"/>
                    </a:cubicBezTo>
                    <a:cubicBezTo>
                      <a:pt x="712" y="219"/>
                      <a:pt x="703" y="229"/>
                      <a:pt x="693" y="229"/>
                    </a:cubicBezTo>
                    <a:cubicBezTo>
                      <a:pt x="682" y="229"/>
                      <a:pt x="670" y="215"/>
                      <a:pt x="659" y="206"/>
                    </a:cubicBezTo>
                    <a:cubicBezTo>
                      <a:pt x="642" y="191"/>
                      <a:pt x="624" y="190"/>
                      <a:pt x="620" y="190"/>
                    </a:cubicBezTo>
                    <a:cubicBezTo>
                      <a:pt x="619" y="190"/>
                      <a:pt x="619" y="190"/>
                      <a:pt x="619" y="190"/>
                    </a:cubicBezTo>
                    <a:cubicBezTo>
                      <a:pt x="576" y="190"/>
                      <a:pt x="542" y="224"/>
                      <a:pt x="542" y="267"/>
                    </a:cubicBezTo>
                    <a:cubicBezTo>
                      <a:pt x="542" y="309"/>
                      <a:pt x="576" y="343"/>
                      <a:pt x="619" y="343"/>
                    </a:cubicBezTo>
                    <a:cubicBezTo>
                      <a:pt x="619" y="343"/>
                      <a:pt x="619" y="343"/>
                      <a:pt x="620" y="343"/>
                    </a:cubicBezTo>
                    <a:cubicBezTo>
                      <a:pt x="623" y="343"/>
                      <a:pt x="641" y="342"/>
                      <a:pt x="659" y="327"/>
                    </a:cubicBezTo>
                    <a:cubicBezTo>
                      <a:pt x="670" y="318"/>
                      <a:pt x="682" y="304"/>
                      <a:pt x="693" y="304"/>
                    </a:cubicBezTo>
                    <a:cubicBezTo>
                      <a:pt x="703" y="304"/>
                      <a:pt x="712" y="314"/>
                      <a:pt x="719" y="348"/>
                    </a:cubicBezTo>
                    <a:cubicBezTo>
                      <a:pt x="720" y="350"/>
                      <a:pt x="720" y="353"/>
                      <a:pt x="720" y="3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3200" dirty="0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0500" name="TextBox 68"/>
              <p:cNvSpPr txBox="1">
                <a:spLocks/>
              </p:cNvSpPr>
              <p:nvPr/>
            </p:nvSpPr>
            <p:spPr bwMode="auto">
              <a:xfrm>
                <a:off x="5816154" y="2536307"/>
                <a:ext cx="1034530" cy="289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Write Text</a:t>
                </a: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Here</a:t>
                </a:r>
                <a:endParaRPr lang="ko-KR" altLang="en-US" sz="1200" b="1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20490" name="그룹 51"/>
            <p:cNvGrpSpPr>
              <a:grpSpLocks/>
            </p:cNvGrpSpPr>
            <p:nvPr/>
          </p:nvGrpSpPr>
          <p:grpSpPr bwMode="auto">
            <a:xfrm>
              <a:off x="1795134" y="4297178"/>
              <a:ext cx="1805778" cy="1805778"/>
              <a:chOff x="4807148" y="2590928"/>
              <a:chExt cx="1247184" cy="1247184"/>
            </a:xfrm>
          </p:grpSpPr>
          <p:sp>
            <p:nvSpPr>
              <p:cNvPr id="71" name="Freeform 5"/>
              <p:cNvSpPr>
                <a:spLocks/>
              </p:cNvSpPr>
              <p:nvPr/>
            </p:nvSpPr>
            <p:spPr bwMode="auto">
              <a:xfrm rot="18900000">
                <a:off x="4806952" y="2591469"/>
                <a:ext cx="1247520" cy="1246643"/>
              </a:xfrm>
              <a:custGeom>
                <a:avLst/>
                <a:gdLst>
                  <a:gd name="T0" fmla="*/ 720 w 720"/>
                  <a:gd name="T1" fmla="*/ 534 h 720"/>
                  <a:gd name="T2" fmla="*/ 720 w 720"/>
                  <a:gd name="T3" fmla="*/ 720 h 720"/>
                  <a:gd name="T4" fmla="*/ 720 w 720"/>
                  <a:gd name="T5" fmla="*/ 720 h 720"/>
                  <a:gd name="T6" fmla="*/ 543 w 720"/>
                  <a:gd name="T7" fmla="*/ 720 h 720"/>
                  <a:gd name="T8" fmla="*/ 534 w 720"/>
                  <a:gd name="T9" fmla="*/ 719 h 720"/>
                  <a:gd name="T10" fmla="*/ 513 w 720"/>
                  <a:gd name="T11" fmla="*/ 659 h 720"/>
                  <a:gd name="T12" fmla="*/ 530 w 720"/>
                  <a:gd name="T13" fmla="*/ 618 h 720"/>
                  <a:gd name="T14" fmla="*/ 453 w 720"/>
                  <a:gd name="T15" fmla="*/ 541 h 720"/>
                  <a:gd name="T16" fmla="*/ 376 w 720"/>
                  <a:gd name="T17" fmla="*/ 618 h 720"/>
                  <a:gd name="T18" fmla="*/ 393 w 720"/>
                  <a:gd name="T19" fmla="*/ 659 h 720"/>
                  <a:gd name="T20" fmla="*/ 372 w 720"/>
                  <a:gd name="T21" fmla="*/ 719 h 720"/>
                  <a:gd name="T22" fmla="*/ 363 w 720"/>
                  <a:gd name="T23" fmla="*/ 720 h 720"/>
                  <a:gd name="T24" fmla="*/ 178 w 720"/>
                  <a:gd name="T25" fmla="*/ 720 h 720"/>
                  <a:gd name="T26" fmla="*/ 178 w 720"/>
                  <a:gd name="T27" fmla="*/ 534 h 720"/>
                  <a:gd name="T28" fmla="*/ 177 w 720"/>
                  <a:gd name="T29" fmla="*/ 526 h 720"/>
                  <a:gd name="T30" fmla="*/ 150 w 720"/>
                  <a:gd name="T31" fmla="*/ 482 h 720"/>
                  <a:gd name="T32" fmla="*/ 117 w 720"/>
                  <a:gd name="T33" fmla="*/ 505 h 720"/>
                  <a:gd name="T34" fmla="*/ 77 w 720"/>
                  <a:gd name="T35" fmla="*/ 521 h 720"/>
                  <a:gd name="T36" fmla="*/ 76 w 720"/>
                  <a:gd name="T37" fmla="*/ 521 h 720"/>
                  <a:gd name="T38" fmla="*/ 0 w 720"/>
                  <a:gd name="T39" fmla="*/ 445 h 720"/>
                  <a:gd name="T40" fmla="*/ 76 w 720"/>
                  <a:gd name="T41" fmla="*/ 368 h 720"/>
                  <a:gd name="T42" fmla="*/ 77 w 720"/>
                  <a:gd name="T43" fmla="*/ 368 h 720"/>
                  <a:gd name="T44" fmla="*/ 117 w 720"/>
                  <a:gd name="T45" fmla="*/ 384 h 720"/>
                  <a:gd name="T46" fmla="*/ 150 w 720"/>
                  <a:gd name="T47" fmla="*/ 407 h 720"/>
                  <a:gd name="T48" fmla="*/ 177 w 720"/>
                  <a:gd name="T49" fmla="*/ 364 h 720"/>
                  <a:gd name="T50" fmla="*/ 178 w 720"/>
                  <a:gd name="T51" fmla="*/ 355 h 720"/>
                  <a:gd name="T52" fmla="*/ 178 w 720"/>
                  <a:gd name="T53" fmla="*/ 178 h 720"/>
                  <a:gd name="T54" fmla="*/ 363 w 720"/>
                  <a:gd name="T55" fmla="*/ 178 h 720"/>
                  <a:gd name="T56" fmla="*/ 374 w 720"/>
                  <a:gd name="T57" fmla="*/ 177 h 720"/>
                  <a:gd name="T58" fmla="*/ 423 w 720"/>
                  <a:gd name="T59" fmla="*/ 148 h 720"/>
                  <a:gd name="T60" fmla="*/ 405 w 720"/>
                  <a:gd name="T61" fmla="*/ 110 h 720"/>
                  <a:gd name="T62" fmla="*/ 399 w 720"/>
                  <a:gd name="T63" fmla="*/ 103 h 720"/>
                  <a:gd name="T64" fmla="*/ 385 w 720"/>
                  <a:gd name="T65" fmla="*/ 68 h 720"/>
                  <a:gd name="T66" fmla="*/ 453 w 720"/>
                  <a:gd name="T67" fmla="*/ 0 h 720"/>
                  <a:gd name="T68" fmla="*/ 521 w 720"/>
                  <a:gd name="T69" fmla="*/ 68 h 720"/>
                  <a:gd name="T70" fmla="*/ 521 w 720"/>
                  <a:gd name="T71" fmla="*/ 68 h 720"/>
                  <a:gd name="T72" fmla="*/ 507 w 720"/>
                  <a:gd name="T73" fmla="*/ 103 h 720"/>
                  <a:gd name="T74" fmla="*/ 501 w 720"/>
                  <a:gd name="T75" fmla="*/ 110 h 720"/>
                  <a:gd name="T76" fmla="*/ 483 w 720"/>
                  <a:gd name="T77" fmla="*/ 148 h 720"/>
                  <a:gd name="T78" fmla="*/ 532 w 720"/>
                  <a:gd name="T79" fmla="*/ 177 h 720"/>
                  <a:gd name="T80" fmla="*/ 543 w 720"/>
                  <a:gd name="T81" fmla="*/ 178 h 720"/>
                  <a:gd name="T82" fmla="*/ 720 w 720"/>
                  <a:gd name="T83" fmla="*/ 178 h 720"/>
                  <a:gd name="T84" fmla="*/ 720 w 720"/>
                  <a:gd name="T85" fmla="*/ 355 h 720"/>
                  <a:gd name="T86" fmla="*/ 719 w 720"/>
                  <a:gd name="T87" fmla="*/ 362 h 720"/>
                  <a:gd name="T88" fmla="*/ 701 w 720"/>
                  <a:gd name="T89" fmla="*/ 399 h 720"/>
                  <a:gd name="T90" fmla="*/ 680 w 720"/>
                  <a:gd name="T91" fmla="*/ 385 h 720"/>
                  <a:gd name="T92" fmla="*/ 672 w 720"/>
                  <a:gd name="T93" fmla="*/ 378 h 720"/>
                  <a:gd name="T94" fmla="*/ 627 w 720"/>
                  <a:gd name="T95" fmla="*/ 360 h 720"/>
                  <a:gd name="T96" fmla="*/ 626 w 720"/>
                  <a:gd name="T97" fmla="*/ 360 h 720"/>
                  <a:gd name="T98" fmla="*/ 541 w 720"/>
                  <a:gd name="T99" fmla="*/ 445 h 720"/>
                  <a:gd name="T100" fmla="*/ 626 w 720"/>
                  <a:gd name="T101" fmla="*/ 530 h 720"/>
                  <a:gd name="T102" fmla="*/ 627 w 720"/>
                  <a:gd name="T103" fmla="*/ 530 h 720"/>
                  <a:gd name="T104" fmla="*/ 673 w 720"/>
                  <a:gd name="T105" fmla="*/ 511 h 720"/>
                  <a:gd name="T106" fmla="*/ 680 w 720"/>
                  <a:gd name="T107" fmla="*/ 505 h 720"/>
                  <a:gd name="T108" fmla="*/ 701 w 720"/>
                  <a:gd name="T109" fmla="*/ 490 h 720"/>
                  <a:gd name="T110" fmla="*/ 719 w 720"/>
                  <a:gd name="T111" fmla="*/ 527 h 720"/>
                  <a:gd name="T112" fmla="*/ 720 w 720"/>
                  <a:gd name="T113" fmla="*/ 534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20" h="720">
                    <a:moveTo>
                      <a:pt x="720" y="534"/>
                    </a:moveTo>
                    <a:cubicBezTo>
                      <a:pt x="720" y="720"/>
                      <a:pt x="720" y="720"/>
                      <a:pt x="720" y="720"/>
                    </a:cubicBezTo>
                    <a:cubicBezTo>
                      <a:pt x="720" y="720"/>
                      <a:pt x="720" y="720"/>
                      <a:pt x="720" y="720"/>
                    </a:cubicBezTo>
                    <a:cubicBezTo>
                      <a:pt x="543" y="720"/>
                      <a:pt x="543" y="720"/>
                      <a:pt x="543" y="720"/>
                    </a:cubicBezTo>
                    <a:cubicBezTo>
                      <a:pt x="540" y="720"/>
                      <a:pt x="537" y="719"/>
                      <a:pt x="534" y="719"/>
                    </a:cubicBezTo>
                    <a:cubicBezTo>
                      <a:pt x="463" y="702"/>
                      <a:pt x="496" y="678"/>
                      <a:pt x="513" y="659"/>
                    </a:cubicBezTo>
                    <a:cubicBezTo>
                      <a:pt x="531" y="639"/>
                      <a:pt x="530" y="618"/>
                      <a:pt x="530" y="618"/>
                    </a:cubicBezTo>
                    <a:cubicBezTo>
                      <a:pt x="530" y="576"/>
                      <a:pt x="495" y="541"/>
                      <a:pt x="453" y="541"/>
                    </a:cubicBezTo>
                    <a:cubicBezTo>
                      <a:pt x="411" y="541"/>
                      <a:pt x="376" y="576"/>
                      <a:pt x="376" y="618"/>
                    </a:cubicBezTo>
                    <a:cubicBezTo>
                      <a:pt x="376" y="618"/>
                      <a:pt x="375" y="639"/>
                      <a:pt x="393" y="659"/>
                    </a:cubicBezTo>
                    <a:cubicBezTo>
                      <a:pt x="410" y="678"/>
                      <a:pt x="444" y="702"/>
                      <a:pt x="372" y="719"/>
                    </a:cubicBezTo>
                    <a:cubicBezTo>
                      <a:pt x="369" y="719"/>
                      <a:pt x="366" y="720"/>
                      <a:pt x="363" y="720"/>
                    </a:cubicBezTo>
                    <a:cubicBezTo>
                      <a:pt x="178" y="720"/>
                      <a:pt x="178" y="720"/>
                      <a:pt x="178" y="720"/>
                    </a:cubicBezTo>
                    <a:cubicBezTo>
                      <a:pt x="178" y="534"/>
                      <a:pt x="178" y="534"/>
                      <a:pt x="178" y="534"/>
                    </a:cubicBezTo>
                    <a:cubicBezTo>
                      <a:pt x="178" y="531"/>
                      <a:pt x="178" y="528"/>
                      <a:pt x="177" y="526"/>
                    </a:cubicBezTo>
                    <a:cubicBezTo>
                      <a:pt x="169" y="492"/>
                      <a:pt x="160" y="482"/>
                      <a:pt x="150" y="482"/>
                    </a:cubicBezTo>
                    <a:cubicBezTo>
                      <a:pt x="139" y="482"/>
                      <a:pt x="127" y="496"/>
                      <a:pt x="117" y="505"/>
                    </a:cubicBezTo>
                    <a:cubicBezTo>
                      <a:pt x="99" y="520"/>
                      <a:pt x="81" y="521"/>
                      <a:pt x="77" y="521"/>
                    </a:cubicBezTo>
                    <a:cubicBezTo>
                      <a:pt x="77" y="521"/>
                      <a:pt x="76" y="521"/>
                      <a:pt x="76" y="521"/>
                    </a:cubicBezTo>
                    <a:cubicBezTo>
                      <a:pt x="34" y="521"/>
                      <a:pt x="0" y="487"/>
                      <a:pt x="0" y="445"/>
                    </a:cubicBezTo>
                    <a:cubicBezTo>
                      <a:pt x="0" y="402"/>
                      <a:pt x="34" y="368"/>
                      <a:pt x="76" y="368"/>
                    </a:cubicBezTo>
                    <a:cubicBezTo>
                      <a:pt x="76" y="368"/>
                      <a:pt x="76" y="368"/>
                      <a:pt x="77" y="368"/>
                    </a:cubicBezTo>
                    <a:cubicBezTo>
                      <a:pt x="81" y="368"/>
                      <a:pt x="99" y="369"/>
                      <a:pt x="117" y="384"/>
                    </a:cubicBezTo>
                    <a:cubicBezTo>
                      <a:pt x="127" y="393"/>
                      <a:pt x="139" y="407"/>
                      <a:pt x="150" y="407"/>
                    </a:cubicBezTo>
                    <a:cubicBezTo>
                      <a:pt x="160" y="407"/>
                      <a:pt x="169" y="397"/>
                      <a:pt x="177" y="364"/>
                    </a:cubicBezTo>
                    <a:cubicBezTo>
                      <a:pt x="178" y="361"/>
                      <a:pt x="178" y="358"/>
                      <a:pt x="178" y="355"/>
                    </a:cubicBezTo>
                    <a:cubicBezTo>
                      <a:pt x="178" y="178"/>
                      <a:pt x="178" y="178"/>
                      <a:pt x="178" y="178"/>
                    </a:cubicBezTo>
                    <a:cubicBezTo>
                      <a:pt x="363" y="178"/>
                      <a:pt x="363" y="178"/>
                      <a:pt x="363" y="178"/>
                    </a:cubicBezTo>
                    <a:cubicBezTo>
                      <a:pt x="367" y="178"/>
                      <a:pt x="371" y="177"/>
                      <a:pt x="374" y="177"/>
                    </a:cubicBezTo>
                    <a:cubicBezTo>
                      <a:pt x="404" y="170"/>
                      <a:pt x="419" y="161"/>
                      <a:pt x="423" y="148"/>
                    </a:cubicBezTo>
                    <a:cubicBezTo>
                      <a:pt x="428" y="134"/>
                      <a:pt x="416" y="121"/>
                      <a:pt x="405" y="110"/>
                    </a:cubicBezTo>
                    <a:cubicBezTo>
                      <a:pt x="403" y="107"/>
                      <a:pt x="401" y="105"/>
                      <a:pt x="399" y="103"/>
                    </a:cubicBezTo>
                    <a:cubicBezTo>
                      <a:pt x="384" y="86"/>
                      <a:pt x="385" y="69"/>
                      <a:pt x="385" y="68"/>
                    </a:cubicBezTo>
                    <a:cubicBezTo>
                      <a:pt x="385" y="30"/>
                      <a:pt x="415" y="0"/>
                      <a:pt x="453" y="0"/>
                    </a:cubicBezTo>
                    <a:cubicBezTo>
                      <a:pt x="491" y="0"/>
                      <a:pt x="521" y="30"/>
                      <a:pt x="521" y="68"/>
                    </a:cubicBezTo>
                    <a:cubicBezTo>
                      <a:pt x="521" y="68"/>
                      <a:pt x="521" y="68"/>
                      <a:pt x="521" y="68"/>
                    </a:cubicBezTo>
                    <a:cubicBezTo>
                      <a:pt x="521" y="69"/>
                      <a:pt x="522" y="86"/>
                      <a:pt x="507" y="103"/>
                    </a:cubicBezTo>
                    <a:cubicBezTo>
                      <a:pt x="505" y="105"/>
                      <a:pt x="503" y="107"/>
                      <a:pt x="501" y="110"/>
                    </a:cubicBezTo>
                    <a:cubicBezTo>
                      <a:pt x="490" y="121"/>
                      <a:pt x="479" y="134"/>
                      <a:pt x="483" y="148"/>
                    </a:cubicBezTo>
                    <a:cubicBezTo>
                      <a:pt x="487" y="161"/>
                      <a:pt x="502" y="170"/>
                      <a:pt x="532" y="177"/>
                    </a:cubicBezTo>
                    <a:cubicBezTo>
                      <a:pt x="536" y="177"/>
                      <a:pt x="539" y="178"/>
                      <a:pt x="543" y="178"/>
                    </a:cubicBezTo>
                    <a:cubicBezTo>
                      <a:pt x="720" y="178"/>
                      <a:pt x="720" y="178"/>
                      <a:pt x="720" y="178"/>
                    </a:cubicBezTo>
                    <a:cubicBezTo>
                      <a:pt x="720" y="355"/>
                      <a:pt x="720" y="355"/>
                      <a:pt x="720" y="355"/>
                    </a:cubicBezTo>
                    <a:cubicBezTo>
                      <a:pt x="720" y="357"/>
                      <a:pt x="720" y="360"/>
                      <a:pt x="719" y="362"/>
                    </a:cubicBezTo>
                    <a:cubicBezTo>
                      <a:pt x="711" y="396"/>
                      <a:pt x="703" y="399"/>
                      <a:pt x="701" y="399"/>
                    </a:cubicBezTo>
                    <a:cubicBezTo>
                      <a:pt x="695" y="399"/>
                      <a:pt x="687" y="391"/>
                      <a:pt x="680" y="385"/>
                    </a:cubicBezTo>
                    <a:cubicBezTo>
                      <a:pt x="677" y="382"/>
                      <a:pt x="675" y="380"/>
                      <a:pt x="672" y="378"/>
                    </a:cubicBezTo>
                    <a:cubicBezTo>
                      <a:pt x="653" y="361"/>
                      <a:pt x="633" y="360"/>
                      <a:pt x="627" y="360"/>
                    </a:cubicBezTo>
                    <a:cubicBezTo>
                      <a:pt x="626" y="360"/>
                      <a:pt x="626" y="360"/>
                      <a:pt x="626" y="360"/>
                    </a:cubicBezTo>
                    <a:cubicBezTo>
                      <a:pt x="580" y="360"/>
                      <a:pt x="541" y="398"/>
                      <a:pt x="541" y="445"/>
                    </a:cubicBezTo>
                    <a:cubicBezTo>
                      <a:pt x="541" y="491"/>
                      <a:pt x="580" y="530"/>
                      <a:pt x="626" y="530"/>
                    </a:cubicBezTo>
                    <a:cubicBezTo>
                      <a:pt x="627" y="530"/>
                      <a:pt x="627" y="530"/>
                      <a:pt x="627" y="530"/>
                    </a:cubicBezTo>
                    <a:cubicBezTo>
                      <a:pt x="633" y="530"/>
                      <a:pt x="653" y="528"/>
                      <a:pt x="673" y="511"/>
                    </a:cubicBezTo>
                    <a:cubicBezTo>
                      <a:pt x="675" y="509"/>
                      <a:pt x="677" y="507"/>
                      <a:pt x="680" y="505"/>
                    </a:cubicBezTo>
                    <a:cubicBezTo>
                      <a:pt x="687" y="498"/>
                      <a:pt x="695" y="490"/>
                      <a:pt x="701" y="490"/>
                    </a:cubicBezTo>
                    <a:cubicBezTo>
                      <a:pt x="703" y="490"/>
                      <a:pt x="711" y="493"/>
                      <a:pt x="719" y="527"/>
                    </a:cubicBezTo>
                    <a:cubicBezTo>
                      <a:pt x="720" y="530"/>
                      <a:pt x="720" y="532"/>
                      <a:pt x="720" y="53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3200" dirty="0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0498" name="TextBox 71"/>
              <p:cNvSpPr txBox="1">
                <a:spLocks/>
              </p:cNvSpPr>
              <p:nvPr/>
            </p:nvSpPr>
            <p:spPr bwMode="auto">
              <a:xfrm>
                <a:off x="4943002" y="3049261"/>
                <a:ext cx="1034530" cy="289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Write Text</a:t>
                </a: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Here</a:t>
                </a:r>
                <a:endParaRPr lang="ko-KR" altLang="en-US" sz="1200" b="1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20491" name="그룹 52"/>
            <p:cNvGrpSpPr>
              <a:grpSpLocks/>
            </p:cNvGrpSpPr>
            <p:nvPr/>
          </p:nvGrpSpPr>
          <p:grpSpPr bwMode="auto">
            <a:xfrm>
              <a:off x="2426744" y="2313580"/>
              <a:ext cx="1805778" cy="1805778"/>
              <a:chOff x="5243378" y="1220930"/>
              <a:chExt cx="1247184" cy="1247184"/>
            </a:xfrm>
          </p:grpSpPr>
          <p:sp>
            <p:nvSpPr>
              <p:cNvPr id="20495" name="Freeform 7"/>
              <p:cNvSpPr>
                <a:spLocks/>
              </p:cNvSpPr>
              <p:nvPr/>
            </p:nvSpPr>
            <p:spPr bwMode="auto">
              <a:xfrm rot="-2700000">
                <a:off x="5243378" y="1220930"/>
                <a:ext cx="1247184" cy="1247184"/>
              </a:xfrm>
              <a:custGeom>
                <a:avLst/>
                <a:gdLst>
                  <a:gd name="T0" fmla="*/ 2147483646 w 720"/>
                  <a:gd name="T1" fmla="*/ 825142131 h 720"/>
                  <a:gd name="T2" fmla="*/ 1929333021 w 720"/>
                  <a:gd name="T3" fmla="*/ 1056181235 h 720"/>
                  <a:gd name="T4" fmla="*/ 1929333021 w 720"/>
                  <a:gd name="T5" fmla="*/ 1056181235 h 720"/>
                  <a:gd name="T6" fmla="*/ 1809312347 w 720"/>
                  <a:gd name="T7" fmla="*/ 1008173312 h 720"/>
                  <a:gd name="T8" fmla="*/ 1707294428 w 720"/>
                  <a:gd name="T9" fmla="*/ 939162464 h 720"/>
                  <a:gd name="T10" fmla="*/ 1629281337 w 720"/>
                  <a:gd name="T11" fmla="*/ 1068183649 h 720"/>
                  <a:gd name="T12" fmla="*/ 1626279434 w 720"/>
                  <a:gd name="T13" fmla="*/ 1095188647 h 720"/>
                  <a:gd name="T14" fmla="*/ 1626279434 w 720"/>
                  <a:gd name="T15" fmla="*/ 1626279434 h 720"/>
                  <a:gd name="T16" fmla="*/ 1626279434 w 720"/>
                  <a:gd name="T17" fmla="*/ 1626279434 h 720"/>
                  <a:gd name="T18" fmla="*/ 1068183649 w 720"/>
                  <a:gd name="T19" fmla="*/ 1626279434 h 720"/>
                  <a:gd name="T20" fmla="*/ 1035178310 w 720"/>
                  <a:gd name="T21" fmla="*/ 1629281337 h 720"/>
                  <a:gd name="T22" fmla="*/ 888152638 w 720"/>
                  <a:gd name="T23" fmla="*/ 1716294940 h 720"/>
                  <a:gd name="T24" fmla="*/ 942162634 w 720"/>
                  <a:gd name="T25" fmla="*/ 1830315272 h 720"/>
                  <a:gd name="T26" fmla="*/ 960165389 w 720"/>
                  <a:gd name="T27" fmla="*/ 1851318197 h 720"/>
                  <a:gd name="T28" fmla="*/ 1005173141 w 720"/>
                  <a:gd name="T29" fmla="*/ 1956336287 h 720"/>
                  <a:gd name="T30" fmla="*/ 798137133 w 720"/>
                  <a:gd name="T31" fmla="*/ 2147483646 h 720"/>
                  <a:gd name="T32" fmla="*/ 594103027 w 720"/>
                  <a:gd name="T33" fmla="*/ 1956336287 h 720"/>
                  <a:gd name="T34" fmla="*/ 594103027 w 720"/>
                  <a:gd name="T35" fmla="*/ 1956336287 h 720"/>
                  <a:gd name="T36" fmla="*/ 636108877 w 720"/>
                  <a:gd name="T37" fmla="*/ 1851318197 h 720"/>
                  <a:gd name="T38" fmla="*/ 657113534 w 720"/>
                  <a:gd name="T39" fmla="*/ 1830315272 h 720"/>
                  <a:gd name="T40" fmla="*/ 711121798 w 720"/>
                  <a:gd name="T41" fmla="*/ 1716294940 h 720"/>
                  <a:gd name="T42" fmla="*/ 561095956 w 720"/>
                  <a:gd name="T43" fmla="*/ 1629281337 h 720"/>
                  <a:gd name="T44" fmla="*/ 531090788 w 720"/>
                  <a:gd name="T45" fmla="*/ 1626279434 h 720"/>
                  <a:gd name="T46" fmla="*/ 0 w 720"/>
                  <a:gd name="T47" fmla="*/ 1626279434 h 720"/>
                  <a:gd name="T48" fmla="*/ 0 w 720"/>
                  <a:gd name="T49" fmla="*/ 1095188647 h 720"/>
                  <a:gd name="T50" fmla="*/ 3000170 w 720"/>
                  <a:gd name="T51" fmla="*/ 1074185722 h 720"/>
                  <a:gd name="T52" fmla="*/ 57010166 w 720"/>
                  <a:gd name="T53" fmla="*/ 963165559 h 720"/>
                  <a:gd name="T54" fmla="*/ 120020674 w 720"/>
                  <a:gd name="T55" fmla="*/ 1005173141 h 720"/>
                  <a:gd name="T56" fmla="*/ 141023599 w 720"/>
                  <a:gd name="T57" fmla="*/ 1026176066 h 720"/>
                  <a:gd name="T58" fmla="*/ 276046856 w 720"/>
                  <a:gd name="T59" fmla="*/ 1080186062 h 720"/>
                  <a:gd name="T60" fmla="*/ 279048759 w 720"/>
                  <a:gd name="T61" fmla="*/ 1080186062 h 720"/>
                  <a:gd name="T62" fmla="*/ 534092690 w 720"/>
                  <a:gd name="T63" fmla="*/ 825142131 h 720"/>
                  <a:gd name="T64" fmla="*/ 279048759 w 720"/>
                  <a:gd name="T65" fmla="*/ 570098200 h 720"/>
                  <a:gd name="T66" fmla="*/ 276046856 w 720"/>
                  <a:gd name="T67" fmla="*/ 570098200 h 720"/>
                  <a:gd name="T68" fmla="*/ 141023599 w 720"/>
                  <a:gd name="T69" fmla="*/ 627108366 h 720"/>
                  <a:gd name="T70" fmla="*/ 120020674 w 720"/>
                  <a:gd name="T71" fmla="*/ 645111121 h 720"/>
                  <a:gd name="T72" fmla="*/ 57010166 w 720"/>
                  <a:gd name="T73" fmla="*/ 690118873 h 720"/>
                  <a:gd name="T74" fmla="*/ 3000170 w 720"/>
                  <a:gd name="T75" fmla="*/ 579100443 h 720"/>
                  <a:gd name="T76" fmla="*/ 0 w 720"/>
                  <a:gd name="T77" fmla="*/ 558095786 h 720"/>
                  <a:gd name="T78" fmla="*/ 0 w 720"/>
                  <a:gd name="T79" fmla="*/ 0 h 720"/>
                  <a:gd name="T80" fmla="*/ 531090788 w 720"/>
                  <a:gd name="T81" fmla="*/ 0 h 720"/>
                  <a:gd name="T82" fmla="*/ 558095786 w 720"/>
                  <a:gd name="T83" fmla="*/ 3000170 h 720"/>
                  <a:gd name="T84" fmla="*/ 618106123 w 720"/>
                  <a:gd name="T85" fmla="*/ 183031181 h 720"/>
                  <a:gd name="T86" fmla="*/ 570098200 w 720"/>
                  <a:gd name="T87" fmla="*/ 306052025 h 720"/>
                  <a:gd name="T88" fmla="*/ 798137133 w 720"/>
                  <a:gd name="T89" fmla="*/ 537092861 h 720"/>
                  <a:gd name="T90" fmla="*/ 1029177969 w 720"/>
                  <a:gd name="T91" fmla="*/ 306052025 h 720"/>
                  <a:gd name="T92" fmla="*/ 981168314 w 720"/>
                  <a:gd name="T93" fmla="*/ 183031181 h 720"/>
                  <a:gd name="T94" fmla="*/ 1041178651 w 720"/>
                  <a:gd name="T95" fmla="*/ 3000170 h 720"/>
                  <a:gd name="T96" fmla="*/ 1068183649 w 720"/>
                  <a:gd name="T97" fmla="*/ 0 h 720"/>
                  <a:gd name="T98" fmla="*/ 1626279434 w 720"/>
                  <a:gd name="T99" fmla="*/ 0 h 720"/>
                  <a:gd name="T100" fmla="*/ 1626279434 w 720"/>
                  <a:gd name="T101" fmla="*/ 558095786 h 720"/>
                  <a:gd name="T102" fmla="*/ 1629281337 w 720"/>
                  <a:gd name="T103" fmla="*/ 582100613 h 720"/>
                  <a:gd name="T104" fmla="*/ 1707294428 w 720"/>
                  <a:gd name="T105" fmla="*/ 714123701 h 720"/>
                  <a:gd name="T106" fmla="*/ 1809312347 w 720"/>
                  <a:gd name="T107" fmla="*/ 645111121 h 720"/>
                  <a:gd name="T108" fmla="*/ 1926331118 w 720"/>
                  <a:gd name="T109" fmla="*/ 597103198 h 720"/>
                  <a:gd name="T110" fmla="*/ 1929333021 w 720"/>
                  <a:gd name="T111" fmla="*/ 597103198 h 720"/>
                  <a:gd name="T112" fmla="*/ 2147483646 w 720"/>
                  <a:gd name="T113" fmla="*/ 825142131 h 72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720" h="720">
                    <a:moveTo>
                      <a:pt x="720" y="275"/>
                    </a:moveTo>
                    <a:cubicBezTo>
                      <a:pt x="720" y="318"/>
                      <a:pt x="686" y="352"/>
                      <a:pt x="643" y="352"/>
                    </a:cubicBezTo>
                    <a:cubicBezTo>
                      <a:pt x="643" y="352"/>
                      <a:pt x="643" y="352"/>
                      <a:pt x="643" y="352"/>
                    </a:cubicBezTo>
                    <a:cubicBezTo>
                      <a:pt x="639" y="352"/>
                      <a:pt x="621" y="351"/>
                      <a:pt x="603" y="336"/>
                    </a:cubicBezTo>
                    <a:cubicBezTo>
                      <a:pt x="592" y="327"/>
                      <a:pt x="580" y="313"/>
                      <a:pt x="569" y="313"/>
                    </a:cubicBezTo>
                    <a:cubicBezTo>
                      <a:pt x="559" y="313"/>
                      <a:pt x="550" y="323"/>
                      <a:pt x="543" y="356"/>
                    </a:cubicBezTo>
                    <a:cubicBezTo>
                      <a:pt x="542" y="359"/>
                      <a:pt x="542" y="362"/>
                      <a:pt x="542" y="365"/>
                    </a:cubicBezTo>
                    <a:cubicBezTo>
                      <a:pt x="542" y="542"/>
                      <a:pt x="542" y="542"/>
                      <a:pt x="542" y="542"/>
                    </a:cubicBezTo>
                    <a:cubicBezTo>
                      <a:pt x="542" y="542"/>
                      <a:pt x="542" y="542"/>
                      <a:pt x="542" y="542"/>
                    </a:cubicBezTo>
                    <a:cubicBezTo>
                      <a:pt x="356" y="542"/>
                      <a:pt x="356" y="542"/>
                      <a:pt x="356" y="542"/>
                    </a:cubicBezTo>
                    <a:cubicBezTo>
                      <a:pt x="352" y="542"/>
                      <a:pt x="349" y="543"/>
                      <a:pt x="345" y="543"/>
                    </a:cubicBezTo>
                    <a:cubicBezTo>
                      <a:pt x="315" y="550"/>
                      <a:pt x="300" y="559"/>
                      <a:pt x="296" y="572"/>
                    </a:cubicBezTo>
                    <a:cubicBezTo>
                      <a:pt x="292" y="586"/>
                      <a:pt x="304" y="599"/>
                      <a:pt x="314" y="610"/>
                    </a:cubicBezTo>
                    <a:cubicBezTo>
                      <a:pt x="316" y="613"/>
                      <a:pt x="318" y="615"/>
                      <a:pt x="320" y="617"/>
                    </a:cubicBezTo>
                    <a:cubicBezTo>
                      <a:pt x="335" y="634"/>
                      <a:pt x="335" y="651"/>
                      <a:pt x="335" y="652"/>
                    </a:cubicBezTo>
                    <a:cubicBezTo>
                      <a:pt x="335" y="690"/>
                      <a:pt x="304" y="720"/>
                      <a:pt x="266" y="720"/>
                    </a:cubicBezTo>
                    <a:cubicBezTo>
                      <a:pt x="229" y="720"/>
                      <a:pt x="198" y="690"/>
                      <a:pt x="198" y="652"/>
                    </a:cubicBezTo>
                    <a:cubicBezTo>
                      <a:pt x="198" y="652"/>
                      <a:pt x="198" y="652"/>
                      <a:pt x="198" y="652"/>
                    </a:cubicBezTo>
                    <a:cubicBezTo>
                      <a:pt x="198" y="651"/>
                      <a:pt x="197" y="634"/>
                      <a:pt x="212" y="617"/>
                    </a:cubicBezTo>
                    <a:cubicBezTo>
                      <a:pt x="214" y="615"/>
                      <a:pt x="216" y="613"/>
                      <a:pt x="219" y="610"/>
                    </a:cubicBezTo>
                    <a:cubicBezTo>
                      <a:pt x="229" y="599"/>
                      <a:pt x="241" y="586"/>
                      <a:pt x="237" y="572"/>
                    </a:cubicBezTo>
                    <a:cubicBezTo>
                      <a:pt x="233" y="559"/>
                      <a:pt x="217" y="550"/>
                      <a:pt x="187" y="543"/>
                    </a:cubicBezTo>
                    <a:cubicBezTo>
                      <a:pt x="184" y="543"/>
                      <a:pt x="180" y="542"/>
                      <a:pt x="177" y="542"/>
                    </a:cubicBezTo>
                    <a:cubicBezTo>
                      <a:pt x="0" y="542"/>
                      <a:pt x="0" y="542"/>
                      <a:pt x="0" y="542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0" y="363"/>
                      <a:pt x="0" y="360"/>
                      <a:pt x="1" y="358"/>
                    </a:cubicBezTo>
                    <a:cubicBezTo>
                      <a:pt x="8" y="324"/>
                      <a:pt x="17" y="321"/>
                      <a:pt x="19" y="321"/>
                    </a:cubicBezTo>
                    <a:cubicBezTo>
                      <a:pt x="24" y="321"/>
                      <a:pt x="33" y="329"/>
                      <a:pt x="40" y="335"/>
                    </a:cubicBezTo>
                    <a:cubicBezTo>
                      <a:pt x="42" y="338"/>
                      <a:pt x="45" y="340"/>
                      <a:pt x="47" y="342"/>
                    </a:cubicBezTo>
                    <a:cubicBezTo>
                      <a:pt x="67" y="359"/>
                      <a:pt x="87" y="360"/>
                      <a:pt x="92" y="360"/>
                    </a:cubicBezTo>
                    <a:cubicBezTo>
                      <a:pt x="93" y="360"/>
                      <a:pt x="93" y="360"/>
                      <a:pt x="93" y="360"/>
                    </a:cubicBezTo>
                    <a:cubicBezTo>
                      <a:pt x="140" y="360"/>
                      <a:pt x="178" y="322"/>
                      <a:pt x="178" y="275"/>
                    </a:cubicBezTo>
                    <a:cubicBezTo>
                      <a:pt x="178" y="229"/>
                      <a:pt x="140" y="190"/>
                      <a:pt x="93" y="190"/>
                    </a:cubicBezTo>
                    <a:cubicBezTo>
                      <a:pt x="92" y="190"/>
                      <a:pt x="92" y="190"/>
                      <a:pt x="92" y="190"/>
                    </a:cubicBezTo>
                    <a:cubicBezTo>
                      <a:pt x="87" y="190"/>
                      <a:pt x="67" y="192"/>
                      <a:pt x="47" y="209"/>
                    </a:cubicBezTo>
                    <a:cubicBezTo>
                      <a:pt x="45" y="211"/>
                      <a:pt x="42" y="213"/>
                      <a:pt x="40" y="215"/>
                    </a:cubicBezTo>
                    <a:cubicBezTo>
                      <a:pt x="33" y="222"/>
                      <a:pt x="24" y="230"/>
                      <a:pt x="19" y="230"/>
                    </a:cubicBezTo>
                    <a:cubicBezTo>
                      <a:pt x="17" y="230"/>
                      <a:pt x="8" y="227"/>
                      <a:pt x="1" y="193"/>
                    </a:cubicBezTo>
                    <a:cubicBezTo>
                      <a:pt x="0" y="190"/>
                      <a:pt x="0" y="188"/>
                      <a:pt x="0" y="18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7" y="0"/>
                      <a:pt x="177" y="0"/>
                      <a:pt x="177" y="0"/>
                    </a:cubicBezTo>
                    <a:cubicBezTo>
                      <a:pt x="180" y="0"/>
                      <a:pt x="183" y="1"/>
                      <a:pt x="186" y="1"/>
                    </a:cubicBezTo>
                    <a:cubicBezTo>
                      <a:pt x="257" y="18"/>
                      <a:pt x="223" y="42"/>
                      <a:pt x="206" y="61"/>
                    </a:cubicBezTo>
                    <a:cubicBezTo>
                      <a:pt x="189" y="82"/>
                      <a:pt x="190" y="102"/>
                      <a:pt x="190" y="102"/>
                    </a:cubicBezTo>
                    <a:cubicBezTo>
                      <a:pt x="190" y="144"/>
                      <a:pt x="224" y="179"/>
                      <a:pt x="266" y="179"/>
                    </a:cubicBezTo>
                    <a:cubicBezTo>
                      <a:pt x="309" y="179"/>
                      <a:pt x="343" y="144"/>
                      <a:pt x="343" y="102"/>
                    </a:cubicBezTo>
                    <a:cubicBezTo>
                      <a:pt x="343" y="102"/>
                      <a:pt x="344" y="82"/>
                      <a:pt x="327" y="61"/>
                    </a:cubicBezTo>
                    <a:cubicBezTo>
                      <a:pt x="310" y="42"/>
                      <a:pt x="276" y="18"/>
                      <a:pt x="347" y="1"/>
                    </a:cubicBezTo>
                    <a:cubicBezTo>
                      <a:pt x="350" y="1"/>
                      <a:pt x="353" y="0"/>
                      <a:pt x="356" y="0"/>
                    </a:cubicBezTo>
                    <a:cubicBezTo>
                      <a:pt x="542" y="0"/>
                      <a:pt x="542" y="0"/>
                      <a:pt x="542" y="0"/>
                    </a:cubicBezTo>
                    <a:cubicBezTo>
                      <a:pt x="542" y="186"/>
                      <a:pt x="542" y="186"/>
                      <a:pt x="542" y="186"/>
                    </a:cubicBezTo>
                    <a:cubicBezTo>
                      <a:pt x="542" y="189"/>
                      <a:pt x="542" y="192"/>
                      <a:pt x="543" y="194"/>
                    </a:cubicBezTo>
                    <a:cubicBezTo>
                      <a:pt x="550" y="228"/>
                      <a:pt x="559" y="238"/>
                      <a:pt x="569" y="238"/>
                    </a:cubicBezTo>
                    <a:cubicBezTo>
                      <a:pt x="580" y="238"/>
                      <a:pt x="592" y="224"/>
                      <a:pt x="603" y="215"/>
                    </a:cubicBezTo>
                    <a:cubicBezTo>
                      <a:pt x="620" y="200"/>
                      <a:pt x="638" y="199"/>
                      <a:pt x="642" y="199"/>
                    </a:cubicBezTo>
                    <a:cubicBezTo>
                      <a:pt x="643" y="199"/>
                      <a:pt x="643" y="199"/>
                      <a:pt x="643" y="199"/>
                    </a:cubicBezTo>
                    <a:cubicBezTo>
                      <a:pt x="686" y="199"/>
                      <a:pt x="720" y="233"/>
                      <a:pt x="720" y="27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0496" name="TextBox 74"/>
              <p:cNvSpPr txBox="1">
                <a:spLocks/>
              </p:cNvSpPr>
              <p:nvPr/>
            </p:nvSpPr>
            <p:spPr bwMode="auto">
              <a:xfrm>
                <a:off x="5328173" y="1704533"/>
                <a:ext cx="1034530" cy="289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Write Text</a:t>
                </a: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Here</a:t>
                </a:r>
                <a:endParaRPr lang="ko-KR" altLang="en-US" sz="1200" b="1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20492" name="그룹 32"/>
            <p:cNvGrpSpPr>
              <a:grpSpLocks/>
            </p:cNvGrpSpPr>
            <p:nvPr/>
          </p:nvGrpSpPr>
          <p:grpSpPr bwMode="auto">
            <a:xfrm>
              <a:off x="1120278" y="2989572"/>
              <a:ext cx="1805778" cy="1805778"/>
              <a:chOff x="4341050" y="1687813"/>
              <a:chExt cx="1247184" cy="1247184"/>
            </a:xfrm>
          </p:grpSpPr>
          <p:sp>
            <p:nvSpPr>
              <p:cNvPr id="20493" name="Freeform 8"/>
              <p:cNvSpPr>
                <a:spLocks/>
              </p:cNvSpPr>
              <p:nvPr/>
            </p:nvSpPr>
            <p:spPr bwMode="auto">
              <a:xfrm rot="-2700000">
                <a:off x="4341050" y="1687813"/>
                <a:ext cx="1247184" cy="1247184"/>
              </a:xfrm>
              <a:custGeom>
                <a:avLst/>
                <a:gdLst>
                  <a:gd name="T0" fmla="*/ 2147483646 w 720"/>
                  <a:gd name="T1" fmla="*/ 1359234821 h 720"/>
                  <a:gd name="T2" fmla="*/ 1956336287 w 720"/>
                  <a:gd name="T3" fmla="*/ 1566269098 h 720"/>
                  <a:gd name="T4" fmla="*/ 1956336287 w 720"/>
                  <a:gd name="T5" fmla="*/ 1566269098 h 720"/>
                  <a:gd name="T6" fmla="*/ 1917330607 w 720"/>
                  <a:gd name="T7" fmla="*/ 1560268757 h 720"/>
                  <a:gd name="T8" fmla="*/ 1851318197 w 720"/>
                  <a:gd name="T9" fmla="*/ 1521261345 h 720"/>
                  <a:gd name="T10" fmla="*/ 1830315272 w 720"/>
                  <a:gd name="T11" fmla="*/ 1503258590 h 720"/>
                  <a:gd name="T12" fmla="*/ 1734299426 w 720"/>
                  <a:gd name="T13" fmla="*/ 1446248424 h 720"/>
                  <a:gd name="T14" fmla="*/ 1629281337 w 720"/>
                  <a:gd name="T15" fmla="*/ 1596274266 h 720"/>
                  <a:gd name="T16" fmla="*/ 1626279434 w 720"/>
                  <a:gd name="T17" fmla="*/ 1629281337 h 720"/>
                  <a:gd name="T18" fmla="*/ 1626279434 w 720"/>
                  <a:gd name="T19" fmla="*/ 2147483646 h 720"/>
                  <a:gd name="T20" fmla="*/ 1626279434 w 720"/>
                  <a:gd name="T21" fmla="*/ 2147483646 h 720"/>
                  <a:gd name="T22" fmla="*/ 1626279434 w 720"/>
                  <a:gd name="T23" fmla="*/ 2147483646 h 720"/>
                  <a:gd name="T24" fmla="*/ 1095188647 w 720"/>
                  <a:gd name="T25" fmla="*/ 2147483646 h 720"/>
                  <a:gd name="T26" fmla="*/ 1074185722 w 720"/>
                  <a:gd name="T27" fmla="*/ 2147483646 h 720"/>
                  <a:gd name="T28" fmla="*/ 963165559 w 720"/>
                  <a:gd name="T29" fmla="*/ 2106362129 h 720"/>
                  <a:gd name="T30" fmla="*/ 1005173141 w 720"/>
                  <a:gd name="T31" fmla="*/ 2040351451 h 720"/>
                  <a:gd name="T32" fmla="*/ 1026176066 w 720"/>
                  <a:gd name="T33" fmla="*/ 2019348526 h 720"/>
                  <a:gd name="T34" fmla="*/ 1080186062 w 720"/>
                  <a:gd name="T35" fmla="*/ 1881323366 h 720"/>
                  <a:gd name="T36" fmla="*/ 825142131 w 720"/>
                  <a:gd name="T37" fmla="*/ 1626279434 h 720"/>
                  <a:gd name="T38" fmla="*/ 570098200 w 720"/>
                  <a:gd name="T39" fmla="*/ 1881323366 h 720"/>
                  <a:gd name="T40" fmla="*/ 624108196 w 720"/>
                  <a:gd name="T41" fmla="*/ 2019348526 h 720"/>
                  <a:gd name="T42" fmla="*/ 645111121 w 720"/>
                  <a:gd name="T43" fmla="*/ 2040351451 h 720"/>
                  <a:gd name="T44" fmla="*/ 687118703 w 720"/>
                  <a:gd name="T45" fmla="*/ 2106362129 h 720"/>
                  <a:gd name="T46" fmla="*/ 576098540 w 720"/>
                  <a:gd name="T47" fmla="*/ 2147483646 h 720"/>
                  <a:gd name="T48" fmla="*/ 555095615 w 720"/>
                  <a:gd name="T49" fmla="*/ 2147483646 h 720"/>
                  <a:gd name="T50" fmla="*/ 0 w 720"/>
                  <a:gd name="T51" fmla="*/ 2147483646 h 720"/>
                  <a:gd name="T52" fmla="*/ 0 w 720"/>
                  <a:gd name="T53" fmla="*/ 1629281337 h 720"/>
                  <a:gd name="T54" fmla="*/ 3000170 w 720"/>
                  <a:gd name="T55" fmla="*/ 1602276339 h 720"/>
                  <a:gd name="T56" fmla="*/ 84015164 w 720"/>
                  <a:gd name="T57" fmla="*/ 1473253422 h 720"/>
                  <a:gd name="T58" fmla="*/ 183031181 w 720"/>
                  <a:gd name="T59" fmla="*/ 1542266002 h 720"/>
                  <a:gd name="T60" fmla="*/ 303051854 w 720"/>
                  <a:gd name="T61" fmla="*/ 1590273925 h 720"/>
                  <a:gd name="T62" fmla="*/ 306052025 w 720"/>
                  <a:gd name="T63" fmla="*/ 1590273925 h 720"/>
                  <a:gd name="T64" fmla="*/ 534092690 w 720"/>
                  <a:gd name="T65" fmla="*/ 1359234821 h 720"/>
                  <a:gd name="T66" fmla="*/ 306052025 w 720"/>
                  <a:gd name="T67" fmla="*/ 1131194156 h 720"/>
                  <a:gd name="T68" fmla="*/ 303051854 w 720"/>
                  <a:gd name="T69" fmla="*/ 1131194156 h 720"/>
                  <a:gd name="T70" fmla="*/ 183031181 w 720"/>
                  <a:gd name="T71" fmla="*/ 1179203811 h 720"/>
                  <a:gd name="T72" fmla="*/ 84015164 w 720"/>
                  <a:gd name="T73" fmla="*/ 1248214659 h 720"/>
                  <a:gd name="T74" fmla="*/ 3000170 w 720"/>
                  <a:gd name="T75" fmla="*/ 1119193474 h 720"/>
                  <a:gd name="T76" fmla="*/ 0 w 720"/>
                  <a:gd name="T77" fmla="*/ 1092188476 h 720"/>
                  <a:gd name="T78" fmla="*/ 0 w 720"/>
                  <a:gd name="T79" fmla="*/ 534092690 h 720"/>
                  <a:gd name="T80" fmla="*/ 555095615 w 720"/>
                  <a:gd name="T81" fmla="*/ 534092690 h 720"/>
                  <a:gd name="T82" fmla="*/ 582100613 w 720"/>
                  <a:gd name="T83" fmla="*/ 531090788 h 720"/>
                  <a:gd name="T84" fmla="*/ 645111121 w 720"/>
                  <a:gd name="T85" fmla="*/ 351059777 h 720"/>
                  <a:gd name="T86" fmla="*/ 594103027 w 720"/>
                  <a:gd name="T87" fmla="*/ 231039104 h 720"/>
                  <a:gd name="T88" fmla="*/ 825142131 w 720"/>
                  <a:gd name="T89" fmla="*/ 0 h 720"/>
                  <a:gd name="T90" fmla="*/ 1056181235 w 720"/>
                  <a:gd name="T91" fmla="*/ 231039104 h 720"/>
                  <a:gd name="T92" fmla="*/ 1005173141 w 720"/>
                  <a:gd name="T93" fmla="*/ 351059777 h 720"/>
                  <a:gd name="T94" fmla="*/ 1068183649 w 720"/>
                  <a:gd name="T95" fmla="*/ 531090788 h 720"/>
                  <a:gd name="T96" fmla="*/ 1095188647 w 720"/>
                  <a:gd name="T97" fmla="*/ 534092690 h 720"/>
                  <a:gd name="T98" fmla="*/ 1626279434 w 720"/>
                  <a:gd name="T99" fmla="*/ 534092690 h 720"/>
                  <a:gd name="T100" fmla="*/ 1626279434 w 720"/>
                  <a:gd name="T101" fmla="*/ 1092188476 h 720"/>
                  <a:gd name="T102" fmla="*/ 1629281337 w 720"/>
                  <a:gd name="T103" fmla="*/ 1122193645 h 720"/>
                  <a:gd name="T104" fmla="*/ 1734299426 w 720"/>
                  <a:gd name="T105" fmla="*/ 1272219487 h 720"/>
                  <a:gd name="T106" fmla="*/ 1830315272 w 720"/>
                  <a:gd name="T107" fmla="*/ 1218209491 h 720"/>
                  <a:gd name="T108" fmla="*/ 1851318197 w 720"/>
                  <a:gd name="T109" fmla="*/ 1197206566 h 720"/>
                  <a:gd name="T110" fmla="*/ 1953336116 w 720"/>
                  <a:gd name="T111" fmla="*/ 1155198983 h 720"/>
                  <a:gd name="T112" fmla="*/ 1956336287 w 720"/>
                  <a:gd name="T113" fmla="*/ 1155198983 h 720"/>
                  <a:gd name="T114" fmla="*/ 2147483646 w 720"/>
                  <a:gd name="T115" fmla="*/ 1359234821 h 72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720" h="720">
                    <a:moveTo>
                      <a:pt x="720" y="453"/>
                    </a:moveTo>
                    <a:cubicBezTo>
                      <a:pt x="720" y="491"/>
                      <a:pt x="690" y="522"/>
                      <a:pt x="652" y="522"/>
                    </a:cubicBezTo>
                    <a:cubicBezTo>
                      <a:pt x="652" y="522"/>
                      <a:pt x="652" y="522"/>
                      <a:pt x="652" y="522"/>
                    </a:cubicBezTo>
                    <a:cubicBezTo>
                      <a:pt x="650" y="522"/>
                      <a:pt x="645" y="522"/>
                      <a:pt x="639" y="520"/>
                    </a:cubicBezTo>
                    <a:cubicBezTo>
                      <a:pt x="633" y="518"/>
                      <a:pt x="625" y="514"/>
                      <a:pt x="617" y="507"/>
                    </a:cubicBezTo>
                    <a:cubicBezTo>
                      <a:pt x="615" y="505"/>
                      <a:pt x="612" y="503"/>
                      <a:pt x="610" y="501"/>
                    </a:cubicBezTo>
                    <a:cubicBezTo>
                      <a:pt x="600" y="492"/>
                      <a:pt x="590" y="482"/>
                      <a:pt x="578" y="482"/>
                    </a:cubicBezTo>
                    <a:cubicBezTo>
                      <a:pt x="557" y="482"/>
                      <a:pt x="549" y="509"/>
                      <a:pt x="543" y="532"/>
                    </a:cubicBezTo>
                    <a:cubicBezTo>
                      <a:pt x="542" y="536"/>
                      <a:pt x="542" y="539"/>
                      <a:pt x="542" y="543"/>
                    </a:cubicBezTo>
                    <a:cubicBezTo>
                      <a:pt x="542" y="720"/>
                      <a:pt x="542" y="720"/>
                      <a:pt x="542" y="720"/>
                    </a:cubicBezTo>
                    <a:cubicBezTo>
                      <a:pt x="542" y="720"/>
                      <a:pt x="542" y="720"/>
                      <a:pt x="542" y="720"/>
                    </a:cubicBezTo>
                    <a:cubicBezTo>
                      <a:pt x="542" y="720"/>
                      <a:pt x="542" y="720"/>
                      <a:pt x="542" y="720"/>
                    </a:cubicBezTo>
                    <a:cubicBezTo>
                      <a:pt x="365" y="720"/>
                      <a:pt x="365" y="720"/>
                      <a:pt x="365" y="720"/>
                    </a:cubicBezTo>
                    <a:cubicBezTo>
                      <a:pt x="362" y="720"/>
                      <a:pt x="360" y="720"/>
                      <a:pt x="358" y="719"/>
                    </a:cubicBezTo>
                    <a:cubicBezTo>
                      <a:pt x="326" y="712"/>
                      <a:pt x="322" y="704"/>
                      <a:pt x="321" y="702"/>
                    </a:cubicBezTo>
                    <a:cubicBezTo>
                      <a:pt x="319" y="697"/>
                      <a:pt x="328" y="687"/>
                      <a:pt x="335" y="680"/>
                    </a:cubicBezTo>
                    <a:cubicBezTo>
                      <a:pt x="337" y="678"/>
                      <a:pt x="340" y="675"/>
                      <a:pt x="342" y="673"/>
                    </a:cubicBezTo>
                    <a:cubicBezTo>
                      <a:pt x="360" y="652"/>
                      <a:pt x="360" y="630"/>
                      <a:pt x="360" y="627"/>
                    </a:cubicBezTo>
                    <a:cubicBezTo>
                      <a:pt x="360" y="580"/>
                      <a:pt x="322" y="542"/>
                      <a:pt x="275" y="542"/>
                    </a:cubicBezTo>
                    <a:cubicBezTo>
                      <a:pt x="228" y="542"/>
                      <a:pt x="190" y="580"/>
                      <a:pt x="190" y="627"/>
                    </a:cubicBezTo>
                    <a:cubicBezTo>
                      <a:pt x="190" y="630"/>
                      <a:pt x="190" y="652"/>
                      <a:pt x="208" y="673"/>
                    </a:cubicBezTo>
                    <a:cubicBezTo>
                      <a:pt x="210" y="675"/>
                      <a:pt x="213" y="678"/>
                      <a:pt x="215" y="680"/>
                    </a:cubicBezTo>
                    <a:cubicBezTo>
                      <a:pt x="222" y="687"/>
                      <a:pt x="231" y="697"/>
                      <a:pt x="229" y="702"/>
                    </a:cubicBezTo>
                    <a:cubicBezTo>
                      <a:pt x="229" y="704"/>
                      <a:pt x="224" y="712"/>
                      <a:pt x="192" y="719"/>
                    </a:cubicBezTo>
                    <a:cubicBezTo>
                      <a:pt x="190" y="720"/>
                      <a:pt x="188" y="720"/>
                      <a:pt x="185" y="72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0" y="540"/>
                      <a:pt x="0" y="537"/>
                      <a:pt x="1" y="534"/>
                    </a:cubicBezTo>
                    <a:cubicBezTo>
                      <a:pt x="9" y="501"/>
                      <a:pt x="18" y="491"/>
                      <a:pt x="28" y="491"/>
                    </a:cubicBezTo>
                    <a:cubicBezTo>
                      <a:pt x="39" y="491"/>
                      <a:pt x="51" y="505"/>
                      <a:pt x="61" y="514"/>
                    </a:cubicBezTo>
                    <a:cubicBezTo>
                      <a:pt x="79" y="529"/>
                      <a:pt x="97" y="530"/>
                      <a:pt x="101" y="530"/>
                    </a:cubicBezTo>
                    <a:cubicBezTo>
                      <a:pt x="101" y="530"/>
                      <a:pt x="102" y="530"/>
                      <a:pt x="102" y="530"/>
                    </a:cubicBezTo>
                    <a:cubicBezTo>
                      <a:pt x="144" y="530"/>
                      <a:pt x="178" y="496"/>
                      <a:pt x="178" y="453"/>
                    </a:cubicBezTo>
                    <a:cubicBezTo>
                      <a:pt x="178" y="411"/>
                      <a:pt x="144" y="377"/>
                      <a:pt x="102" y="377"/>
                    </a:cubicBezTo>
                    <a:cubicBezTo>
                      <a:pt x="102" y="377"/>
                      <a:pt x="101" y="377"/>
                      <a:pt x="101" y="377"/>
                    </a:cubicBezTo>
                    <a:cubicBezTo>
                      <a:pt x="97" y="377"/>
                      <a:pt x="79" y="378"/>
                      <a:pt x="61" y="393"/>
                    </a:cubicBezTo>
                    <a:cubicBezTo>
                      <a:pt x="51" y="402"/>
                      <a:pt x="39" y="416"/>
                      <a:pt x="28" y="416"/>
                    </a:cubicBezTo>
                    <a:cubicBezTo>
                      <a:pt x="18" y="416"/>
                      <a:pt x="9" y="406"/>
                      <a:pt x="1" y="373"/>
                    </a:cubicBezTo>
                    <a:cubicBezTo>
                      <a:pt x="0" y="370"/>
                      <a:pt x="0" y="367"/>
                      <a:pt x="0" y="364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185" y="178"/>
                      <a:pt x="185" y="178"/>
                      <a:pt x="185" y="178"/>
                    </a:cubicBezTo>
                    <a:cubicBezTo>
                      <a:pt x="188" y="178"/>
                      <a:pt x="191" y="178"/>
                      <a:pt x="194" y="177"/>
                    </a:cubicBezTo>
                    <a:cubicBezTo>
                      <a:pt x="266" y="161"/>
                      <a:pt x="232" y="137"/>
                      <a:pt x="215" y="117"/>
                    </a:cubicBezTo>
                    <a:cubicBezTo>
                      <a:pt x="197" y="97"/>
                      <a:pt x="198" y="77"/>
                      <a:pt x="198" y="77"/>
                    </a:cubicBezTo>
                    <a:cubicBezTo>
                      <a:pt x="198" y="34"/>
                      <a:pt x="233" y="0"/>
                      <a:pt x="275" y="0"/>
                    </a:cubicBezTo>
                    <a:cubicBezTo>
                      <a:pt x="317" y="0"/>
                      <a:pt x="352" y="34"/>
                      <a:pt x="352" y="77"/>
                    </a:cubicBezTo>
                    <a:cubicBezTo>
                      <a:pt x="352" y="77"/>
                      <a:pt x="353" y="97"/>
                      <a:pt x="335" y="117"/>
                    </a:cubicBezTo>
                    <a:cubicBezTo>
                      <a:pt x="318" y="137"/>
                      <a:pt x="285" y="161"/>
                      <a:pt x="356" y="177"/>
                    </a:cubicBezTo>
                    <a:cubicBezTo>
                      <a:pt x="359" y="178"/>
                      <a:pt x="362" y="178"/>
                      <a:pt x="365" y="178"/>
                    </a:cubicBezTo>
                    <a:cubicBezTo>
                      <a:pt x="542" y="178"/>
                      <a:pt x="542" y="178"/>
                      <a:pt x="542" y="178"/>
                    </a:cubicBezTo>
                    <a:cubicBezTo>
                      <a:pt x="542" y="364"/>
                      <a:pt x="542" y="364"/>
                      <a:pt x="542" y="364"/>
                    </a:cubicBezTo>
                    <a:cubicBezTo>
                      <a:pt x="542" y="367"/>
                      <a:pt x="542" y="371"/>
                      <a:pt x="543" y="374"/>
                    </a:cubicBezTo>
                    <a:cubicBezTo>
                      <a:pt x="549" y="398"/>
                      <a:pt x="557" y="424"/>
                      <a:pt x="578" y="424"/>
                    </a:cubicBezTo>
                    <a:cubicBezTo>
                      <a:pt x="590" y="424"/>
                      <a:pt x="600" y="415"/>
                      <a:pt x="610" y="406"/>
                    </a:cubicBezTo>
                    <a:cubicBezTo>
                      <a:pt x="612" y="403"/>
                      <a:pt x="615" y="401"/>
                      <a:pt x="617" y="399"/>
                    </a:cubicBezTo>
                    <a:cubicBezTo>
                      <a:pt x="633" y="386"/>
                      <a:pt x="648" y="385"/>
                      <a:pt x="651" y="385"/>
                    </a:cubicBezTo>
                    <a:cubicBezTo>
                      <a:pt x="652" y="385"/>
                      <a:pt x="652" y="385"/>
                      <a:pt x="652" y="385"/>
                    </a:cubicBezTo>
                    <a:cubicBezTo>
                      <a:pt x="690" y="385"/>
                      <a:pt x="720" y="416"/>
                      <a:pt x="720" y="45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0494" name="TextBox 77"/>
              <p:cNvSpPr txBox="1">
                <a:spLocks/>
              </p:cNvSpPr>
              <p:nvPr/>
            </p:nvSpPr>
            <p:spPr bwMode="auto">
              <a:xfrm>
                <a:off x="4440233" y="2255033"/>
                <a:ext cx="1034530" cy="289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Write Text</a:t>
                </a: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Here</a:t>
                </a:r>
                <a:endParaRPr lang="ko-KR" altLang="en-US" sz="1200" b="1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1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7CE4A420-BDEF-4921-AD98-7F9B6D13DCB2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5851525" y="2293938"/>
            <a:ext cx="2968625" cy="3794125"/>
            <a:chOff x="5852160" y="2293665"/>
            <a:chExt cx="2968283" cy="3794533"/>
          </a:xfrm>
        </p:grpSpPr>
        <p:sp>
          <p:nvSpPr>
            <p:cNvPr id="11" name="Arrow: Chevron 10"/>
            <p:cNvSpPr/>
            <p:nvPr/>
          </p:nvSpPr>
          <p:spPr>
            <a:xfrm>
              <a:off x="5852160" y="2293665"/>
              <a:ext cx="2968283" cy="1884565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891863" y="2771553"/>
              <a:ext cx="928580" cy="928788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52160" y="4841876"/>
              <a:ext cx="2039703" cy="12463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52160" y="4471949"/>
              <a:ext cx="2039703" cy="3699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Weakness</a:t>
              </a:r>
            </a:p>
          </p:txBody>
        </p:sp>
        <p:sp>
          <p:nvSpPr>
            <p:cNvPr id="22557" name="Freeform 90"/>
            <p:cNvSpPr>
              <a:spLocks noEditPoints="1"/>
            </p:cNvSpPr>
            <p:nvPr/>
          </p:nvSpPr>
          <p:spPr bwMode="auto">
            <a:xfrm>
              <a:off x="8138688" y="2984972"/>
              <a:ext cx="435044" cy="435042"/>
            </a:xfrm>
            <a:custGeom>
              <a:avLst/>
              <a:gdLst>
                <a:gd name="T0" fmla="*/ 904131816 w 201"/>
                <a:gd name="T1" fmla="*/ 763585286 h 201"/>
                <a:gd name="T2" fmla="*/ 740170009 w 201"/>
                <a:gd name="T3" fmla="*/ 599626397 h 201"/>
                <a:gd name="T4" fmla="*/ 707377215 w 201"/>
                <a:gd name="T5" fmla="*/ 566833753 h 201"/>
                <a:gd name="T6" fmla="*/ 707377215 w 201"/>
                <a:gd name="T7" fmla="*/ 566833753 h 201"/>
                <a:gd name="T8" fmla="*/ 758907203 w 201"/>
                <a:gd name="T9" fmla="*/ 374765957 h 201"/>
                <a:gd name="T10" fmla="*/ 379453602 w 201"/>
                <a:gd name="T11" fmla="*/ 0 h 201"/>
                <a:gd name="T12" fmla="*/ 0 w 201"/>
                <a:gd name="T13" fmla="*/ 374765957 h 201"/>
                <a:gd name="T14" fmla="*/ 379453602 w 201"/>
                <a:gd name="T15" fmla="*/ 754215650 h 201"/>
                <a:gd name="T16" fmla="*/ 566838524 w 201"/>
                <a:gd name="T17" fmla="*/ 702685899 h 201"/>
                <a:gd name="T18" fmla="*/ 566838524 w 201"/>
                <a:gd name="T19" fmla="*/ 707371799 h 201"/>
                <a:gd name="T20" fmla="*/ 599631318 w 201"/>
                <a:gd name="T21" fmla="*/ 740162278 h 201"/>
                <a:gd name="T22" fmla="*/ 763593125 w 201"/>
                <a:gd name="T23" fmla="*/ 904123331 h 201"/>
                <a:gd name="T24" fmla="*/ 899445895 w 201"/>
                <a:gd name="T25" fmla="*/ 904123331 h 201"/>
                <a:gd name="T26" fmla="*/ 904131816 w 201"/>
                <a:gd name="T27" fmla="*/ 899439595 h 201"/>
                <a:gd name="T28" fmla="*/ 904131816 w 201"/>
                <a:gd name="T29" fmla="*/ 763585286 h 201"/>
                <a:gd name="T30" fmla="*/ 379453602 w 201"/>
                <a:gd name="T31" fmla="*/ 665209519 h 201"/>
                <a:gd name="T32" fmla="*/ 89008704 w 201"/>
                <a:gd name="T33" fmla="*/ 374765957 h 201"/>
                <a:gd name="T34" fmla="*/ 379453602 w 201"/>
                <a:gd name="T35" fmla="*/ 84322394 h 201"/>
                <a:gd name="T36" fmla="*/ 669900664 w 201"/>
                <a:gd name="T37" fmla="*/ 374765957 h 201"/>
                <a:gd name="T38" fmla="*/ 379453602 w 201"/>
                <a:gd name="T39" fmla="*/ 665209519 h 2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01" h="201">
                  <a:moveTo>
                    <a:pt x="193" y="163"/>
                  </a:moveTo>
                  <a:cubicBezTo>
                    <a:pt x="158" y="128"/>
                    <a:pt x="158" y="128"/>
                    <a:pt x="158" y="128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8" y="109"/>
                    <a:pt x="162" y="95"/>
                    <a:pt x="162" y="80"/>
                  </a:cubicBezTo>
                  <a:cubicBezTo>
                    <a:pt x="162" y="36"/>
                    <a:pt x="125" y="0"/>
                    <a:pt x="81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125"/>
                    <a:pt x="36" y="161"/>
                    <a:pt x="81" y="161"/>
                  </a:cubicBezTo>
                  <a:cubicBezTo>
                    <a:pt x="95" y="161"/>
                    <a:pt x="109" y="157"/>
                    <a:pt x="121" y="150"/>
                  </a:cubicBezTo>
                  <a:cubicBezTo>
                    <a:pt x="121" y="151"/>
                    <a:pt x="121" y="151"/>
                    <a:pt x="121" y="151"/>
                  </a:cubicBezTo>
                  <a:cubicBezTo>
                    <a:pt x="128" y="158"/>
                    <a:pt x="128" y="158"/>
                    <a:pt x="128" y="158"/>
                  </a:cubicBezTo>
                  <a:cubicBezTo>
                    <a:pt x="163" y="193"/>
                    <a:pt x="163" y="193"/>
                    <a:pt x="163" y="193"/>
                  </a:cubicBezTo>
                  <a:cubicBezTo>
                    <a:pt x="171" y="201"/>
                    <a:pt x="184" y="201"/>
                    <a:pt x="192" y="193"/>
                  </a:cubicBezTo>
                  <a:cubicBezTo>
                    <a:pt x="193" y="192"/>
                    <a:pt x="193" y="192"/>
                    <a:pt x="193" y="192"/>
                  </a:cubicBezTo>
                  <a:cubicBezTo>
                    <a:pt x="201" y="184"/>
                    <a:pt x="201" y="171"/>
                    <a:pt x="193" y="163"/>
                  </a:cubicBezTo>
                  <a:close/>
                  <a:moveTo>
                    <a:pt x="81" y="142"/>
                  </a:moveTo>
                  <a:cubicBezTo>
                    <a:pt x="47" y="142"/>
                    <a:pt x="19" y="114"/>
                    <a:pt x="19" y="80"/>
                  </a:cubicBezTo>
                  <a:cubicBezTo>
                    <a:pt x="19" y="46"/>
                    <a:pt x="47" y="18"/>
                    <a:pt x="81" y="18"/>
                  </a:cubicBezTo>
                  <a:cubicBezTo>
                    <a:pt x="115" y="18"/>
                    <a:pt x="143" y="46"/>
                    <a:pt x="143" y="80"/>
                  </a:cubicBezTo>
                  <a:cubicBezTo>
                    <a:pt x="143" y="114"/>
                    <a:pt x="115" y="142"/>
                    <a:pt x="81" y="1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1209675" y="2293938"/>
            <a:ext cx="2968625" cy="3794125"/>
            <a:chOff x="1209822" y="2293665"/>
            <a:chExt cx="2968283" cy="3794533"/>
          </a:xfrm>
        </p:grpSpPr>
        <p:sp>
          <p:nvSpPr>
            <p:cNvPr id="6" name="Arrow: Chevron 5"/>
            <p:cNvSpPr/>
            <p:nvPr/>
          </p:nvSpPr>
          <p:spPr>
            <a:xfrm>
              <a:off x="1209822" y="2293665"/>
              <a:ext cx="2968283" cy="1884565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3249525" y="2771553"/>
              <a:ext cx="928580" cy="928788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09822" y="4841876"/>
              <a:ext cx="2039703" cy="12463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09822" y="4471949"/>
              <a:ext cx="2039703" cy="3699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Weakness</a:t>
              </a:r>
            </a:p>
          </p:txBody>
        </p:sp>
        <p:sp>
          <p:nvSpPr>
            <p:cNvPr id="22552" name="Freeform 53"/>
            <p:cNvSpPr>
              <a:spLocks noEditPoints="1"/>
            </p:cNvSpPr>
            <p:nvPr/>
          </p:nvSpPr>
          <p:spPr bwMode="auto">
            <a:xfrm>
              <a:off x="3499193" y="3055643"/>
              <a:ext cx="429358" cy="361114"/>
            </a:xfrm>
            <a:custGeom>
              <a:avLst/>
              <a:gdLst>
                <a:gd name="T0" fmla="*/ 0 w 151"/>
                <a:gd name="T1" fmla="*/ 606375805 h 127"/>
                <a:gd name="T2" fmla="*/ 226382560 w 151"/>
                <a:gd name="T3" fmla="*/ 606375805 h 127"/>
                <a:gd name="T4" fmla="*/ 226382560 w 151"/>
                <a:gd name="T5" fmla="*/ 1026797803 h 127"/>
                <a:gd name="T6" fmla="*/ 0 w 151"/>
                <a:gd name="T7" fmla="*/ 1026797803 h 127"/>
                <a:gd name="T8" fmla="*/ 0 w 151"/>
                <a:gd name="T9" fmla="*/ 606375805 h 127"/>
                <a:gd name="T10" fmla="*/ 323403251 w 151"/>
                <a:gd name="T11" fmla="*/ 1026797803 h 127"/>
                <a:gd name="T12" fmla="*/ 557872527 w 151"/>
                <a:gd name="T13" fmla="*/ 1026797803 h 127"/>
                <a:gd name="T14" fmla="*/ 557872527 w 151"/>
                <a:gd name="T15" fmla="*/ 226381514 h 127"/>
                <a:gd name="T16" fmla="*/ 323403251 w 151"/>
                <a:gd name="T17" fmla="*/ 226381514 h 127"/>
                <a:gd name="T18" fmla="*/ 323403251 w 151"/>
                <a:gd name="T19" fmla="*/ 1026797803 h 127"/>
                <a:gd name="T20" fmla="*/ 986383184 w 151"/>
                <a:gd name="T21" fmla="*/ 404251484 h 127"/>
                <a:gd name="T22" fmla="*/ 986383184 w 151"/>
                <a:gd name="T23" fmla="*/ 1026797803 h 127"/>
                <a:gd name="T24" fmla="*/ 1220849617 w 151"/>
                <a:gd name="T25" fmla="*/ 1026797803 h 127"/>
                <a:gd name="T26" fmla="*/ 1220849617 w 151"/>
                <a:gd name="T27" fmla="*/ 404251484 h 127"/>
                <a:gd name="T28" fmla="*/ 986383184 w 151"/>
                <a:gd name="T29" fmla="*/ 404251484 h 127"/>
                <a:gd name="T30" fmla="*/ 654893218 w 151"/>
                <a:gd name="T31" fmla="*/ 1026797803 h 127"/>
                <a:gd name="T32" fmla="*/ 889359650 w 151"/>
                <a:gd name="T33" fmla="*/ 1026797803 h 127"/>
                <a:gd name="T34" fmla="*/ 889359650 w 151"/>
                <a:gd name="T35" fmla="*/ 0 h 127"/>
                <a:gd name="T36" fmla="*/ 654893218 w 151"/>
                <a:gd name="T37" fmla="*/ 0 h 127"/>
                <a:gd name="T38" fmla="*/ 654893218 w 151"/>
                <a:gd name="T39" fmla="*/ 1026797803 h 12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51" h="127">
                  <a:moveTo>
                    <a:pt x="0" y="75"/>
                  </a:moveTo>
                  <a:lnTo>
                    <a:pt x="28" y="75"/>
                  </a:lnTo>
                  <a:lnTo>
                    <a:pt x="28" y="127"/>
                  </a:lnTo>
                  <a:lnTo>
                    <a:pt x="0" y="127"/>
                  </a:lnTo>
                  <a:lnTo>
                    <a:pt x="0" y="75"/>
                  </a:lnTo>
                  <a:close/>
                  <a:moveTo>
                    <a:pt x="40" y="127"/>
                  </a:moveTo>
                  <a:lnTo>
                    <a:pt x="69" y="127"/>
                  </a:lnTo>
                  <a:lnTo>
                    <a:pt x="69" y="28"/>
                  </a:lnTo>
                  <a:lnTo>
                    <a:pt x="40" y="28"/>
                  </a:lnTo>
                  <a:lnTo>
                    <a:pt x="40" y="127"/>
                  </a:lnTo>
                  <a:close/>
                  <a:moveTo>
                    <a:pt x="122" y="50"/>
                  </a:moveTo>
                  <a:lnTo>
                    <a:pt x="122" y="127"/>
                  </a:lnTo>
                  <a:lnTo>
                    <a:pt x="151" y="127"/>
                  </a:lnTo>
                  <a:lnTo>
                    <a:pt x="151" y="50"/>
                  </a:lnTo>
                  <a:lnTo>
                    <a:pt x="122" y="50"/>
                  </a:lnTo>
                  <a:close/>
                  <a:moveTo>
                    <a:pt x="81" y="127"/>
                  </a:moveTo>
                  <a:lnTo>
                    <a:pt x="110" y="127"/>
                  </a:lnTo>
                  <a:lnTo>
                    <a:pt x="110" y="0"/>
                  </a:lnTo>
                  <a:lnTo>
                    <a:pt x="81" y="0"/>
                  </a:lnTo>
                  <a:lnTo>
                    <a:pt x="81" y="1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3530600" y="2293938"/>
            <a:ext cx="2968625" cy="3794125"/>
            <a:chOff x="3530991" y="2293665"/>
            <a:chExt cx="2968283" cy="3794533"/>
          </a:xfrm>
        </p:grpSpPr>
        <p:sp>
          <p:nvSpPr>
            <p:cNvPr id="9" name="Arrow: Chevron 8"/>
            <p:cNvSpPr/>
            <p:nvPr/>
          </p:nvSpPr>
          <p:spPr>
            <a:xfrm>
              <a:off x="3530991" y="2293665"/>
              <a:ext cx="2968283" cy="1884565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570694" y="2771553"/>
              <a:ext cx="928580" cy="928788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30991" y="4841876"/>
              <a:ext cx="2039703" cy="12463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30991" y="4471949"/>
              <a:ext cx="2039703" cy="3699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Weakness</a:t>
              </a:r>
            </a:p>
          </p:txBody>
        </p:sp>
        <p:sp>
          <p:nvSpPr>
            <p:cNvPr id="22547" name="Freeform 89"/>
            <p:cNvSpPr>
              <a:spLocks noEditPoints="1"/>
            </p:cNvSpPr>
            <p:nvPr/>
          </p:nvSpPr>
          <p:spPr bwMode="auto">
            <a:xfrm>
              <a:off x="5820362" y="3033310"/>
              <a:ext cx="429358" cy="338366"/>
            </a:xfrm>
            <a:custGeom>
              <a:avLst/>
              <a:gdLst>
                <a:gd name="T0" fmla="*/ 651720135 w 199"/>
                <a:gd name="T1" fmla="*/ 399892218 h 156"/>
                <a:gd name="T2" fmla="*/ 465514690 w 199"/>
                <a:gd name="T3" fmla="*/ 592782528 h 156"/>
                <a:gd name="T4" fmla="*/ 274653193 w 199"/>
                <a:gd name="T5" fmla="*/ 399892218 h 156"/>
                <a:gd name="T6" fmla="*/ 465514690 w 199"/>
                <a:gd name="T7" fmla="*/ 211708665 h 156"/>
                <a:gd name="T8" fmla="*/ 651720135 w 199"/>
                <a:gd name="T9" fmla="*/ 399892218 h 156"/>
                <a:gd name="T10" fmla="*/ 926373327 w 199"/>
                <a:gd name="T11" fmla="*/ 183481133 h 156"/>
                <a:gd name="T12" fmla="*/ 926373327 w 199"/>
                <a:gd name="T13" fmla="*/ 639828416 h 156"/>
                <a:gd name="T14" fmla="*/ 833269526 w 199"/>
                <a:gd name="T15" fmla="*/ 733920192 h 156"/>
                <a:gd name="T16" fmla="*/ 93103801 w 199"/>
                <a:gd name="T17" fmla="*/ 733920192 h 156"/>
                <a:gd name="T18" fmla="*/ 0 w 199"/>
                <a:gd name="T19" fmla="*/ 639828416 h 156"/>
                <a:gd name="T20" fmla="*/ 0 w 199"/>
                <a:gd name="T21" fmla="*/ 183481133 h 156"/>
                <a:gd name="T22" fmla="*/ 93103801 w 199"/>
                <a:gd name="T23" fmla="*/ 89387187 h 156"/>
                <a:gd name="T24" fmla="*/ 256033295 w 199"/>
                <a:gd name="T25" fmla="*/ 89387187 h 156"/>
                <a:gd name="T26" fmla="*/ 274653193 w 199"/>
                <a:gd name="T27" fmla="*/ 32932122 h 156"/>
                <a:gd name="T28" fmla="*/ 311895145 w 199"/>
                <a:gd name="T29" fmla="*/ 0 h 156"/>
                <a:gd name="T30" fmla="*/ 614478183 w 199"/>
                <a:gd name="T31" fmla="*/ 0 h 156"/>
                <a:gd name="T32" fmla="*/ 651720135 w 199"/>
                <a:gd name="T33" fmla="*/ 32932122 h 156"/>
                <a:gd name="T34" fmla="*/ 651720135 w 199"/>
                <a:gd name="T35" fmla="*/ 32932122 h 156"/>
                <a:gd name="T36" fmla="*/ 651720135 w 199"/>
                <a:gd name="T37" fmla="*/ 32932122 h 156"/>
                <a:gd name="T38" fmla="*/ 670340032 w 199"/>
                <a:gd name="T39" fmla="*/ 89387187 h 156"/>
                <a:gd name="T40" fmla="*/ 833269526 w 199"/>
                <a:gd name="T41" fmla="*/ 89387187 h 156"/>
                <a:gd name="T42" fmla="*/ 926373327 w 199"/>
                <a:gd name="T43" fmla="*/ 183481133 h 156"/>
                <a:gd name="T44" fmla="*/ 726201881 w 199"/>
                <a:gd name="T45" fmla="*/ 399892218 h 156"/>
                <a:gd name="T46" fmla="*/ 465514690 w 199"/>
                <a:gd name="T47" fmla="*/ 136433075 h 156"/>
                <a:gd name="T48" fmla="*/ 200171446 w 199"/>
                <a:gd name="T49" fmla="*/ 399892218 h 156"/>
                <a:gd name="T50" fmla="*/ 465514690 w 199"/>
                <a:gd name="T51" fmla="*/ 668055949 h 156"/>
                <a:gd name="T52" fmla="*/ 726201881 w 199"/>
                <a:gd name="T53" fmla="*/ 399892218 h 156"/>
                <a:gd name="T54" fmla="*/ 851891581 w 199"/>
                <a:gd name="T55" fmla="*/ 211708665 h 156"/>
                <a:gd name="T56" fmla="*/ 809995734 w 199"/>
                <a:gd name="T57" fmla="*/ 174069786 h 156"/>
                <a:gd name="T58" fmla="*/ 768097729 w 199"/>
                <a:gd name="T59" fmla="*/ 211708665 h 156"/>
                <a:gd name="T60" fmla="*/ 809995734 w 199"/>
                <a:gd name="T61" fmla="*/ 254049965 h 156"/>
                <a:gd name="T62" fmla="*/ 851891581 w 199"/>
                <a:gd name="T63" fmla="*/ 211708665 h 15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9" h="156">
                  <a:moveTo>
                    <a:pt x="140" y="85"/>
                  </a:moveTo>
                  <a:cubicBezTo>
                    <a:pt x="140" y="108"/>
                    <a:pt x="122" y="126"/>
                    <a:pt x="100" y="126"/>
                  </a:cubicBezTo>
                  <a:cubicBezTo>
                    <a:pt x="77" y="126"/>
                    <a:pt x="59" y="108"/>
                    <a:pt x="59" y="85"/>
                  </a:cubicBezTo>
                  <a:cubicBezTo>
                    <a:pt x="59" y="63"/>
                    <a:pt x="77" y="45"/>
                    <a:pt x="100" y="45"/>
                  </a:cubicBezTo>
                  <a:cubicBezTo>
                    <a:pt x="122" y="45"/>
                    <a:pt x="140" y="63"/>
                    <a:pt x="140" y="85"/>
                  </a:cubicBezTo>
                  <a:close/>
                  <a:moveTo>
                    <a:pt x="199" y="39"/>
                  </a:moveTo>
                  <a:cubicBezTo>
                    <a:pt x="199" y="136"/>
                    <a:pt x="199" y="136"/>
                    <a:pt x="199" y="136"/>
                  </a:cubicBezTo>
                  <a:cubicBezTo>
                    <a:pt x="199" y="147"/>
                    <a:pt x="190" y="156"/>
                    <a:pt x="179" y="156"/>
                  </a:cubicBezTo>
                  <a:cubicBezTo>
                    <a:pt x="20" y="156"/>
                    <a:pt x="20" y="156"/>
                    <a:pt x="20" y="156"/>
                  </a:cubicBezTo>
                  <a:cubicBezTo>
                    <a:pt x="9" y="156"/>
                    <a:pt x="0" y="147"/>
                    <a:pt x="0" y="13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8"/>
                    <a:pt x="9" y="19"/>
                    <a:pt x="20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3"/>
                    <a:pt x="63" y="0"/>
                    <a:pt x="67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6" y="0"/>
                    <a:pt x="139" y="3"/>
                    <a:pt x="140" y="7"/>
                  </a:cubicBezTo>
                  <a:cubicBezTo>
                    <a:pt x="140" y="7"/>
                    <a:pt x="140" y="7"/>
                    <a:pt x="140" y="7"/>
                  </a:cubicBezTo>
                  <a:cubicBezTo>
                    <a:pt x="140" y="7"/>
                    <a:pt x="140" y="7"/>
                    <a:pt x="140" y="7"/>
                  </a:cubicBezTo>
                  <a:cubicBezTo>
                    <a:pt x="144" y="19"/>
                    <a:pt x="144" y="19"/>
                    <a:pt x="144" y="19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90" y="19"/>
                    <a:pt x="199" y="28"/>
                    <a:pt x="199" y="39"/>
                  </a:cubicBezTo>
                  <a:close/>
                  <a:moveTo>
                    <a:pt x="156" y="85"/>
                  </a:moveTo>
                  <a:cubicBezTo>
                    <a:pt x="156" y="54"/>
                    <a:pt x="131" y="29"/>
                    <a:pt x="100" y="29"/>
                  </a:cubicBezTo>
                  <a:cubicBezTo>
                    <a:pt x="68" y="29"/>
                    <a:pt x="43" y="54"/>
                    <a:pt x="43" y="85"/>
                  </a:cubicBezTo>
                  <a:cubicBezTo>
                    <a:pt x="43" y="117"/>
                    <a:pt x="68" y="142"/>
                    <a:pt x="100" y="142"/>
                  </a:cubicBezTo>
                  <a:cubicBezTo>
                    <a:pt x="131" y="142"/>
                    <a:pt x="156" y="117"/>
                    <a:pt x="156" y="85"/>
                  </a:cubicBezTo>
                  <a:close/>
                  <a:moveTo>
                    <a:pt x="183" y="45"/>
                  </a:moveTo>
                  <a:cubicBezTo>
                    <a:pt x="183" y="40"/>
                    <a:pt x="179" y="37"/>
                    <a:pt x="174" y="37"/>
                  </a:cubicBezTo>
                  <a:cubicBezTo>
                    <a:pt x="169" y="37"/>
                    <a:pt x="165" y="40"/>
                    <a:pt x="165" y="45"/>
                  </a:cubicBezTo>
                  <a:cubicBezTo>
                    <a:pt x="165" y="50"/>
                    <a:pt x="169" y="54"/>
                    <a:pt x="174" y="54"/>
                  </a:cubicBezTo>
                  <a:cubicBezTo>
                    <a:pt x="179" y="54"/>
                    <a:pt x="183" y="50"/>
                    <a:pt x="183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8174038" y="2293938"/>
            <a:ext cx="2967037" cy="3794125"/>
            <a:chOff x="8173329" y="2293665"/>
            <a:chExt cx="2968283" cy="3794533"/>
          </a:xfrm>
        </p:grpSpPr>
        <p:sp>
          <p:nvSpPr>
            <p:cNvPr id="13" name="Arrow: Chevron 12"/>
            <p:cNvSpPr/>
            <p:nvPr/>
          </p:nvSpPr>
          <p:spPr>
            <a:xfrm>
              <a:off x="8173329" y="2293665"/>
              <a:ext cx="2968283" cy="1884565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0212535" y="2771553"/>
              <a:ext cx="929077" cy="928788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173329" y="4841876"/>
              <a:ext cx="2039206" cy="12463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173329" y="4471949"/>
              <a:ext cx="2039206" cy="3699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Weakness</a:t>
              </a:r>
            </a:p>
          </p:txBody>
        </p:sp>
        <p:sp>
          <p:nvSpPr>
            <p:cNvPr id="22542" name="Freeform 87"/>
            <p:cNvSpPr>
              <a:spLocks/>
            </p:cNvSpPr>
            <p:nvPr/>
          </p:nvSpPr>
          <p:spPr bwMode="auto">
            <a:xfrm>
              <a:off x="10449905" y="3044269"/>
              <a:ext cx="454948" cy="383862"/>
            </a:xfrm>
            <a:custGeom>
              <a:avLst/>
              <a:gdLst>
                <a:gd name="T0" fmla="*/ 891741408 w 210"/>
                <a:gd name="T1" fmla="*/ 437407496 h 177"/>
                <a:gd name="T2" fmla="*/ 492804006 w 210"/>
                <a:gd name="T3" fmla="*/ 832486074 h 177"/>
                <a:gd name="T4" fmla="*/ 492804006 w 210"/>
                <a:gd name="T5" fmla="*/ 832486074 h 177"/>
                <a:gd name="T6" fmla="*/ 492804006 w 210"/>
                <a:gd name="T7" fmla="*/ 832486074 h 177"/>
                <a:gd name="T8" fmla="*/ 492804006 w 210"/>
                <a:gd name="T9" fmla="*/ 832486074 h 177"/>
                <a:gd name="T10" fmla="*/ 492804006 w 210"/>
                <a:gd name="T11" fmla="*/ 832486074 h 177"/>
                <a:gd name="T12" fmla="*/ 93866604 w 210"/>
                <a:gd name="T13" fmla="*/ 437407496 h 177"/>
                <a:gd name="T14" fmla="*/ 93866604 w 210"/>
                <a:gd name="T15" fmla="*/ 94065708 h 177"/>
                <a:gd name="T16" fmla="*/ 431791147 w 210"/>
                <a:gd name="T17" fmla="*/ 94065708 h 177"/>
                <a:gd name="T18" fmla="*/ 492804006 w 210"/>
                <a:gd name="T19" fmla="*/ 155208202 h 177"/>
                <a:gd name="T20" fmla="*/ 549124402 w 210"/>
                <a:gd name="T21" fmla="*/ 94065708 h 177"/>
                <a:gd name="T22" fmla="*/ 891741408 w 210"/>
                <a:gd name="T23" fmla="*/ 94065708 h 177"/>
                <a:gd name="T24" fmla="*/ 891741408 w 210"/>
                <a:gd name="T25" fmla="*/ 437407496 h 1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0" h="177">
                  <a:moveTo>
                    <a:pt x="190" y="93"/>
                  </a:move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0" y="73"/>
                    <a:pt x="0" y="40"/>
                    <a:pt x="20" y="20"/>
                  </a:cubicBezTo>
                  <a:cubicBezTo>
                    <a:pt x="40" y="0"/>
                    <a:pt x="72" y="0"/>
                    <a:pt x="92" y="20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37" y="0"/>
                    <a:pt x="170" y="0"/>
                    <a:pt x="190" y="20"/>
                  </a:cubicBezTo>
                  <a:cubicBezTo>
                    <a:pt x="210" y="40"/>
                    <a:pt x="210" y="73"/>
                    <a:pt x="190" y="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37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E98D3E19-8799-464A-BC54-40451A2E1016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13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6329363" y="2306638"/>
            <a:ext cx="2346325" cy="3663950"/>
            <a:chOff x="6329875" y="2307111"/>
            <a:chExt cx="2346374" cy="3663817"/>
          </a:xfrm>
        </p:grpSpPr>
        <p:sp>
          <p:nvSpPr>
            <p:cNvPr id="24" name="Arrow: Pentagon 23"/>
            <p:cNvSpPr/>
            <p:nvPr/>
          </p:nvSpPr>
          <p:spPr>
            <a:xfrm rot="5400000">
              <a:off x="6876022" y="1760964"/>
              <a:ext cx="1254079" cy="234637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5" name="Isosceles Triangle 24"/>
            <p:cNvSpPr/>
            <p:nvPr/>
          </p:nvSpPr>
          <p:spPr>
            <a:xfrm rot="10800000">
              <a:off x="6602931" y="3940589"/>
              <a:ext cx="1832013" cy="265103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29875" y="4954965"/>
              <a:ext cx="2346374" cy="1015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29875" y="4586678"/>
              <a:ext cx="2346374" cy="3682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Weakness</a:t>
              </a:r>
            </a:p>
          </p:txBody>
        </p:sp>
        <p:sp>
          <p:nvSpPr>
            <p:cNvPr id="23581" name="Freeform 217"/>
            <p:cNvSpPr>
              <a:spLocks/>
            </p:cNvSpPr>
            <p:nvPr/>
          </p:nvSpPr>
          <p:spPr bwMode="auto">
            <a:xfrm>
              <a:off x="7201859" y="2542390"/>
              <a:ext cx="602408" cy="568684"/>
            </a:xfrm>
            <a:custGeom>
              <a:avLst/>
              <a:gdLst>
                <a:gd name="T0" fmla="*/ 877444514 w 194"/>
                <a:gd name="T1" fmla="*/ 77257120 h 183"/>
                <a:gd name="T2" fmla="*/ 993150323 w 194"/>
                <a:gd name="T3" fmla="*/ 77257120 h 183"/>
                <a:gd name="T4" fmla="*/ 1137784137 w 194"/>
                <a:gd name="T5" fmla="*/ 463533396 h 183"/>
                <a:gd name="T6" fmla="*/ 1359557226 w 194"/>
                <a:gd name="T7" fmla="*/ 618044528 h 183"/>
                <a:gd name="T8" fmla="*/ 1764530662 w 194"/>
                <a:gd name="T9" fmla="*/ 637358031 h 183"/>
                <a:gd name="T10" fmla="*/ 1793455561 w 194"/>
                <a:gd name="T11" fmla="*/ 753242157 h 183"/>
                <a:gd name="T12" fmla="*/ 1484904668 w 194"/>
                <a:gd name="T13" fmla="*/ 1004323912 h 183"/>
                <a:gd name="T14" fmla="*/ 1398123759 w 194"/>
                <a:gd name="T15" fmla="*/ 1265060865 h 183"/>
                <a:gd name="T16" fmla="*/ 1504191040 w 194"/>
                <a:gd name="T17" fmla="*/ 1651337141 h 183"/>
                <a:gd name="T18" fmla="*/ 1407768497 w 194"/>
                <a:gd name="T19" fmla="*/ 1718935956 h 183"/>
                <a:gd name="T20" fmla="*/ 1070289599 w 194"/>
                <a:gd name="T21" fmla="*/ 1496826009 h 183"/>
                <a:gd name="T22" fmla="*/ 800305238 w 194"/>
                <a:gd name="T23" fmla="*/ 1496826009 h 183"/>
                <a:gd name="T24" fmla="*/ 462826340 w 194"/>
                <a:gd name="T25" fmla="*/ 1718935956 h 183"/>
                <a:gd name="T26" fmla="*/ 366403798 w 194"/>
                <a:gd name="T27" fmla="*/ 1651337141 h 183"/>
                <a:gd name="T28" fmla="*/ 472471079 w 194"/>
                <a:gd name="T29" fmla="*/ 1265060865 h 183"/>
                <a:gd name="T30" fmla="*/ 395331803 w 194"/>
                <a:gd name="T31" fmla="*/ 1004323912 h 183"/>
                <a:gd name="T32" fmla="*/ 77139276 w 194"/>
                <a:gd name="T33" fmla="*/ 753242157 h 183"/>
                <a:gd name="T34" fmla="*/ 106064176 w 194"/>
                <a:gd name="T35" fmla="*/ 637358031 h 183"/>
                <a:gd name="T36" fmla="*/ 511037611 w 194"/>
                <a:gd name="T37" fmla="*/ 618044528 h 183"/>
                <a:gd name="T38" fmla="*/ 732810701 w 194"/>
                <a:gd name="T39" fmla="*/ 463533396 h 183"/>
                <a:gd name="T40" fmla="*/ 877444514 w 194"/>
                <a:gd name="T41" fmla="*/ 77257120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94" h="183">
                  <a:moveTo>
                    <a:pt x="91" y="8"/>
                  </a:moveTo>
                  <a:cubicBezTo>
                    <a:pt x="94" y="0"/>
                    <a:pt x="100" y="0"/>
                    <a:pt x="103" y="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21" y="56"/>
                    <a:pt x="132" y="64"/>
                    <a:pt x="141" y="64"/>
                  </a:cubicBezTo>
                  <a:cubicBezTo>
                    <a:pt x="183" y="66"/>
                    <a:pt x="183" y="66"/>
                    <a:pt x="183" y="66"/>
                  </a:cubicBezTo>
                  <a:cubicBezTo>
                    <a:pt x="192" y="67"/>
                    <a:pt x="194" y="72"/>
                    <a:pt x="186" y="78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46" y="110"/>
                    <a:pt x="142" y="122"/>
                    <a:pt x="145" y="131"/>
                  </a:cubicBezTo>
                  <a:cubicBezTo>
                    <a:pt x="156" y="171"/>
                    <a:pt x="156" y="171"/>
                    <a:pt x="156" y="171"/>
                  </a:cubicBezTo>
                  <a:cubicBezTo>
                    <a:pt x="159" y="180"/>
                    <a:pt x="154" y="183"/>
                    <a:pt x="146" y="178"/>
                  </a:cubicBezTo>
                  <a:cubicBezTo>
                    <a:pt x="111" y="155"/>
                    <a:pt x="111" y="155"/>
                    <a:pt x="111" y="155"/>
                  </a:cubicBezTo>
                  <a:cubicBezTo>
                    <a:pt x="104" y="150"/>
                    <a:pt x="91" y="150"/>
                    <a:pt x="83" y="155"/>
                  </a:cubicBezTo>
                  <a:cubicBezTo>
                    <a:pt x="48" y="178"/>
                    <a:pt x="48" y="178"/>
                    <a:pt x="48" y="178"/>
                  </a:cubicBezTo>
                  <a:cubicBezTo>
                    <a:pt x="40" y="183"/>
                    <a:pt x="36" y="180"/>
                    <a:pt x="38" y="171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2" y="122"/>
                    <a:pt x="48" y="110"/>
                    <a:pt x="41" y="104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0" y="72"/>
                    <a:pt x="2" y="67"/>
                    <a:pt x="11" y="66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63" y="64"/>
                    <a:pt x="73" y="56"/>
                    <a:pt x="76" y="48"/>
                  </a:cubicBezTo>
                  <a:lnTo>
                    <a:pt x="9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3516313" y="2306638"/>
            <a:ext cx="2346325" cy="3663950"/>
            <a:chOff x="3515752" y="2307109"/>
            <a:chExt cx="2346374" cy="3663817"/>
          </a:xfrm>
        </p:grpSpPr>
        <p:sp>
          <p:nvSpPr>
            <p:cNvPr id="20" name="Arrow: Pentagon 19"/>
            <p:cNvSpPr/>
            <p:nvPr/>
          </p:nvSpPr>
          <p:spPr>
            <a:xfrm rot="5400000">
              <a:off x="4061899" y="1760962"/>
              <a:ext cx="1254079" cy="234637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3788808" y="3940587"/>
              <a:ext cx="1832013" cy="26510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15752" y="4954963"/>
              <a:ext cx="2346374" cy="1015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15752" y="4586676"/>
              <a:ext cx="2346374" cy="3682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Weakness</a:t>
              </a:r>
            </a:p>
          </p:txBody>
        </p:sp>
        <p:sp>
          <p:nvSpPr>
            <p:cNvPr id="23576" name="Freeform 234"/>
            <p:cNvSpPr>
              <a:spLocks noEditPoints="1"/>
            </p:cNvSpPr>
            <p:nvPr/>
          </p:nvSpPr>
          <p:spPr bwMode="auto">
            <a:xfrm>
              <a:off x="4379592" y="2501688"/>
              <a:ext cx="618690" cy="609386"/>
            </a:xfrm>
            <a:custGeom>
              <a:avLst/>
              <a:gdLst>
                <a:gd name="T0" fmla="*/ 918257211 w 199"/>
                <a:gd name="T1" fmla="*/ 550993763 h 196"/>
                <a:gd name="T2" fmla="*/ 918257211 w 199"/>
                <a:gd name="T3" fmla="*/ 0 h 196"/>
                <a:gd name="T4" fmla="*/ 1913838236 w 199"/>
                <a:gd name="T5" fmla="*/ 1005325226 h 196"/>
                <a:gd name="T6" fmla="*/ 1846177178 w 199"/>
                <a:gd name="T7" fmla="*/ 985989657 h 196"/>
                <a:gd name="T8" fmla="*/ 1797847851 w 199"/>
                <a:gd name="T9" fmla="*/ 1043990146 h 196"/>
                <a:gd name="T10" fmla="*/ 1739852659 w 199"/>
                <a:gd name="T11" fmla="*/ 1005325226 h 196"/>
                <a:gd name="T12" fmla="*/ 1807513716 w 199"/>
                <a:gd name="T13" fmla="*/ 937658507 h 196"/>
                <a:gd name="T14" fmla="*/ 1691523332 w 199"/>
                <a:gd name="T15" fmla="*/ 956990967 h 196"/>
                <a:gd name="T16" fmla="*/ 1353218044 w 199"/>
                <a:gd name="T17" fmla="*/ 1672316858 h 196"/>
                <a:gd name="T18" fmla="*/ 1353218044 w 199"/>
                <a:gd name="T19" fmla="*/ 1846315216 h 196"/>
                <a:gd name="T20" fmla="*/ 1159900736 w 199"/>
                <a:gd name="T21" fmla="*/ 1894649474 h 196"/>
                <a:gd name="T22" fmla="*/ 1121237275 w 199"/>
                <a:gd name="T23" fmla="*/ 1759316037 h 196"/>
                <a:gd name="T24" fmla="*/ 695942307 w 199"/>
                <a:gd name="T25" fmla="*/ 1759316037 h 196"/>
                <a:gd name="T26" fmla="*/ 657278846 w 199"/>
                <a:gd name="T27" fmla="*/ 1894649474 h 196"/>
                <a:gd name="T28" fmla="*/ 473627403 w 199"/>
                <a:gd name="T29" fmla="*/ 1846315216 h 196"/>
                <a:gd name="T30" fmla="*/ 473627403 w 199"/>
                <a:gd name="T31" fmla="*/ 1662650628 h 196"/>
                <a:gd name="T32" fmla="*/ 77326923 w 199"/>
                <a:gd name="T33" fmla="*/ 1478986040 h 196"/>
                <a:gd name="T34" fmla="*/ 0 w 199"/>
                <a:gd name="T35" fmla="*/ 1053656376 h 196"/>
                <a:gd name="T36" fmla="*/ 154653846 w 199"/>
                <a:gd name="T37" fmla="*/ 966657197 h 196"/>
                <a:gd name="T38" fmla="*/ 183651442 w 199"/>
                <a:gd name="T39" fmla="*/ 570329332 h 196"/>
                <a:gd name="T40" fmla="*/ 579951923 w 199"/>
                <a:gd name="T41" fmla="*/ 473663923 h 196"/>
                <a:gd name="T42" fmla="*/ 599283653 w 199"/>
                <a:gd name="T43" fmla="*/ 589661792 h 196"/>
                <a:gd name="T44" fmla="*/ 628281249 w 199"/>
                <a:gd name="T45" fmla="*/ 657328511 h 196"/>
                <a:gd name="T46" fmla="*/ 918257211 w 199"/>
                <a:gd name="T47" fmla="*/ 666994741 h 196"/>
                <a:gd name="T48" fmla="*/ 1227561794 w 199"/>
                <a:gd name="T49" fmla="*/ 657328511 h 196"/>
                <a:gd name="T50" fmla="*/ 1275891121 w 199"/>
                <a:gd name="T51" fmla="*/ 647662281 h 196"/>
                <a:gd name="T52" fmla="*/ 1179232467 w 199"/>
                <a:gd name="T53" fmla="*/ 560663102 h 196"/>
                <a:gd name="T54" fmla="*/ 1681857467 w 199"/>
                <a:gd name="T55" fmla="*/ 918326047 h 196"/>
                <a:gd name="T56" fmla="*/ 1846177178 w 199"/>
                <a:gd name="T57" fmla="*/ 927992277 h 196"/>
                <a:gd name="T58" fmla="*/ 1913838236 w 199"/>
                <a:gd name="T59" fmla="*/ 976323427 h 196"/>
                <a:gd name="T60" fmla="*/ 521956730 w 199"/>
                <a:gd name="T61" fmla="*/ 966657197 h 196"/>
                <a:gd name="T62" fmla="*/ 347971154 w 199"/>
                <a:gd name="T63" fmla="*/ 966657197 h 196"/>
                <a:gd name="T64" fmla="*/ 521956730 w 199"/>
                <a:gd name="T65" fmla="*/ 966657197 h 196"/>
                <a:gd name="T66" fmla="*/ 1788181986 w 199"/>
                <a:gd name="T67" fmla="*/ 976323427 h 196"/>
                <a:gd name="T68" fmla="*/ 1768850255 w 199"/>
                <a:gd name="T69" fmla="*/ 995658996 h 196"/>
                <a:gd name="T70" fmla="*/ 1807513716 w 199"/>
                <a:gd name="T71" fmla="*/ 1005325226 h 1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99" h="196">
                  <a:moveTo>
                    <a:pt x="123" y="29"/>
                  </a:moveTo>
                  <a:cubicBezTo>
                    <a:pt x="123" y="44"/>
                    <a:pt x="110" y="57"/>
                    <a:pt x="95" y="57"/>
                  </a:cubicBezTo>
                  <a:cubicBezTo>
                    <a:pt x="79" y="57"/>
                    <a:pt x="67" y="44"/>
                    <a:pt x="67" y="29"/>
                  </a:cubicBezTo>
                  <a:cubicBezTo>
                    <a:pt x="67" y="13"/>
                    <a:pt x="79" y="0"/>
                    <a:pt x="95" y="0"/>
                  </a:cubicBezTo>
                  <a:cubicBezTo>
                    <a:pt x="110" y="0"/>
                    <a:pt x="123" y="13"/>
                    <a:pt x="123" y="29"/>
                  </a:cubicBezTo>
                  <a:close/>
                  <a:moveTo>
                    <a:pt x="198" y="104"/>
                  </a:moveTo>
                  <a:cubicBezTo>
                    <a:pt x="197" y="105"/>
                    <a:pt x="196" y="105"/>
                    <a:pt x="195" y="104"/>
                  </a:cubicBezTo>
                  <a:cubicBezTo>
                    <a:pt x="195" y="104"/>
                    <a:pt x="193" y="103"/>
                    <a:pt x="191" y="102"/>
                  </a:cubicBezTo>
                  <a:cubicBezTo>
                    <a:pt x="191" y="104"/>
                    <a:pt x="190" y="105"/>
                    <a:pt x="190" y="106"/>
                  </a:cubicBezTo>
                  <a:cubicBezTo>
                    <a:pt x="189" y="108"/>
                    <a:pt x="187" y="108"/>
                    <a:pt x="186" y="108"/>
                  </a:cubicBezTo>
                  <a:cubicBezTo>
                    <a:pt x="185" y="108"/>
                    <a:pt x="185" y="108"/>
                    <a:pt x="185" y="108"/>
                  </a:cubicBezTo>
                  <a:cubicBezTo>
                    <a:pt x="182" y="108"/>
                    <a:pt x="180" y="106"/>
                    <a:pt x="180" y="104"/>
                  </a:cubicBezTo>
                  <a:cubicBezTo>
                    <a:pt x="179" y="102"/>
                    <a:pt x="180" y="100"/>
                    <a:pt x="181" y="98"/>
                  </a:cubicBezTo>
                  <a:cubicBezTo>
                    <a:pt x="183" y="97"/>
                    <a:pt x="185" y="97"/>
                    <a:pt x="187" y="97"/>
                  </a:cubicBezTo>
                  <a:cubicBezTo>
                    <a:pt x="187" y="96"/>
                    <a:pt x="186" y="96"/>
                    <a:pt x="185" y="96"/>
                  </a:cubicBezTo>
                  <a:cubicBezTo>
                    <a:pt x="182" y="95"/>
                    <a:pt x="178" y="97"/>
                    <a:pt x="175" y="99"/>
                  </a:cubicBezTo>
                  <a:cubicBezTo>
                    <a:pt x="176" y="103"/>
                    <a:pt x="177" y="108"/>
                    <a:pt x="177" y="113"/>
                  </a:cubicBezTo>
                  <a:cubicBezTo>
                    <a:pt x="177" y="138"/>
                    <a:pt x="162" y="160"/>
                    <a:pt x="140" y="173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40" y="191"/>
                    <a:pt x="140" y="191"/>
                    <a:pt x="140" y="191"/>
                  </a:cubicBezTo>
                  <a:cubicBezTo>
                    <a:pt x="140" y="194"/>
                    <a:pt x="138" y="196"/>
                    <a:pt x="136" y="196"/>
                  </a:cubicBezTo>
                  <a:cubicBezTo>
                    <a:pt x="120" y="196"/>
                    <a:pt x="120" y="196"/>
                    <a:pt x="120" y="196"/>
                  </a:cubicBezTo>
                  <a:cubicBezTo>
                    <a:pt x="118" y="196"/>
                    <a:pt x="116" y="194"/>
                    <a:pt x="116" y="191"/>
                  </a:cubicBezTo>
                  <a:cubicBezTo>
                    <a:pt x="116" y="182"/>
                    <a:pt x="116" y="182"/>
                    <a:pt x="116" y="182"/>
                  </a:cubicBezTo>
                  <a:cubicBezTo>
                    <a:pt x="110" y="184"/>
                    <a:pt x="103" y="185"/>
                    <a:pt x="96" y="185"/>
                  </a:cubicBezTo>
                  <a:cubicBezTo>
                    <a:pt x="87" y="185"/>
                    <a:pt x="80" y="184"/>
                    <a:pt x="72" y="182"/>
                  </a:cubicBezTo>
                  <a:cubicBezTo>
                    <a:pt x="72" y="191"/>
                    <a:pt x="72" y="191"/>
                    <a:pt x="72" y="191"/>
                  </a:cubicBezTo>
                  <a:cubicBezTo>
                    <a:pt x="72" y="193"/>
                    <a:pt x="71" y="196"/>
                    <a:pt x="68" y="196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51" y="196"/>
                    <a:pt x="49" y="193"/>
                    <a:pt x="49" y="191"/>
                  </a:cubicBezTo>
                  <a:cubicBezTo>
                    <a:pt x="49" y="173"/>
                    <a:pt x="49" y="173"/>
                    <a:pt x="49" y="173"/>
                  </a:cubicBezTo>
                  <a:cubicBezTo>
                    <a:pt x="49" y="173"/>
                    <a:pt x="49" y="172"/>
                    <a:pt x="49" y="172"/>
                  </a:cubicBezTo>
                  <a:cubicBezTo>
                    <a:pt x="41" y="167"/>
                    <a:pt x="34" y="160"/>
                    <a:pt x="28" y="153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4" y="153"/>
                    <a:pt x="0" y="149"/>
                    <a:pt x="0" y="144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4"/>
                    <a:pt x="4" y="100"/>
                    <a:pt x="8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8" y="90"/>
                    <a:pt x="23" y="81"/>
                    <a:pt x="29" y="73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5" y="55"/>
                    <a:pt x="33" y="56"/>
                    <a:pt x="41" y="61"/>
                  </a:cubicBezTo>
                  <a:cubicBezTo>
                    <a:pt x="47" y="56"/>
                    <a:pt x="53" y="52"/>
                    <a:pt x="60" y="49"/>
                  </a:cubicBezTo>
                  <a:cubicBezTo>
                    <a:pt x="62" y="52"/>
                    <a:pt x="65" y="55"/>
                    <a:pt x="68" y="58"/>
                  </a:cubicBezTo>
                  <a:cubicBezTo>
                    <a:pt x="66" y="59"/>
                    <a:pt x="64" y="60"/>
                    <a:pt x="62" y="61"/>
                  </a:cubicBezTo>
                  <a:cubicBezTo>
                    <a:pt x="60" y="62"/>
                    <a:pt x="59" y="64"/>
                    <a:pt x="60" y="66"/>
                  </a:cubicBezTo>
                  <a:cubicBezTo>
                    <a:pt x="61" y="68"/>
                    <a:pt x="63" y="69"/>
                    <a:pt x="65" y="68"/>
                  </a:cubicBezTo>
                  <a:cubicBezTo>
                    <a:pt x="69" y="66"/>
                    <a:pt x="72" y="65"/>
                    <a:pt x="76" y="64"/>
                  </a:cubicBezTo>
                  <a:cubicBezTo>
                    <a:pt x="81" y="67"/>
                    <a:pt x="88" y="69"/>
                    <a:pt x="95" y="69"/>
                  </a:cubicBezTo>
                  <a:cubicBezTo>
                    <a:pt x="102" y="69"/>
                    <a:pt x="109" y="67"/>
                    <a:pt x="114" y="63"/>
                  </a:cubicBezTo>
                  <a:cubicBezTo>
                    <a:pt x="119" y="65"/>
                    <a:pt x="123" y="66"/>
                    <a:pt x="127" y="68"/>
                  </a:cubicBezTo>
                  <a:cubicBezTo>
                    <a:pt x="128" y="69"/>
                    <a:pt x="128" y="69"/>
                    <a:pt x="129" y="69"/>
                  </a:cubicBezTo>
                  <a:cubicBezTo>
                    <a:pt x="130" y="69"/>
                    <a:pt x="132" y="68"/>
                    <a:pt x="132" y="67"/>
                  </a:cubicBezTo>
                  <a:cubicBezTo>
                    <a:pt x="134" y="65"/>
                    <a:pt x="133" y="63"/>
                    <a:pt x="131" y="61"/>
                  </a:cubicBezTo>
                  <a:cubicBezTo>
                    <a:pt x="128" y="60"/>
                    <a:pt x="125" y="59"/>
                    <a:pt x="122" y="58"/>
                  </a:cubicBezTo>
                  <a:cubicBezTo>
                    <a:pt x="125" y="55"/>
                    <a:pt x="128" y="52"/>
                    <a:pt x="129" y="48"/>
                  </a:cubicBezTo>
                  <a:cubicBezTo>
                    <a:pt x="151" y="57"/>
                    <a:pt x="167" y="74"/>
                    <a:pt x="174" y="95"/>
                  </a:cubicBezTo>
                  <a:cubicBezTo>
                    <a:pt x="177" y="93"/>
                    <a:pt x="181" y="91"/>
                    <a:pt x="186" y="92"/>
                  </a:cubicBezTo>
                  <a:cubicBezTo>
                    <a:pt x="188" y="92"/>
                    <a:pt x="190" y="94"/>
                    <a:pt x="191" y="96"/>
                  </a:cubicBezTo>
                  <a:cubicBezTo>
                    <a:pt x="191" y="97"/>
                    <a:pt x="192" y="98"/>
                    <a:pt x="192" y="98"/>
                  </a:cubicBezTo>
                  <a:cubicBezTo>
                    <a:pt x="195" y="99"/>
                    <a:pt x="197" y="101"/>
                    <a:pt x="198" y="101"/>
                  </a:cubicBezTo>
                  <a:cubicBezTo>
                    <a:pt x="199" y="102"/>
                    <a:pt x="199" y="104"/>
                    <a:pt x="198" y="104"/>
                  </a:cubicBezTo>
                  <a:close/>
                  <a:moveTo>
                    <a:pt x="54" y="100"/>
                  </a:moveTo>
                  <a:cubicBezTo>
                    <a:pt x="54" y="95"/>
                    <a:pt x="50" y="91"/>
                    <a:pt x="45" y="91"/>
                  </a:cubicBezTo>
                  <a:cubicBezTo>
                    <a:pt x="40" y="91"/>
                    <a:pt x="36" y="95"/>
                    <a:pt x="36" y="100"/>
                  </a:cubicBezTo>
                  <a:cubicBezTo>
                    <a:pt x="36" y="105"/>
                    <a:pt x="40" y="109"/>
                    <a:pt x="45" y="109"/>
                  </a:cubicBezTo>
                  <a:cubicBezTo>
                    <a:pt x="50" y="109"/>
                    <a:pt x="54" y="105"/>
                    <a:pt x="54" y="100"/>
                  </a:cubicBezTo>
                  <a:close/>
                  <a:moveTo>
                    <a:pt x="188" y="101"/>
                  </a:moveTo>
                  <a:cubicBezTo>
                    <a:pt x="187" y="101"/>
                    <a:pt x="186" y="101"/>
                    <a:pt x="185" y="101"/>
                  </a:cubicBezTo>
                  <a:cubicBezTo>
                    <a:pt x="184" y="101"/>
                    <a:pt x="184" y="101"/>
                    <a:pt x="184" y="101"/>
                  </a:cubicBezTo>
                  <a:cubicBezTo>
                    <a:pt x="183" y="102"/>
                    <a:pt x="183" y="102"/>
                    <a:pt x="183" y="103"/>
                  </a:cubicBezTo>
                  <a:cubicBezTo>
                    <a:pt x="184" y="104"/>
                    <a:pt x="185" y="104"/>
                    <a:pt x="186" y="104"/>
                  </a:cubicBezTo>
                  <a:cubicBezTo>
                    <a:pt x="186" y="104"/>
                    <a:pt x="186" y="104"/>
                    <a:pt x="187" y="104"/>
                  </a:cubicBezTo>
                  <a:cubicBezTo>
                    <a:pt x="187" y="103"/>
                    <a:pt x="187" y="102"/>
                    <a:pt x="188" y="1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44" name="Group 43"/>
          <p:cNvGrpSpPr>
            <a:grpSpLocks/>
          </p:cNvGrpSpPr>
          <p:nvPr/>
        </p:nvGrpSpPr>
        <p:grpSpPr bwMode="auto">
          <a:xfrm>
            <a:off x="9144000" y="2306638"/>
            <a:ext cx="2346325" cy="3663950"/>
            <a:chOff x="9144001" y="2307112"/>
            <a:chExt cx="2346374" cy="3663817"/>
          </a:xfrm>
        </p:grpSpPr>
        <p:sp>
          <p:nvSpPr>
            <p:cNvPr id="28" name="Arrow: Pentagon 27"/>
            <p:cNvSpPr/>
            <p:nvPr/>
          </p:nvSpPr>
          <p:spPr>
            <a:xfrm rot="5400000">
              <a:off x="9690148" y="1760965"/>
              <a:ext cx="1254079" cy="234637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9" name="Isosceles Triangle 28"/>
            <p:cNvSpPr/>
            <p:nvPr/>
          </p:nvSpPr>
          <p:spPr>
            <a:xfrm rot="10800000">
              <a:off x="9417057" y="3940590"/>
              <a:ext cx="1832013" cy="265103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144001" y="4954966"/>
              <a:ext cx="2346374" cy="1015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44001" y="4586679"/>
              <a:ext cx="2346374" cy="3682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Weakness</a:t>
              </a:r>
            </a:p>
          </p:txBody>
        </p:sp>
        <p:sp>
          <p:nvSpPr>
            <p:cNvPr id="23571" name="Freeform 7"/>
            <p:cNvSpPr>
              <a:spLocks noEditPoints="1"/>
            </p:cNvSpPr>
            <p:nvPr/>
          </p:nvSpPr>
          <p:spPr bwMode="auto">
            <a:xfrm>
              <a:off x="10038945" y="2558402"/>
              <a:ext cx="556484" cy="552672"/>
            </a:xfrm>
            <a:custGeom>
              <a:avLst/>
              <a:gdLst>
                <a:gd name="T0" fmla="*/ 1083659843 w 192"/>
                <a:gd name="T1" fmla="*/ 207145496 h 192"/>
                <a:gd name="T2" fmla="*/ 1083659843 w 192"/>
                <a:gd name="T3" fmla="*/ 91144824 h 192"/>
                <a:gd name="T4" fmla="*/ 991254515 w 192"/>
                <a:gd name="T5" fmla="*/ 0 h 192"/>
                <a:gd name="T6" fmla="*/ 621633205 w 192"/>
                <a:gd name="T7" fmla="*/ 0 h 192"/>
                <a:gd name="T8" fmla="*/ 520828447 w 192"/>
                <a:gd name="T9" fmla="*/ 91144824 h 192"/>
                <a:gd name="T10" fmla="*/ 520828447 w 192"/>
                <a:gd name="T11" fmla="*/ 207145496 h 192"/>
                <a:gd name="T12" fmla="*/ 0 w 192"/>
                <a:gd name="T13" fmla="*/ 207145496 h 192"/>
                <a:gd name="T14" fmla="*/ 0 w 192"/>
                <a:gd name="T15" fmla="*/ 571719035 h 192"/>
                <a:gd name="T16" fmla="*/ 1612887720 w 192"/>
                <a:gd name="T17" fmla="*/ 571719035 h 192"/>
                <a:gd name="T18" fmla="*/ 1612887720 w 192"/>
                <a:gd name="T19" fmla="*/ 207145496 h 192"/>
                <a:gd name="T20" fmla="*/ 1083659843 w 192"/>
                <a:gd name="T21" fmla="*/ 207145496 h 192"/>
                <a:gd name="T22" fmla="*/ 949251567 w 192"/>
                <a:gd name="T23" fmla="*/ 207145496 h 192"/>
                <a:gd name="T24" fmla="*/ 655236723 w 192"/>
                <a:gd name="T25" fmla="*/ 207145496 h 192"/>
                <a:gd name="T26" fmla="*/ 655236723 w 192"/>
                <a:gd name="T27" fmla="*/ 132572196 h 192"/>
                <a:gd name="T28" fmla="*/ 949251567 w 192"/>
                <a:gd name="T29" fmla="*/ 132572196 h 192"/>
                <a:gd name="T30" fmla="*/ 949251567 w 192"/>
                <a:gd name="T31" fmla="*/ 207145496 h 192"/>
                <a:gd name="T32" fmla="*/ 151207137 w 192"/>
                <a:gd name="T33" fmla="*/ 687719706 h 192"/>
                <a:gd name="T34" fmla="*/ 151207137 w 192"/>
                <a:gd name="T35" fmla="*/ 1499724407 h 192"/>
                <a:gd name="T36" fmla="*/ 252014793 w 192"/>
                <a:gd name="T37" fmla="*/ 1590866352 h 192"/>
                <a:gd name="T38" fmla="*/ 1360872927 w 192"/>
                <a:gd name="T39" fmla="*/ 1590866352 h 192"/>
                <a:gd name="T40" fmla="*/ 1461680583 w 192"/>
                <a:gd name="T41" fmla="*/ 1499724407 h 192"/>
                <a:gd name="T42" fmla="*/ 1461680583 w 192"/>
                <a:gd name="T43" fmla="*/ 687719706 h 192"/>
                <a:gd name="T44" fmla="*/ 159609466 w 192"/>
                <a:gd name="T45" fmla="*/ 687719706 h 192"/>
                <a:gd name="T46" fmla="*/ 151207137 w 192"/>
                <a:gd name="T47" fmla="*/ 687719706 h 192"/>
                <a:gd name="T48" fmla="*/ 1117260463 w 192"/>
                <a:gd name="T49" fmla="*/ 853434951 h 192"/>
                <a:gd name="T50" fmla="*/ 1192864031 w 192"/>
                <a:gd name="T51" fmla="*/ 778861652 h 192"/>
                <a:gd name="T52" fmla="*/ 1268467599 w 192"/>
                <a:gd name="T53" fmla="*/ 853434951 h 192"/>
                <a:gd name="T54" fmla="*/ 1268467599 w 192"/>
                <a:gd name="T55" fmla="*/ 1334009162 h 192"/>
                <a:gd name="T56" fmla="*/ 1192864031 w 192"/>
                <a:gd name="T57" fmla="*/ 1408579583 h 192"/>
                <a:gd name="T58" fmla="*/ 1117260463 w 192"/>
                <a:gd name="T59" fmla="*/ 1334009162 h 192"/>
                <a:gd name="T60" fmla="*/ 1117260463 w 192"/>
                <a:gd name="T61" fmla="*/ 853434951 h 192"/>
                <a:gd name="T62" fmla="*/ 730840292 w 192"/>
                <a:gd name="T63" fmla="*/ 853434951 h 192"/>
                <a:gd name="T64" fmla="*/ 806443860 w 192"/>
                <a:gd name="T65" fmla="*/ 778861652 h 192"/>
                <a:gd name="T66" fmla="*/ 882047428 w 192"/>
                <a:gd name="T67" fmla="*/ 853434951 h 192"/>
                <a:gd name="T68" fmla="*/ 882047428 w 192"/>
                <a:gd name="T69" fmla="*/ 1334009162 h 192"/>
                <a:gd name="T70" fmla="*/ 806443860 w 192"/>
                <a:gd name="T71" fmla="*/ 1408579583 h 192"/>
                <a:gd name="T72" fmla="*/ 730840292 w 192"/>
                <a:gd name="T73" fmla="*/ 1334009162 h 192"/>
                <a:gd name="T74" fmla="*/ 730840292 w 192"/>
                <a:gd name="T75" fmla="*/ 853434951 h 192"/>
                <a:gd name="T76" fmla="*/ 344420121 w 192"/>
                <a:gd name="T77" fmla="*/ 853434951 h 192"/>
                <a:gd name="T78" fmla="*/ 420023689 w 192"/>
                <a:gd name="T79" fmla="*/ 778861652 h 192"/>
                <a:gd name="T80" fmla="*/ 495627258 w 192"/>
                <a:gd name="T81" fmla="*/ 853434951 h 192"/>
                <a:gd name="T82" fmla="*/ 495627258 w 192"/>
                <a:gd name="T83" fmla="*/ 1334009162 h 192"/>
                <a:gd name="T84" fmla="*/ 420023689 w 192"/>
                <a:gd name="T85" fmla="*/ 1408579583 h 192"/>
                <a:gd name="T86" fmla="*/ 344420121 w 192"/>
                <a:gd name="T87" fmla="*/ 1334009162 h 192"/>
                <a:gd name="T88" fmla="*/ 344420121 w 192"/>
                <a:gd name="T89" fmla="*/ 853434951 h 19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2" h="192">
                  <a:moveTo>
                    <a:pt x="129" y="25"/>
                  </a:moveTo>
                  <a:cubicBezTo>
                    <a:pt x="129" y="11"/>
                    <a:pt x="129" y="11"/>
                    <a:pt x="129" y="11"/>
                  </a:cubicBezTo>
                  <a:cubicBezTo>
                    <a:pt x="129" y="5"/>
                    <a:pt x="124" y="0"/>
                    <a:pt x="118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68" y="0"/>
                    <a:pt x="62" y="5"/>
                    <a:pt x="62" y="11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2" y="25"/>
                    <a:pt x="192" y="25"/>
                    <a:pt x="192" y="25"/>
                  </a:cubicBezTo>
                  <a:lnTo>
                    <a:pt x="129" y="25"/>
                  </a:lnTo>
                  <a:close/>
                  <a:moveTo>
                    <a:pt x="113" y="25"/>
                  </a:moveTo>
                  <a:cubicBezTo>
                    <a:pt x="78" y="25"/>
                    <a:pt x="78" y="25"/>
                    <a:pt x="78" y="25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113" y="16"/>
                    <a:pt x="113" y="16"/>
                    <a:pt x="113" y="16"/>
                  </a:cubicBezTo>
                  <a:lnTo>
                    <a:pt x="113" y="25"/>
                  </a:lnTo>
                  <a:close/>
                  <a:moveTo>
                    <a:pt x="18" y="83"/>
                  </a:moveTo>
                  <a:cubicBezTo>
                    <a:pt x="18" y="181"/>
                    <a:pt x="18" y="181"/>
                    <a:pt x="18" y="181"/>
                  </a:cubicBezTo>
                  <a:cubicBezTo>
                    <a:pt x="18" y="187"/>
                    <a:pt x="23" y="192"/>
                    <a:pt x="30" y="192"/>
                  </a:cubicBezTo>
                  <a:cubicBezTo>
                    <a:pt x="162" y="192"/>
                    <a:pt x="162" y="192"/>
                    <a:pt x="162" y="192"/>
                  </a:cubicBezTo>
                  <a:cubicBezTo>
                    <a:pt x="169" y="192"/>
                    <a:pt x="174" y="187"/>
                    <a:pt x="174" y="181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19" y="83"/>
                    <a:pt x="18" y="83"/>
                    <a:pt x="18" y="83"/>
                  </a:cubicBezTo>
                  <a:close/>
                  <a:moveTo>
                    <a:pt x="133" y="103"/>
                  </a:moveTo>
                  <a:cubicBezTo>
                    <a:pt x="133" y="98"/>
                    <a:pt x="137" y="94"/>
                    <a:pt x="142" y="94"/>
                  </a:cubicBezTo>
                  <a:cubicBezTo>
                    <a:pt x="147" y="94"/>
                    <a:pt x="151" y="98"/>
                    <a:pt x="151" y="103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6"/>
                    <a:pt x="147" y="170"/>
                    <a:pt x="142" y="170"/>
                  </a:cubicBezTo>
                  <a:cubicBezTo>
                    <a:pt x="137" y="170"/>
                    <a:pt x="133" y="166"/>
                    <a:pt x="133" y="161"/>
                  </a:cubicBezTo>
                  <a:lnTo>
                    <a:pt x="133" y="103"/>
                  </a:lnTo>
                  <a:close/>
                  <a:moveTo>
                    <a:pt x="87" y="103"/>
                  </a:moveTo>
                  <a:cubicBezTo>
                    <a:pt x="87" y="98"/>
                    <a:pt x="91" y="94"/>
                    <a:pt x="96" y="94"/>
                  </a:cubicBezTo>
                  <a:cubicBezTo>
                    <a:pt x="101" y="94"/>
                    <a:pt x="105" y="98"/>
                    <a:pt x="105" y="103"/>
                  </a:cubicBezTo>
                  <a:cubicBezTo>
                    <a:pt x="105" y="161"/>
                    <a:pt x="105" y="161"/>
                    <a:pt x="105" y="161"/>
                  </a:cubicBezTo>
                  <a:cubicBezTo>
                    <a:pt x="105" y="166"/>
                    <a:pt x="101" y="170"/>
                    <a:pt x="96" y="170"/>
                  </a:cubicBezTo>
                  <a:cubicBezTo>
                    <a:pt x="91" y="170"/>
                    <a:pt x="87" y="166"/>
                    <a:pt x="87" y="161"/>
                  </a:cubicBezTo>
                  <a:lnTo>
                    <a:pt x="87" y="103"/>
                  </a:lnTo>
                  <a:close/>
                  <a:moveTo>
                    <a:pt x="41" y="103"/>
                  </a:moveTo>
                  <a:cubicBezTo>
                    <a:pt x="41" y="98"/>
                    <a:pt x="45" y="94"/>
                    <a:pt x="50" y="94"/>
                  </a:cubicBezTo>
                  <a:cubicBezTo>
                    <a:pt x="55" y="94"/>
                    <a:pt x="59" y="98"/>
                    <a:pt x="59" y="103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59" y="166"/>
                    <a:pt x="55" y="170"/>
                    <a:pt x="50" y="170"/>
                  </a:cubicBezTo>
                  <a:cubicBezTo>
                    <a:pt x="45" y="170"/>
                    <a:pt x="41" y="166"/>
                    <a:pt x="41" y="161"/>
                  </a:cubicBezTo>
                  <a:lnTo>
                    <a:pt x="41" y="1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41" name="Group 40"/>
          <p:cNvGrpSpPr>
            <a:grpSpLocks/>
          </p:cNvGrpSpPr>
          <p:nvPr/>
        </p:nvGrpSpPr>
        <p:grpSpPr bwMode="auto">
          <a:xfrm>
            <a:off x="701675" y="2306638"/>
            <a:ext cx="2346325" cy="3663950"/>
            <a:chOff x="701626" y="2307105"/>
            <a:chExt cx="2346374" cy="3663821"/>
          </a:xfrm>
        </p:grpSpPr>
        <p:sp>
          <p:nvSpPr>
            <p:cNvPr id="16" name="Arrow: Pentagon 15"/>
            <p:cNvSpPr/>
            <p:nvPr/>
          </p:nvSpPr>
          <p:spPr>
            <a:xfrm rot="5400000">
              <a:off x="1247773" y="1760958"/>
              <a:ext cx="1254081" cy="234637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" name="Isosceles Triangle 16"/>
            <p:cNvSpPr/>
            <p:nvPr/>
          </p:nvSpPr>
          <p:spPr>
            <a:xfrm rot="10800000">
              <a:off x="974682" y="3940584"/>
              <a:ext cx="1832013" cy="26510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1626" y="4954962"/>
              <a:ext cx="2346374" cy="10159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01626" y="4586675"/>
              <a:ext cx="2346374" cy="3682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Weakness</a:t>
              </a:r>
            </a:p>
          </p:txBody>
        </p:sp>
        <p:sp>
          <p:nvSpPr>
            <p:cNvPr id="23566" name="Freeform 23"/>
            <p:cNvSpPr>
              <a:spLocks noEditPoints="1"/>
            </p:cNvSpPr>
            <p:nvPr/>
          </p:nvSpPr>
          <p:spPr bwMode="auto">
            <a:xfrm>
              <a:off x="1554129" y="2559555"/>
              <a:ext cx="641368" cy="671496"/>
            </a:xfrm>
            <a:custGeom>
              <a:avLst/>
              <a:gdLst>
                <a:gd name="T0" fmla="*/ 985121614 w 196"/>
                <a:gd name="T1" fmla="*/ 1200690263 h 206"/>
                <a:gd name="T2" fmla="*/ 107079005 w 196"/>
                <a:gd name="T3" fmla="*/ 499400702 h 206"/>
                <a:gd name="T4" fmla="*/ 781673795 w 196"/>
                <a:gd name="T5" fmla="*/ 499400702 h 206"/>
                <a:gd name="T6" fmla="*/ 1006538724 w 196"/>
                <a:gd name="T7" fmla="*/ 722539475 h 206"/>
                <a:gd name="T8" fmla="*/ 1006538724 w 196"/>
                <a:gd name="T9" fmla="*/ 1147560586 h 206"/>
                <a:gd name="T10" fmla="*/ 995831805 w 196"/>
                <a:gd name="T11" fmla="*/ 1200690263 h 206"/>
                <a:gd name="T12" fmla="*/ 985121614 w 196"/>
                <a:gd name="T13" fmla="*/ 1200690263 h 206"/>
                <a:gd name="T14" fmla="*/ 2098739344 w 196"/>
                <a:gd name="T15" fmla="*/ 616283382 h 206"/>
                <a:gd name="T16" fmla="*/ 1905998443 w 196"/>
                <a:gd name="T17" fmla="*/ 669409799 h 206"/>
                <a:gd name="T18" fmla="*/ 1895291524 w 196"/>
                <a:gd name="T19" fmla="*/ 754415977 h 206"/>
                <a:gd name="T20" fmla="*/ 0 w 196"/>
                <a:gd name="T21" fmla="*/ 1391949274 h 206"/>
                <a:gd name="T22" fmla="*/ 471146969 w 196"/>
                <a:gd name="T23" fmla="*/ 1190063676 h 206"/>
                <a:gd name="T24" fmla="*/ 985121614 w 196"/>
                <a:gd name="T25" fmla="*/ 1328196270 h 206"/>
                <a:gd name="T26" fmla="*/ 995831805 w 196"/>
                <a:gd name="T27" fmla="*/ 1328196270 h 206"/>
                <a:gd name="T28" fmla="*/ 1092200620 w 196"/>
                <a:gd name="T29" fmla="*/ 1328196270 h 206"/>
                <a:gd name="T30" fmla="*/ 1124324649 w 196"/>
                <a:gd name="T31" fmla="*/ 1232566765 h 206"/>
                <a:gd name="T32" fmla="*/ 1135031567 w 196"/>
                <a:gd name="T33" fmla="*/ 1147560586 h 206"/>
                <a:gd name="T34" fmla="*/ 1135031567 w 196"/>
                <a:gd name="T35" fmla="*/ 722539475 h 206"/>
                <a:gd name="T36" fmla="*/ 781673795 w 196"/>
                <a:gd name="T37" fmla="*/ 371894695 h 206"/>
                <a:gd name="T38" fmla="*/ 728132656 w 196"/>
                <a:gd name="T39" fmla="*/ 371894695 h 206"/>
                <a:gd name="T40" fmla="*/ 1295651712 w 196"/>
                <a:gd name="T41" fmla="*/ 0 h 206"/>
                <a:gd name="T42" fmla="*/ 1852457304 w 196"/>
                <a:gd name="T43" fmla="*/ 350644780 h 206"/>
                <a:gd name="T44" fmla="*/ 2045201477 w 196"/>
                <a:gd name="T45" fmla="*/ 350644780 h 206"/>
                <a:gd name="T46" fmla="*/ 1948829391 w 196"/>
                <a:gd name="T47" fmla="*/ 499400702 h 206"/>
                <a:gd name="T48" fmla="*/ 2098739344 w 196"/>
                <a:gd name="T49" fmla="*/ 616283382 h 206"/>
                <a:gd name="T50" fmla="*/ 1723964461 w 196"/>
                <a:gd name="T51" fmla="*/ 488777375 h 206"/>
                <a:gd name="T52" fmla="*/ 1499099531 w 196"/>
                <a:gd name="T53" fmla="*/ 255015275 h 206"/>
                <a:gd name="T54" fmla="*/ 1263527683 w 196"/>
                <a:gd name="T55" fmla="*/ 488777375 h 206"/>
                <a:gd name="T56" fmla="*/ 1499099531 w 196"/>
                <a:gd name="T57" fmla="*/ 711912888 h 206"/>
                <a:gd name="T58" fmla="*/ 1723964461 w 196"/>
                <a:gd name="T59" fmla="*/ 488777375 h 206"/>
                <a:gd name="T60" fmla="*/ 1499099531 w 196"/>
                <a:gd name="T61" fmla="*/ 393147869 h 206"/>
                <a:gd name="T62" fmla="*/ 1402727445 w 196"/>
                <a:gd name="T63" fmla="*/ 488777375 h 206"/>
                <a:gd name="T64" fmla="*/ 1499099531 w 196"/>
                <a:gd name="T65" fmla="*/ 584406880 h 206"/>
                <a:gd name="T66" fmla="*/ 1595471618 w 196"/>
                <a:gd name="T67" fmla="*/ 488777375 h 206"/>
                <a:gd name="T68" fmla="*/ 1499099531 w 196"/>
                <a:gd name="T69" fmla="*/ 393147869 h 2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" h="206">
                  <a:moveTo>
                    <a:pt x="92" y="113"/>
                  </a:moveTo>
                  <a:cubicBezTo>
                    <a:pt x="52" y="113"/>
                    <a:pt x="18" y="85"/>
                    <a:pt x="10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84" y="47"/>
                    <a:pt x="94" y="56"/>
                    <a:pt x="94" y="6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10"/>
                    <a:pt x="93" y="111"/>
                    <a:pt x="93" y="113"/>
                  </a:cubicBezTo>
                  <a:cubicBezTo>
                    <a:pt x="93" y="113"/>
                    <a:pt x="92" y="113"/>
                    <a:pt x="92" y="113"/>
                  </a:cubicBezTo>
                  <a:close/>
                  <a:moveTo>
                    <a:pt x="196" y="58"/>
                  </a:moveTo>
                  <a:cubicBezTo>
                    <a:pt x="178" y="63"/>
                    <a:pt x="178" y="63"/>
                    <a:pt x="178" y="63"/>
                  </a:cubicBezTo>
                  <a:cubicBezTo>
                    <a:pt x="178" y="66"/>
                    <a:pt x="178" y="69"/>
                    <a:pt x="177" y="71"/>
                  </a:cubicBezTo>
                  <a:cubicBezTo>
                    <a:pt x="149" y="206"/>
                    <a:pt x="0" y="131"/>
                    <a:pt x="0" y="131"/>
                  </a:cubicBezTo>
                  <a:cubicBezTo>
                    <a:pt x="21" y="130"/>
                    <a:pt x="35" y="122"/>
                    <a:pt x="44" y="112"/>
                  </a:cubicBezTo>
                  <a:cubicBezTo>
                    <a:pt x="58" y="121"/>
                    <a:pt x="75" y="125"/>
                    <a:pt x="92" y="125"/>
                  </a:cubicBezTo>
                  <a:cubicBezTo>
                    <a:pt x="92" y="125"/>
                    <a:pt x="93" y="125"/>
                    <a:pt x="93" y="125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5" y="116"/>
                    <a:pt x="105" y="116"/>
                    <a:pt x="105" y="116"/>
                  </a:cubicBezTo>
                  <a:cubicBezTo>
                    <a:pt x="105" y="114"/>
                    <a:pt x="106" y="111"/>
                    <a:pt x="106" y="10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6" y="50"/>
                    <a:pt x="91" y="35"/>
                    <a:pt x="73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7" y="14"/>
                    <a:pt x="97" y="0"/>
                    <a:pt x="121" y="0"/>
                  </a:cubicBezTo>
                  <a:cubicBezTo>
                    <a:pt x="144" y="0"/>
                    <a:pt x="164" y="14"/>
                    <a:pt x="173" y="33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82" y="47"/>
                    <a:pt x="182" y="47"/>
                    <a:pt x="182" y="47"/>
                  </a:cubicBezTo>
                  <a:lnTo>
                    <a:pt x="196" y="58"/>
                  </a:lnTo>
                  <a:close/>
                  <a:moveTo>
                    <a:pt x="161" y="46"/>
                  </a:moveTo>
                  <a:cubicBezTo>
                    <a:pt x="161" y="34"/>
                    <a:pt x="152" y="24"/>
                    <a:pt x="140" y="24"/>
                  </a:cubicBezTo>
                  <a:cubicBezTo>
                    <a:pt x="128" y="24"/>
                    <a:pt x="118" y="34"/>
                    <a:pt x="118" y="46"/>
                  </a:cubicBezTo>
                  <a:cubicBezTo>
                    <a:pt x="118" y="58"/>
                    <a:pt x="128" y="67"/>
                    <a:pt x="140" y="67"/>
                  </a:cubicBezTo>
                  <a:cubicBezTo>
                    <a:pt x="152" y="67"/>
                    <a:pt x="161" y="58"/>
                    <a:pt x="161" y="46"/>
                  </a:cubicBezTo>
                  <a:close/>
                  <a:moveTo>
                    <a:pt x="140" y="37"/>
                  </a:moveTo>
                  <a:cubicBezTo>
                    <a:pt x="135" y="37"/>
                    <a:pt x="131" y="41"/>
                    <a:pt x="131" y="46"/>
                  </a:cubicBezTo>
                  <a:cubicBezTo>
                    <a:pt x="131" y="50"/>
                    <a:pt x="135" y="55"/>
                    <a:pt x="140" y="55"/>
                  </a:cubicBezTo>
                  <a:cubicBezTo>
                    <a:pt x="145" y="55"/>
                    <a:pt x="149" y="50"/>
                    <a:pt x="149" y="46"/>
                  </a:cubicBezTo>
                  <a:cubicBezTo>
                    <a:pt x="149" y="41"/>
                    <a:pt x="145" y="37"/>
                    <a:pt x="140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46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A73FF728-52A5-4C72-98F2-1159E5953D4B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14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Four Step Monitor Graphic</a:t>
            </a: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4751388" y="3090863"/>
            <a:ext cx="2689225" cy="2147887"/>
            <a:chOff x="7716838" y="617538"/>
            <a:chExt cx="2843213" cy="2271712"/>
          </a:xfrm>
        </p:grpSpPr>
        <p:pic>
          <p:nvPicPr>
            <p:cNvPr id="24611" name="Picture 2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1088" y="2854325"/>
              <a:ext cx="900113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12" name="Freeform 7"/>
            <p:cNvSpPr>
              <a:spLocks/>
            </p:cNvSpPr>
            <p:nvPr/>
          </p:nvSpPr>
          <p:spPr bwMode="auto">
            <a:xfrm>
              <a:off x="8632825" y="2563813"/>
              <a:ext cx="1030288" cy="317500"/>
            </a:xfrm>
            <a:custGeom>
              <a:avLst/>
              <a:gdLst>
                <a:gd name="T0" fmla="*/ 1683994116 w 532"/>
                <a:gd name="T1" fmla="*/ 386043216 h 164"/>
                <a:gd name="T2" fmla="*/ 1560225929 w 532"/>
                <a:gd name="T3" fmla="*/ 0 h 164"/>
                <a:gd name="T4" fmla="*/ 1016396542 w 532"/>
                <a:gd name="T5" fmla="*/ 0 h 164"/>
                <a:gd name="T6" fmla="*/ 978891735 w 532"/>
                <a:gd name="T7" fmla="*/ 0 h 164"/>
                <a:gd name="T8" fmla="*/ 435062348 w 532"/>
                <a:gd name="T9" fmla="*/ 0 h 164"/>
                <a:gd name="T10" fmla="*/ 311294160 w 532"/>
                <a:gd name="T11" fmla="*/ 386043216 h 164"/>
                <a:gd name="T12" fmla="*/ 330048500 w 532"/>
                <a:gd name="T13" fmla="*/ 614672256 h 164"/>
                <a:gd name="T14" fmla="*/ 978891735 w 532"/>
                <a:gd name="T15" fmla="*/ 614672256 h 164"/>
                <a:gd name="T16" fmla="*/ 1016396542 w 532"/>
                <a:gd name="T17" fmla="*/ 614672256 h 164"/>
                <a:gd name="T18" fmla="*/ 1665239776 w 532"/>
                <a:gd name="T19" fmla="*/ 614672256 h 164"/>
                <a:gd name="T20" fmla="*/ 1683994116 w 532"/>
                <a:gd name="T21" fmla="*/ 386043216 h 1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2" h="164">
                  <a:moveTo>
                    <a:pt x="449" y="103"/>
                  </a:moveTo>
                  <a:cubicBezTo>
                    <a:pt x="417" y="70"/>
                    <a:pt x="416" y="0"/>
                    <a:pt x="416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115" y="70"/>
                    <a:pt x="83" y="103"/>
                  </a:cubicBezTo>
                  <a:cubicBezTo>
                    <a:pt x="51" y="136"/>
                    <a:pt x="0" y="164"/>
                    <a:pt x="88" y="164"/>
                  </a:cubicBezTo>
                  <a:cubicBezTo>
                    <a:pt x="157" y="164"/>
                    <a:pt x="233" y="164"/>
                    <a:pt x="261" y="164"/>
                  </a:cubicBezTo>
                  <a:cubicBezTo>
                    <a:pt x="268" y="164"/>
                    <a:pt x="271" y="164"/>
                    <a:pt x="271" y="164"/>
                  </a:cubicBezTo>
                  <a:cubicBezTo>
                    <a:pt x="299" y="164"/>
                    <a:pt x="375" y="164"/>
                    <a:pt x="444" y="164"/>
                  </a:cubicBezTo>
                  <a:cubicBezTo>
                    <a:pt x="532" y="164"/>
                    <a:pt x="481" y="136"/>
                    <a:pt x="449" y="103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4613" name="Freeform 8"/>
            <p:cNvSpPr>
              <a:spLocks noEditPoints="1"/>
            </p:cNvSpPr>
            <p:nvPr/>
          </p:nvSpPr>
          <p:spPr bwMode="auto">
            <a:xfrm>
              <a:off x="7716838" y="617538"/>
              <a:ext cx="2843213" cy="1698625"/>
            </a:xfrm>
            <a:custGeom>
              <a:avLst/>
              <a:gdLst>
                <a:gd name="T0" fmla="*/ 2147483646 w 1468"/>
                <a:gd name="T1" fmla="*/ 0 h 876"/>
                <a:gd name="T2" fmla="*/ 2147483646 w 1468"/>
                <a:gd name="T3" fmla="*/ 0 h 876"/>
                <a:gd name="T4" fmla="*/ 2147483646 w 1468"/>
                <a:gd name="T5" fmla="*/ 0 h 876"/>
                <a:gd name="T6" fmla="*/ 176304384 w 1468"/>
                <a:gd name="T7" fmla="*/ 0 h 876"/>
                <a:gd name="T8" fmla="*/ 0 w 1468"/>
                <a:gd name="T9" fmla="*/ 150400058 h 876"/>
                <a:gd name="T10" fmla="*/ 0 w 1468"/>
                <a:gd name="T11" fmla="*/ 2147483646 h 876"/>
                <a:gd name="T12" fmla="*/ 2147483646 w 1468"/>
                <a:gd name="T13" fmla="*/ 2147483646 h 876"/>
                <a:gd name="T14" fmla="*/ 2147483646 w 1468"/>
                <a:gd name="T15" fmla="*/ 150400058 h 876"/>
                <a:gd name="T16" fmla="*/ 2147483646 w 1468"/>
                <a:gd name="T17" fmla="*/ 0 h 876"/>
                <a:gd name="T18" fmla="*/ 2147483646 w 1468"/>
                <a:gd name="T19" fmla="*/ 2147483646 h 876"/>
                <a:gd name="T20" fmla="*/ 240075250 w 1468"/>
                <a:gd name="T21" fmla="*/ 2147483646 h 876"/>
                <a:gd name="T22" fmla="*/ 240075250 w 1468"/>
                <a:gd name="T23" fmla="*/ 210559693 h 876"/>
                <a:gd name="T24" fmla="*/ 2147483646 w 1468"/>
                <a:gd name="T25" fmla="*/ 210559693 h 876"/>
                <a:gd name="T26" fmla="*/ 2147483646 w 1468"/>
                <a:gd name="T27" fmla="*/ 2147483646 h 87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68" h="876">
                  <a:moveTo>
                    <a:pt x="1424" y="0"/>
                  </a:moveTo>
                  <a:cubicBezTo>
                    <a:pt x="747" y="0"/>
                    <a:pt x="747" y="0"/>
                    <a:pt x="747" y="0"/>
                  </a:cubicBezTo>
                  <a:cubicBezTo>
                    <a:pt x="724" y="0"/>
                    <a:pt x="724" y="0"/>
                    <a:pt x="724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3" y="0"/>
                    <a:pt x="0" y="16"/>
                    <a:pt x="0" y="40"/>
                  </a:cubicBezTo>
                  <a:cubicBezTo>
                    <a:pt x="0" y="876"/>
                    <a:pt x="0" y="876"/>
                    <a:pt x="0" y="876"/>
                  </a:cubicBezTo>
                  <a:cubicBezTo>
                    <a:pt x="1468" y="876"/>
                    <a:pt x="1468" y="876"/>
                    <a:pt x="1468" y="876"/>
                  </a:cubicBezTo>
                  <a:cubicBezTo>
                    <a:pt x="1468" y="40"/>
                    <a:pt x="1468" y="40"/>
                    <a:pt x="1468" y="40"/>
                  </a:cubicBezTo>
                  <a:cubicBezTo>
                    <a:pt x="1468" y="16"/>
                    <a:pt x="1448" y="0"/>
                    <a:pt x="1424" y="0"/>
                  </a:cubicBezTo>
                  <a:close/>
                  <a:moveTo>
                    <a:pt x="1404" y="812"/>
                  </a:moveTo>
                  <a:cubicBezTo>
                    <a:pt x="64" y="812"/>
                    <a:pt x="64" y="812"/>
                    <a:pt x="64" y="812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1404" y="56"/>
                    <a:pt x="1404" y="56"/>
                    <a:pt x="1404" y="56"/>
                  </a:cubicBezTo>
                  <a:lnTo>
                    <a:pt x="1404" y="81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4614" name="Freeform 9"/>
            <p:cNvSpPr>
              <a:spLocks/>
            </p:cNvSpPr>
            <p:nvPr/>
          </p:nvSpPr>
          <p:spPr bwMode="auto">
            <a:xfrm>
              <a:off x="7716838" y="2316163"/>
              <a:ext cx="2843213" cy="247650"/>
            </a:xfrm>
            <a:custGeom>
              <a:avLst/>
              <a:gdLst>
                <a:gd name="T0" fmla="*/ 0 w 1468"/>
                <a:gd name="T1" fmla="*/ 295721187 h 128"/>
                <a:gd name="T2" fmla="*/ 176304384 w 1468"/>
                <a:gd name="T3" fmla="*/ 479144707 h 128"/>
                <a:gd name="T4" fmla="*/ 2147483646 w 1468"/>
                <a:gd name="T5" fmla="*/ 479144707 h 128"/>
                <a:gd name="T6" fmla="*/ 2147483646 w 1468"/>
                <a:gd name="T7" fmla="*/ 479144707 h 128"/>
                <a:gd name="T8" fmla="*/ 2147483646 w 1468"/>
                <a:gd name="T9" fmla="*/ 479144707 h 128"/>
                <a:gd name="T10" fmla="*/ 2147483646 w 1468"/>
                <a:gd name="T11" fmla="*/ 295721187 h 128"/>
                <a:gd name="T12" fmla="*/ 2147483646 w 1468"/>
                <a:gd name="T13" fmla="*/ 0 h 128"/>
                <a:gd name="T14" fmla="*/ 0 w 1468"/>
                <a:gd name="T15" fmla="*/ 0 h 128"/>
                <a:gd name="T16" fmla="*/ 0 w 1468"/>
                <a:gd name="T17" fmla="*/ 295721187 h 1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8" h="128">
                  <a:moveTo>
                    <a:pt x="0" y="79"/>
                  </a:moveTo>
                  <a:cubicBezTo>
                    <a:pt x="0" y="103"/>
                    <a:pt x="23" y="128"/>
                    <a:pt x="47" y="128"/>
                  </a:cubicBezTo>
                  <a:cubicBezTo>
                    <a:pt x="724" y="128"/>
                    <a:pt x="724" y="128"/>
                    <a:pt x="724" y="128"/>
                  </a:cubicBezTo>
                  <a:cubicBezTo>
                    <a:pt x="747" y="128"/>
                    <a:pt x="747" y="128"/>
                    <a:pt x="747" y="128"/>
                  </a:cubicBezTo>
                  <a:cubicBezTo>
                    <a:pt x="1424" y="128"/>
                    <a:pt x="1424" y="128"/>
                    <a:pt x="1424" y="128"/>
                  </a:cubicBezTo>
                  <a:cubicBezTo>
                    <a:pt x="1448" y="128"/>
                    <a:pt x="1468" y="103"/>
                    <a:pt x="1468" y="79"/>
                  </a:cubicBezTo>
                  <a:cubicBezTo>
                    <a:pt x="1468" y="0"/>
                    <a:pt x="1468" y="0"/>
                    <a:pt x="146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8648" name="Rectangle 10"/>
            <p:cNvSpPr>
              <a:spLocks noChangeArrowheads="1"/>
            </p:cNvSpPr>
            <p:nvPr/>
          </p:nvSpPr>
          <p:spPr bwMode="auto">
            <a:xfrm>
              <a:off x="7840663" y="727075"/>
              <a:ext cx="2595563" cy="1463675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endParaRPr lang="zh-CN" altLang="zh-CN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7705725" y="2101850"/>
            <a:ext cx="3770313" cy="1154113"/>
            <a:chOff x="7706270" y="2101782"/>
            <a:chExt cx="3769300" cy="1154162"/>
          </a:xfrm>
        </p:grpSpPr>
        <p:sp>
          <p:nvSpPr>
            <p:cNvPr id="18" name="Oval 17"/>
            <p:cNvSpPr/>
            <p:nvPr/>
          </p:nvSpPr>
          <p:spPr>
            <a:xfrm>
              <a:off x="8080819" y="2168460"/>
              <a:ext cx="795124" cy="7953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8014162" y="2101782"/>
              <a:ext cx="928438" cy="927139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225100" y="2471686"/>
              <a:ext cx="2250470" cy="7842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225100" y="2101782"/>
              <a:ext cx="1877507" cy="3699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Popular</a:t>
              </a:r>
            </a:p>
          </p:txBody>
        </p:sp>
        <p:sp>
          <p:nvSpPr>
            <p:cNvPr id="33" name="Isosceles Triangle 32"/>
            <p:cNvSpPr/>
            <p:nvPr/>
          </p:nvSpPr>
          <p:spPr>
            <a:xfrm rot="14197275" flipH="1">
              <a:off x="7583194" y="2755106"/>
              <a:ext cx="503259" cy="25710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4610" name="Freeform 217"/>
            <p:cNvSpPr>
              <a:spLocks/>
            </p:cNvSpPr>
            <p:nvPr/>
          </p:nvSpPr>
          <p:spPr bwMode="auto">
            <a:xfrm>
              <a:off x="8290830" y="2362260"/>
              <a:ext cx="374868" cy="353882"/>
            </a:xfrm>
            <a:custGeom>
              <a:avLst/>
              <a:gdLst>
                <a:gd name="T0" fmla="*/ 339777264 w 194"/>
                <a:gd name="T1" fmla="*/ 29915599 h 183"/>
                <a:gd name="T2" fmla="*/ 384583651 w 194"/>
                <a:gd name="T3" fmla="*/ 29915599 h 183"/>
                <a:gd name="T4" fmla="*/ 440589703 w 194"/>
                <a:gd name="T5" fmla="*/ 179497459 h 183"/>
                <a:gd name="T6" fmla="*/ 526469257 w 194"/>
                <a:gd name="T7" fmla="*/ 239328656 h 183"/>
                <a:gd name="T8" fmla="*/ 683289681 w 194"/>
                <a:gd name="T9" fmla="*/ 246808523 h 183"/>
                <a:gd name="T10" fmla="*/ 694491278 w 194"/>
                <a:gd name="T11" fmla="*/ 291681921 h 183"/>
                <a:gd name="T12" fmla="*/ 575008866 w 194"/>
                <a:gd name="T13" fmla="*/ 388908583 h 183"/>
                <a:gd name="T14" fmla="*/ 541404075 w 194"/>
                <a:gd name="T15" fmla="*/ 489875178 h 183"/>
                <a:gd name="T16" fmla="*/ 582475309 w 194"/>
                <a:gd name="T17" fmla="*/ 639457039 h 183"/>
                <a:gd name="T18" fmla="*/ 545137297 w 194"/>
                <a:gd name="T19" fmla="*/ 665632704 h 183"/>
                <a:gd name="T20" fmla="*/ 414453288 w 194"/>
                <a:gd name="T21" fmla="*/ 579623908 h 183"/>
                <a:gd name="T22" fmla="*/ 309907627 w 194"/>
                <a:gd name="T23" fmla="*/ 579623908 h 183"/>
                <a:gd name="T24" fmla="*/ 179223618 w 194"/>
                <a:gd name="T25" fmla="*/ 665632704 h 183"/>
                <a:gd name="T26" fmla="*/ 141885606 w 194"/>
                <a:gd name="T27" fmla="*/ 639457039 h 183"/>
                <a:gd name="T28" fmla="*/ 182956839 w 194"/>
                <a:gd name="T29" fmla="*/ 489875178 h 183"/>
                <a:gd name="T30" fmla="*/ 153087203 w 194"/>
                <a:gd name="T31" fmla="*/ 388908583 h 183"/>
                <a:gd name="T32" fmla="*/ 29869637 w 194"/>
                <a:gd name="T33" fmla="*/ 291681921 h 183"/>
                <a:gd name="T34" fmla="*/ 41071234 w 194"/>
                <a:gd name="T35" fmla="*/ 246808523 h 183"/>
                <a:gd name="T36" fmla="*/ 197891658 w 194"/>
                <a:gd name="T37" fmla="*/ 239328656 h 183"/>
                <a:gd name="T38" fmla="*/ 283771211 w 194"/>
                <a:gd name="T39" fmla="*/ 179497459 h 183"/>
                <a:gd name="T40" fmla="*/ 339777264 w 194"/>
                <a:gd name="T41" fmla="*/ 29915599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94" h="183">
                  <a:moveTo>
                    <a:pt x="91" y="8"/>
                  </a:moveTo>
                  <a:cubicBezTo>
                    <a:pt x="94" y="0"/>
                    <a:pt x="100" y="0"/>
                    <a:pt x="103" y="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21" y="56"/>
                    <a:pt x="132" y="64"/>
                    <a:pt x="141" y="64"/>
                  </a:cubicBezTo>
                  <a:cubicBezTo>
                    <a:pt x="183" y="66"/>
                    <a:pt x="183" y="66"/>
                    <a:pt x="183" y="66"/>
                  </a:cubicBezTo>
                  <a:cubicBezTo>
                    <a:pt x="192" y="67"/>
                    <a:pt x="194" y="72"/>
                    <a:pt x="186" y="78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46" y="110"/>
                    <a:pt x="142" y="122"/>
                    <a:pt x="145" y="131"/>
                  </a:cubicBezTo>
                  <a:cubicBezTo>
                    <a:pt x="156" y="171"/>
                    <a:pt x="156" y="171"/>
                    <a:pt x="156" y="171"/>
                  </a:cubicBezTo>
                  <a:cubicBezTo>
                    <a:pt x="159" y="180"/>
                    <a:pt x="154" y="183"/>
                    <a:pt x="146" y="178"/>
                  </a:cubicBezTo>
                  <a:cubicBezTo>
                    <a:pt x="111" y="155"/>
                    <a:pt x="111" y="155"/>
                    <a:pt x="111" y="155"/>
                  </a:cubicBezTo>
                  <a:cubicBezTo>
                    <a:pt x="104" y="150"/>
                    <a:pt x="91" y="150"/>
                    <a:pt x="83" y="155"/>
                  </a:cubicBezTo>
                  <a:cubicBezTo>
                    <a:pt x="48" y="178"/>
                    <a:pt x="48" y="178"/>
                    <a:pt x="48" y="178"/>
                  </a:cubicBezTo>
                  <a:cubicBezTo>
                    <a:pt x="40" y="183"/>
                    <a:pt x="36" y="180"/>
                    <a:pt x="38" y="171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2" y="122"/>
                    <a:pt x="48" y="110"/>
                    <a:pt x="41" y="104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0" y="72"/>
                    <a:pt x="2" y="67"/>
                    <a:pt x="11" y="66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63" y="64"/>
                    <a:pt x="73" y="56"/>
                    <a:pt x="76" y="48"/>
                  </a:cubicBezTo>
                  <a:lnTo>
                    <a:pt x="9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728663" y="4867275"/>
            <a:ext cx="3773487" cy="1296988"/>
            <a:chOff x="728870" y="4866788"/>
            <a:chExt cx="3773372" cy="1297526"/>
          </a:xfrm>
        </p:grpSpPr>
        <p:sp>
          <p:nvSpPr>
            <p:cNvPr id="15" name="Oval 14"/>
            <p:cNvSpPr/>
            <p:nvPr/>
          </p:nvSpPr>
          <p:spPr>
            <a:xfrm>
              <a:off x="3327528" y="5041485"/>
              <a:ext cx="795314" cy="79566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262443" y="4976371"/>
              <a:ext cx="927072" cy="927485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8870" y="5379764"/>
              <a:ext cx="2254181" cy="7845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05096" y="5009722"/>
              <a:ext cx="1877956" cy="3700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Saving Money</a:t>
              </a:r>
            </a:p>
          </p:txBody>
        </p:sp>
        <p:sp>
          <p:nvSpPr>
            <p:cNvPr id="34" name="Isosceles Triangle 33"/>
            <p:cNvSpPr/>
            <p:nvPr/>
          </p:nvSpPr>
          <p:spPr>
            <a:xfrm rot="14197275" flipV="1">
              <a:off x="4121936" y="4989927"/>
              <a:ext cx="503447" cy="25716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4604" name="Freeform 234"/>
            <p:cNvSpPr>
              <a:spLocks noEditPoints="1"/>
            </p:cNvSpPr>
            <p:nvPr/>
          </p:nvSpPr>
          <p:spPr bwMode="auto">
            <a:xfrm>
              <a:off x="3532481" y="5249930"/>
              <a:ext cx="385000" cy="379210"/>
            </a:xfrm>
            <a:custGeom>
              <a:avLst/>
              <a:gdLst>
                <a:gd name="T0" fmla="*/ 355581357 w 199"/>
                <a:gd name="T1" fmla="*/ 213363667 h 196"/>
                <a:gd name="T2" fmla="*/ 355581357 w 199"/>
                <a:gd name="T3" fmla="*/ 0 h 196"/>
                <a:gd name="T4" fmla="*/ 741105653 w 199"/>
                <a:gd name="T5" fmla="*/ 389295825 h 196"/>
                <a:gd name="T6" fmla="*/ 714906307 w 199"/>
                <a:gd name="T7" fmla="*/ 381810297 h 196"/>
                <a:gd name="T8" fmla="*/ 696190276 w 199"/>
                <a:gd name="T9" fmla="*/ 404268816 h 196"/>
                <a:gd name="T10" fmla="*/ 673732588 w 199"/>
                <a:gd name="T11" fmla="*/ 389295825 h 196"/>
                <a:gd name="T12" fmla="*/ 699933869 w 199"/>
                <a:gd name="T13" fmla="*/ 363093575 h 196"/>
                <a:gd name="T14" fmla="*/ 655018492 w 199"/>
                <a:gd name="T15" fmla="*/ 370581038 h 196"/>
                <a:gd name="T16" fmla="*/ 524014020 w 199"/>
                <a:gd name="T17" fmla="*/ 647580400 h 196"/>
                <a:gd name="T18" fmla="*/ 524014020 w 199"/>
                <a:gd name="T19" fmla="*/ 714957891 h 196"/>
                <a:gd name="T20" fmla="*/ 449155704 w 199"/>
                <a:gd name="T21" fmla="*/ 733674613 h 196"/>
                <a:gd name="T22" fmla="*/ 434183266 w 199"/>
                <a:gd name="T23" fmla="*/ 681270112 h 196"/>
                <a:gd name="T24" fmla="*/ 269492261 w 199"/>
                <a:gd name="T25" fmla="*/ 681270112 h 196"/>
                <a:gd name="T26" fmla="*/ 254521759 w 199"/>
                <a:gd name="T27" fmla="*/ 733674613 h 196"/>
                <a:gd name="T28" fmla="*/ 183405101 w 199"/>
                <a:gd name="T29" fmla="*/ 714957891 h 196"/>
                <a:gd name="T30" fmla="*/ 183405101 w 199"/>
                <a:gd name="T31" fmla="*/ 643836668 h 196"/>
                <a:gd name="T32" fmla="*/ 29942940 w 199"/>
                <a:gd name="T33" fmla="*/ 572715446 h 196"/>
                <a:gd name="T34" fmla="*/ 0 w 199"/>
                <a:gd name="T35" fmla="*/ 408012547 h 196"/>
                <a:gd name="T36" fmla="*/ 59887814 w 199"/>
                <a:gd name="T37" fmla="*/ 374322834 h 196"/>
                <a:gd name="T38" fmla="*/ 71116658 w 199"/>
                <a:gd name="T39" fmla="*/ 220851130 h 196"/>
                <a:gd name="T40" fmla="*/ 224576884 w 199"/>
                <a:gd name="T41" fmla="*/ 183419621 h 196"/>
                <a:gd name="T42" fmla="*/ 232064070 w 199"/>
                <a:gd name="T43" fmla="*/ 228336658 h 196"/>
                <a:gd name="T44" fmla="*/ 243292915 w 199"/>
                <a:gd name="T45" fmla="*/ 254540843 h 196"/>
                <a:gd name="T46" fmla="*/ 355581357 w 199"/>
                <a:gd name="T47" fmla="*/ 258282640 h 196"/>
                <a:gd name="T48" fmla="*/ 475356985 w 199"/>
                <a:gd name="T49" fmla="*/ 254540843 h 196"/>
                <a:gd name="T50" fmla="*/ 494071080 w 199"/>
                <a:gd name="T51" fmla="*/ 250797112 h 196"/>
                <a:gd name="T52" fmla="*/ 456640955 w 199"/>
                <a:gd name="T53" fmla="*/ 217107399 h 196"/>
                <a:gd name="T54" fmla="*/ 651274899 w 199"/>
                <a:gd name="T55" fmla="*/ 355608047 h 196"/>
                <a:gd name="T56" fmla="*/ 714906307 w 199"/>
                <a:gd name="T57" fmla="*/ 359351778 h 196"/>
                <a:gd name="T58" fmla="*/ 741105653 w 199"/>
                <a:gd name="T59" fmla="*/ 378066566 h 196"/>
                <a:gd name="T60" fmla="*/ 202119196 w 199"/>
                <a:gd name="T61" fmla="*/ 374322834 h 196"/>
                <a:gd name="T62" fmla="*/ 134746131 w 199"/>
                <a:gd name="T63" fmla="*/ 374322834 h 196"/>
                <a:gd name="T64" fmla="*/ 202119196 w 199"/>
                <a:gd name="T65" fmla="*/ 374322834 h 196"/>
                <a:gd name="T66" fmla="*/ 692448618 w 199"/>
                <a:gd name="T67" fmla="*/ 378066566 h 196"/>
                <a:gd name="T68" fmla="*/ 684961432 w 199"/>
                <a:gd name="T69" fmla="*/ 385554029 h 196"/>
                <a:gd name="T70" fmla="*/ 699933869 w 199"/>
                <a:gd name="T71" fmla="*/ 389295825 h 1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99" h="196">
                  <a:moveTo>
                    <a:pt x="123" y="29"/>
                  </a:moveTo>
                  <a:cubicBezTo>
                    <a:pt x="123" y="44"/>
                    <a:pt x="110" y="57"/>
                    <a:pt x="95" y="57"/>
                  </a:cubicBezTo>
                  <a:cubicBezTo>
                    <a:pt x="79" y="57"/>
                    <a:pt x="67" y="44"/>
                    <a:pt x="67" y="29"/>
                  </a:cubicBezTo>
                  <a:cubicBezTo>
                    <a:pt x="67" y="13"/>
                    <a:pt x="79" y="0"/>
                    <a:pt x="95" y="0"/>
                  </a:cubicBezTo>
                  <a:cubicBezTo>
                    <a:pt x="110" y="0"/>
                    <a:pt x="123" y="13"/>
                    <a:pt x="123" y="29"/>
                  </a:cubicBezTo>
                  <a:close/>
                  <a:moveTo>
                    <a:pt x="198" y="104"/>
                  </a:moveTo>
                  <a:cubicBezTo>
                    <a:pt x="197" y="105"/>
                    <a:pt x="196" y="105"/>
                    <a:pt x="195" y="104"/>
                  </a:cubicBezTo>
                  <a:cubicBezTo>
                    <a:pt x="195" y="104"/>
                    <a:pt x="193" y="103"/>
                    <a:pt x="191" y="102"/>
                  </a:cubicBezTo>
                  <a:cubicBezTo>
                    <a:pt x="191" y="104"/>
                    <a:pt x="190" y="105"/>
                    <a:pt x="190" y="106"/>
                  </a:cubicBezTo>
                  <a:cubicBezTo>
                    <a:pt x="189" y="108"/>
                    <a:pt x="187" y="108"/>
                    <a:pt x="186" y="108"/>
                  </a:cubicBezTo>
                  <a:cubicBezTo>
                    <a:pt x="185" y="108"/>
                    <a:pt x="185" y="108"/>
                    <a:pt x="185" y="108"/>
                  </a:cubicBezTo>
                  <a:cubicBezTo>
                    <a:pt x="182" y="108"/>
                    <a:pt x="180" y="106"/>
                    <a:pt x="180" y="104"/>
                  </a:cubicBezTo>
                  <a:cubicBezTo>
                    <a:pt x="179" y="102"/>
                    <a:pt x="180" y="100"/>
                    <a:pt x="181" y="98"/>
                  </a:cubicBezTo>
                  <a:cubicBezTo>
                    <a:pt x="183" y="97"/>
                    <a:pt x="185" y="97"/>
                    <a:pt x="187" y="97"/>
                  </a:cubicBezTo>
                  <a:cubicBezTo>
                    <a:pt x="187" y="96"/>
                    <a:pt x="186" y="96"/>
                    <a:pt x="185" y="96"/>
                  </a:cubicBezTo>
                  <a:cubicBezTo>
                    <a:pt x="182" y="95"/>
                    <a:pt x="178" y="97"/>
                    <a:pt x="175" y="99"/>
                  </a:cubicBezTo>
                  <a:cubicBezTo>
                    <a:pt x="176" y="103"/>
                    <a:pt x="177" y="108"/>
                    <a:pt x="177" y="113"/>
                  </a:cubicBezTo>
                  <a:cubicBezTo>
                    <a:pt x="177" y="138"/>
                    <a:pt x="162" y="160"/>
                    <a:pt x="140" y="173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40" y="191"/>
                    <a:pt x="140" y="191"/>
                    <a:pt x="140" y="191"/>
                  </a:cubicBezTo>
                  <a:cubicBezTo>
                    <a:pt x="140" y="194"/>
                    <a:pt x="138" y="196"/>
                    <a:pt x="136" y="196"/>
                  </a:cubicBezTo>
                  <a:cubicBezTo>
                    <a:pt x="120" y="196"/>
                    <a:pt x="120" y="196"/>
                    <a:pt x="120" y="196"/>
                  </a:cubicBezTo>
                  <a:cubicBezTo>
                    <a:pt x="118" y="196"/>
                    <a:pt x="116" y="194"/>
                    <a:pt x="116" y="191"/>
                  </a:cubicBezTo>
                  <a:cubicBezTo>
                    <a:pt x="116" y="182"/>
                    <a:pt x="116" y="182"/>
                    <a:pt x="116" y="182"/>
                  </a:cubicBezTo>
                  <a:cubicBezTo>
                    <a:pt x="110" y="184"/>
                    <a:pt x="103" y="185"/>
                    <a:pt x="96" y="185"/>
                  </a:cubicBezTo>
                  <a:cubicBezTo>
                    <a:pt x="87" y="185"/>
                    <a:pt x="80" y="184"/>
                    <a:pt x="72" y="182"/>
                  </a:cubicBezTo>
                  <a:cubicBezTo>
                    <a:pt x="72" y="191"/>
                    <a:pt x="72" y="191"/>
                    <a:pt x="72" y="191"/>
                  </a:cubicBezTo>
                  <a:cubicBezTo>
                    <a:pt x="72" y="193"/>
                    <a:pt x="71" y="196"/>
                    <a:pt x="68" y="196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51" y="196"/>
                    <a:pt x="49" y="193"/>
                    <a:pt x="49" y="191"/>
                  </a:cubicBezTo>
                  <a:cubicBezTo>
                    <a:pt x="49" y="173"/>
                    <a:pt x="49" y="173"/>
                    <a:pt x="49" y="173"/>
                  </a:cubicBezTo>
                  <a:cubicBezTo>
                    <a:pt x="49" y="173"/>
                    <a:pt x="49" y="172"/>
                    <a:pt x="49" y="172"/>
                  </a:cubicBezTo>
                  <a:cubicBezTo>
                    <a:pt x="41" y="167"/>
                    <a:pt x="34" y="160"/>
                    <a:pt x="28" y="153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4" y="153"/>
                    <a:pt x="0" y="149"/>
                    <a:pt x="0" y="144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4"/>
                    <a:pt x="4" y="100"/>
                    <a:pt x="8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8" y="90"/>
                    <a:pt x="23" y="81"/>
                    <a:pt x="29" y="73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5" y="55"/>
                    <a:pt x="33" y="56"/>
                    <a:pt x="41" y="61"/>
                  </a:cubicBezTo>
                  <a:cubicBezTo>
                    <a:pt x="47" y="56"/>
                    <a:pt x="53" y="52"/>
                    <a:pt x="60" y="49"/>
                  </a:cubicBezTo>
                  <a:cubicBezTo>
                    <a:pt x="62" y="52"/>
                    <a:pt x="65" y="55"/>
                    <a:pt x="68" y="58"/>
                  </a:cubicBezTo>
                  <a:cubicBezTo>
                    <a:pt x="66" y="59"/>
                    <a:pt x="64" y="60"/>
                    <a:pt x="62" y="61"/>
                  </a:cubicBezTo>
                  <a:cubicBezTo>
                    <a:pt x="60" y="62"/>
                    <a:pt x="59" y="64"/>
                    <a:pt x="60" y="66"/>
                  </a:cubicBezTo>
                  <a:cubicBezTo>
                    <a:pt x="61" y="68"/>
                    <a:pt x="63" y="69"/>
                    <a:pt x="65" y="68"/>
                  </a:cubicBezTo>
                  <a:cubicBezTo>
                    <a:pt x="69" y="66"/>
                    <a:pt x="72" y="65"/>
                    <a:pt x="76" y="64"/>
                  </a:cubicBezTo>
                  <a:cubicBezTo>
                    <a:pt x="81" y="67"/>
                    <a:pt x="88" y="69"/>
                    <a:pt x="95" y="69"/>
                  </a:cubicBezTo>
                  <a:cubicBezTo>
                    <a:pt x="102" y="69"/>
                    <a:pt x="109" y="67"/>
                    <a:pt x="114" y="63"/>
                  </a:cubicBezTo>
                  <a:cubicBezTo>
                    <a:pt x="119" y="65"/>
                    <a:pt x="123" y="66"/>
                    <a:pt x="127" y="68"/>
                  </a:cubicBezTo>
                  <a:cubicBezTo>
                    <a:pt x="128" y="69"/>
                    <a:pt x="128" y="69"/>
                    <a:pt x="129" y="69"/>
                  </a:cubicBezTo>
                  <a:cubicBezTo>
                    <a:pt x="130" y="69"/>
                    <a:pt x="132" y="68"/>
                    <a:pt x="132" y="67"/>
                  </a:cubicBezTo>
                  <a:cubicBezTo>
                    <a:pt x="134" y="65"/>
                    <a:pt x="133" y="63"/>
                    <a:pt x="131" y="61"/>
                  </a:cubicBezTo>
                  <a:cubicBezTo>
                    <a:pt x="128" y="60"/>
                    <a:pt x="125" y="59"/>
                    <a:pt x="122" y="58"/>
                  </a:cubicBezTo>
                  <a:cubicBezTo>
                    <a:pt x="125" y="55"/>
                    <a:pt x="128" y="52"/>
                    <a:pt x="129" y="48"/>
                  </a:cubicBezTo>
                  <a:cubicBezTo>
                    <a:pt x="151" y="57"/>
                    <a:pt x="167" y="74"/>
                    <a:pt x="174" y="95"/>
                  </a:cubicBezTo>
                  <a:cubicBezTo>
                    <a:pt x="177" y="93"/>
                    <a:pt x="181" y="91"/>
                    <a:pt x="186" y="92"/>
                  </a:cubicBezTo>
                  <a:cubicBezTo>
                    <a:pt x="188" y="92"/>
                    <a:pt x="190" y="94"/>
                    <a:pt x="191" y="96"/>
                  </a:cubicBezTo>
                  <a:cubicBezTo>
                    <a:pt x="191" y="97"/>
                    <a:pt x="192" y="98"/>
                    <a:pt x="192" y="98"/>
                  </a:cubicBezTo>
                  <a:cubicBezTo>
                    <a:pt x="195" y="99"/>
                    <a:pt x="197" y="101"/>
                    <a:pt x="198" y="101"/>
                  </a:cubicBezTo>
                  <a:cubicBezTo>
                    <a:pt x="199" y="102"/>
                    <a:pt x="199" y="104"/>
                    <a:pt x="198" y="104"/>
                  </a:cubicBezTo>
                  <a:close/>
                  <a:moveTo>
                    <a:pt x="54" y="100"/>
                  </a:moveTo>
                  <a:cubicBezTo>
                    <a:pt x="54" y="95"/>
                    <a:pt x="50" y="91"/>
                    <a:pt x="45" y="91"/>
                  </a:cubicBezTo>
                  <a:cubicBezTo>
                    <a:pt x="40" y="91"/>
                    <a:pt x="36" y="95"/>
                    <a:pt x="36" y="100"/>
                  </a:cubicBezTo>
                  <a:cubicBezTo>
                    <a:pt x="36" y="105"/>
                    <a:pt x="40" y="109"/>
                    <a:pt x="45" y="109"/>
                  </a:cubicBezTo>
                  <a:cubicBezTo>
                    <a:pt x="50" y="109"/>
                    <a:pt x="54" y="105"/>
                    <a:pt x="54" y="100"/>
                  </a:cubicBezTo>
                  <a:close/>
                  <a:moveTo>
                    <a:pt x="188" y="101"/>
                  </a:moveTo>
                  <a:cubicBezTo>
                    <a:pt x="187" y="101"/>
                    <a:pt x="186" y="101"/>
                    <a:pt x="185" y="101"/>
                  </a:cubicBezTo>
                  <a:cubicBezTo>
                    <a:pt x="184" y="101"/>
                    <a:pt x="184" y="101"/>
                    <a:pt x="184" y="101"/>
                  </a:cubicBezTo>
                  <a:cubicBezTo>
                    <a:pt x="183" y="102"/>
                    <a:pt x="183" y="102"/>
                    <a:pt x="183" y="103"/>
                  </a:cubicBezTo>
                  <a:cubicBezTo>
                    <a:pt x="184" y="104"/>
                    <a:pt x="185" y="104"/>
                    <a:pt x="186" y="104"/>
                  </a:cubicBezTo>
                  <a:cubicBezTo>
                    <a:pt x="186" y="104"/>
                    <a:pt x="186" y="104"/>
                    <a:pt x="187" y="104"/>
                  </a:cubicBezTo>
                  <a:cubicBezTo>
                    <a:pt x="187" y="103"/>
                    <a:pt x="187" y="102"/>
                    <a:pt x="188" y="1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7705725" y="4867275"/>
            <a:ext cx="3770313" cy="1296988"/>
            <a:chOff x="7706270" y="4866788"/>
            <a:chExt cx="3769300" cy="1297526"/>
          </a:xfrm>
        </p:grpSpPr>
        <p:sp>
          <p:nvSpPr>
            <p:cNvPr id="21" name="Oval 20"/>
            <p:cNvSpPr/>
            <p:nvPr/>
          </p:nvSpPr>
          <p:spPr>
            <a:xfrm>
              <a:off x="8080819" y="5041485"/>
              <a:ext cx="795124" cy="7956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8014162" y="4976371"/>
              <a:ext cx="928438" cy="927485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225100" y="5379764"/>
              <a:ext cx="2250470" cy="7845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225100" y="5009722"/>
              <a:ext cx="1877507" cy="3700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Trash</a:t>
              </a:r>
            </a:p>
          </p:txBody>
        </p:sp>
        <p:sp>
          <p:nvSpPr>
            <p:cNvPr id="35" name="Isosceles Triangle 34"/>
            <p:cNvSpPr/>
            <p:nvPr/>
          </p:nvSpPr>
          <p:spPr>
            <a:xfrm rot="7402725" flipH="1" flipV="1">
              <a:off x="7583100" y="4989958"/>
              <a:ext cx="503447" cy="257106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4598" name="Freeform 7"/>
            <p:cNvSpPr>
              <a:spLocks noEditPoints="1"/>
            </p:cNvSpPr>
            <p:nvPr/>
          </p:nvSpPr>
          <p:spPr bwMode="auto">
            <a:xfrm>
              <a:off x="8282726" y="5205365"/>
              <a:ext cx="391074" cy="388396"/>
            </a:xfrm>
            <a:custGeom>
              <a:avLst/>
              <a:gdLst>
                <a:gd name="T0" fmla="*/ 535186806 w 192"/>
                <a:gd name="T1" fmla="*/ 102301888 h 192"/>
                <a:gd name="T2" fmla="*/ 535186806 w 192"/>
                <a:gd name="T3" fmla="*/ 45013478 h 192"/>
                <a:gd name="T4" fmla="*/ 489551322 w 192"/>
                <a:gd name="T5" fmla="*/ 0 h 192"/>
                <a:gd name="T6" fmla="*/ 307005311 w 192"/>
                <a:gd name="T7" fmla="*/ 0 h 192"/>
                <a:gd name="T8" fmla="*/ 257220776 w 192"/>
                <a:gd name="T9" fmla="*/ 45013478 h 192"/>
                <a:gd name="T10" fmla="*/ 257220776 w 192"/>
                <a:gd name="T11" fmla="*/ 102301888 h 192"/>
                <a:gd name="T12" fmla="*/ 0 w 192"/>
                <a:gd name="T13" fmla="*/ 102301888 h 192"/>
                <a:gd name="T14" fmla="*/ 0 w 192"/>
                <a:gd name="T15" fmla="*/ 282355800 h 192"/>
                <a:gd name="T16" fmla="*/ 796556633 w 192"/>
                <a:gd name="T17" fmla="*/ 282355800 h 192"/>
                <a:gd name="T18" fmla="*/ 796556633 w 192"/>
                <a:gd name="T19" fmla="*/ 102301888 h 192"/>
                <a:gd name="T20" fmla="*/ 535186806 w 192"/>
                <a:gd name="T21" fmla="*/ 102301888 h 192"/>
                <a:gd name="T22" fmla="*/ 468806068 w 192"/>
                <a:gd name="T23" fmla="*/ 102301888 h 192"/>
                <a:gd name="T24" fmla="*/ 323601514 w 192"/>
                <a:gd name="T25" fmla="*/ 102301888 h 192"/>
                <a:gd name="T26" fmla="*/ 323601514 w 192"/>
                <a:gd name="T27" fmla="*/ 65473047 h 192"/>
                <a:gd name="T28" fmla="*/ 468806068 w 192"/>
                <a:gd name="T29" fmla="*/ 65473047 h 192"/>
                <a:gd name="T30" fmla="*/ 468806068 w 192"/>
                <a:gd name="T31" fmla="*/ 102301888 h 192"/>
                <a:gd name="T32" fmla="*/ 74676802 w 192"/>
                <a:gd name="T33" fmla="*/ 339644210 h 192"/>
                <a:gd name="T34" fmla="*/ 74676802 w 192"/>
                <a:gd name="T35" fmla="*/ 740671172 h 192"/>
                <a:gd name="T36" fmla="*/ 124461337 w 192"/>
                <a:gd name="T37" fmla="*/ 785684650 h 192"/>
                <a:gd name="T38" fmla="*/ 672095295 w 192"/>
                <a:gd name="T39" fmla="*/ 785684650 h 192"/>
                <a:gd name="T40" fmla="*/ 721879830 w 192"/>
                <a:gd name="T41" fmla="*/ 740671172 h 192"/>
                <a:gd name="T42" fmla="*/ 721879830 w 192"/>
                <a:gd name="T43" fmla="*/ 339644210 h 192"/>
                <a:gd name="T44" fmla="*/ 78825853 w 192"/>
                <a:gd name="T45" fmla="*/ 339644210 h 192"/>
                <a:gd name="T46" fmla="*/ 74676802 w 192"/>
                <a:gd name="T47" fmla="*/ 339644210 h 192"/>
                <a:gd name="T48" fmla="*/ 551780972 w 192"/>
                <a:gd name="T49" fmla="*/ 421486530 h 192"/>
                <a:gd name="T50" fmla="*/ 589120392 w 192"/>
                <a:gd name="T51" fmla="*/ 384657689 h 192"/>
                <a:gd name="T52" fmla="*/ 626457774 w 192"/>
                <a:gd name="T53" fmla="*/ 421486530 h 192"/>
                <a:gd name="T54" fmla="*/ 626457774 w 192"/>
                <a:gd name="T55" fmla="*/ 658828852 h 192"/>
                <a:gd name="T56" fmla="*/ 589120392 w 192"/>
                <a:gd name="T57" fmla="*/ 695657694 h 192"/>
                <a:gd name="T58" fmla="*/ 551780972 w 192"/>
                <a:gd name="T59" fmla="*/ 658828852 h 192"/>
                <a:gd name="T60" fmla="*/ 551780972 w 192"/>
                <a:gd name="T61" fmla="*/ 421486530 h 192"/>
                <a:gd name="T62" fmla="*/ 360938897 w 192"/>
                <a:gd name="T63" fmla="*/ 421486530 h 192"/>
                <a:gd name="T64" fmla="*/ 398278316 w 192"/>
                <a:gd name="T65" fmla="*/ 384657689 h 192"/>
                <a:gd name="T66" fmla="*/ 435617736 w 192"/>
                <a:gd name="T67" fmla="*/ 421486530 h 192"/>
                <a:gd name="T68" fmla="*/ 435617736 w 192"/>
                <a:gd name="T69" fmla="*/ 658828852 h 192"/>
                <a:gd name="T70" fmla="*/ 398278316 w 192"/>
                <a:gd name="T71" fmla="*/ 695657694 h 192"/>
                <a:gd name="T72" fmla="*/ 360938897 w 192"/>
                <a:gd name="T73" fmla="*/ 658828852 h 192"/>
                <a:gd name="T74" fmla="*/ 360938897 w 192"/>
                <a:gd name="T75" fmla="*/ 421486530 h 192"/>
                <a:gd name="T76" fmla="*/ 170098858 w 192"/>
                <a:gd name="T77" fmla="*/ 421486530 h 192"/>
                <a:gd name="T78" fmla="*/ 207436241 w 192"/>
                <a:gd name="T79" fmla="*/ 384657689 h 192"/>
                <a:gd name="T80" fmla="*/ 244775661 w 192"/>
                <a:gd name="T81" fmla="*/ 421486530 h 192"/>
                <a:gd name="T82" fmla="*/ 244775661 w 192"/>
                <a:gd name="T83" fmla="*/ 658828852 h 192"/>
                <a:gd name="T84" fmla="*/ 207436241 w 192"/>
                <a:gd name="T85" fmla="*/ 695657694 h 192"/>
                <a:gd name="T86" fmla="*/ 170098858 w 192"/>
                <a:gd name="T87" fmla="*/ 658828852 h 192"/>
                <a:gd name="T88" fmla="*/ 170098858 w 192"/>
                <a:gd name="T89" fmla="*/ 421486530 h 19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2" h="192">
                  <a:moveTo>
                    <a:pt x="129" y="25"/>
                  </a:moveTo>
                  <a:cubicBezTo>
                    <a:pt x="129" y="11"/>
                    <a:pt x="129" y="11"/>
                    <a:pt x="129" y="11"/>
                  </a:cubicBezTo>
                  <a:cubicBezTo>
                    <a:pt x="129" y="5"/>
                    <a:pt x="124" y="0"/>
                    <a:pt x="118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68" y="0"/>
                    <a:pt x="62" y="5"/>
                    <a:pt x="62" y="11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2" y="25"/>
                    <a:pt x="192" y="25"/>
                    <a:pt x="192" y="25"/>
                  </a:cubicBezTo>
                  <a:lnTo>
                    <a:pt x="129" y="25"/>
                  </a:lnTo>
                  <a:close/>
                  <a:moveTo>
                    <a:pt x="113" y="25"/>
                  </a:moveTo>
                  <a:cubicBezTo>
                    <a:pt x="78" y="25"/>
                    <a:pt x="78" y="25"/>
                    <a:pt x="78" y="25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113" y="16"/>
                    <a:pt x="113" y="16"/>
                    <a:pt x="113" y="16"/>
                  </a:cubicBezTo>
                  <a:lnTo>
                    <a:pt x="113" y="25"/>
                  </a:lnTo>
                  <a:close/>
                  <a:moveTo>
                    <a:pt x="18" y="83"/>
                  </a:moveTo>
                  <a:cubicBezTo>
                    <a:pt x="18" y="181"/>
                    <a:pt x="18" y="181"/>
                    <a:pt x="18" y="181"/>
                  </a:cubicBezTo>
                  <a:cubicBezTo>
                    <a:pt x="18" y="187"/>
                    <a:pt x="23" y="192"/>
                    <a:pt x="30" y="192"/>
                  </a:cubicBezTo>
                  <a:cubicBezTo>
                    <a:pt x="162" y="192"/>
                    <a:pt x="162" y="192"/>
                    <a:pt x="162" y="192"/>
                  </a:cubicBezTo>
                  <a:cubicBezTo>
                    <a:pt x="169" y="192"/>
                    <a:pt x="174" y="187"/>
                    <a:pt x="174" y="181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19" y="83"/>
                    <a:pt x="18" y="83"/>
                    <a:pt x="18" y="83"/>
                  </a:cubicBezTo>
                  <a:close/>
                  <a:moveTo>
                    <a:pt x="133" y="103"/>
                  </a:moveTo>
                  <a:cubicBezTo>
                    <a:pt x="133" y="98"/>
                    <a:pt x="137" y="94"/>
                    <a:pt x="142" y="94"/>
                  </a:cubicBezTo>
                  <a:cubicBezTo>
                    <a:pt x="147" y="94"/>
                    <a:pt x="151" y="98"/>
                    <a:pt x="151" y="103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6"/>
                    <a:pt x="147" y="170"/>
                    <a:pt x="142" y="170"/>
                  </a:cubicBezTo>
                  <a:cubicBezTo>
                    <a:pt x="137" y="170"/>
                    <a:pt x="133" y="166"/>
                    <a:pt x="133" y="161"/>
                  </a:cubicBezTo>
                  <a:lnTo>
                    <a:pt x="133" y="103"/>
                  </a:lnTo>
                  <a:close/>
                  <a:moveTo>
                    <a:pt x="87" y="103"/>
                  </a:moveTo>
                  <a:cubicBezTo>
                    <a:pt x="87" y="98"/>
                    <a:pt x="91" y="94"/>
                    <a:pt x="96" y="94"/>
                  </a:cubicBezTo>
                  <a:cubicBezTo>
                    <a:pt x="101" y="94"/>
                    <a:pt x="105" y="98"/>
                    <a:pt x="105" y="103"/>
                  </a:cubicBezTo>
                  <a:cubicBezTo>
                    <a:pt x="105" y="161"/>
                    <a:pt x="105" y="161"/>
                    <a:pt x="105" y="161"/>
                  </a:cubicBezTo>
                  <a:cubicBezTo>
                    <a:pt x="105" y="166"/>
                    <a:pt x="101" y="170"/>
                    <a:pt x="96" y="170"/>
                  </a:cubicBezTo>
                  <a:cubicBezTo>
                    <a:pt x="91" y="170"/>
                    <a:pt x="87" y="166"/>
                    <a:pt x="87" y="161"/>
                  </a:cubicBezTo>
                  <a:lnTo>
                    <a:pt x="87" y="103"/>
                  </a:lnTo>
                  <a:close/>
                  <a:moveTo>
                    <a:pt x="41" y="103"/>
                  </a:moveTo>
                  <a:cubicBezTo>
                    <a:pt x="41" y="98"/>
                    <a:pt x="45" y="94"/>
                    <a:pt x="50" y="94"/>
                  </a:cubicBezTo>
                  <a:cubicBezTo>
                    <a:pt x="55" y="94"/>
                    <a:pt x="59" y="98"/>
                    <a:pt x="59" y="103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59" y="166"/>
                    <a:pt x="55" y="170"/>
                    <a:pt x="50" y="170"/>
                  </a:cubicBezTo>
                  <a:cubicBezTo>
                    <a:pt x="45" y="170"/>
                    <a:pt x="41" y="166"/>
                    <a:pt x="41" y="161"/>
                  </a:cubicBezTo>
                  <a:lnTo>
                    <a:pt x="41" y="1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28663" y="2101850"/>
            <a:ext cx="3773487" cy="1154113"/>
            <a:chOff x="728870" y="2101782"/>
            <a:chExt cx="3773372" cy="1154162"/>
          </a:xfrm>
        </p:grpSpPr>
        <p:sp>
          <p:nvSpPr>
            <p:cNvPr id="13" name="Oval 12"/>
            <p:cNvSpPr/>
            <p:nvPr/>
          </p:nvSpPr>
          <p:spPr>
            <a:xfrm>
              <a:off x="3327528" y="2168460"/>
              <a:ext cx="795314" cy="79537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262443" y="2101782"/>
              <a:ext cx="927072" cy="927139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8870" y="2471686"/>
              <a:ext cx="2254181" cy="7842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05096" y="2101782"/>
              <a:ext cx="1877956" cy="3699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Media Social</a:t>
              </a:r>
            </a:p>
          </p:txBody>
        </p:sp>
        <p:sp>
          <p:nvSpPr>
            <p:cNvPr id="32" name="Isosceles Triangle 31"/>
            <p:cNvSpPr/>
            <p:nvPr/>
          </p:nvSpPr>
          <p:spPr>
            <a:xfrm rot="7402725">
              <a:off x="4122029" y="2755075"/>
              <a:ext cx="503259" cy="257167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4592" name="Freeform 23"/>
            <p:cNvSpPr>
              <a:spLocks noEditPoints="1"/>
            </p:cNvSpPr>
            <p:nvPr/>
          </p:nvSpPr>
          <p:spPr bwMode="auto">
            <a:xfrm>
              <a:off x="3525425" y="2356678"/>
              <a:ext cx="399112" cy="417860"/>
            </a:xfrm>
            <a:custGeom>
              <a:avLst/>
              <a:gdLst>
                <a:gd name="T0" fmla="*/ 381473693 w 196"/>
                <a:gd name="T1" fmla="*/ 464948359 h 206"/>
                <a:gd name="T2" fmla="*/ 41464886 w 196"/>
                <a:gd name="T3" fmla="*/ 193386014 h 206"/>
                <a:gd name="T4" fmla="*/ 302691835 w 196"/>
                <a:gd name="T5" fmla="*/ 193386014 h 206"/>
                <a:gd name="T6" fmla="*/ 389767485 w 196"/>
                <a:gd name="T7" fmla="*/ 279791754 h 206"/>
                <a:gd name="T8" fmla="*/ 389767485 w 196"/>
                <a:gd name="T9" fmla="*/ 444375854 h 206"/>
                <a:gd name="T10" fmla="*/ 385621607 w 196"/>
                <a:gd name="T11" fmla="*/ 464948359 h 206"/>
                <a:gd name="T12" fmla="*/ 381473693 w 196"/>
                <a:gd name="T13" fmla="*/ 464948359 h 206"/>
                <a:gd name="T14" fmla="*/ 812706064 w 196"/>
                <a:gd name="T15" fmla="*/ 238646743 h 206"/>
                <a:gd name="T16" fmla="*/ 738070084 w 196"/>
                <a:gd name="T17" fmla="*/ 259219248 h 206"/>
                <a:gd name="T18" fmla="*/ 733924206 w 196"/>
                <a:gd name="T19" fmla="*/ 292136880 h 206"/>
                <a:gd name="T20" fmla="*/ 0 w 196"/>
                <a:gd name="T21" fmla="*/ 539013030 h 206"/>
                <a:gd name="T22" fmla="*/ 182445091 w 196"/>
                <a:gd name="T23" fmla="*/ 460834670 h 206"/>
                <a:gd name="T24" fmla="*/ 381473693 w 196"/>
                <a:gd name="T25" fmla="*/ 514324807 h 206"/>
                <a:gd name="T26" fmla="*/ 385621607 w 196"/>
                <a:gd name="T27" fmla="*/ 514324807 h 206"/>
                <a:gd name="T28" fmla="*/ 422938579 w 196"/>
                <a:gd name="T29" fmla="*/ 514324807 h 206"/>
                <a:gd name="T30" fmla="*/ 435378249 w 196"/>
                <a:gd name="T31" fmla="*/ 477293485 h 206"/>
                <a:gd name="T32" fmla="*/ 439524126 w 196"/>
                <a:gd name="T33" fmla="*/ 444375854 h 206"/>
                <a:gd name="T34" fmla="*/ 439524126 w 196"/>
                <a:gd name="T35" fmla="*/ 279791754 h 206"/>
                <a:gd name="T36" fmla="*/ 302691835 w 196"/>
                <a:gd name="T37" fmla="*/ 144011595 h 206"/>
                <a:gd name="T38" fmla="*/ 281958374 w 196"/>
                <a:gd name="T39" fmla="*/ 144011595 h 206"/>
                <a:gd name="T40" fmla="*/ 501722473 w 196"/>
                <a:gd name="T41" fmla="*/ 0 h 206"/>
                <a:gd name="T42" fmla="*/ 717336623 w 196"/>
                <a:gd name="T43" fmla="*/ 135782187 h 206"/>
                <a:gd name="T44" fmla="*/ 791974639 w 196"/>
                <a:gd name="T45" fmla="*/ 135782187 h 206"/>
                <a:gd name="T46" fmla="*/ 754655631 w 196"/>
                <a:gd name="T47" fmla="*/ 193386014 h 206"/>
                <a:gd name="T48" fmla="*/ 812706064 w 196"/>
                <a:gd name="T49" fmla="*/ 238646743 h 206"/>
                <a:gd name="T50" fmla="*/ 667579981 w 196"/>
                <a:gd name="T51" fmla="*/ 189272324 h 206"/>
                <a:gd name="T52" fmla="*/ 580504331 w 196"/>
                <a:gd name="T53" fmla="*/ 98750866 h 206"/>
                <a:gd name="T54" fmla="*/ 489282804 w 196"/>
                <a:gd name="T55" fmla="*/ 189272324 h 206"/>
                <a:gd name="T56" fmla="*/ 580504331 w 196"/>
                <a:gd name="T57" fmla="*/ 275678064 h 206"/>
                <a:gd name="T58" fmla="*/ 667579981 w 196"/>
                <a:gd name="T59" fmla="*/ 189272324 h 206"/>
                <a:gd name="T60" fmla="*/ 580504331 w 196"/>
                <a:gd name="T61" fmla="*/ 152241003 h 206"/>
                <a:gd name="T62" fmla="*/ 543185323 w 196"/>
                <a:gd name="T63" fmla="*/ 189272324 h 206"/>
                <a:gd name="T64" fmla="*/ 580504331 w 196"/>
                <a:gd name="T65" fmla="*/ 226303645 h 206"/>
                <a:gd name="T66" fmla="*/ 617823340 w 196"/>
                <a:gd name="T67" fmla="*/ 189272324 h 206"/>
                <a:gd name="T68" fmla="*/ 580504331 w 196"/>
                <a:gd name="T69" fmla="*/ 152241003 h 2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" h="206">
                  <a:moveTo>
                    <a:pt x="92" y="113"/>
                  </a:moveTo>
                  <a:cubicBezTo>
                    <a:pt x="52" y="113"/>
                    <a:pt x="18" y="85"/>
                    <a:pt x="10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84" y="47"/>
                    <a:pt x="94" y="56"/>
                    <a:pt x="94" y="6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10"/>
                    <a:pt x="93" y="111"/>
                    <a:pt x="93" y="113"/>
                  </a:cubicBezTo>
                  <a:cubicBezTo>
                    <a:pt x="93" y="113"/>
                    <a:pt x="92" y="113"/>
                    <a:pt x="92" y="113"/>
                  </a:cubicBezTo>
                  <a:close/>
                  <a:moveTo>
                    <a:pt x="196" y="58"/>
                  </a:moveTo>
                  <a:cubicBezTo>
                    <a:pt x="178" y="63"/>
                    <a:pt x="178" y="63"/>
                    <a:pt x="178" y="63"/>
                  </a:cubicBezTo>
                  <a:cubicBezTo>
                    <a:pt x="178" y="66"/>
                    <a:pt x="178" y="69"/>
                    <a:pt x="177" y="71"/>
                  </a:cubicBezTo>
                  <a:cubicBezTo>
                    <a:pt x="149" y="206"/>
                    <a:pt x="0" y="131"/>
                    <a:pt x="0" y="131"/>
                  </a:cubicBezTo>
                  <a:cubicBezTo>
                    <a:pt x="21" y="130"/>
                    <a:pt x="35" y="122"/>
                    <a:pt x="44" y="112"/>
                  </a:cubicBezTo>
                  <a:cubicBezTo>
                    <a:pt x="58" y="121"/>
                    <a:pt x="75" y="125"/>
                    <a:pt x="92" y="125"/>
                  </a:cubicBezTo>
                  <a:cubicBezTo>
                    <a:pt x="92" y="125"/>
                    <a:pt x="93" y="125"/>
                    <a:pt x="93" y="125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5" y="116"/>
                    <a:pt x="105" y="116"/>
                    <a:pt x="105" y="116"/>
                  </a:cubicBezTo>
                  <a:cubicBezTo>
                    <a:pt x="105" y="114"/>
                    <a:pt x="106" y="111"/>
                    <a:pt x="106" y="10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6" y="50"/>
                    <a:pt x="91" y="35"/>
                    <a:pt x="73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7" y="14"/>
                    <a:pt x="97" y="0"/>
                    <a:pt x="121" y="0"/>
                  </a:cubicBezTo>
                  <a:cubicBezTo>
                    <a:pt x="144" y="0"/>
                    <a:pt x="164" y="14"/>
                    <a:pt x="173" y="33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82" y="47"/>
                    <a:pt x="182" y="47"/>
                    <a:pt x="182" y="47"/>
                  </a:cubicBezTo>
                  <a:lnTo>
                    <a:pt x="196" y="58"/>
                  </a:lnTo>
                  <a:close/>
                  <a:moveTo>
                    <a:pt x="161" y="46"/>
                  </a:moveTo>
                  <a:cubicBezTo>
                    <a:pt x="161" y="34"/>
                    <a:pt x="152" y="24"/>
                    <a:pt x="140" y="24"/>
                  </a:cubicBezTo>
                  <a:cubicBezTo>
                    <a:pt x="128" y="24"/>
                    <a:pt x="118" y="34"/>
                    <a:pt x="118" y="46"/>
                  </a:cubicBezTo>
                  <a:cubicBezTo>
                    <a:pt x="118" y="58"/>
                    <a:pt x="128" y="67"/>
                    <a:pt x="140" y="67"/>
                  </a:cubicBezTo>
                  <a:cubicBezTo>
                    <a:pt x="152" y="67"/>
                    <a:pt x="161" y="58"/>
                    <a:pt x="161" y="46"/>
                  </a:cubicBezTo>
                  <a:close/>
                  <a:moveTo>
                    <a:pt x="140" y="37"/>
                  </a:moveTo>
                  <a:cubicBezTo>
                    <a:pt x="135" y="37"/>
                    <a:pt x="131" y="41"/>
                    <a:pt x="131" y="46"/>
                  </a:cubicBezTo>
                  <a:cubicBezTo>
                    <a:pt x="131" y="50"/>
                    <a:pt x="135" y="55"/>
                    <a:pt x="140" y="55"/>
                  </a:cubicBezTo>
                  <a:cubicBezTo>
                    <a:pt x="145" y="55"/>
                    <a:pt x="149" y="50"/>
                    <a:pt x="149" y="46"/>
                  </a:cubicBezTo>
                  <a:cubicBezTo>
                    <a:pt x="149" y="41"/>
                    <a:pt x="145" y="37"/>
                    <a:pt x="140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47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216C8A38-3DDD-4CEA-9F53-1198EFC35793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15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2975" y="5178425"/>
            <a:ext cx="10306050" cy="121930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consectetur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, from a Lorem Ipsum passage, and going through the cites of the word in classical literature, discovered the undoubtable source. Lorem Ipsum comes from sections 1.10.32 and 1.10.33 of "de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Finibus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Bonorum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 et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Malorum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" (The Extremes of Good and Evil) by Cicero, written in 45 BC. This book is a treatise on the theory of ethics, very popular during the Renaissance. </a:t>
            </a:r>
          </a:p>
        </p:txBody>
      </p: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1682750" y="1965325"/>
            <a:ext cx="9144000" cy="2844800"/>
            <a:chOff x="1683026" y="1965663"/>
            <a:chExt cx="9144000" cy="2844004"/>
          </a:xfrm>
        </p:grpSpPr>
        <p:sp>
          <p:nvSpPr>
            <p:cNvPr id="8" name="Right Arrow 7"/>
            <p:cNvSpPr/>
            <p:nvPr/>
          </p:nvSpPr>
          <p:spPr>
            <a:xfrm>
              <a:off x="1683026" y="2756017"/>
              <a:ext cx="9144000" cy="1312496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" name="Rectangle: Rounded Corners 2"/>
            <p:cNvSpPr/>
            <p:nvPr/>
          </p:nvSpPr>
          <p:spPr>
            <a:xfrm>
              <a:off x="2197376" y="2786171"/>
              <a:ext cx="1517650" cy="1252187"/>
            </a:xfrm>
            <a:prstGeom prst="roundRect">
              <a:avLst>
                <a:gd name="adj" fmla="val 10000"/>
              </a:avLst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Shape 19"/>
            <p:cNvSpPr/>
            <p:nvPr/>
          </p:nvSpPr>
          <p:spPr>
            <a:xfrm>
              <a:off x="3019701" y="2975030"/>
              <a:ext cx="1833563" cy="1834637"/>
            </a:xfrm>
            <a:prstGeom prst="leftCircularArrow">
              <a:avLst>
                <a:gd name="adj1" fmla="val 4026"/>
                <a:gd name="adj2" fmla="val 505947"/>
                <a:gd name="adj3" fmla="val 2281457"/>
                <a:gd name="adj4" fmla="val 9024489"/>
                <a:gd name="adj5" fmla="val 469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: Shape 20"/>
            <p:cNvSpPr/>
            <p:nvPr/>
          </p:nvSpPr>
          <p:spPr>
            <a:xfrm>
              <a:off x="2533926" y="3770146"/>
              <a:ext cx="1349375" cy="536425"/>
            </a:xfrm>
            <a:custGeom>
              <a:avLst/>
              <a:gdLst>
                <a:gd name="connsiteX0" fmla="*/ 0 w 1348510"/>
                <a:gd name="connsiteY0" fmla="*/ 53626 h 536258"/>
                <a:gd name="connsiteX1" fmla="*/ 53626 w 1348510"/>
                <a:gd name="connsiteY1" fmla="*/ 0 h 536258"/>
                <a:gd name="connsiteX2" fmla="*/ 1294884 w 1348510"/>
                <a:gd name="connsiteY2" fmla="*/ 0 h 536258"/>
                <a:gd name="connsiteX3" fmla="*/ 1348510 w 1348510"/>
                <a:gd name="connsiteY3" fmla="*/ 53626 h 536258"/>
                <a:gd name="connsiteX4" fmla="*/ 1348510 w 1348510"/>
                <a:gd name="connsiteY4" fmla="*/ 482632 h 536258"/>
                <a:gd name="connsiteX5" fmla="*/ 1294884 w 1348510"/>
                <a:gd name="connsiteY5" fmla="*/ 536258 h 536258"/>
                <a:gd name="connsiteX6" fmla="*/ 53626 w 1348510"/>
                <a:gd name="connsiteY6" fmla="*/ 536258 h 536258"/>
                <a:gd name="connsiteX7" fmla="*/ 0 w 1348510"/>
                <a:gd name="connsiteY7" fmla="*/ 482632 h 536258"/>
                <a:gd name="connsiteX8" fmla="*/ 0 w 1348510"/>
                <a:gd name="connsiteY8" fmla="*/ 53626 h 536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8510" h="536258">
                  <a:moveTo>
                    <a:pt x="0" y="53626"/>
                  </a:moveTo>
                  <a:cubicBezTo>
                    <a:pt x="0" y="24009"/>
                    <a:pt x="24009" y="0"/>
                    <a:pt x="53626" y="0"/>
                  </a:cubicBezTo>
                  <a:lnTo>
                    <a:pt x="1294884" y="0"/>
                  </a:lnTo>
                  <a:cubicBezTo>
                    <a:pt x="1324501" y="0"/>
                    <a:pt x="1348510" y="24009"/>
                    <a:pt x="1348510" y="53626"/>
                  </a:cubicBezTo>
                  <a:lnTo>
                    <a:pt x="1348510" y="482632"/>
                  </a:lnTo>
                  <a:cubicBezTo>
                    <a:pt x="1348510" y="512249"/>
                    <a:pt x="1324501" y="536258"/>
                    <a:pt x="1294884" y="536258"/>
                  </a:cubicBezTo>
                  <a:lnTo>
                    <a:pt x="53626" y="536258"/>
                  </a:lnTo>
                  <a:cubicBezTo>
                    <a:pt x="24009" y="536258"/>
                    <a:pt x="0" y="512249"/>
                    <a:pt x="0" y="482632"/>
                  </a:cubicBezTo>
                  <a:lnTo>
                    <a:pt x="0" y="536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8566" tIns="30946" rIns="38566" bIns="30946" anchor="ctr"/>
            <a:lstStyle>
              <a:lvl1pPr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id-ID" altLang="zh-CN" sz="12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Identify</a:t>
              </a:r>
              <a:endParaRPr lang="en-US" altLang="zh-CN" sz="1200" b="1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Rectangle: Rounded Corners 21"/>
            <p:cNvSpPr/>
            <p:nvPr/>
          </p:nvSpPr>
          <p:spPr>
            <a:xfrm>
              <a:off x="4234139" y="2786171"/>
              <a:ext cx="1517650" cy="1252187"/>
            </a:xfrm>
            <a:prstGeom prst="roundRect">
              <a:avLst>
                <a:gd name="adj" fmla="val 10000"/>
              </a:avLst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Arrow: Circular 22"/>
            <p:cNvSpPr/>
            <p:nvPr/>
          </p:nvSpPr>
          <p:spPr>
            <a:xfrm>
              <a:off x="5043764" y="1965663"/>
              <a:ext cx="2028825" cy="2028257"/>
            </a:xfrm>
            <a:prstGeom prst="circularArrow">
              <a:avLst>
                <a:gd name="adj1" fmla="val 3642"/>
                <a:gd name="adj2" fmla="val 453361"/>
                <a:gd name="adj3" fmla="val 19371128"/>
                <a:gd name="adj4" fmla="val 12575511"/>
                <a:gd name="adj5" fmla="val 424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: Shape 23"/>
            <p:cNvSpPr/>
            <p:nvPr/>
          </p:nvSpPr>
          <p:spPr>
            <a:xfrm>
              <a:off x="4572276" y="2517958"/>
              <a:ext cx="1347788" cy="536425"/>
            </a:xfrm>
            <a:custGeom>
              <a:avLst/>
              <a:gdLst>
                <a:gd name="connsiteX0" fmla="*/ 0 w 1348510"/>
                <a:gd name="connsiteY0" fmla="*/ 53626 h 536258"/>
                <a:gd name="connsiteX1" fmla="*/ 53626 w 1348510"/>
                <a:gd name="connsiteY1" fmla="*/ 0 h 536258"/>
                <a:gd name="connsiteX2" fmla="*/ 1294884 w 1348510"/>
                <a:gd name="connsiteY2" fmla="*/ 0 h 536258"/>
                <a:gd name="connsiteX3" fmla="*/ 1348510 w 1348510"/>
                <a:gd name="connsiteY3" fmla="*/ 53626 h 536258"/>
                <a:gd name="connsiteX4" fmla="*/ 1348510 w 1348510"/>
                <a:gd name="connsiteY4" fmla="*/ 482632 h 536258"/>
                <a:gd name="connsiteX5" fmla="*/ 1294884 w 1348510"/>
                <a:gd name="connsiteY5" fmla="*/ 536258 h 536258"/>
                <a:gd name="connsiteX6" fmla="*/ 53626 w 1348510"/>
                <a:gd name="connsiteY6" fmla="*/ 536258 h 536258"/>
                <a:gd name="connsiteX7" fmla="*/ 0 w 1348510"/>
                <a:gd name="connsiteY7" fmla="*/ 482632 h 536258"/>
                <a:gd name="connsiteX8" fmla="*/ 0 w 1348510"/>
                <a:gd name="connsiteY8" fmla="*/ 53626 h 536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8510" h="536258">
                  <a:moveTo>
                    <a:pt x="0" y="53626"/>
                  </a:moveTo>
                  <a:cubicBezTo>
                    <a:pt x="0" y="24009"/>
                    <a:pt x="24009" y="0"/>
                    <a:pt x="53626" y="0"/>
                  </a:cubicBezTo>
                  <a:lnTo>
                    <a:pt x="1294884" y="0"/>
                  </a:lnTo>
                  <a:cubicBezTo>
                    <a:pt x="1324501" y="0"/>
                    <a:pt x="1348510" y="24009"/>
                    <a:pt x="1348510" y="53626"/>
                  </a:cubicBezTo>
                  <a:lnTo>
                    <a:pt x="1348510" y="482632"/>
                  </a:lnTo>
                  <a:cubicBezTo>
                    <a:pt x="1348510" y="512249"/>
                    <a:pt x="1324501" y="536258"/>
                    <a:pt x="1294884" y="536258"/>
                  </a:cubicBezTo>
                  <a:lnTo>
                    <a:pt x="53626" y="536258"/>
                  </a:lnTo>
                  <a:cubicBezTo>
                    <a:pt x="24009" y="536258"/>
                    <a:pt x="0" y="512249"/>
                    <a:pt x="0" y="482632"/>
                  </a:cubicBezTo>
                  <a:lnTo>
                    <a:pt x="0" y="536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8566" tIns="30946" rIns="38566" bIns="30946" anchor="ctr"/>
            <a:lstStyle>
              <a:lvl1pPr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id-ID" altLang="zh-CN" sz="12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Review &amp; Update</a:t>
              </a:r>
              <a:endParaRPr lang="en-US" altLang="zh-CN" sz="1200" b="1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5" name="Rectangle: Rounded Corners 24"/>
            <p:cNvSpPr/>
            <p:nvPr/>
          </p:nvSpPr>
          <p:spPr>
            <a:xfrm>
              <a:off x="6272489" y="2786171"/>
              <a:ext cx="1516062" cy="1252187"/>
            </a:xfrm>
            <a:prstGeom prst="roundRect">
              <a:avLst>
                <a:gd name="adj" fmla="val 10000"/>
              </a:avLst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Shape 25"/>
            <p:cNvSpPr/>
            <p:nvPr/>
          </p:nvSpPr>
          <p:spPr>
            <a:xfrm>
              <a:off x="7094814" y="2975030"/>
              <a:ext cx="1833562" cy="1834637"/>
            </a:xfrm>
            <a:prstGeom prst="leftCircularArrow">
              <a:avLst>
                <a:gd name="adj1" fmla="val 4026"/>
                <a:gd name="adj2" fmla="val 505947"/>
                <a:gd name="adj3" fmla="val 2281457"/>
                <a:gd name="adj4" fmla="val 9024489"/>
                <a:gd name="adj5" fmla="val 469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: Shape 26"/>
            <p:cNvSpPr/>
            <p:nvPr/>
          </p:nvSpPr>
          <p:spPr>
            <a:xfrm>
              <a:off x="6609039" y="3770146"/>
              <a:ext cx="1347787" cy="536425"/>
            </a:xfrm>
            <a:custGeom>
              <a:avLst/>
              <a:gdLst>
                <a:gd name="connsiteX0" fmla="*/ 0 w 1348510"/>
                <a:gd name="connsiteY0" fmla="*/ 53626 h 536258"/>
                <a:gd name="connsiteX1" fmla="*/ 53626 w 1348510"/>
                <a:gd name="connsiteY1" fmla="*/ 0 h 536258"/>
                <a:gd name="connsiteX2" fmla="*/ 1294884 w 1348510"/>
                <a:gd name="connsiteY2" fmla="*/ 0 h 536258"/>
                <a:gd name="connsiteX3" fmla="*/ 1348510 w 1348510"/>
                <a:gd name="connsiteY3" fmla="*/ 53626 h 536258"/>
                <a:gd name="connsiteX4" fmla="*/ 1348510 w 1348510"/>
                <a:gd name="connsiteY4" fmla="*/ 482632 h 536258"/>
                <a:gd name="connsiteX5" fmla="*/ 1294884 w 1348510"/>
                <a:gd name="connsiteY5" fmla="*/ 536258 h 536258"/>
                <a:gd name="connsiteX6" fmla="*/ 53626 w 1348510"/>
                <a:gd name="connsiteY6" fmla="*/ 536258 h 536258"/>
                <a:gd name="connsiteX7" fmla="*/ 0 w 1348510"/>
                <a:gd name="connsiteY7" fmla="*/ 482632 h 536258"/>
                <a:gd name="connsiteX8" fmla="*/ 0 w 1348510"/>
                <a:gd name="connsiteY8" fmla="*/ 53626 h 536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8510" h="536258">
                  <a:moveTo>
                    <a:pt x="0" y="53626"/>
                  </a:moveTo>
                  <a:cubicBezTo>
                    <a:pt x="0" y="24009"/>
                    <a:pt x="24009" y="0"/>
                    <a:pt x="53626" y="0"/>
                  </a:cubicBezTo>
                  <a:lnTo>
                    <a:pt x="1294884" y="0"/>
                  </a:lnTo>
                  <a:cubicBezTo>
                    <a:pt x="1324501" y="0"/>
                    <a:pt x="1348510" y="24009"/>
                    <a:pt x="1348510" y="53626"/>
                  </a:cubicBezTo>
                  <a:lnTo>
                    <a:pt x="1348510" y="482632"/>
                  </a:lnTo>
                  <a:cubicBezTo>
                    <a:pt x="1348510" y="512249"/>
                    <a:pt x="1324501" y="536258"/>
                    <a:pt x="1294884" y="536258"/>
                  </a:cubicBezTo>
                  <a:lnTo>
                    <a:pt x="53626" y="536258"/>
                  </a:lnTo>
                  <a:cubicBezTo>
                    <a:pt x="24009" y="536258"/>
                    <a:pt x="0" y="512249"/>
                    <a:pt x="0" y="482632"/>
                  </a:cubicBezTo>
                  <a:lnTo>
                    <a:pt x="0" y="536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8566" tIns="30946" rIns="38566" bIns="30946" anchor="ctr"/>
            <a:lstStyle>
              <a:lvl1pPr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id-ID" altLang="zh-CN" sz="12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Design To-Be</a:t>
              </a:r>
              <a:endParaRPr lang="en-US" altLang="zh-CN" sz="1200" b="1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8" name="Rectangle: Rounded Corners 27"/>
            <p:cNvSpPr/>
            <p:nvPr/>
          </p:nvSpPr>
          <p:spPr>
            <a:xfrm>
              <a:off x="8309251" y="2786171"/>
              <a:ext cx="1517650" cy="1252187"/>
            </a:xfrm>
            <a:prstGeom prst="roundRect">
              <a:avLst>
                <a:gd name="adj" fmla="val 10000"/>
              </a:avLst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: Shape 28"/>
            <p:cNvSpPr/>
            <p:nvPr/>
          </p:nvSpPr>
          <p:spPr>
            <a:xfrm>
              <a:off x="8645801" y="2517958"/>
              <a:ext cx="1349375" cy="536425"/>
            </a:xfrm>
            <a:custGeom>
              <a:avLst/>
              <a:gdLst>
                <a:gd name="connsiteX0" fmla="*/ 0 w 1348510"/>
                <a:gd name="connsiteY0" fmla="*/ 53626 h 536258"/>
                <a:gd name="connsiteX1" fmla="*/ 53626 w 1348510"/>
                <a:gd name="connsiteY1" fmla="*/ 0 h 536258"/>
                <a:gd name="connsiteX2" fmla="*/ 1294884 w 1348510"/>
                <a:gd name="connsiteY2" fmla="*/ 0 h 536258"/>
                <a:gd name="connsiteX3" fmla="*/ 1348510 w 1348510"/>
                <a:gd name="connsiteY3" fmla="*/ 53626 h 536258"/>
                <a:gd name="connsiteX4" fmla="*/ 1348510 w 1348510"/>
                <a:gd name="connsiteY4" fmla="*/ 482632 h 536258"/>
                <a:gd name="connsiteX5" fmla="*/ 1294884 w 1348510"/>
                <a:gd name="connsiteY5" fmla="*/ 536258 h 536258"/>
                <a:gd name="connsiteX6" fmla="*/ 53626 w 1348510"/>
                <a:gd name="connsiteY6" fmla="*/ 536258 h 536258"/>
                <a:gd name="connsiteX7" fmla="*/ 0 w 1348510"/>
                <a:gd name="connsiteY7" fmla="*/ 482632 h 536258"/>
                <a:gd name="connsiteX8" fmla="*/ 0 w 1348510"/>
                <a:gd name="connsiteY8" fmla="*/ 53626 h 536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8510" h="536258">
                  <a:moveTo>
                    <a:pt x="0" y="53626"/>
                  </a:moveTo>
                  <a:cubicBezTo>
                    <a:pt x="0" y="24009"/>
                    <a:pt x="24009" y="0"/>
                    <a:pt x="53626" y="0"/>
                  </a:cubicBezTo>
                  <a:lnTo>
                    <a:pt x="1294884" y="0"/>
                  </a:lnTo>
                  <a:cubicBezTo>
                    <a:pt x="1324501" y="0"/>
                    <a:pt x="1348510" y="24009"/>
                    <a:pt x="1348510" y="53626"/>
                  </a:cubicBezTo>
                  <a:lnTo>
                    <a:pt x="1348510" y="482632"/>
                  </a:lnTo>
                  <a:cubicBezTo>
                    <a:pt x="1348510" y="512249"/>
                    <a:pt x="1324501" y="536258"/>
                    <a:pt x="1294884" y="536258"/>
                  </a:cubicBezTo>
                  <a:lnTo>
                    <a:pt x="53626" y="536258"/>
                  </a:lnTo>
                  <a:cubicBezTo>
                    <a:pt x="24009" y="536258"/>
                    <a:pt x="0" y="512249"/>
                    <a:pt x="0" y="482632"/>
                  </a:cubicBezTo>
                  <a:lnTo>
                    <a:pt x="0" y="536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8566" tIns="30946" rIns="38566" bIns="30946" anchor="ctr"/>
            <a:lstStyle>
              <a:lvl1pPr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5334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533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id-ID" altLang="zh-CN" sz="12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Test &amp; Implement</a:t>
              </a:r>
              <a:endParaRPr lang="en-US" altLang="zh-CN" sz="1200" b="1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8844239" y="3209915"/>
              <a:ext cx="495300" cy="404700"/>
            </a:xfrm>
            <a:custGeom>
              <a:avLst/>
              <a:gdLst>
                <a:gd name="T0" fmla="*/ 146 w 199"/>
                <a:gd name="T1" fmla="*/ 111 h 163"/>
                <a:gd name="T2" fmla="*/ 132 w 199"/>
                <a:gd name="T3" fmla="*/ 129 h 163"/>
                <a:gd name="T4" fmla="*/ 122 w 199"/>
                <a:gd name="T5" fmla="*/ 142 h 163"/>
                <a:gd name="T6" fmla="*/ 108 w 199"/>
                <a:gd name="T7" fmla="*/ 160 h 163"/>
                <a:gd name="T8" fmla="*/ 99 w 199"/>
                <a:gd name="T9" fmla="*/ 160 h 163"/>
                <a:gd name="T10" fmla="*/ 85 w 199"/>
                <a:gd name="T11" fmla="*/ 142 h 163"/>
                <a:gd name="T12" fmla="*/ 75 w 199"/>
                <a:gd name="T13" fmla="*/ 129 h 163"/>
                <a:gd name="T14" fmla="*/ 61 w 199"/>
                <a:gd name="T15" fmla="*/ 111 h 163"/>
                <a:gd name="T16" fmla="*/ 64 w 199"/>
                <a:gd name="T17" fmla="*/ 105 h 163"/>
                <a:gd name="T18" fmla="*/ 87 w 199"/>
                <a:gd name="T19" fmla="*/ 105 h 163"/>
                <a:gd name="T20" fmla="*/ 87 w 199"/>
                <a:gd name="T21" fmla="*/ 53 h 163"/>
                <a:gd name="T22" fmla="*/ 93 w 199"/>
                <a:gd name="T23" fmla="*/ 47 h 163"/>
                <a:gd name="T24" fmla="*/ 114 w 199"/>
                <a:gd name="T25" fmla="*/ 47 h 163"/>
                <a:gd name="T26" fmla="*/ 120 w 199"/>
                <a:gd name="T27" fmla="*/ 53 h 163"/>
                <a:gd name="T28" fmla="*/ 120 w 199"/>
                <a:gd name="T29" fmla="*/ 105 h 163"/>
                <a:gd name="T30" fmla="*/ 143 w 199"/>
                <a:gd name="T31" fmla="*/ 105 h 163"/>
                <a:gd name="T32" fmla="*/ 146 w 199"/>
                <a:gd name="T33" fmla="*/ 111 h 163"/>
                <a:gd name="T34" fmla="*/ 184 w 199"/>
                <a:gd name="T35" fmla="*/ 61 h 163"/>
                <a:gd name="T36" fmla="*/ 185 w 199"/>
                <a:gd name="T37" fmla="*/ 52 h 163"/>
                <a:gd name="T38" fmla="*/ 132 w 199"/>
                <a:gd name="T39" fmla="*/ 0 h 163"/>
                <a:gd name="T40" fmla="*/ 86 w 199"/>
                <a:gd name="T41" fmla="*/ 26 h 163"/>
                <a:gd name="T42" fmla="*/ 68 w 199"/>
                <a:gd name="T43" fmla="*/ 20 h 163"/>
                <a:gd name="T44" fmla="*/ 35 w 199"/>
                <a:gd name="T45" fmla="*/ 54 h 163"/>
                <a:gd name="T46" fmla="*/ 35 w 199"/>
                <a:gd name="T47" fmla="*/ 54 h 163"/>
                <a:gd name="T48" fmla="*/ 0 w 199"/>
                <a:gd name="T49" fmla="*/ 92 h 163"/>
                <a:gd name="T50" fmla="*/ 38 w 199"/>
                <a:gd name="T51" fmla="*/ 130 h 163"/>
                <a:gd name="T52" fmla="*/ 60 w 199"/>
                <a:gd name="T53" fmla="*/ 130 h 163"/>
                <a:gd name="T54" fmla="*/ 52 w 199"/>
                <a:gd name="T55" fmla="*/ 118 h 163"/>
                <a:gd name="T56" fmla="*/ 49 w 199"/>
                <a:gd name="T57" fmla="*/ 101 h 163"/>
                <a:gd name="T58" fmla="*/ 64 w 199"/>
                <a:gd name="T59" fmla="*/ 93 h 163"/>
                <a:gd name="T60" fmla="*/ 75 w 199"/>
                <a:gd name="T61" fmla="*/ 93 h 163"/>
                <a:gd name="T62" fmla="*/ 75 w 199"/>
                <a:gd name="T63" fmla="*/ 53 h 163"/>
                <a:gd name="T64" fmla="*/ 93 w 199"/>
                <a:gd name="T65" fmla="*/ 35 h 163"/>
                <a:gd name="T66" fmla="*/ 114 w 199"/>
                <a:gd name="T67" fmla="*/ 35 h 163"/>
                <a:gd name="T68" fmla="*/ 132 w 199"/>
                <a:gd name="T69" fmla="*/ 53 h 163"/>
                <a:gd name="T70" fmla="*/ 132 w 199"/>
                <a:gd name="T71" fmla="*/ 93 h 163"/>
                <a:gd name="T72" fmla="*/ 143 w 199"/>
                <a:gd name="T73" fmla="*/ 93 h 163"/>
                <a:gd name="T74" fmla="*/ 158 w 199"/>
                <a:gd name="T75" fmla="*/ 101 h 163"/>
                <a:gd name="T76" fmla="*/ 155 w 199"/>
                <a:gd name="T77" fmla="*/ 118 h 163"/>
                <a:gd name="T78" fmla="*/ 147 w 199"/>
                <a:gd name="T79" fmla="*/ 130 h 163"/>
                <a:gd name="T80" fmla="*/ 161 w 199"/>
                <a:gd name="T81" fmla="*/ 130 h 163"/>
                <a:gd name="T82" fmla="*/ 199 w 199"/>
                <a:gd name="T83" fmla="*/ 92 h 163"/>
                <a:gd name="T84" fmla="*/ 184 w 199"/>
                <a:gd name="T85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9" h="163">
                  <a:moveTo>
                    <a:pt x="146" y="111"/>
                  </a:moveTo>
                  <a:cubicBezTo>
                    <a:pt x="132" y="129"/>
                    <a:pt x="132" y="129"/>
                    <a:pt x="132" y="129"/>
                  </a:cubicBezTo>
                  <a:cubicBezTo>
                    <a:pt x="129" y="133"/>
                    <a:pt x="125" y="138"/>
                    <a:pt x="122" y="142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6" y="163"/>
                    <a:pt x="101" y="163"/>
                    <a:pt x="99" y="160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2" y="138"/>
                    <a:pt x="78" y="133"/>
                    <a:pt x="75" y="129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58" y="108"/>
                    <a:pt x="60" y="105"/>
                    <a:pt x="64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7" y="50"/>
                    <a:pt x="90" y="47"/>
                    <a:pt x="93" y="47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17" y="47"/>
                    <a:pt x="120" y="50"/>
                    <a:pt x="120" y="53"/>
                  </a:cubicBezTo>
                  <a:cubicBezTo>
                    <a:pt x="120" y="105"/>
                    <a:pt x="120" y="105"/>
                    <a:pt x="120" y="105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7" y="105"/>
                    <a:pt x="149" y="108"/>
                    <a:pt x="146" y="111"/>
                  </a:cubicBezTo>
                  <a:close/>
                  <a:moveTo>
                    <a:pt x="184" y="61"/>
                  </a:moveTo>
                  <a:cubicBezTo>
                    <a:pt x="184" y="58"/>
                    <a:pt x="185" y="55"/>
                    <a:pt x="185" y="52"/>
                  </a:cubicBezTo>
                  <a:cubicBezTo>
                    <a:pt x="185" y="23"/>
                    <a:pt x="161" y="0"/>
                    <a:pt x="132" y="0"/>
                  </a:cubicBezTo>
                  <a:cubicBezTo>
                    <a:pt x="112" y="0"/>
                    <a:pt x="95" y="10"/>
                    <a:pt x="86" y="26"/>
                  </a:cubicBezTo>
                  <a:cubicBezTo>
                    <a:pt x="81" y="22"/>
                    <a:pt x="75" y="20"/>
                    <a:pt x="68" y="20"/>
                  </a:cubicBezTo>
                  <a:cubicBezTo>
                    <a:pt x="49" y="20"/>
                    <a:pt x="35" y="35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15" y="56"/>
                    <a:pt x="0" y="72"/>
                    <a:pt x="0" y="92"/>
                  </a:cubicBezTo>
                  <a:cubicBezTo>
                    <a:pt x="0" y="113"/>
                    <a:pt x="17" y="130"/>
                    <a:pt x="38" y="130"/>
                  </a:cubicBezTo>
                  <a:cubicBezTo>
                    <a:pt x="60" y="130"/>
                    <a:pt x="60" y="130"/>
                    <a:pt x="60" y="130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48" y="113"/>
                    <a:pt x="47" y="107"/>
                    <a:pt x="49" y="101"/>
                  </a:cubicBezTo>
                  <a:cubicBezTo>
                    <a:pt x="52" y="96"/>
                    <a:pt x="58" y="93"/>
                    <a:pt x="64" y="93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75" y="43"/>
                    <a:pt x="83" y="35"/>
                    <a:pt x="93" y="35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24" y="35"/>
                    <a:pt x="132" y="43"/>
                    <a:pt x="132" y="53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50" y="93"/>
                    <a:pt x="155" y="96"/>
                    <a:pt x="158" y="101"/>
                  </a:cubicBezTo>
                  <a:cubicBezTo>
                    <a:pt x="160" y="107"/>
                    <a:pt x="160" y="113"/>
                    <a:pt x="155" y="118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61" y="130"/>
                    <a:pt x="161" y="130"/>
                    <a:pt x="161" y="130"/>
                  </a:cubicBezTo>
                  <a:cubicBezTo>
                    <a:pt x="182" y="130"/>
                    <a:pt x="199" y="113"/>
                    <a:pt x="199" y="92"/>
                  </a:cubicBezTo>
                  <a:cubicBezTo>
                    <a:pt x="199" y="79"/>
                    <a:pt x="193" y="68"/>
                    <a:pt x="184" y="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6645" name="Freeform 52"/>
            <p:cNvSpPr>
              <a:spLocks noEditPoints="1"/>
            </p:cNvSpPr>
            <p:nvPr/>
          </p:nvSpPr>
          <p:spPr bwMode="auto">
            <a:xfrm>
              <a:off x="2826755" y="3201370"/>
              <a:ext cx="424446" cy="421652"/>
            </a:xfrm>
            <a:custGeom>
              <a:avLst/>
              <a:gdLst>
                <a:gd name="T0" fmla="*/ 828709593 w 200"/>
                <a:gd name="T1" fmla="*/ 121217534 h 199"/>
                <a:gd name="T2" fmla="*/ 373820203 w 200"/>
                <a:gd name="T3" fmla="*/ 121217534 h 199"/>
                <a:gd name="T4" fmla="*/ 301757761 w 200"/>
                <a:gd name="T5" fmla="*/ 193050932 h 199"/>
                <a:gd name="T6" fmla="*/ 301757761 w 200"/>
                <a:gd name="T7" fmla="*/ 498339693 h 199"/>
                <a:gd name="T8" fmla="*/ 373820203 w 200"/>
                <a:gd name="T9" fmla="*/ 570170971 h 199"/>
                <a:gd name="T10" fmla="*/ 396339186 w 200"/>
                <a:gd name="T11" fmla="*/ 570170971 h 199"/>
                <a:gd name="T12" fmla="*/ 396339186 w 200"/>
                <a:gd name="T13" fmla="*/ 686900772 h 199"/>
                <a:gd name="T14" fmla="*/ 562983052 w 200"/>
                <a:gd name="T15" fmla="*/ 570170971 h 199"/>
                <a:gd name="T16" fmla="*/ 828709593 w 200"/>
                <a:gd name="T17" fmla="*/ 570170971 h 199"/>
                <a:gd name="T18" fmla="*/ 900772035 w 200"/>
                <a:gd name="T19" fmla="*/ 498339693 h 199"/>
                <a:gd name="T20" fmla="*/ 900772035 w 200"/>
                <a:gd name="T21" fmla="*/ 193050932 h 199"/>
                <a:gd name="T22" fmla="*/ 828709593 w 200"/>
                <a:gd name="T23" fmla="*/ 121217534 h 199"/>
                <a:gd name="T24" fmla="*/ 689090203 w 200"/>
                <a:gd name="T25" fmla="*/ 471402698 h 199"/>
                <a:gd name="T26" fmla="*/ 418858168 w 200"/>
                <a:gd name="T27" fmla="*/ 471402698 h 199"/>
                <a:gd name="T28" fmla="*/ 418858168 w 200"/>
                <a:gd name="T29" fmla="*/ 426506295 h 199"/>
                <a:gd name="T30" fmla="*/ 689090203 w 200"/>
                <a:gd name="T31" fmla="*/ 426506295 h 199"/>
                <a:gd name="T32" fmla="*/ 689090203 w 200"/>
                <a:gd name="T33" fmla="*/ 471402698 h 199"/>
                <a:gd name="T34" fmla="*/ 783671628 w 200"/>
                <a:gd name="T35" fmla="*/ 368142454 h 199"/>
                <a:gd name="T36" fmla="*/ 418858168 w 200"/>
                <a:gd name="T37" fmla="*/ 368142454 h 199"/>
                <a:gd name="T38" fmla="*/ 418858168 w 200"/>
                <a:gd name="T39" fmla="*/ 323248170 h 199"/>
                <a:gd name="T40" fmla="*/ 783671628 w 200"/>
                <a:gd name="T41" fmla="*/ 323248170 h 199"/>
                <a:gd name="T42" fmla="*/ 783671628 w 200"/>
                <a:gd name="T43" fmla="*/ 368142454 h 199"/>
                <a:gd name="T44" fmla="*/ 783671628 w 200"/>
                <a:gd name="T45" fmla="*/ 269372062 h 199"/>
                <a:gd name="T46" fmla="*/ 418858168 w 200"/>
                <a:gd name="T47" fmla="*/ 269372062 h 199"/>
                <a:gd name="T48" fmla="*/ 418858168 w 200"/>
                <a:gd name="T49" fmla="*/ 224477778 h 199"/>
                <a:gd name="T50" fmla="*/ 783671628 w 200"/>
                <a:gd name="T51" fmla="*/ 224477778 h 199"/>
                <a:gd name="T52" fmla="*/ 783671628 w 200"/>
                <a:gd name="T53" fmla="*/ 269372062 h 199"/>
                <a:gd name="T54" fmla="*/ 427867035 w 200"/>
                <a:gd name="T55" fmla="*/ 740774761 h 199"/>
                <a:gd name="T56" fmla="*/ 40534593 w 200"/>
                <a:gd name="T57" fmla="*/ 740774761 h 199"/>
                <a:gd name="T58" fmla="*/ 40534593 w 200"/>
                <a:gd name="T59" fmla="*/ 134687091 h 199"/>
                <a:gd name="T60" fmla="*/ 265728663 w 200"/>
                <a:gd name="T61" fmla="*/ 134687091 h 199"/>
                <a:gd name="T62" fmla="*/ 373820203 w 200"/>
                <a:gd name="T63" fmla="*/ 67343545 h 199"/>
                <a:gd name="T64" fmla="*/ 468401628 w 200"/>
                <a:gd name="T65" fmla="*/ 67343545 h 199"/>
                <a:gd name="T66" fmla="*/ 387332442 w 200"/>
                <a:gd name="T67" fmla="*/ 0 h 199"/>
                <a:gd name="T68" fmla="*/ 81069186 w 200"/>
                <a:gd name="T69" fmla="*/ 0 h 199"/>
                <a:gd name="T70" fmla="*/ 0 w 200"/>
                <a:gd name="T71" fmla="*/ 76323250 h 199"/>
                <a:gd name="T72" fmla="*/ 0 w 200"/>
                <a:gd name="T73" fmla="*/ 817095892 h 199"/>
                <a:gd name="T74" fmla="*/ 81069186 w 200"/>
                <a:gd name="T75" fmla="*/ 893419141 h 199"/>
                <a:gd name="T76" fmla="*/ 387332442 w 200"/>
                <a:gd name="T77" fmla="*/ 893419141 h 199"/>
                <a:gd name="T78" fmla="*/ 468401628 w 200"/>
                <a:gd name="T79" fmla="*/ 817095892 h 199"/>
                <a:gd name="T80" fmla="*/ 468401628 w 200"/>
                <a:gd name="T81" fmla="*/ 691390624 h 199"/>
                <a:gd name="T82" fmla="*/ 427867035 w 200"/>
                <a:gd name="T83" fmla="*/ 722817471 h 199"/>
                <a:gd name="T84" fmla="*/ 427867035 w 200"/>
                <a:gd name="T85" fmla="*/ 740774761 h 199"/>
                <a:gd name="T86" fmla="*/ 180153982 w 200"/>
                <a:gd name="T87" fmla="*/ 44896403 h 199"/>
                <a:gd name="T88" fmla="*/ 288247645 w 200"/>
                <a:gd name="T89" fmla="*/ 44896403 h 199"/>
                <a:gd name="T90" fmla="*/ 301757761 w 200"/>
                <a:gd name="T91" fmla="*/ 62853693 h 199"/>
                <a:gd name="T92" fmla="*/ 288247645 w 200"/>
                <a:gd name="T93" fmla="*/ 76323250 h 199"/>
                <a:gd name="T94" fmla="*/ 180153982 w 200"/>
                <a:gd name="T95" fmla="*/ 76323250 h 199"/>
                <a:gd name="T96" fmla="*/ 162138372 w 200"/>
                <a:gd name="T97" fmla="*/ 62853693 h 199"/>
                <a:gd name="T98" fmla="*/ 180153982 w 200"/>
                <a:gd name="T99" fmla="*/ 44896403 h 199"/>
                <a:gd name="T100" fmla="*/ 234200814 w 200"/>
                <a:gd name="T101" fmla="*/ 853012590 h 199"/>
                <a:gd name="T102" fmla="*/ 202672965 w 200"/>
                <a:gd name="T103" fmla="*/ 821585744 h 199"/>
                <a:gd name="T104" fmla="*/ 234200814 w 200"/>
                <a:gd name="T105" fmla="*/ 790158897 h 199"/>
                <a:gd name="T106" fmla="*/ 265728663 w 200"/>
                <a:gd name="T107" fmla="*/ 821585744 h 199"/>
                <a:gd name="T108" fmla="*/ 234200814 w 200"/>
                <a:gd name="T109" fmla="*/ 853012590 h 19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00" h="199">
                  <a:moveTo>
                    <a:pt x="184" y="27"/>
                  </a:moveTo>
                  <a:cubicBezTo>
                    <a:pt x="83" y="27"/>
                    <a:pt x="83" y="27"/>
                    <a:pt x="83" y="27"/>
                  </a:cubicBezTo>
                  <a:cubicBezTo>
                    <a:pt x="74" y="27"/>
                    <a:pt x="67" y="35"/>
                    <a:pt x="67" y="43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7" y="120"/>
                    <a:pt x="74" y="127"/>
                    <a:pt x="83" y="127"/>
                  </a:cubicBezTo>
                  <a:cubicBezTo>
                    <a:pt x="88" y="127"/>
                    <a:pt x="88" y="127"/>
                    <a:pt x="88" y="127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125" y="127"/>
                    <a:pt x="125" y="127"/>
                    <a:pt x="125" y="127"/>
                  </a:cubicBezTo>
                  <a:cubicBezTo>
                    <a:pt x="184" y="127"/>
                    <a:pt x="184" y="127"/>
                    <a:pt x="184" y="127"/>
                  </a:cubicBezTo>
                  <a:cubicBezTo>
                    <a:pt x="193" y="127"/>
                    <a:pt x="200" y="120"/>
                    <a:pt x="200" y="111"/>
                  </a:cubicBezTo>
                  <a:cubicBezTo>
                    <a:pt x="200" y="43"/>
                    <a:pt x="200" y="43"/>
                    <a:pt x="200" y="43"/>
                  </a:cubicBezTo>
                  <a:cubicBezTo>
                    <a:pt x="200" y="35"/>
                    <a:pt x="193" y="27"/>
                    <a:pt x="184" y="27"/>
                  </a:cubicBezTo>
                  <a:close/>
                  <a:moveTo>
                    <a:pt x="153" y="105"/>
                  </a:moveTo>
                  <a:cubicBezTo>
                    <a:pt x="93" y="105"/>
                    <a:pt x="93" y="105"/>
                    <a:pt x="93" y="10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153" y="95"/>
                    <a:pt x="153" y="95"/>
                    <a:pt x="153" y="95"/>
                  </a:cubicBezTo>
                  <a:lnTo>
                    <a:pt x="153" y="105"/>
                  </a:lnTo>
                  <a:close/>
                  <a:moveTo>
                    <a:pt x="174" y="82"/>
                  </a:moveTo>
                  <a:cubicBezTo>
                    <a:pt x="93" y="82"/>
                    <a:pt x="93" y="82"/>
                    <a:pt x="93" y="82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174" y="72"/>
                    <a:pt x="174" y="72"/>
                    <a:pt x="174" y="72"/>
                  </a:cubicBezTo>
                  <a:lnTo>
                    <a:pt x="174" y="82"/>
                  </a:lnTo>
                  <a:close/>
                  <a:moveTo>
                    <a:pt x="174" y="60"/>
                  </a:moveTo>
                  <a:cubicBezTo>
                    <a:pt x="93" y="60"/>
                    <a:pt x="93" y="60"/>
                    <a:pt x="93" y="6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174" y="50"/>
                    <a:pt x="174" y="50"/>
                    <a:pt x="174" y="50"/>
                  </a:cubicBezTo>
                  <a:lnTo>
                    <a:pt x="174" y="60"/>
                  </a:lnTo>
                  <a:close/>
                  <a:moveTo>
                    <a:pt x="95" y="165"/>
                  </a:moveTo>
                  <a:cubicBezTo>
                    <a:pt x="9" y="165"/>
                    <a:pt x="9" y="165"/>
                    <a:pt x="9" y="165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4" y="21"/>
                    <a:pt x="73" y="15"/>
                    <a:pt x="83" y="15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03" y="7"/>
                    <a:pt x="95" y="0"/>
                    <a:pt x="8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1"/>
                    <a:pt x="8" y="199"/>
                    <a:pt x="18" y="199"/>
                  </a:cubicBezTo>
                  <a:cubicBezTo>
                    <a:pt x="86" y="199"/>
                    <a:pt x="86" y="199"/>
                    <a:pt x="86" y="199"/>
                  </a:cubicBezTo>
                  <a:cubicBezTo>
                    <a:pt x="96" y="199"/>
                    <a:pt x="104" y="191"/>
                    <a:pt x="104" y="182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95" y="161"/>
                    <a:pt x="95" y="161"/>
                    <a:pt x="95" y="161"/>
                  </a:cubicBezTo>
                  <a:lnTo>
                    <a:pt x="95" y="165"/>
                  </a:lnTo>
                  <a:close/>
                  <a:moveTo>
                    <a:pt x="40" y="10"/>
                  </a:moveTo>
                  <a:cubicBezTo>
                    <a:pt x="64" y="10"/>
                    <a:pt x="64" y="10"/>
                    <a:pt x="64" y="10"/>
                  </a:cubicBezTo>
                  <a:cubicBezTo>
                    <a:pt x="66" y="10"/>
                    <a:pt x="67" y="12"/>
                    <a:pt x="67" y="14"/>
                  </a:cubicBezTo>
                  <a:cubicBezTo>
                    <a:pt x="67" y="15"/>
                    <a:pt x="66" y="17"/>
                    <a:pt x="64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7"/>
                    <a:pt x="36" y="15"/>
                    <a:pt x="36" y="14"/>
                  </a:cubicBezTo>
                  <a:cubicBezTo>
                    <a:pt x="36" y="12"/>
                    <a:pt x="38" y="10"/>
                    <a:pt x="40" y="10"/>
                  </a:cubicBezTo>
                  <a:close/>
                  <a:moveTo>
                    <a:pt x="52" y="190"/>
                  </a:moveTo>
                  <a:cubicBezTo>
                    <a:pt x="48" y="190"/>
                    <a:pt x="45" y="187"/>
                    <a:pt x="45" y="183"/>
                  </a:cubicBezTo>
                  <a:cubicBezTo>
                    <a:pt x="45" y="179"/>
                    <a:pt x="48" y="176"/>
                    <a:pt x="52" y="176"/>
                  </a:cubicBezTo>
                  <a:cubicBezTo>
                    <a:pt x="56" y="176"/>
                    <a:pt x="59" y="179"/>
                    <a:pt x="59" y="183"/>
                  </a:cubicBezTo>
                  <a:cubicBezTo>
                    <a:pt x="59" y="187"/>
                    <a:pt x="56" y="190"/>
                    <a:pt x="52" y="1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" name="Freeform 62"/>
            <p:cNvSpPr>
              <a:spLocks noEditPoints="1"/>
            </p:cNvSpPr>
            <p:nvPr/>
          </p:nvSpPr>
          <p:spPr bwMode="auto">
            <a:xfrm>
              <a:off x="6907489" y="3167065"/>
              <a:ext cx="420687" cy="444376"/>
            </a:xfrm>
            <a:custGeom>
              <a:avLst/>
              <a:gdLst>
                <a:gd name="T0" fmla="*/ 91 w 181"/>
                <a:gd name="T1" fmla="*/ 30 h 192"/>
                <a:gd name="T2" fmla="*/ 92 w 181"/>
                <a:gd name="T3" fmla="*/ 0 h 192"/>
                <a:gd name="T4" fmla="*/ 174 w 181"/>
                <a:gd name="T5" fmla="*/ 83 h 192"/>
                <a:gd name="T6" fmla="*/ 165 w 181"/>
                <a:gd name="T7" fmla="*/ 87 h 192"/>
                <a:gd name="T8" fmla="*/ 141 w 181"/>
                <a:gd name="T9" fmla="*/ 91 h 192"/>
                <a:gd name="T10" fmla="*/ 149 w 181"/>
                <a:gd name="T11" fmla="*/ 67 h 192"/>
                <a:gd name="T12" fmla="*/ 125 w 181"/>
                <a:gd name="T13" fmla="*/ 61 h 192"/>
                <a:gd name="T14" fmla="*/ 115 w 181"/>
                <a:gd name="T15" fmla="*/ 38 h 192"/>
                <a:gd name="T16" fmla="*/ 91 w 181"/>
                <a:gd name="T17" fmla="*/ 30 h 192"/>
                <a:gd name="T18" fmla="*/ 167 w 181"/>
                <a:gd name="T19" fmla="*/ 104 h 192"/>
                <a:gd name="T20" fmla="*/ 177 w 181"/>
                <a:gd name="T21" fmla="*/ 95 h 192"/>
                <a:gd name="T22" fmla="*/ 170 w 181"/>
                <a:gd name="T23" fmla="*/ 98 h 192"/>
                <a:gd name="T24" fmla="*/ 146 w 181"/>
                <a:gd name="T25" fmla="*/ 104 h 192"/>
                <a:gd name="T26" fmla="*/ 132 w 181"/>
                <a:gd name="T27" fmla="*/ 99 h 192"/>
                <a:gd name="T28" fmla="*/ 130 w 181"/>
                <a:gd name="T29" fmla="*/ 77 h 192"/>
                <a:gd name="T30" fmla="*/ 116 w 181"/>
                <a:gd name="T31" fmla="*/ 69 h 192"/>
                <a:gd name="T32" fmla="*/ 106 w 181"/>
                <a:gd name="T33" fmla="*/ 49 h 192"/>
                <a:gd name="T34" fmla="*/ 83 w 181"/>
                <a:gd name="T35" fmla="*/ 39 h 192"/>
                <a:gd name="T36" fmla="*/ 79 w 181"/>
                <a:gd name="T37" fmla="*/ 2 h 192"/>
                <a:gd name="T38" fmla="*/ 71 w 181"/>
                <a:gd name="T39" fmla="*/ 9 h 192"/>
                <a:gd name="T40" fmla="*/ 67 w 181"/>
                <a:gd name="T41" fmla="*/ 5 h 192"/>
                <a:gd name="T42" fmla="*/ 58 w 181"/>
                <a:gd name="T43" fmla="*/ 5 h 192"/>
                <a:gd name="T44" fmla="*/ 58 w 181"/>
                <a:gd name="T45" fmla="*/ 13 h 192"/>
                <a:gd name="T46" fmla="*/ 63 w 181"/>
                <a:gd name="T47" fmla="*/ 17 h 192"/>
                <a:gd name="T48" fmla="*/ 54 w 181"/>
                <a:gd name="T49" fmla="*/ 27 h 192"/>
                <a:gd name="T50" fmla="*/ 54 w 181"/>
                <a:gd name="T51" fmla="*/ 36 h 192"/>
                <a:gd name="T52" fmla="*/ 140 w 181"/>
                <a:gd name="T53" fmla="*/ 122 h 192"/>
                <a:gd name="T54" fmla="*/ 149 w 181"/>
                <a:gd name="T55" fmla="*/ 122 h 192"/>
                <a:gd name="T56" fmla="*/ 158 w 181"/>
                <a:gd name="T57" fmla="*/ 113 h 192"/>
                <a:gd name="T58" fmla="*/ 164 w 181"/>
                <a:gd name="T59" fmla="*/ 118 h 192"/>
                <a:gd name="T60" fmla="*/ 139 w 181"/>
                <a:gd name="T61" fmla="*/ 144 h 192"/>
                <a:gd name="T62" fmla="*/ 87 w 181"/>
                <a:gd name="T63" fmla="*/ 93 h 192"/>
                <a:gd name="T64" fmla="*/ 65 w 181"/>
                <a:gd name="T65" fmla="*/ 114 h 192"/>
                <a:gd name="T66" fmla="*/ 60 w 181"/>
                <a:gd name="T67" fmla="*/ 109 h 192"/>
                <a:gd name="T68" fmla="*/ 43 w 181"/>
                <a:gd name="T69" fmla="*/ 109 h 192"/>
                <a:gd name="T70" fmla="*/ 40 w 181"/>
                <a:gd name="T71" fmla="*/ 122 h 192"/>
                <a:gd name="T72" fmla="*/ 3 w 181"/>
                <a:gd name="T73" fmla="*/ 159 h 192"/>
                <a:gd name="T74" fmla="*/ 3 w 181"/>
                <a:gd name="T75" fmla="*/ 170 h 192"/>
                <a:gd name="T76" fmla="*/ 21 w 181"/>
                <a:gd name="T77" fmla="*/ 189 h 192"/>
                <a:gd name="T78" fmla="*/ 33 w 181"/>
                <a:gd name="T79" fmla="*/ 189 h 192"/>
                <a:gd name="T80" fmla="*/ 70 w 181"/>
                <a:gd name="T81" fmla="*/ 152 h 192"/>
                <a:gd name="T82" fmla="*/ 82 w 181"/>
                <a:gd name="T83" fmla="*/ 149 h 192"/>
                <a:gd name="T84" fmla="*/ 82 w 181"/>
                <a:gd name="T85" fmla="*/ 131 h 192"/>
                <a:gd name="T86" fmla="*/ 74 w 181"/>
                <a:gd name="T87" fmla="*/ 123 h 192"/>
                <a:gd name="T88" fmla="*/ 87 w 181"/>
                <a:gd name="T89" fmla="*/ 110 h 192"/>
                <a:gd name="T90" fmla="*/ 139 w 181"/>
                <a:gd name="T91" fmla="*/ 161 h 192"/>
                <a:gd name="T92" fmla="*/ 181 w 181"/>
                <a:gd name="T93" fmla="*/ 118 h 192"/>
                <a:gd name="T94" fmla="*/ 167 w 181"/>
                <a:gd name="T95" fmla="*/ 10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" h="192">
                  <a:moveTo>
                    <a:pt x="91" y="30"/>
                  </a:moveTo>
                  <a:cubicBezTo>
                    <a:pt x="85" y="25"/>
                    <a:pt x="89" y="10"/>
                    <a:pt x="92" y="0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65" y="87"/>
                    <a:pt x="165" y="87"/>
                    <a:pt x="165" y="87"/>
                  </a:cubicBezTo>
                  <a:cubicBezTo>
                    <a:pt x="165" y="87"/>
                    <a:pt x="145" y="96"/>
                    <a:pt x="141" y="91"/>
                  </a:cubicBezTo>
                  <a:cubicBezTo>
                    <a:pt x="136" y="85"/>
                    <a:pt x="149" y="67"/>
                    <a:pt x="149" y="67"/>
                  </a:cubicBezTo>
                  <a:cubicBezTo>
                    <a:pt x="149" y="67"/>
                    <a:pt x="131" y="67"/>
                    <a:pt x="125" y="61"/>
                  </a:cubicBezTo>
                  <a:cubicBezTo>
                    <a:pt x="118" y="54"/>
                    <a:pt x="115" y="38"/>
                    <a:pt x="115" y="38"/>
                  </a:cubicBezTo>
                  <a:cubicBezTo>
                    <a:pt x="115" y="38"/>
                    <a:pt x="100" y="38"/>
                    <a:pt x="91" y="30"/>
                  </a:cubicBezTo>
                  <a:close/>
                  <a:moveTo>
                    <a:pt x="167" y="104"/>
                  </a:moveTo>
                  <a:cubicBezTo>
                    <a:pt x="177" y="95"/>
                    <a:pt x="177" y="95"/>
                    <a:pt x="177" y="95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7" y="99"/>
                    <a:pt x="155" y="104"/>
                    <a:pt x="146" y="104"/>
                  </a:cubicBezTo>
                  <a:cubicBezTo>
                    <a:pt x="138" y="104"/>
                    <a:pt x="134" y="101"/>
                    <a:pt x="132" y="99"/>
                  </a:cubicBezTo>
                  <a:cubicBezTo>
                    <a:pt x="126" y="93"/>
                    <a:pt x="127" y="85"/>
                    <a:pt x="130" y="77"/>
                  </a:cubicBezTo>
                  <a:cubicBezTo>
                    <a:pt x="125" y="75"/>
                    <a:pt x="120" y="73"/>
                    <a:pt x="116" y="69"/>
                  </a:cubicBezTo>
                  <a:cubicBezTo>
                    <a:pt x="111" y="63"/>
                    <a:pt x="108" y="55"/>
                    <a:pt x="106" y="49"/>
                  </a:cubicBezTo>
                  <a:cubicBezTo>
                    <a:pt x="99" y="48"/>
                    <a:pt x="90" y="45"/>
                    <a:pt x="83" y="39"/>
                  </a:cubicBezTo>
                  <a:cubicBezTo>
                    <a:pt x="75" y="32"/>
                    <a:pt x="74" y="20"/>
                    <a:pt x="79" y="2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5" y="2"/>
                    <a:pt x="61" y="2"/>
                    <a:pt x="58" y="5"/>
                  </a:cubicBezTo>
                  <a:cubicBezTo>
                    <a:pt x="56" y="7"/>
                    <a:pt x="56" y="11"/>
                    <a:pt x="58" y="13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1" y="29"/>
                    <a:pt x="51" y="33"/>
                    <a:pt x="54" y="36"/>
                  </a:cubicBezTo>
                  <a:cubicBezTo>
                    <a:pt x="140" y="122"/>
                    <a:pt x="140" y="122"/>
                    <a:pt x="140" y="122"/>
                  </a:cubicBezTo>
                  <a:cubicBezTo>
                    <a:pt x="143" y="125"/>
                    <a:pt x="147" y="125"/>
                    <a:pt x="149" y="122"/>
                  </a:cubicBezTo>
                  <a:cubicBezTo>
                    <a:pt x="158" y="113"/>
                    <a:pt x="158" y="113"/>
                    <a:pt x="158" y="113"/>
                  </a:cubicBezTo>
                  <a:cubicBezTo>
                    <a:pt x="164" y="118"/>
                    <a:pt x="164" y="118"/>
                    <a:pt x="164" y="118"/>
                  </a:cubicBezTo>
                  <a:cubicBezTo>
                    <a:pt x="139" y="144"/>
                    <a:pt x="139" y="144"/>
                    <a:pt x="139" y="14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6" y="105"/>
                    <a:pt x="48" y="105"/>
                    <a:pt x="43" y="109"/>
                  </a:cubicBezTo>
                  <a:cubicBezTo>
                    <a:pt x="40" y="113"/>
                    <a:pt x="39" y="118"/>
                    <a:pt x="40" y="122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0" y="162"/>
                    <a:pt x="0" y="167"/>
                    <a:pt x="3" y="170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4" y="192"/>
                    <a:pt x="30" y="192"/>
                    <a:pt x="33" y="189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4" y="153"/>
                    <a:pt x="79" y="152"/>
                    <a:pt x="82" y="149"/>
                  </a:cubicBezTo>
                  <a:cubicBezTo>
                    <a:pt x="87" y="144"/>
                    <a:pt x="87" y="136"/>
                    <a:pt x="82" y="131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139" y="161"/>
                    <a:pt x="139" y="161"/>
                    <a:pt x="139" y="161"/>
                  </a:cubicBezTo>
                  <a:cubicBezTo>
                    <a:pt x="181" y="118"/>
                    <a:pt x="181" y="118"/>
                    <a:pt x="181" y="118"/>
                  </a:cubicBezTo>
                  <a:lnTo>
                    <a:pt x="167" y="1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6647" name="Freeform 75"/>
            <p:cNvSpPr>
              <a:spLocks noEditPoints="1"/>
            </p:cNvSpPr>
            <p:nvPr/>
          </p:nvSpPr>
          <p:spPr bwMode="auto">
            <a:xfrm>
              <a:off x="4788294" y="3201369"/>
              <a:ext cx="421656" cy="421654"/>
            </a:xfrm>
            <a:custGeom>
              <a:avLst/>
              <a:gdLst>
                <a:gd name="T0" fmla="*/ 597119987 w 199"/>
                <a:gd name="T1" fmla="*/ 467109579 h 198"/>
                <a:gd name="T2" fmla="*/ 597119987 w 199"/>
                <a:gd name="T3" fmla="*/ 503390989 h 198"/>
                <a:gd name="T4" fmla="*/ 242439487 w 199"/>
                <a:gd name="T5" fmla="*/ 503390989 h 198"/>
                <a:gd name="T6" fmla="*/ 448961934 w 199"/>
                <a:gd name="T7" fmla="*/ 630372730 h 198"/>
                <a:gd name="T8" fmla="*/ 673443960 w 199"/>
                <a:gd name="T9" fmla="*/ 489785194 h 198"/>
                <a:gd name="T10" fmla="*/ 821602013 w 199"/>
                <a:gd name="T11" fmla="*/ 399084863 h 198"/>
                <a:gd name="T12" fmla="*/ 821602013 w 199"/>
                <a:gd name="T13" fmla="*/ 72560691 h 198"/>
                <a:gd name="T14" fmla="*/ 749767934 w 199"/>
                <a:gd name="T15" fmla="*/ 0 h 198"/>
                <a:gd name="T16" fmla="*/ 148158053 w 199"/>
                <a:gd name="T17" fmla="*/ 0 h 198"/>
                <a:gd name="T18" fmla="*/ 76323974 w 199"/>
                <a:gd name="T19" fmla="*/ 72560691 h 198"/>
                <a:gd name="T20" fmla="*/ 76323974 w 199"/>
                <a:gd name="T21" fmla="*/ 403618708 h 198"/>
                <a:gd name="T22" fmla="*/ 179585197 w 199"/>
                <a:gd name="T23" fmla="*/ 467109579 h 198"/>
                <a:gd name="T24" fmla="*/ 597119987 w 199"/>
                <a:gd name="T25" fmla="*/ 467109579 h 198"/>
                <a:gd name="T26" fmla="*/ 170605408 w 199"/>
                <a:gd name="T27" fmla="*/ 113375946 h 198"/>
                <a:gd name="T28" fmla="*/ 525285908 w 199"/>
                <a:gd name="T29" fmla="*/ 113375946 h 198"/>
                <a:gd name="T30" fmla="*/ 525285908 w 199"/>
                <a:gd name="T31" fmla="*/ 154191201 h 198"/>
                <a:gd name="T32" fmla="*/ 170605408 w 199"/>
                <a:gd name="T33" fmla="*/ 154191201 h 198"/>
                <a:gd name="T34" fmla="*/ 170605408 w 199"/>
                <a:gd name="T35" fmla="*/ 113375946 h 198"/>
                <a:gd name="T36" fmla="*/ 170605408 w 199"/>
                <a:gd name="T37" fmla="*/ 258497327 h 198"/>
                <a:gd name="T38" fmla="*/ 722830684 w 199"/>
                <a:gd name="T39" fmla="*/ 258497327 h 198"/>
                <a:gd name="T40" fmla="*/ 722830684 w 199"/>
                <a:gd name="T41" fmla="*/ 299312583 h 198"/>
                <a:gd name="T42" fmla="*/ 170605408 w 199"/>
                <a:gd name="T43" fmla="*/ 299312583 h 198"/>
                <a:gd name="T44" fmla="*/ 170605408 w 199"/>
                <a:gd name="T45" fmla="*/ 258497327 h 198"/>
                <a:gd name="T46" fmla="*/ 170605408 w 199"/>
                <a:gd name="T47" fmla="*/ 362803453 h 198"/>
                <a:gd name="T48" fmla="*/ 722830684 w 199"/>
                <a:gd name="T49" fmla="*/ 362803453 h 198"/>
                <a:gd name="T50" fmla="*/ 722830684 w 199"/>
                <a:gd name="T51" fmla="*/ 403618708 h 198"/>
                <a:gd name="T52" fmla="*/ 170605408 w 199"/>
                <a:gd name="T53" fmla="*/ 403618708 h 198"/>
                <a:gd name="T54" fmla="*/ 170605408 w 199"/>
                <a:gd name="T55" fmla="*/ 362803453 h 198"/>
                <a:gd name="T56" fmla="*/ 561202947 w 199"/>
                <a:gd name="T57" fmla="*/ 621300780 h 198"/>
                <a:gd name="T58" fmla="*/ 893436092 w 199"/>
                <a:gd name="T59" fmla="*/ 825379187 h 198"/>
                <a:gd name="T60" fmla="*/ 803644553 w 199"/>
                <a:gd name="T61" fmla="*/ 897939877 h 198"/>
                <a:gd name="T62" fmla="*/ 89791539 w 199"/>
                <a:gd name="T63" fmla="*/ 897939877 h 198"/>
                <a:gd name="T64" fmla="*/ 0 w 199"/>
                <a:gd name="T65" fmla="*/ 825379187 h 198"/>
                <a:gd name="T66" fmla="*/ 332233145 w 199"/>
                <a:gd name="T67" fmla="*/ 621300780 h 198"/>
                <a:gd name="T68" fmla="*/ 417534789 w 199"/>
                <a:gd name="T69" fmla="*/ 675721831 h 198"/>
                <a:gd name="T70" fmla="*/ 448961934 w 199"/>
                <a:gd name="T71" fmla="*/ 693863600 h 198"/>
                <a:gd name="T72" fmla="*/ 475901303 w 199"/>
                <a:gd name="T73" fmla="*/ 675721831 h 198"/>
                <a:gd name="T74" fmla="*/ 561202947 w 199"/>
                <a:gd name="T75" fmla="*/ 621300780 h 198"/>
                <a:gd name="T76" fmla="*/ 278356526 w 199"/>
                <a:gd name="T77" fmla="*/ 589557475 h 198"/>
                <a:gd name="T78" fmla="*/ 0 w 199"/>
                <a:gd name="T79" fmla="*/ 761888316 h 198"/>
                <a:gd name="T80" fmla="*/ 0 w 199"/>
                <a:gd name="T81" fmla="*/ 417224503 h 198"/>
                <a:gd name="T82" fmla="*/ 193054882 w 199"/>
                <a:gd name="T83" fmla="*/ 539670270 h 198"/>
                <a:gd name="T84" fmla="*/ 278356526 w 199"/>
                <a:gd name="T85" fmla="*/ 589557475 h 198"/>
                <a:gd name="T86" fmla="*/ 893436092 w 199"/>
                <a:gd name="T87" fmla="*/ 417224503 h 198"/>
                <a:gd name="T88" fmla="*/ 893436092 w 199"/>
                <a:gd name="T89" fmla="*/ 761888316 h 198"/>
                <a:gd name="T90" fmla="*/ 615079566 w 199"/>
                <a:gd name="T91" fmla="*/ 589557475 h 198"/>
                <a:gd name="T92" fmla="*/ 700381210 w 199"/>
                <a:gd name="T93" fmla="*/ 539670270 h 198"/>
                <a:gd name="T94" fmla="*/ 893436092 w 199"/>
                <a:gd name="T95" fmla="*/ 417224503 h 19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99" h="198">
                  <a:moveTo>
                    <a:pt x="133" y="103"/>
                  </a:moveTo>
                  <a:cubicBezTo>
                    <a:pt x="133" y="111"/>
                    <a:pt x="133" y="111"/>
                    <a:pt x="133" y="111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83" y="88"/>
                    <a:pt x="183" y="88"/>
                    <a:pt x="183" y="88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3" y="7"/>
                    <a:pt x="176" y="0"/>
                    <a:pt x="16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7" y="7"/>
                    <a:pt x="17" y="16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40" y="103"/>
                    <a:pt x="40" y="103"/>
                    <a:pt x="40" y="103"/>
                  </a:cubicBezTo>
                  <a:lnTo>
                    <a:pt x="133" y="103"/>
                  </a:lnTo>
                  <a:close/>
                  <a:moveTo>
                    <a:pt x="38" y="25"/>
                  </a:moveTo>
                  <a:cubicBezTo>
                    <a:pt x="117" y="25"/>
                    <a:pt x="117" y="25"/>
                    <a:pt x="117" y="25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38" y="34"/>
                    <a:pt x="38" y="34"/>
                    <a:pt x="38" y="34"/>
                  </a:cubicBezTo>
                  <a:lnTo>
                    <a:pt x="38" y="25"/>
                  </a:lnTo>
                  <a:close/>
                  <a:moveTo>
                    <a:pt x="38" y="57"/>
                  </a:moveTo>
                  <a:cubicBezTo>
                    <a:pt x="161" y="57"/>
                    <a:pt x="161" y="57"/>
                    <a:pt x="161" y="57"/>
                  </a:cubicBezTo>
                  <a:cubicBezTo>
                    <a:pt x="161" y="66"/>
                    <a:pt x="161" y="66"/>
                    <a:pt x="161" y="66"/>
                  </a:cubicBezTo>
                  <a:cubicBezTo>
                    <a:pt x="38" y="66"/>
                    <a:pt x="38" y="66"/>
                    <a:pt x="38" y="66"/>
                  </a:cubicBezTo>
                  <a:lnTo>
                    <a:pt x="38" y="57"/>
                  </a:lnTo>
                  <a:close/>
                  <a:moveTo>
                    <a:pt x="38" y="80"/>
                  </a:moveTo>
                  <a:cubicBezTo>
                    <a:pt x="161" y="80"/>
                    <a:pt x="161" y="80"/>
                    <a:pt x="161" y="80"/>
                  </a:cubicBezTo>
                  <a:cubicBezTo>
                    <a:pt x="161" y="89"/>
                    <a:pt x="161" y="89"/>
                    <a:pt x="161" y="89"/>
                  </a:cubicBezTo>
                  <a:cubicBezTo>
                    <a:pt x="38" y="89"/>
                    <a:pt x="38" y="89"/>
                    <a:pt x="38" y="89"/>
                  </a:cubicBezTo>
                  <a:lnTo>
                    <a:pt x="38" y="80"/>
                  </a:lnTo>
                  <a:close/>
                  <a:moveTo>
                    <a:pt x="125" y="137"/>
                  </a:moveTo>
                  <a:cubicBezTo>
                    <a:pt x="199" y="182"/>
                    <a:pt x="199" y="182"/>
                    <a:pt x="199" y="182"/>
                  </a:cubicBezTo>
                  <a:cubicBezTo>
                    <a:pt x="197" y="191"/>
                    <a:pt x="189" y="198"/>
                    <a:pt x="179" y="198"/>
                  </a:cubicBezTo>
                  <a:cubicBezTo>
                    <a:pt x="20" y="198"/>
                    <a:pt x="20" y="198"/>
                    <a:pt x="20" y="198"/>
                  </a:cubicBezTo>
                  <a:cubicBezTo>
                    <a:pt x="10" y="198"/>
                    <a:pt x="2" y="191"/>
                    <a:pt x="0" y="182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6" y="149"/>
                    <a:pt x="106" y="149"/>
                    <a:pt x="106" y="149"/>
                  </a:cubicBezTo>
                  <a:lnTo>
                    <a:pt x="125" y="137"/>
                  </a:lnTo>
                  <a:close/>
                  <a:moveTo>
                    <a:pt x="62" y="130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3" y="119"/>
                    <a:pt x="43" y="119"/>
                    <a:pt x="43" y="119"/>
                  </a:cubicBezTo>
                  <a:lnTo>
                    <a:pt x="62" y="130"/>
                  </a:lnTo>
                  <a:close/>
                  <a:moveTo>
                    <a:pt x="199" y="92"/>
                  </a:moveTo>
                  <a:cubicBezTo>
                    <a:pt x="199" y="168"/>
                    <a:pt x="199" y="168"/>
                    <a:pt x="199" y="168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56" y="119"/>
                    <a:pt x="156" y="119"/>
                    <a:pt x="156" y="119"/>
                  </a:cubicBezTo>
                  <a:lnTo>
                    <a:pt x="199" y="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32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E7A8438-4783-4A85-9D23-6CCCEE75BA27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16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1812925" y="3425825"/>
            <a:ext cx="9159875" cy="1377950"/>
            <a:chOff x="3048000" y="2968487"/>
            <a:chExt cx="7222435" cy="1378226"/>
          </a:xfrm>
        </p:grpSpPr>
        <p:sp>
          <p:nvSpPr>
            <p:cNvPr id="16" name="Arc 15"/>
            <p:cNvSpPr/>
            <p:nvPr/>
          </p:nvSpPr>
          <p:spPr>
            <a:xfrm>
              <a:off x="8892290" y="2968487"/>
              <a:ext cx="1378145" cy="1378226"/>
            </a:xfrm>
            <a:prstGeom prst="arc">
              <a:avLst>
                <a:gd name="adj1" fmla="val 16200000"/>
                <a:gd name="adj2" fmla="val 5406913"/>
              </a:avLst>
            </a:prstGeom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048000" y="4346713"/>
              <a:ext cx="6532737" cy="0"/>
            </a:xfrm>
            <a:prstGeom prst="line">
              <a:avLst/>
            </a:prstGeom>
            <a:ln w="76200">
              <a:solidFill>
                <a:schemeClr val="bg2">
                  <a:lumMod val="9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048000" y="2968487"/>
              <a:ext cx="6532737" cy="0"/>
            </a:xfrm>
            <a:prstGeom prst="line">
              <a:avLst/>
            </a:prstGeom>
            <a:ln w="762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057400" y="1997075"/>
            <a:ext cx="2157413" cy="1746250"/>
            <a:chOff x="2057400" y="1997517"/>
            <a:chExt cx="2157895" cy="1745670"/>
          </a:xfrm>
        </p:grpSpPr>
        <p:sp>
          <p:nvSpPr>
            <p:cNvPr id="22" name="Chevron 21"/>
            <p:cNvSpPr/>
            <p:nvPr/>
          </p:nvSpPr>
          <p:spPr>
            <a:xfrm>
              <a:off x="2057400" y="3108398"/>
              <a:ext cx="1918128" cy="634789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057400" y="1997517"/>
              <a:ext cx="2157895" cy="9236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7674" name="TextBox 27"/>
            <p:cNvSpPr txBox="1">
              <a:spLocks noChangeArrowheads="1"/>
            </p:cNvSpPr>
            <p:nvPr/>
          </p:nvSpPr>
          <p:spPr bwMode="auto">
            <a:xfrm>
              <a:off x="2426111" y="3238346"/>
              <a:ext cx="15173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STEP 1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089525" y="1997075"/>
            <a:ext cx="2157413" cy="1746250"/>
            <a:chOff x="5089110" y="1997517"/>
            <a:chExt cx="2157895" cy="1745670"/>
          </a:xfrm>
        </p:grpSpPr>
        <p:sp>
          <p:nvSpPr>
            <p:cNvPr id="24" name="Chevron 23"/>
            <p:cNvSpPr/>
            <p:nvPr/>
          </p:nvSpPr>
          <p:spPr>
            <a:xfrm>
              <a:off x="5089110" y="3108398"/>
              <a:ext cx="1918128" cy="634789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89110" y="1997517"/>
              <a:ext cx="2157895" cy="9236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7671" name="TextBox 30"/>
            <p:cNvSpPr txBox="1">
              <a:spLocks noChangeArrowheads="1"/>
            </p:cNvSpPr>
            <p:nvPr/>
          </p:nvSpPr>
          <p:spPr bwMode="auto">
            <a:xfrm>
              <a:off x="5461676" y="3238346"/>
              <a:ext cx="15173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STEP 2</a:t>
              </a:r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8120063" y="1997075"/>
            <a:ext cx="2159000" cy="1746250"/>
            <a:chOff x="8120819" y="1997517"/>
            <a:chExt cx="2157895" cy="1745670"/>
          </a:xfrm>
        </p:grpSpPr>
        <p:sp>
          <p:nvSpPr>
            <p:cNvPr id="23" name="Chevron 22"/>
            <p:cNvSpPr/>
            <p:nvPr/>
          </p:nvSpPr>
          <p:spPr>
            <a:xfrm>
              <a:off x="8120819" y="3108398"/>
              <a:ext cx="1918305" cy="634789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120819" y="1997517"/>
              <a:ext cx="2157895" cy="9236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7668" name="TextBox 31"/>
            <p:cNvSpPr txBox="1">
              <a:spLocks noChangeArrowheads="1"/>
            </p:cNvSpPr>
            <p:nvPr/>
          </p:nvSpPr>
          <p:spPr bwMode="auto">
            <a:xfrm>
              <a:off x="8462910" y="3238346"/>
              <a:ext cx="15173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STEP 3</a:t>
              </a: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471863" y="4481513"/>
            <a:ext cx="2416175" cy="1747837"/>
            <a:chOff x="3471738" y="4481236"/>
            <a:chExt cx="2415943" cy="1748172"/>
          </a:xfrm>
        </p:grpSpPr>
        <p:sp>
          <p:nvSpPr>
            <p:cNvPr id="25" name="Chevron 24"/>
            <p:cNvSpPr/>
            <p:nvPr/>
          </p:nvSpPr>
          <p:spPr>
            <a:xfrm flipH="1">
              <a:off x="3471738" y="4481236"/>
              <a:ext cx="1917516" cy="635122"/>
            </a:xfrm>
            <a:prstGeom prst="chevr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7664" name="TextBox 32"/>
            <p:cNvSpPr txBox="1">
              <a:spLocks noChangeArrowheads="1"/>
            </p:cNvSpPr>
            <p:nvPr/>
          </p:nvSpPr>
          <p:spPr bwMode="auto">
            <a:xfrm>
              <a:off x="3586610" y="4614069"/>
              <a:ext cx="15173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STEP 5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730475" y="5305306"/>
              <a:ext cx="2157206" cy="92410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6569075" y="4481513"/>
            <a:ext cx="2157413" cy="1747837"/>
            <a:chOff x="6568660" y="4481236"/>
            <a:chExt cx="2157895" cy="1748172"/>
          </a:xfrm>
        </p:grpSpPr>
        <p:sp>
          <p:nvSpPr>
            <p:cNvPr id="26" name="Chevron 25"/>
            <p:cNvSpPr/>
            <p:nvPr/>
          </p:nvSpPr>
          <p:spPr>
            <a:xfrm flipH="1">
              <a:off x="6568660" y="4481236"/>
              <a:ext cx="1918128" cy="635122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7661" name="TextBox 33"/>
            <p:cNvSpPr txBox="1">
              <a:spLocks noChangeArrowheads="1"/>
            </p:cNvSpPr>
            <p:nvPr/>
          </p:nvSpPr>
          <p:spPr bwMode="auto">
            <a:xfrm>
              <a:off x="6678243" y="4614069"/>
              <a:ext cx="15173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STEP 4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568660" y="5305306"/>
              <a:ext cx="2157895" cy="92410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</p:grpSp>
      <p:sp>
        <p:nvSpPr>
          <p:cNvPr id="45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A5FA7F38-0506-467C-8E69-5127E5823A27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17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572000" y="2590784"/>
            <a:ext cx="3048000" cy="3178190"/>
            <a:chOff x="4417934" y="2459387"/>
            <a:chExt cx="3356132" cy="3499900"/>
          </a:xfrm>
        </p:grpSpPr>
        <p:sp>
          <p:nvSpPr>
            <p:cNvPr id="4" name="Oval 3"/>
            <p:cNvSpPr/>
            <p:nvPr/>
          </p:nvSpPr>
          <p:spPr>
            <a:xfrm>
              <a:off x="4744808" y="2931416"/>
              <a:ext cx="2702385" cy="2700959"/>
            </a:xfrm>
            <a:prstGeom prst="ellipse">
              <a:avLst/>
            </a:prstGeom>
            <a:ln w="381000" cap="rnd" cmpd="sng">
              <a:solidFill>
                <a:schemeClr val="bg1">
                  <a:lumMod val="75000"/>
                  <a:alpha val="3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 sz="320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5073429" y="3258329"/>
              <a:ext cx="2045143" cy="2045386"/>
            </a:xfrm>
            <a:prstGeom prst="ellipse">
              <a:avLst/>
            </a:prstGeom>
            <a:ln w="381000" cap="rnd" cmpd="sng">
              <a:solidFill>
                <a:schemeClr val="bg1">
                  <a:lumMod val="75000"/>
                  <a:alpha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 sz="320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5403798" y="3588737"/>
              <a:ext cx="1384404" cy="1386318"/>
            </a:xfrm>
            <a:prstGeom prst="ellipse">
              <a:avLst/>
            </a:prstGeom>
            <a:ln w="381000" cap="rnd" cmpd="sng">
              <a:solidFill>
                <a:schemeClr val="bg1">
                  <a:lumMod val="75000"/>
                  <a:alpha val="3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 sz="320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4417934" y="2602756"/>
              <a:ext cx="3356132" cy="3356531"/>
            </a:xfrm>
            <a:prstGeom prst="ellipse">
              <a:avLst/>
            </a:prstGeom>
            <a:ln w="381000" cap="rnd" cmpd="sng">
              <a:solidFill>
                <a:schemeClr val="bg1">
                  <a:lumMod val="75000"/>
                  <a:alpha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 sz="320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" name="Arc 7"/>
            <p:cNvSpPr/>
            <p:nvPr/>
          </p:nvSpPr>
          <p:spPr>
            <a:xfrm>
              <a:off x="5403798" y="3588737"/>
              <a:ext cx="1384404" cy="1386318"/>
            </a:xfrm>
            <a:prstGeom prst="arc">
              <a:avLst>
                <a:gd name="adj1" fmla="val 16200000"/>
                <a:gd name="adj2" fmla="val 9376870"/>
              </a:avLst>
            </a:prstGeom>
            <a:ln w="381000" cap="rnd" cmpd="sng">
              <a:solidFill>
                <a:schemeClr val="accent4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cs typeface="+mn-ea"/>
                <a:sym typeface="+mn-lt"/>
              </a:endParaRPr>
            </a:p>
          </p:txBody>
        </p:sp>
        <p:sp>
          <p:nvSpPr>
            <p:cNvPr id="9" name="Arc 8"/>
            <p:cNvSpPr/>
            <p:nvPr/>
          </p:nvSpPr>
          <p:spPr>
            <a:xfrm>
              <a:off x="5073429" y="3258329"/>
              <a:ext cx="2045143" cy="2045386"/>
            </a:xfrm>
            <a:prstGeom prst="arc">
              <a:avLst>
                <a:gd name="adj1" fmla="val 16200000"/>
                <a:gd name="adj2" fmla="val 4074945"/>
              </a:avLst>
            </a:prstGeom>
            <a:ln w="381000" cap="rnd" cmpd="sng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cs typeface="+mn-ea"/>
                <a:sym typeface="+mn-lt"/>
              </a:endParaRPr>
            </a:p>
          </p:txBody>
        </p:sp>
        <p:sp>
          <p:nvSpPr>
            <p:cNvPr id="10" name="Arc 9"/>
            <p:cNvSpPr/>
            <p:nvPr/>
          </p:nvSpPr>
          <p:spPr>
            <a:xfrm>
              <a:off x="4744808" y="2931416"/>
              <a:ext cx="2702385" cy="2700959"/>
            </a:xfrm>
            <a:prstGeom prst="arc">
              <a:avLst/>
            </a:prstGeom>
            <a:ln w="381000" cap="rnd" cmpd="sng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cs typeface="+mn-ea"/>
                <a:sym typeface="+mn-lt"/>
              </a:endParaRPr>
            </a:p>
          </p:txBody>
        </p:sp>
        <p:sp>
          <p:nvSpPr>
            <p:cNvPr id="11" name="Arc 10"/>
            <p:cNvSpPr/>
            <p:nvPr/>
          </p:nvSpPr>
          <p:spPr>
            <a:xfrm>
              <a:off x="4417934" y="2602756"/>
              <a:ext cx="3356132" cy="3356531"/>
            </a:xfrm>
            <a:prstGeom prst="arc">
              <a:avLst>
                <a:gd name="adj1" fmla="val 16200000"/>
                <a:gd name="adj2" fmla="val 19195557"/>
              </a:avLst>
            </a:prstGeom>
            <a:ln w="381000" cap="rnd" cmpd="sng"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cs typeface="+mn-ea"/>
                <a:sym typeface="+mn-lt"/>
              </a:endParaRPr>
            </a:p>
          </p:txBody>
        </p:sp>
        <p:sp>
          <p:nvSpPr>
            <p:cNvPr id="29727" name="Rectangle 11"/>
            <p:cNvSpPr>
              <a:spLocks noChangeArrowheads="1"/>
            </p:cNvSpPr>
            <p:nvPr/>
          </p:nvSpPr>
          <p:spPr bwMode="auto">
            <a:xfrm>
              <a:off x="5955422" y="2459387"/>
              <a:ext cx="307474" cy="282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eaLnBrk="1" hangingPunct="1">
                <a:lnSpc>
                  <a:spcPct val="89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b="1">
                  <a:solidFill>
                    <a:srgbClr val="FFFFFF"/>
                  </a:solidFill>
                  <a:latin typeface="+mn-lt"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9728" name="Rectangle 12"/>
            <p:cNvSpPr>
              <a:spLocks noChangeArrowheads="1"/>
            </p:cNvSpPr>
            <p:nvPr/>
          </p:nvSpPr>
          <p:spPr bwMode="auto">
            <a:xfrm>
              <a:off x="5955422" y="2788892"/>
              <a:ext cx="307474" cy="282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eaLnBrk="1" hangingPunct="1">
                <a:lnSpc>
                  <a:spcPct val="89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b="1">
                  <a:solidFill>
                    <a:srgbClr val="FFFFFF"/>
                  </a:solidFill>
                  <a:latin typeface="+mn-lt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29729" name="Rectangle 13"/>
            <p:cNvSpPr>
              <a:spLocks noChangeArrowheads="1"/>
            </p:cNvSpPr>
            <p:nvPr/>
          </p:nvSpPr>
          <p:spPr bwMode="auto">
            <a:xfrm>
              <a:off x="5955422" y="3110363"/>
              <a:ext cx="307474" cy="282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eaLnBrk="1" hangingPunct="1">
                <a:lnSpc>
                  <a:spcPct val="89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b="1">
                  <a:solidFill>
                    <a:srgbClr val="FFFFFF"/>
                  </a:solidFill>
                  <a:latin typeface="+mn-lt"/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29730" name="Rectangle 14"/>
            <p:cNvSpPr>
              <a:spLocks noChangeArrowheads="1"/>
            </p:cNvSpPr>
            <p:nvPr/>
          </p:nvSpPr>
          <p:spPr bwMode="auto">
            <a:xfrm>
              <a:off x="5955422" y="3455940"/>
              <a:ext cx="307474" cy="282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eaLnBrk="1" hangingPunct="1">
                <a:lnSpc>
                  <a:spcPct val="89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b="1">
                  <a:solidFill>
                    <a:srgbClr val="FFFFFF"/>
                  </a:solidFill>
                  <a:latin typeface="+mn-lt"/>
                  <a:cs typeface="+mn-ea"/>
                  <a:sym typeface="+mn-lt"/>
                </a:rPr>
                <a:t>4</a:t>
              </a:r>
            </a:p>
          </p:txBody>
        </p:sp>
      </p:grpSp>
      <p:sp>
        <p:nvSpPr>
          <p:cNvPr id="17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4271963" y="3019425"/>
            <a:ext cx="1697037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6381750" y="2719388"/>
            <a:ext cx="169703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444875" y="4511675"/>
            <a:ext cx="216058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024688" y="4291013"/>
            <a:ext cx="2000250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841375" y="2854325"/>
            <a:ext cx="3135313" cy="1154113"/>
            <a:chOff x="841467" y="2854321"/>
            <a:chExt cx="3134673" cy="1154162"/>
          </a:xfrm>
        </p:grpSpPr>
        <p:sp>
          <p:nvSpPr>
            <p:cNvPr id="24" name="TextBox 23"/>
            <p:cNvSpPr txBox="1"/>
            <p:nvPr/>
          </p:nvSpPr>
          <p:spPr>
            <a:xfrm>
              <a:off x="841467" y="3224225"/>
              <a:ext cx="3134673" cy="7842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41467" y="2854321"/>
              <a:ext cx="3134673" cy="3699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Strength</a:t>
              </a:r>
            </a:p>
          </p:txBody>
        </p:sp>
      </p:grp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1198563" y="4775199"/>
            <a:ext cx="2771775" cy="1358364"/>
            <a:chOff x="1198167" y="4775252"/>
            <a:chExt cx="2772014" cy="1358422"/>
          </a:xfrm>
        </p:grpSpPr>
        <p:sp>
          <p:nvSpPr>
            <p:cNvPr id="26" name="TextBox 25"/>
            <p:cNvSpPr txBox="1"/>
            <p:nvPr/>
          </p:nvSpPr>
          <p:spPr>
            <a:xfrm>
              <a:off x="1198167" y="5145156"/>
              <a:ext cx="2772014" cy="9885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98167" y="4775252"/>
              <a:ext cx="2772014" cy="3699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Strength</a:t>
              </a:r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8491538" y="2533650"/>
            <a:ext cx="2862262" cy="1154113"/>
            <a:chOff x="8492159" y="2533076"/>
            <a:chExt cx="2861641" cy="1154162"/>
          </a:xfrm>
        </p:grpSpPr>
        <p:sp>
          <p:nvSpPr>
            <p:cNvPr id="28" name="TextBox 27"/>
            <p:cNvSpPr txBox="1"/>
            <p:nvPr/>
          </p:nvSpPr>
          <p:spPr>
            <a:xfrm>
              <a:off x="8492159" y="2902980"/>
              <a:ext cx="2861641" cy="7842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492159" y="2533076"/>
              <a:ext cx="2861641" cy="3699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Strength</a:t>
              </a:r>
            </a:p>
          </p:txBody>
        </p:sp>
      </p:grp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8491538" y="4592638"/>
            <a:ext cx="2862262" cy="1154112"/>
            <a:chOff x="8492158" y="4592445"/>
            <a:chExt cx="2861641" cy="1154162"/>
          </a:xfrm>
        </p:grpSpPr>
        <p:sp>
          <p:nvSpPr>
            <p:cNvPr id="30" name="TextBox 29"/>
            <p:cNvSpPr txBox="1"/>
            <p:nvPr/>
          </p:nvSpPr>
          <p:spPr>
            <a:xfrm>
              <a:off x="8492158" y="4962348"/>
              <a:ext cx="2861641" cy="7842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492158" y="4592445"/>
              <a:ext cx="2333119" cy="3699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Strength</a:t>
              </a:r>
            </a:p>
          </p:txBody>
        </p:sp>
      </p:grpSp>
      <p:sp>
        <p:nvSpPr>
          <p:cNvPr id="41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52899129-3EB5-457D-A851-F91C94FFCA9D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18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93750" y="1992313"/>
            <a:ext cx="2613025" cy="4013200"/>
            <a:chOff x="793007" y="1993058"/>
            <a:chExt cx="2614522" cy="4011919"/>
          </a:xfrm>
        </p:grpSpPr>
        <p:graphicFrame>
          <p:nvGraphicFramePr>
            <p:cNvPr id="32790" name="Chart 11"/>
            <p:cNvGraphicFramePr>
              <a:graphicFrameLocks/>
            </p:cNvGraphicFramePr>
            <p:nvPr/>
          </p:nvGraphicFramePr>
          <p:xfrm>
            <a:off x="742207" y="1942258"/>
            <a:ext cx="2716122" cy="21288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46" name="Chart" r:id="rId4" imgW="2725148" imgH="2133785" progId="Excel.Chart.8">
                    <p:embed/>
                  </p:oleObj>
                </mc:Choice>
                <mc:Fallback>
                  <p:oleObj name="Chart" r:id="rId4" imgW="2725148" imgH="2133785" progId="Excel.Chart.8">
                    <p:embed/>
                    <p:pic>
                      <p:nvPicPr>
                        <p:cNvPr id="0" name="Chart 1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2207" y="1942258"/>
                          <a:ext cx="2716122" cy="21288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>
              <a:off x="1067802" y="4989301"/>
              <a:ext cx="2072874" cy="10156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67802" y="4135499"/>
              <a:ext cx="2072874" cy="7379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n-lt"/>
                  <a:cs typeface="+mn-ea"/>
                  <a:sym typeface="+mn-lt"/>
                </a:rPr>
                <a:t>$97,343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cs typeface="+mn-ea"/>
                  <a:sym typeface="+mn-lt"/>
                </a:rPr>
                <a:t>Revenue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64905" y="2713553"/>
              <a:ext cx="1278669" cy="5856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3200">
                  <a:solidFill>
                    <a:srgbClr val="FBE774"/>
                  </a:solidFill>
                  <a:latin typeface="+mn-lt"/>
                  <a:cs typeface="+mn-ea"/>
                  <a:sym typeface="+mn-lt"/>
                </a:rPr>
                <a:t>60%</a:t>
              </a:r>
              <a:endParaRPr lang="en-US" altLang="zh-CN" sz="2400">
                <a:solidFill>
                  <a:srgbClr val="FBE774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406775" y="1992313"/>
            <a:ext cx="2614613" cy="4013200"/>
            <a:chOff x="3407529" y="1993058"/>
            <a:chExt cx="2614522" cy="4011919"/>
          </a:xfrm>
        </p:grpSpPr>
        <p:graphicFrame>
          <p:nvGraphicFramePr>
            <p:cNvPr id="32786" name="Chart 12"/>
            <p:cNvGraphicFramePr>
              <a:graphicFrameLocks/>
            </p:cNvGraphicFramePr>
            <p:nvPr/>
          </p:nvGraphicFramePr>
          <p:xfrm>
            <a:off x="3356729" y="1942258"/>
            <a:ext cx="2716122" cy="21288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47" name="Chart" r:id="rId6" imgW="2725148" imgH="2133785" progId="Excel.Chart.8">
                    <p:embed/>
                  </p:oleObj>
                </mc:Choice>
                <mc:Fallback>
                  <p:oleObj name="Chart" r:id="rId6" imgW="2725148" imgH="2133785" progId="Excel.Chart.8">
                    <p:embed/>
                    <p:pic>
                      <p:nvPicPr>
                        <p:cNvPr id="0" name="Chart 1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56729" y="1942258"/>
                          <a:ext cx="2716122" cy="21288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3672633" y="4989301"/>
              <a:ext cx="2073203" cy="10156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72633" y="4135499"/>
              <a:ext cx="2073203" cy="7379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n-lt"/>
                  <a:cs typeface="+mn-ea"/>
                  <a:sym typeface="+mn-lt"/>
                </a:rPr>
                <a:t>$97,343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Revenue</a:t>
              </a:r>
            </a:p>
          </p:txBody>
        </p:sp>
        <p:sp>
          <p:nvSpPr>
            <p:cNvPr id="32789" name="TextBox 27"/>
            <p:cNvSpPr txBox="1">
              <a:spLocks noChangeArrowheads="1"/>
            </p:cNvSpPr>
            <p:nvPr/>
          </p:nvSpPr>
          <p:spPr bwMode="auto">
            <a:xfrm>
              <a:off x="4080086" y="2714277"/>
              <a:ext cx="127763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chemeClr val="accent1"/>
                  </a:solidFill>
                  <a:latin typeface="+mn-lt"/>
                  <a:cs typeface="+mn-ea"/>
                  <a:sym typeface="+mn-lt"/>
                </a:rPr>
                <a:t>90%</a:t>
              </a:r>
              <a:endParaRPr lang="en-US" altLang="zh-CN" sz="2400">
                <a:solidFill>
                  <a:schemeClr val="accent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021388" y="1992313"/>
            <a:ext cx="2614612" cy="4013200"/>
            <a:chOff x="6022051" y="1993058"/>
            <a:chExt cx="2614522" cy="4011919"/>
          </a:xfrm>
        </p:grpSpPr>
        <p:graphicFrame>
          <p:nvGraphicFramePr>
            <p:cNvPr id="32782" name="Chart 9"/>
            <p:cNvGraphicFramePr>
              <a:graphicFrameLocks/>
            </p:cNvGraphicFramePr>
            <p:nvPr/>
          </p:nvGraphicFramePr>
          <p:xfrm>
            <a:off x="5971251" y="1942258"/>
            <a:ext cx="2716122" cy="21288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48" name="Chart" r:id="rId8" imgW="2725148" imgH="2133785" progId="Excel.Chart.8">
                    <p:embed/>
                  </p:oleObj>
                </mc:Choice>
                <mc:Fallback>
                  <p:oleObj name="Chart" r:id="rId8" imgW="2725148" imgH="2133785" progId="Excel.Chart.8">
                    <p:embed/>
                    <p:pic>
                      <p:nvPicPr>
                        <p:cNvPr id="0" name="Chart 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71251" y="1942258"/>
                          <a:ext cx="2716122" cy="21288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6290329" y="4989301"/>
              <a:ext cx="2073204" cy="10156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90329" y="4135499"/>
              <a:ext cx="2073204" cy="7379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$97,343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Revenue</a:t>
              </a:r>
            </a:p>
          </p:txBody>
        </p:sp>
        <p:sp>
          <p:nvSpPr>
            <p:cNvPr id="32785" name="TextBox 28"/>
            <p:cNvSpPr txBox="1">
              <a:spLocks noChangeArrowheads="1"/>
            </p:cNvSpPr>
            <p:nvPr/>
          </p:nvSpPr>
          <p:spPr bwMode="auto">
            <a:xfrm>
              <a:off x="6686380" y="2714277"/>
              <a:ext cx="127763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80%</a:t>
              </a:r>
              <a:endParaRPr lang="en-US" altLang="zh-CN" sz="2400">
                <a:solidFill>
                  <a:schemeClr val="accent2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8636000" y="1992313"/>
            <a:ext cx="2614613" cy="4013200"/>
            <a:chOff x="8636573" y="1993058"/>
            <a:chExt cx="2614522" cy="4011919"/>
          </a:xfrm>
        </p:grpSpPr>
        <p:graphicFrame>
          <p:nvGraphicFramePr>
            <p:cNvPr id="32778" name="Chart 10"/>
            <p:cNvGraphicFramePr>
              <a:graphicFrameLocks/>
            </p:cNvGraphicFramePr>
            <p:nvPr/>
          </p:nvGraphicFramePr>
          <p:xfrm>
            <a:off x="8585773" y="1942258"/>
            <a:ext cx="2716122" cy="21288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49" name="Chart" r:id="rId10" imgW="2719052" imgH="2133785" progId="Excel.Chart.8">
                    <p:embed/>
                  </p:oleObj>
                </mc:Choice>
                <mc:Fallback>
                  <p:oleObj name="Chart" r:id="rId10" imgW="2719052" imgH="2133785" progId="Excel.Chart.8">
                    <p:embed/>
                    <p:pic>
                      <p:nvPicPr>
                        <p:cNvPr id="0" name="Chart 1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85773" y="1942258"/>
                          <a:ext cx="2716122" cy="21288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8908027" y="4989301"/>
              <a:ext cx="2071615" cy="10156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908027" y="4135499"/>
              <a:ext cx="2071615" cy="7379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n-lt"/>
                  <a:cs typeface="+mn-ea"/>
                  <a:sym typeface="+mn-lt"/>
                </a:rPr>
                <a:t>$97,343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Revenue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300125" y="2713553"/>
              <a:ext cx="1277894" cy="5856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3200">
                  <a:solidFill>
                    <a:srgbClr val="2DC28A"/>
                  </a:solidFill>
                  <a:latin typeface="+mn-lt"/>
                  <a:cs typeface="+mn-ea"/>
                  <a:sym typeface="+mn-lt"/>
                </a:rPr>
                <a:t>50%</a:t>
              </a:r>
              <a:endParaRPr lang="en-US" altLang="zh-CN" sz="2400">
                <a:solidFill>
                  <a:srgbClr val="2DC28A"/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36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F44AF5D6-47BE-4ACC-B6E2-A35BEB0F5CD7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19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目              录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7"/>
            <a:ext cx="10515600" cy="998537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  <a:endParaRPr lang="en-US" altLang="zh-CN" sz="3200" dirty="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 dirty="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199" y="2243850"/>
            <a:ext cx="5220389" cy="384048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zh-CN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553200" y="2243138"/>
            <a:ext cx="4800600" cy="1062037"/>
            <a:chOff x="6553438" y="2243850"/>
            <a:chExt cx="4800362" cy="1061829"/>
          </a:xfrm>
        </p:grpSpPr>
        <p:sp>
          <p:nvSpPr>
            <p:cNvPr id="12" name="TextBox 11"/>
            <p:cNvSpPr txBox="1"/>
            <p:nvPr/>
          </p:nvSpPr>
          <p:spPr>
            <a:xfrm>
              <a:off x="7745592" y="2613665"/>
              <a:ext cx="3608208" cy="692014"/>
            </a:xfrm>
            <a:prstGeom prst="rect">
              <a:avLst/>
            </a:prstGeom>
            <a:noFill/>
          </p:spPr>
          <p:txBody>
            <a:bodyPr lIns="0" rIns="0">
              <a:spAutoFit/>
            </a:bodyPr>
            <a:lstStyle/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belief, Lorem Ipsum is not simply random text. It has roots in a piece of classical Latin literature from 45 BC, making it over 2000 years old.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7490017" y="2362889"/>
              <a:ext cx="0" cy="844385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745592" y="2243850"/>
              <a:ext cx="1107941" cy="3692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添加标题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167" name="Freeform 60"/>
            <p:cNvSpPr>
              <a:spLocks noEditPoints="1"/>
            </p:cNvSpPr>
            <p:nvPr/>
          </p:nvSpPr>
          <p:spPr bwMode="auto">
            <a:xfrm>
              <a:off x="6553438" y="2528126"/>
              <a:ext cx="518120" cy="514280"/>
            </a:xfrm>
            <a:custGeom>
              <a:avLst/>
              <a:gdLst>
                <a:gd name="T0" fmla="*/ 899710989 w 177"/>
                <a:gd name="T1" fmla="*/ 247611210 h 176"/>
                <a:gd name="T2" fmla="*/ 1268164563 w 177"/>
                <a:gd name="T3" fmla="*/ 614760377 h 176"/>
                <a:gd name="T4" fmla="*/ 514121402 w 177"/>
                <a:gd name="T5" fmla="*/ 1374673362 h 176"/>
                <a:gd name="T6" fmla="*/ 514121402 w 177"/>
                <a:gd name="T7" fmla="*/ 1374673362 h 176"/>
                <a:gd name="T8" fmla="*/ 0 w 177"/>
                <a:gd name="T9" fmla="*/ 1502749536 h 176"/>
                <a:gd name="T10" fmla="*/ 137099821 w 177"/>
                <a:gd name="T11" fmla="*/ 998985978 h 176"/>
                <a:gd name="T12" fmla="*/ 137099821 w 177"/>
                <a:gd name="T13" fmla="*/ 998985978 h 176"/>
                <a:gd name="T14" fmla="*/ 899710989 w 177"/>
                <a:gd name="T15" fmla="*/ 247611210 h 176"/>
                <a:gd name="T16" fmla="*/ 1473814294 w 177"/>
                <a:gd name="T17" fmla="*/ 247611210 h 176"/>
                <a:gd name="T18" fmla="*/ 1268164563 w 177"/>
                <a:gd name="T19" fmla="*/ 42691084 h 176"/>
                <a:gd name="T20" fmla="*/ 1105360721 w 177"/>
                <a:gd name="T21" fmla="*/ 42691084 h 176"/>
                <a:gd name="T22" fmla="*/ 1036810810 w 177"/>
                <a:gd name="T23" fmla="*/ 110999741 h 176"/>
                <a:gd name="T24" fmla="*/ 1028242803 w 177"/>
                <a:gd name="T25" fmla="*/ 119537958 h 176"/>
                <a:gd name="T26" fmla="*/ 993967848 w 177"/>
                <a:gd name="T27" fmla="*/ 145152608 h 176"/>
                <a:gd name="T28" fmla="*/ 1370989428 w 177"/>
                <a:gd name="T29" fmla="*/ 512301775 h 176"/>
                <a:gd name="T30" fmla="*/ 1396696377 w 177"/>
                <a:gd name="T31" fmla="*/ 486687125 h 176"/>
                <a:gd name="T32" fmla="*/ 1396696377 w 177"/>
                <a:gd name="T33" fmla="*/ 486687125 h 176"/>
                <a:gd name="T34" fmla="*/ 1396696377 w 177"/>
                <a:gd name="T35" fmla="*/ 486687125 h 176"/>
                <a:gd name="T36" fmla="*/ 1396696377 w 177"/>
                <a:gd name="T37" fmla="*/ 486687125 h 176"/>
                <a:gd name="T38" fmla="*/ 1405264384 w 177"/>
                <a:gd name="T39" fmla="*/ 478148908 h 176"/>
                <a:gd name="T40" fmla="*/ 1473814294 w 177"/>
                <a:gd name="T41" fmla="*/ 409840251 h 176"/>
                <a:gd name="T42" fmla="*/ 1473814294 w 177"/>
                <a:gd name="T43" fmla="*/ 247611210 h 1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7" h="176">
                  <a:moveTo>
                    <a:pt x="105" y="29"/>
                  </a:moveTo>
                  <a:cubicBezTo>
                    <a:pt x="148" y="72"/>
                    <a:pt x="148" y="72"/>
                    <a:pt x="148" y="72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lnTo>
                    <a:pt x="105" y="29"/>
                  </a:lnTo>
                  <a:close/>
                  <a:moveTo>
                    <a:pt x="172" y="29"/>
                  </a:moveTo>
                  <a:cubicBezTo>
                    <a:pt x="148" y="5"/>
                    <a:pt x="148" y="5"/>
                    <a:pt x="148" y="5"/>
                  </a:cubicBezTo>
                  <a:cubicBezTo>
                    <a:pt x="142" y="0"/>
                    <a:pt x="134" y="0"/>
                    <a:pt x="129" y="5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72" y="48"/>
                    <a:pt x="172" y="48"/>
                    <a:pt x="172" y="48"/>
                  </a:cubicBezTo>
                  <a:cubicBezTo>
                    <a:pt x="177" y="43"/>
                    <a:pt x="177" y="34"/>
                    <a:pt x="172" y="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6496050" y="3597275"/>
            <a:ext cx="4857750" cy="1060450"/>
            <a:chOff x="6496805" y="3596547"/>
            <a:chExt cx="4856995" cy="1061829"/>
          </a:xfrm>
        </p:grpSpPr>
        <p:sp>
          <p:nvSpPr>
            <p:cNvPr id="18" name="TextBox 17"/>
            <p:cNvSpPr txBox="1"/>
            <p:nvPr/>
          </p:nvSpPr>
          <p:spPr>
            <a:xfrm>
              <a:off x="7745974" y="3965326"/>
              <a:ext cx="3607826" cy="693050"/>
            </a:xfrm>
            <a:prstGeom prst="rect">
              <a:avLst/>
            </a:prstGeom>
            <a:noFill/>
          </p:spPr>
          <p:txBody>
            <a:bodyPr lIns="0" rIns="0">
              <a:spAutoFit/>
            </a:bodyPr>
            <a:lstStyle/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belief, Lorem Ipsum is not simply random text. It has roots in a piece of classical Latin literature from 45 BC, making it over 2000 years old.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745974" y="3596547"/>
              <a:ext cx="1107824" cy="36981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9" name="Freeform 51"/>
            <p:cNvSpPr>
              <a:spLocks noEditPoints="1"/>
            </p:cNvSpPr>
            <p:nvPr/>
          </p:nvSpPr>
          <p:spPr bwMode="auto">
            <a:xfrm>
              <a:off x="6496805" y="3847698"/>
              <a:ext cx="584109" cy="578601"/>
            </a:xfrm>
            <a:custGeom>
              <a:avLst/>
              <a:gdLst>
                <a:gd name="T0" fmla="*/ 200 w 200"/>
                <a:gd name="T1" fmla="*/ 92 h 199"/>
                <a:gd name="T2" fmla="*/ 106 w 200"/>
                <a:gd name="T3" fmla="*/ 92 h 199"/>
                <a:gd name="T4" fmla="*/ 106 w 200"/>
                <a:gd name="T5" fmla="*/ 0 h 199"/>
                <a:gd name="T6" fmla="*/ 200 w 200"/>
                <a:gd name="T7" fmla="*/ 92 h 199"/>
                <a:gd name="T8" fmla="*/ 92 w 200"/>
                <a:gd name="T9" fmla="*/ 106 h 199"/>
                <a:gd name="T10" fmla="*/ 92 w 200"/>
                <a:gd name="T11" fmla="*/ 101 h 199"/>
                <a:gd name="T12" fmla="*/ 92 w 200"/>
                <a:gd name="T13" fmla="*/ 92 h 199"/>
                <a:gd name="T14" fmla="*/ 92 w 200"/>
                <a:gd name="T15" fmla="*/ 0 h 199"/>
                <a:gd name="T16" fmla="*/ 0 w 200"/>
                <a:gd name="T17" fmla="*/ 99 h 199"/>
                <a:gd name="T18" fmla="*/ 100 w 200"/>
                <a:gd name="T19" fmla="*/ 199 h 199"/>
                <a:gd name="T20" fmla="*/ 163 w 200"/>
                <a:gd name="T21" fmla="*/ 177 h 199"/>
                <a:gd name="T22" fmla="*/ 93 w 200"/>
                <a:gd name="T23" fmla="*/ 106 h 199"/>
                <a:gd name="T24" fmla="*/ 92 w 200"/>
                <a:gd name="T25" fmla="*/ 106 h 199"/>
                <a:gd name="T26" fmla="*/ 173 w 200"/>
                <a:gd name="T27" fmla="*/ 168 h 199"/>
                <a:gd name="T28" fmla="*/ 200 w 200"/>
                <a:gd name="T29" fmla="*/ 106 h 199"/>
                <a:gd name="T30" fmla="*/ 112 w 200"/>
                <a:gd name="T31" fmla="*/ 106 h 199"/>
                <a:gd name="T32" fmla="*/ 173 w 200"/>
                <a:gd name="T33" fmla="*/ 16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199">
                  <a:moveTo>
                    <a:pt x="200" y="92"/>
                  </a:moveTo>
                  <a:cubicBezTo>
                    <a:pt x="106" y="92"/>
                    <a:pt x="106" y="92"/>
                    <a:pt x="106" y="92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56" y="3"/>
                    <a:pt x="197" y="42"/>
                    <a:pt x="200" y="92"/>
                  </a:cubicBezTo>
                  <a:close/>
                  <a:moveTo>
                    <a:pt x="92" y="106"/>
                  </a:moveTo>
                  <a:cubicBezTo>
                    <a:pt x="92" y="101"/>
                    <a:pt x="92" y="101"/>
                    <a:pt x="92" y="10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41" y="4"/>
                    <a:pt x="0" y="47"/>
                    <a:pt x="0" y="99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24" y="199"/>
                    <a:pt x="146" y="191"/>
                    <a:pt x="163" y="177"/>
                  </a:cubicBezTo>
                  <a:cubicBezTo>
                    <a:pt x="93" y="106"/>
                    <a:pt x="93" y="106"/>
                    <a:pt x="93" y="106"/>
                  </a:cubicBezTo>
                  <a:lnTo>
                    <a:pt x="92" y="106"/>
                  </a:lnTo>
                  <a:close/>
                  <a:moveTo>
                    <a:pt x="173" y="168"/>
                  </a:moveTo>
                  <a:cubicBezTo>
                    <a:pt x="189" y="151"/>
                    <a:pt x="198" y="130"/>
                    <a:pt x="200" y="106"/>
                  </a:cubicBezTo>
                  <a:cubicBezTo>
                    <a:pt x="112" y="106"/>
                    <a:pt x="112" y="106"/>
                    <a:pt x="112" y="106"/>
                  </a:cubicBezTo>
                  <a:lnTo>
                    <a:pt x="173" y="1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7490426" y="3715765"/>
              <a:ext cx="0" cy="842469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573838" y="4949825"/>
            <a:ext cx="4779962" cy="1062038"/>
            <a:chOff x="6573773" y="4949244"/>
            <a:chExt cx="4780027" cy="1061829"/>
          </a:xfrm>
        </p:grpSpPr>
        <p:sp>
          <p:nvSpPr>
            <p:cNvPr id="21" name="TextBox 20"/>
            <p:cNvSpPr txBox="1"/>
            <p:nvPr/>
          </p:nvSpPr>
          <p:spPr>
            <a:xfrm>
              <a:off x="7745364" y="5319059"/>
              <a:ext cx="3608436" cy="692014"/>
            </a:xfrm>
            <a:prstGeom prst="rect">
              <a:avLst/>
            </a:prstGeom>
            <a:noFill/>
          </p:spPr>
          <p:txBody>
            <a:bodyPr lIns="0" rIns="0">
              <a:spAutoFit/>
            </a:bodyPr>
            <a:lstStyle/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belief, Lorem Ipsum is not simply random text. It has roots in a piece of classical Latin literature from 45 BC, making it over 2000 years old.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745364" y="4949244"/>
              <a:ext cx="1108011" cy="36925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6573773" y="5215892"/>
              <a:ext cx="422281" cy="571388"/>
            </a:xfrm>
            <a:custGeom>
              <a:avLst/>
              <a:gdLst>
                <a:gd name="T0" fmla="*/ 136 w 144"/>
                <a:gd name="T1" fmla="*/ 67 h 196"/>
                <a:gd name="T2" fmla="*/ 130 w 144"/>
                <a:gd name="T3" fmla="*/ 46 h 196"/>
                <a:gd name="T4" fmla="*/ 119 w 144"/>
                <a:gd name="T5" fmla="*/ 29 h 196"/>
                <a:gd name="T6" fmla="*/ 102 w 144"/>
                <a:gd name="T7" fmla="*/ 16 h 196"/>
                <a:gd name="T8" fmla="*/ 82 w 144"/>
                <a:gd name="T9" fmla="*/ 9 h 196"/>
                <a:gd name="T10" fmla="*/ 61 w 144"/>
                <a:gd name="T11" fmla="*/ 9 h 196"/>
                <a:gd name="T12" fmla="*/ 41 w 144"/>
                <a:gd name="T13" fmla="*/ 16 h 196"/>
                <a:gd name="T14" fmla="*/ 25 w 144"/>
                <a:gd name="T15" fmla="*/ 29 h 196"/>
                <a:gd name="T16" fmla="*/ 13 w 144"/>
                <a:gd name="T17" fmla="*/ 46 h 196"/>
                <a:gd name="T18" fmla="*/ 8 w 144"/>
                <a:gd name="T19" fmla="*/ 67 h 196"/>
                <a:gd name="T20" fmla="*/ 10 w 144"/>
                <a:gd name="T21" fmla="*/ 88 h 196"/>
                <a:gd name="T22" fmla="*/ 18 w 144"/>
                <a:gd name="T23" fmla="*/ 107 h 196"/>
                <a:gd name="T24" fmla="*/ 32 w 144"/>
                <a:gd name="T25" fmla="*/ 123 h 196"/>
                <a:gd name="T26" fmla="*/ 51 w 144"/>
                <a:gd name="T27" fmla="*/ 133 h 196"/>
                <a:gd name="T28" fmla="*/ 72 w 144"/>
                <a:gd name="T29" fmla="*/ 136 h 196"/>
                <a:gd name="T30" fmla="*/ 93 w 144"/>
                <a:gd name="T31" fmla="*/ 133 h 196"/>
                <a:gd name="T32" fmla="*/ 111 w 144"/>
                <a:gd name="T33" fmla="*/ 123 h 196"/>
                <a:gd name="T34" fmla="*/ 125 w 144"/>
                <a:gd name="T35" fmla="*/ 107 h 196"/>
                <a:gd name="T36" fmla="*/ 134 w 144"/>
                <a:gd name="T37" fmla="*/ 88 h 196"/>
                <a:gd name="T38" fmla="*/ 65 w 144"/>
                <a:gd name="T39" fmla="*/ 39 h 196"/>
                <a:gd name="T40" fmla="*/ 31 w 144"/>
                <a:gd name="T41" fmla="*/ 79 h 196"/>
                <a:gd name="T42" fmla="*/ 62 w 144"/>
                <a:gd name="T43" fmla="*/ 23 h 196"/>
                <a:gd name="T44" fmla="*/ 65 w 144"/>
                <a:gd name="T45" fmla="*/ 39 h 196"/>
                <a:gd name="T46" fmla="*/ 109 w 144"/>
                <a:gd name="T47" fmla="*/ 144 h 196"/>
                <a:gd name="T48" fmla="*/ 108 w 144"/>
                <a:gd name="T49" fmla="*/ 196 h 196"/>
                <a:gd name="T50" fmla="*/ 35 w 144"/>
                <a:gd name="T51" fmla="*/ 196 h 196"/>
                <a:gd name="T52" fmla="*/ 34 w 144"/>
                <a:gd name="T53" fmla="*/ 144 h 196"/>
                <a:gd name="T54" fmla="*/ 48 w 144"/>
                <a:gd name="T55" fmla="*/ 141 h 196"/>
                <a:gd name="T56" fmla="*/ 58 w 144"/>
                <a:gd name="T57" fmla="*/ 153 h 196"/>
                <a:gd name="T58" fmla="*/ 72 w 144"/>
                <a:gd name="T59" fmla="*/ 145 h 196"/>
                <a:gd name="T60" fmla="*/ 85 w 144"/>
                <a:gd name="T61" fmla="*/ 153 h 196"/>
                <a:gd name="T62" fmla="*/ 96 w 144"/>
                <a:gd name="T63" fmla="*/ 14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96">
                  <a:moveTo>
                    <a:pt x="144" y="78"/>
                  </a:moveTo>
                  <a:cubicBezTo>
                    <a:pt x="136" y="67"/>
                    <a:pt x="136" y="67"/>
                    <a:pt x="136" y="67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32" y="123"/>
                    <a:pt x="32" y="123"/>
                    <a:pt x="32" y="123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60" y="143"/>
                    <a:pt x="60" y="143"/>
                    <a:pt x="60" y="143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84" y="143"/>
                    <a:pt x="84" y="143"/>
                    <a:pt x="84" y="143"/>
                  </a:cubicBezTo>
                  <a:cubicBezTo>
                    <a:pt x="93" y="133"/>
                    <a:pt x="93" y="133"/>
                    <a:pt x="93" y="133"/>
                  </a:cubicBezTo>
                  <a:cubicBezTo>
                    <a:pt x="106" y="135"/>
                    <a:pt x="106" y="135"/>
                    <a:pt x="106" y="135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25" y="107"/>
                    <a:pt x="125" y="107"/>
                    <a:pt x="125" y="107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4" y="88"/>
                    <a:pt x="134" y="88"/>
                    <a:pt x="134" y="88"/>
                  </a:cubicBezTo>
                  <a:lnTo>
                    <a:pt x="144" y="78"/>
                  </a:lnTo>
                  <a:close/>
                  <a:moveTo>
                    <a:pt x="65" y="39"/>
                  </a:moveTo>
                  <a:cubicBezTo>
                    <a:pt x="50" y="42"/>
                    <a:pt x="39" y="56"/>
                    <a:pt x="39" y="71"/>
                  </a:cubicBezTo>
                  <a:cubicBezTo>
                    <a:pt x="39" y="76"/>
                    <a:pt x="36" y="79"/>
                    <a:pt x="31" y="79"/>
                  </a:cubicBezTo>
                  <a:cubicBezTo>
                    <a:pt x="27" y="79"/>
                    <a:pt x="23" y="76"/>
                    <a:pt x="23" y="71"/>
                  </a:cubicBezTo>
                  <a:cubicBezTo>
                    <a:pt x="23" y="48"/>
                    <a:pt x="39" y="29"/>
                    <a:pt x="62" y="23"/>
                  </a:cubicBezTo>
                  <a:cubicBezTo>
                    <a:pt x="66" y="23"/>
                    <a:pt x="70" y="25"/>
                    <a:pt x="71" y="30"/>
                  </a:cubicBezTo>
                  <a:cubicBezTo>
                    <a:pt x="72" y="34"/>
                    <a:pt x="69" y="38"/>
                    <a:pt x="65" y="39"/>
                  </a:cubicBezTo>
                  <a:close/>
                  <a:moveTo>
                    <a:pt x="104" y="143"/>
                  </a:moveTo>
                  <a:cubicBezTo>
                    <a:pt x="109" y="144"/>
                    <a:pt x="109" y="144"/>
                    <a:pt x="109" y="144"/>
                  </a:cubicBezTo>
                  <a:cubicBezTo>
                    <a:pt x="109" y="196"/>
                    <a:pt x="109" y="196"/>
                    <a:pt x="109" y="196"/>
                  </a:cubicBezTo>
                  <a:cubicBezTo>
                    <a:pt x="108" y="196"/>
                    <a:pt x="108" y="196"/>
                    <a:pt x="108" y="196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35" y="196"/>
                    <a:pt x="35" y="196"/>
                    <a:pt x="35" y="196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80" y="150"/>
                    <a:pt x="80" y="150"/>
                    <a:pt x="80" y="150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6" y="141"/>
                    <a:pt x="96" y="141"/>
                    <a:pt x="96" y="141"/>
                  </a:cubicBezTo>
                  <a:lnTo>
                    <a:pt x="104" y="1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7491360" y="5080981"/>
              <a:ext cx="0" cy="842796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436FD71-10DA-45A9-8C51-DFB6D4AAED8F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869950" y="1979613"/>
            <a:ext cx="10514013" cy="2432050"/>
            <a:chOff x="869348" y="1979039"/>
            <a:chExt cx="10515377" cy="2433417"/>
          </a:xfrm>
        </p:grpSpPr>
        <p:grpSp>
          <p:nvGrpSpPr>
            <p:cNvPr id="33825" name="Group 28"/>
            <p:cNvGrpSpPr>
              <a:grpSpLocks/>
            </p:cNvGrpSpPr>
            <p:nvPr/>
          </p:nvGrpSpPr>
          <p:grpSpPr bwMode="auto">
            <a:xfrm>
              <a:off x="869348" y="3122911"/>
              <a:ext cx="2844297" cy="1289545"/>
              <a:chOff x="869348" y="1974574"/>
              <a:chExt cx="2844297" cy="2109492"/>
            </a:xfrm>
          </p:grpSpPr>
          <p:sp>
            <p:nvSpPr>
              <p:cNvPr id="33859" name="Freeform 238"/>
              <p:cNvSpPr>
                <a:spLocks/>
              </p:cNvSpPr>
              <p:nvPr/>
            </p:nvSpPr>
            <p:spPr bwMode="auto">
              <a:xfrm>
                <a:off x="869348" y="1974574"/>
                <a:ext cx="2844297" cy="2109492"/>
              </a:xfrm>
              <a:custGeom>
                <a:avLst/>
                <a:gdLst>
                  <a:gd name="T0" fmla="*/ 0 w 940"/>
                  <a:gd name="T1" fmla="*/ 2147483646 h 813"/>
                  <a:gd name="T2" fmla="*/ 2147483646 w 940"/>
                  <a:gd name="T3" fmla="*/ 0 h 813"/>
                  <a:gd name="T4" fmla="*/ 2147483646 w 940"/>
                  <a:gd name="T5" fmla="*/ 2147483646 h 813"/>
                  <a:gd name="T6" fmla="*/ 0 w 940"/>
                  <a:gd name="T7" fmla="*/ 2147483646 h 8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40" h="813">
                    <a:moveTo>
                      <a:pt x="0" y="813"/>
                    </a:moveTo>
                    <a:lnTo>
                      <a:pt x="469" y="0"/>
                    </a:lnTo>
                    <a:lnTo>
                      <a:pt x="940" y="813"/>
                    </a:lnTo>
                    <a:lnTo>
                      <a:pt x="0" y="813"/>
                    </a:lnTo>
                    <a:close/>
                  </a:path>
                </a:pathLst>
              </a:custGeom>
              <a:solidFill>
                <a:schemeClr val="tx2">
                  <a:alpha val="9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6" name="Freeform 239"/>
              <p:cNvSpPr>
                <a:spLocks/>
              </p:cNvSpPr>
              <p:nvPr/>
            </p:nvSpPr>
            <p:spPr bwMode="auto">
              <a:xfrm>
                <a:off x="1925173" y="1974199"/>
                <a:ext cx="725581" cy="644393"/>
              </a:xfrm>
              <a:custGeom>
                <a:avLst/>
                <a:gdLst>
                  <a:gd name="T0" fmla="*/ 20 w 240"/>
                  <a:gd name="T1" fmla="*/ 217 h 248"/>
                  <a:gd name="T2" fmla="*/ 20 w 240"/>
                  <a:gd name="T3" fmla="*/ 217 h 248"/>
                  <a:gd name="T4" fmla="*/ 26 w 240"/>
                  <a:gd name="T5" fmla="*/ 216 h 248"/>
                  <a:gd name="T6" fmla="*/ 26 w 240"/>
                  <a:gd name="T7" fmla="*/ 216 h 248"/>
                  <a:gd name="T8" fmla="*/ 28 w 240"/>
                  <a:gd name="T9" fmla="*/ 222 h 248"/>
                  <a:gd name="T10" fmla="*/ 29 w 240"/>
                  <a:gd name="T11" fmla="*/ 227 h 248"/>
                  <a:gd name="T12" fmla="*/ 32 w 240"/>
                  <a:gd name="T13" fmla="*/ 232 h 248"/>
                  <a:gd name="T14" fmla="*/ 36 w 240"/>
                  <a:gd name="T15" fmla="*/ 236 h 248"/>
                  <a:gd name="T16" fmla="*/ 41 w 240"/>
                  <a:gd name="T17" fmla="*/ 239 h 248"/>
                  <a:gd name="T18" fmla="*/ 47 w 240"/>
                  <a:gd name="T19" fmla="*/ 242 h 248"/>
                  <a:gd name="T20" fmla="*/ 52 w 240"/>
                  <a:gd name="T21" fmla="*/ 244 h 248"/>
                  <a:gd name="T22" fmla="*/ 58 w 240"/>
                  <a:gd name="T23" fmla="*/ 244 h 248"/>
                  <a:gd name="T24" fmla="*/ 58 w 240"/>
                  <a:gd name="T25" fmla="*/ 244 h 248"/>
                  <a:gd name="T26" fmla="*/ 66 w 240"/>
                  <a:gd name="T27" fmla="*/ 244 h 248"/>
                  <a:gd name="T28" fmla="*/ 73 w 240"/>
                  <a:gd name="T29" fmla="*/ 241 h 248"/>
                  <a:gd name="T30" fmla="*/ 79 w 240"/>
                  <a:gd name="T31" fmla="*/ 236 h 248"/>
                  <a:gd name="T32" fmla="*/ 83 w 240"/>
                  <a:gd name="T33" fmla="*/ 230 h 248"/>
                  <a:gd name="T34" fmla="*/ 83 w 240"/>
                  <a:gd name="T35" fmla="*/ 230 h 248"/>
                  <a:gd name="T36" fmla="*/ 91 w 240"/>
                  <a:gd name="T37" fmla="*/ 238 h 248"/>
                  <a:gd name="T38" fmla="*/ 99 w 240"/>
                  <a:gd name="T39" fmla="*/ 244 h 248"/>
                  <a:gd name="T40" fmla="*/ 110 w 240"/>
                  <a:gd name="T41" fmla="*/ 247 h 248"/>
                  <a:gd name="T42" fmla="*/ 120 w 240"/>
                  <a:gd name="T43" fmla="*/ 248 h 248"/>
                  <a:gd name="T44" fmla="*/ 120 w 240"/>
                  <a:gd name="T45" fmla="*/ 248 h 248"/>
                  <a:gd name="T46" fmla="*/ 132 w 240"/>
                  <a:gd name="T47" fmla="*/ 247 h 248"/>
                  <a:gd name="T48" fmla="*/ 140 w 240"/>
                  <a:gd name="T49" fmla="*/ 244 h 248"/>
                  <a:gd name="T50" fmla="*/ 149 w 240"/>
                  <a:gd name="T51" fmla="*/ 238 h 248"/>
                  <a:gd name="T52" fmla="*/ 157 w 240"/>
                  <a:gd name="T53" fmla="*/ 230 h 248"/>
                  <a:gd name="T54" fmla="*/ 157 w 240"/>
                  <a:gd name="T55" fmla="*/ 230 h 248"/>
                  <a:gd name="T56" fmla="*/ 162 w 240"/>
                  <a:gd name="T57" fmla="*/ 236 h 248"/>
                  <a:gd name="T58" fmla="*/ 168 w 240"/>
                  <a:gd name="T59" fmla="*/ 241 h 248"/>
                  <a:gd name="T60" fmla="*/ 176 w 240"/>
                  <a:gd name="T61" fmla="*/ 244 h 248"/>
                  <a:gd name="T62" fmla="*/ 183 w 240"/>
                  <a:gd name="T63" fmla="*/ 244 h 248"/>
                  <a:gd name="T64" fmla="*/ 183 w 240"/>
                  <a:gd name="T65" fmla="*/ 244 h 248"/>
                  <a:gd name="T66" fmla="*/ 189 w 240"/>
                  <a:gd name="T67" fmla="*/ 244 h 248"/>
                  <a:gd name="T68" fmla="*/ 195 w 240"/>
                  <a:gd name="T69" fmla="*/ 242 h 248"/>
                  <a:gd name="T70" fmla="*/ 201 w 240"/>
                  <a:gd name="T71" fmla="*/ 239 h 248"/>
                  <a:gd name="T72" fmla="*/ 205 w 240"/>
                  <a:gd name="T73" fmla="*/ 236 h 248"/>
                  <a:gd name="T74" fmla="*/ 208 w 240"/>
                  <a:gd name="T75" fmla="*/ 232 h 248"/>
                  <a:gd name="T76" fmla="*/ 212 w 240"/>
                  <a:gd name="T77" fmla="*/ 227 h 248"/>
                  <a:gd name="T78" fmla="*/ 214 w 240"/>
                  <a:gd name="T79" fmla="*/ 222 h 248"/>
                  <a:gd name="T80" fmla="*/ 215 w 240"/>
                  <a:gd name="T81" fmla="*/ 216 h 248"/>
                  <a:gd name="T82" fmla="*/ 215 w 240"/>
                  <a:gd name="T83" fmla="*/ 216 h 248"/>
                  <a:gd name="T84" fmla="*/ 221 w 240"/>
                  <a:gd name="T85" fmla="*/ 217 h 248"/>
                  <a:gd name="T86" fmla="*/ 221 w 240"/>
                  <a:gd name="T87" fmla="*/ 217 h 248"/>
                  <a:gd name="T88" fmla="*/ 227 w 240"/>
                  <a:gd name="T89" fmla="*/ 216 h 248"/>
                  <a:gd name="T90" fmla="*/ 231 w 240"/>
                  <a:gd name="T91" fmla="*/ 214 h 248"/>
                  <a:gd name="T92" fmla="*/ 237 w 240"/>
                  <a:gd name="T93" fmla="*/ 211 h 248"/>
                  <a:gd name="T94" fmla="*/ 240 w 240"/>
                  <a:gd name="T95" fmla="*/ 207 h 248"/>
                  <a:gd name="T96" fmla="*/ 120 w 240"/>
                  <a:gd name="T97" fmla="*/ 0 h 248"/>
                  <a:gd name="T98" fmla="*/ 0 w 240"/>
                  <a:gd name="T99" fmla="*/ 207 h 248"/>
                  <a:gd name="T100" fmla="*/ 0 w 240"/>
                  <a:gd name="T101" fmla="*/ 207 h 248"/>
                  <a:gd name="T102" fmla="*/ 4 w 240"/>
                  <a:gd name="T103" fmla="*/ 211 h 248"/>
                  <a:gd name="T104" fmla="*/ 8 w 240"/>
                  <a:gd name="T105" fmla="*/ 214 h 248"/>
                  <a:gd name="T106" fmla="*/ 14 w 240"/>
                  <a:gd name="T107" fmla="*/ 216 h 248"/>
                  <a:gd name="T108" fmla="*/ 20 w 240"/>
                  <a:gd name="T109" fmla="*/ 217 h 248"/>
                  <a:gd name="T110" fmla="*/ 20 w 240"/>
                  <a:gd name="T111" fmla="*/ 217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40" h="248">
                    <a:moveTo>
                      <a:pt x="20" y="217"/>
                    </a:moveTo>
                    <a:lnTo>
                      <a:pt x="20" y="217"/>
                    </a:lnTo>
                    <a:lnTo>
                      <a:pt x="26" y="216"/>
                    </a:lnTo>
                    <a:lnTo>
                      <a:pt x="26" y="216"/>
                    </a:lnTo>
                    <a:lnTo>
                      <a:pt x="28" y="222"/>
                    </a:lnTo>
                    <a:lnTo>
                      <a:pt x="29" y="227"/>
                    </a:lnTo>
                    <a:lnTo>
                      <a:pt x="32" y="232"/>
                    </a:lnTo>
                    <a:lnTo>
                      <a:pt x="36" y="236"/>
                    </a:lnTo>
                    <a:lnTo>
                      <a:pt x="41" y="239"/>
                    </a:lnTo>
                    <a:lnTo>
                      <a:pt x="47" y="242"/>
                    </a:lnTo>
                    <a:lnTo>
                      <a:pt x="52" y="244"/>
                    </a:lnTo>
                    <a:lnTo>
                      <a:pt x="58" y="244"/>
                    </a:lnTo>
                    <a:lnTo>
                      <a:pt x="58" y="244"/>
                    </a:lnTo>
                    <a:lnTo>
                      <a:pt x="66" y="244"/>
                    </a:lnTo>
                    <a:lnTo>
                      <a:pt x="73" y="241"/>
                    </a:lnTo>
                    <a:lnTo>
                      <a:pt x="79" y="236"/>
                    </a:lnTo>
                    <a:lnTo>
                      <a:pt x="83" y="230"/>
                    </a:lnTo>
                    <a:lnTo>
                      <a:pt x="83" y="230"/>
                    </a:lnTo>
                    <a:lnTo>
                      <a:pt x="91" y="238"/>
                    </a:lnTo>
                    <a:lnTo>
                      <a:pt x="99" y="244"/>
                    </a:lnTo>
                    <a:lnTo>
                      <a:pt x="110" y="247"/>
                    </a:lnTo>
                    <a:lnTo>
                      <a:pt x="120" y="248"/>
                    </a:lnTo>
                    <a:lnTo>
                      <a:pt x="120" y="248"/>
                    </a:lnTo>
                    <a:lnTo>
                      <a:pt x="132" y="247"/>
                    </a:lnTo>
                    <a:lnTo>
                      <a:pt x="140" y="244"/>
                    </a:lnTo>
                    <a:lnTo>
                      <a:pt x="149" y="238"/>
                    </a:lnTo>
                    <a:lnTo>
                      <a:pt x="157" y="230"/>
                    </a:lnTo>
                    <a:lnTo>
                      <a:pt x="157" y="230"/>
                    </a:lnTo>
                    <a:lnTo>
                      <a:pt x="162" y="236"/>
                    </a:lnTo>
                    <a:lnTo>
                      <a:pt x="168" y="241"/>
                    </a:lnTo>
                    <a:lnTo>
                      <a:pt x="176" y="244"/>
                    </a:lnTo>
                    <a:lnTo>
                      <a:pt x="183" y="244"/>
                    </a:lnTo>
                    <a:lnTo>
                      <a:pt x="183" y="244"/>
                    </a:lnTo>
                    <a:lnTo>
                      <a:pt x="189" y="244"/>
                    </a:lnTo>
                    <a:lnTo>
                      <a:pt x="195" y="242"/>
                    </a:lnTo>
                    <a:lnTo>
                      <a:pt x="201" y="239"/>
                    </a:lnTo>
                    <a:lnTo>
                      <a:pt x="205" y="236"/>
                    </a:lnTo>
                    <a:lnTo>
                      <a:pt x="208" y="232"/>
                    </a:lnTo>
                    <a:lnTo>
                      <a:pt x="212" y="227"/>
                    </a:lnTo>
                    <a:lnTo>
                      <a:pt x="214" y="222"/>
                    </a:lnTo>
                    <a:lnTo>
                      <a:pt x="215" y="216"/>
                    </a:lnTo>
                    <a:lnTo>
                      <a:pt x="215" y="216"/>
                    </a:lnTo>
                    <a:lnTo>
                      <a:pt x="221" y="217"/>
                    </a:lnTo>
                    <a:lnTo>
                      <a:pt x="221" y="217"/>
                    </a:lnTo>
                    <a:lnTo>
                      <a:pt x="227" y="216"/>
                    </a:lnTo>
                    <a:lnTo>
                      <a:pt x="231" y="214"/>
                    </a:lnTo>
                    <a:lnTo>
                      <a:pt x="237" y="211"/>
                    </a:lnTo>
                    <a:lnTo>
                      <a:pt x="240" y="207"/>
                    </a:lnTo>
                    <a:lnTo>
                      <a:pt x="120" y="0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4" y="211"/>
                    </a:lnTo>
                    <a:lnTo>
                      <a:pt x="8" y="214"/>
                    </a:lnTo>
                    <a:lnTo>
                      <a:pt x="14" y="216"/>
                    </a:lnTo>
                    <a:lnTo>
                      <a:pt x="20" y="217"/>
                    </a:lnTo>
                    <a:lnTo>
                      <a:pt x="20" y="217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 dirty="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33826" name="Group 27"/>
            <p:cNvGrpSpPr>
              <a:grpSpLocks/>
            </p:cNvGrpSpPr>
            <p:nvPr/>
          </p:nvGrpSpPr>
          <p:grpSpPr bwMode="auto">
            <a:xfrm>
              <a:off x="2403564" y="3516276"/>
              <a:ext cx="2844297" cy="896179"/>
              <a:chOff x="2403564" y="2618058"/>
              <a:chExt cx="2844297" cy="1466007"/>
            </a:xfrm>
          </p:grpSpPr>
          <p:sp>
            <p:nvSpPr>
              <p:cNvPr id="33857" name="Freeform 238"/>
              <p:cNvSpPr>
                <a:spLocks/>
              </p:cNvSpPr>
              <p:nvPr/>
            </p:nvSpPr>
            <p:spPr bwMode="auto">
              <a:xfrm>
                <a:off x="2403564" y="2618058"/>
                <a:ext cx="2844297" cy="1466007"/>
              </a:xfrm>
              <a:custGeom>
                <a:avLst/>
                <a:gdLst>
                  <a:gd name="T0" fmla="*/ 0 w 940"/>
                  <a:gd name="T1" fmla="*/ 2147483646 h 813"/>
                  <a:gd name="T2" fmla="*/ 2147483646 w 940"/>
                  <a:gd name="T3" fmla="*/ 0 h 813"/>
                  <a:gd name="T4" fmla="*/ 2147483646 w 940"/>
                  <a:gd name="T5" fmla="*/ 2147483646 h 813"/>
                  <a:gd name="T6" fmla="*/ 0 w 940"/>
                  <a:gd name="T7" fmla="*/ 2147483646 h 8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40" h="813">
                    <a:moveTo>
                      <a:pt x="0" y="813"/>
                    </a:moveTo>
                    <a:lnTo>
                      <a:pt x="469" y="0"/>
                    </a:lnTo>
                    <a:lnTo>
                      <a:pt x="940" y="813"/>
                    </a:lnTo>
                    <a:lnTo>
                      <a:pt x="0" y="813"/>
                    </a:lnTo>
                    <a:close/>
                  </a:path>
                </a:pathLst>
              </a:custGeom>
              <a:solidFill>
                <a:schemeClr val="accent2">
                  <a:alpha val="9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" name="Freeform 239"/>
              <p:cNvSpPr>
                <a:spLocks/>
              </p:cNvSpPr>
              <p:nvPr/>
            </p:nvSpPr>
            <p:spPr bwMode="auto">
              <a:xfrm>
                <a:off x="3458897" y="2618593"/>
                <a:ext cx="727169" cy="446917"/>
              </a:xfrm>
              <a:custGeom>
                <a:avLst/>
                <a:gdLst>
                  <a:gd name="T0" fmla="*/ 20 w 240"/>
                  <a:gd name="T1" fmla="*/ 217 h 248"/>
                  <a:gd name="T2" fmla="*/ 20 w 240"/>
                  <a:gd name="T3" fmla="*/ 217 h 248"/>
                  <a:gd name="T4" fmla="*/ 26 w 240"/>
                  <a:gd name="T5" fmla="*/ 216 h 248"/>
                  <a:gd name="T6" fmla="*/ 26 w 240"/>
                  <a:gd name="T7" fmla="*/ 216 h 248"/>
                  <a:gd name="T8" fmla="*/ 28 w 240"/>
                  <a:gd name="T9" fmla="*/ 222 h 248"/>
                  <a:gd name="T10" fmla="*/ 29 w 240"/>
                  <a:gd name="T11" fmla="*/ 227 h 248"/>
                  <a:gd name="T12" fmla="*/ 32 w 240"/>
                  <a:gd name="T13" fmla="*/ 232 h 248"/>
                  <a:gd name="T14" fmla="*/ 36 w 240"/>
                  <a:gd name="T15" fmla="*/ 236 h 248"/>
                  <a:gd name="T16" fmla="*/ 41 w 240"/>
                  <a:gd name="T17" fmla="*/ 239 h 248"/>
                  <a:gd name="T18" fmla="*/ 47 w 240"/>
                  <a:gd name="T19" fmla="*/ 242 h 248"/>
                  <a:gd name="T20" fmla="*/ 52 w 240"/>
                  <a:gd name="T21" fmla="*/ 244 h 248"/>
                  <a:gd name="T22" fmla="*/ 58 w 240"/>
                  <a:gd name="T23" fmla="*/ 244 h 248"/>
                  <a:gd name="T24" fmla="*/ 58 w 240"/>
                  <a:gd name="T25" fmla="*/ 244 h 248"/>
                  <a:gd name="T26" fmla="*/ 66 w 240"/>
                  <a:gd name="T27" fmla="*/ 244 h 248"/>
                  <a:gd name="T28" fmla="*/ 73 w 240"/>
                  <a:gd name="T29" fmla="*/ 241 h 248"/>
                  <a:gd name="T30" fmla="*/ 79 w 240"/>
                  <a:gd name="T31" fmla="*/ 236 h 248"/>
                  <a:gd name="T32" fmla="*/ 83 w 240"/>
                  <a:gd name="T33" fmla="*/ 230 h 248"/>
                  <a:gd name="T34" fmla="*/ 83 w 240"/>
                  <a:gd name="T35" fmla="*/ 230 h 248"/>
                  <a:gd name="T36" fmla="*/ 91 w 240"/>
                  <a:gd name="T37" fmla="*/ 238 h 248"/>
                  <a:gd name="T38" fmla="*/ 99 w 240"/>
                  <a:gd name="T39" fmla="*/ 244 h 248"/>
                  <a:gd name="T40" fmla="*/ 110 w 240"/>
                  <a:gd name="T41" fmla="*/ 247 h 248"/>
                  <a:gd name="T42" fmla="*/ 120 w 240"/>
                  <a:gd name="T43" fmla="*/ 248 h 248"/>
                  <a:gd name="T44" fmla="*/ 120 w 240"/>
                  <a:gd name="T45" fmla="*/ 248 h 248"/>
                  <a:gd name="T46" fmla="*/ 132 w 240"/>
                  <a:gd name="T47" fmla="*/ 247 h 248"/>
                  <a:gd name="T48" fmla="*/ 140 w 240"/>
                  <a:gd name="T49" fmla="*/ 244 h 248"/>
                  <a:gd name="T50" fmla="*/ 149 w 240"/>
                  <a:gd name="T51" fmla="*/ 238 h 248"/>
                  <a:gd name="T52" fmla="*/ 157 w 240"/>
                  <a:gd name="T53" fmla="*/ 230 h 248"/>
                  <a:gd name="T54" fmla="*/ 157 w 240"/>
                  <a:gd name="T55" fmla="*/ 230 h 248"/>
                  <a:gd name="T56" fmla="*/ 162 w 240"/>
                  <a:gd name="T57" fmla="*/ 236 h 248"/>
                  <a:gd name="T58" fmla="*/ 168 w 240"/>
                  <a:gd name="T59" fmla="*/ 241 h 248"/>
                  <a:gd name="T60" fmla="*/ 176 w 240"/>
                  <a:gd name="T61" fmla="*/ 244 h 248"/>
                  <a:gd name="T62" fmla="*/ 183 w 240"/>
                  <a:gd name="T63" fmla="*/ 244 h 248"/>
                  <a:gd name="T64" fmla="*/ 183 w 240"/>
                  <a:gd name="T65" fmla="*/ 244 h 248"/>
                  <a:gd name="T66" fmla="*/ 189 w 240"/>
                  <a:gd name="T67" fmla="*/ 244 h 248"/>
                  <a:gd name="T68" fmla="*/ 195 w 240"/>
                  <a:gd name="T69" fmla="*/ 242 h 248"/>
                  <a:gd name="T70" fmla="*/ 201 w 240"/>
                  <a:gd name="T71" fmla="*/ 239 h 248"/>
                  <a:gd name="T72" fmla="*/ 205 w 240"/>
                  <a:gd name="T73" fmla="*/ 236 h 248"/>
                  <a:gd name="T74" fmla="*/ 208 w 240"/>
                  <a:gd name="T75" fmla="*/ 232 h 248"/>
                  <a:gd name="T76" fmla="*/ 212 w 240"/>
                  <a:gd name="T77" fmla="*/ 227 h 248"/>
                  <a:gd name="T78" fmla="*/ 214 w 240"/>
                  <a:gd name="T79" fmla="*/ 222 h 248"/>
                  <a:gd name="T80" fmla="*/ 215 w 240"/>
                  <a:gd name="T81" fmla="*/ 216 h 248"/>
                  <a:gd name="T82" fmla="*/ 215 w 240"/>
                  <a:gd name="T83" fmla="*/ 216 h 248"/>
                  <a:gd name="T84" fmla="*/ 221 w 240"/>
                  <a:gd name="T85" fmla="*/ 217 h 248"/>
                  <a:gd name="T86" fmla="*/ 221 w 240"/>
                  <a:gd name="T87" fmla="*/ 217 h 248"/>
                  <a:gd name="T88" fmla="*/ 227 w 240"/>
                  <a:gd name="T89" fmla="*/ 216 h 248"/>
                  <a:gd name="T90" fmla="*/ 231 w 240"/>
                  <a:gd name="T91" fmla="*/ 214 h 248"/>
                  <a:gd name="T92" fmla="*/ 237 w 240"/>
                  <a:gd name="T93" fmla="*/ 211 h 248"/>
                  <a:gd name="T94" fmla="*/ 240 w 240"/>
                  <a:gd name="T95" fmla="*/ 207 h 248"/>
                  <a:gd name="T96" fmla="*/ 120 w 240"/>
                  <a:gd name="T97" fmla="*/ 0 h 248"/>
                  <a:gd name="T98" fmla="*/ 0 w 240"/>
                  <a:gd name="T99" fmla="*/ 207 h 248"/>
                  <a:gd name="T100" fmla="*/ 0 w 240"/>
                  <a:gd name="T101" fmla="*/ 207 h 248"/>
                  <a:gd name="T102" fmla="*/ 4 w 240"/>
                  <a:gd name="T103" fmla="*/ 211 h 248"/>
                  <a:gd name="T104" fmla="*/ 8 w 240"/>
                  <a:gd name="T105" fmla="*/ 214 h 248"/>
                  <a:gd name="T106" fmla="*/ 14 w 240"/>
                  <a:gd name="T107" fmla="*/ 216 h 248"/>
                  <a:gd name="T108" fmla="*/ 20 w 240"/>
                  <a:gd name="T109" fmla="*/ 217 h 248"/>
                  <a:gd name="T110" fmla="*/ 20 w 240"/>
                  <a:gd name="T111" fmla="*/ 217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40" h="248">
                    <a:moveTo>
                      <a:pt x="20" y="217"/>
                    </a:moveTo>
                    <a:lnTo>
                      <a:pt x="20" y="217"/>
                    </a:lnTo>
                    <a:lnTo>
                      <a:pt x="26" y="216"/>
                    </a:lnTo>
                    <a:lnTo>
                      <a:pt x="26" y="216"/>
                    </a:lnTo>
                    <a:lnTo>
                      <a:pt x="28" y="222"/>
                    </a:lnTo>
                    <a:lnTo>
                      <a:pt x="29" y="227"/>
                    </a:lnTo>
                    <a:lnTo>
                      <a:pt x="32" y="232"/>
                    </a:lnTo>
                    <a:lnTo>
                      <a:pt x="36" y="236"/>
                    </a:lnTo>
                    <a:lnTo>
                      <a:pt x="41" y="239"/>
                    </a:lnTo>
                    <a:lnTo>
                      <a:pt x="47" y="242"/>
                    </a:lnTo>
                    <a:lnTo>
                      <a:pt x="52" y="244"/>
                    </a:lnTo>
                    <a:lnTo>
                      <a:pt x="58" y="244"/>
                    </a:lnTo>
                    <a:lnTo>
                      <a:pt x="58" y="244"/>
                    </a:lnTo>
                    <a:lnTo>
                      <a:pt x="66" y="244"/>
                    </a:lnTo>
                    <a:lnTo>
                      <a:pt x="73" y="241"/>
                    </a:lnTo>
                    <a:lnTo>
                      <a:pt x="79" y="236"/>
                    </a:lnTo>
                    <a:lnTo>
                      <a:pt x="83" y="230"/>
                    </a:lnTo>
                    <a:lnTo>
                      <a:pt x="83" y="230"/>
                    </a:lnTo>
                    <a:lnTo>
                      <a:pt x="91" y="238"/>
                    </a:lnTo>
                    <a:lnTo>
                      <a:pt x="99" y="244"/>
                    </a:lnTo>
                    <a:lnTo>
                      <a:pt x="110" y="247"/>
                    </a:lnTo>
                    <a:lnTo>
                      <a:pt x="120" y="248"/>
                    </a:lnTo>
                    <a:lnTo>
                      <a:pt x="120" y="248"/>
                    </a:lnTo>
                    <a:lnTo>
                      <a:pt x="132" y="247"/>
                    </a:lnTo>
                    <a:lnTo>
                      <a:pt x="140" y="244"/>
                    </a:lnTo>
                    <a:lnTo>
                      <a:pt x="149" y="238"/>
                    </a:lnTo>
                    <a:lnTo>
                      <a:pt x="157" y="230"/>
                    </a:lnTo>
                    <a:lnTo>
                      <a:pt x="157" y="230"/>
                    </a:lnTo>
                    <a:lnTo>
                      <a:pt x="162" y="236"/>
                    </a:lnTo>
                    <a:lnTo>
                      <a:pt x="168" y="241"/>
                    </a:lnTo>
                    <a:lnTo>
                      <a:pt x="176" y="244"/>
                    </a:lnTo>
                    <a:lnTo>
                      <a:pt x="183" y="244"/>
                    </a:lnTo>
                    <a:lnTo>
                      <a:pt x="183" y="244"/>
                    </a:lnTo>
                    <a:lnTo>
                      <a:pt x="189" y="244"/>
                    </a:lnTo>
                    <a:lnTo>
                      <a:pt x="195" y="242"/>
                    </a:lnTo>
                    <a:lnTo>
                      <a:pt x="201" y="239"/>
                    </a:lnTo>
                    <a:lnTo>
                      <a:pt x="205" y="236"/>
                    </a:lnTo>
                    <a:lnTo>
                      <a:pt x="208" y="232"/>
                    </a:lnTo>
                    <a:lnTo>
                      <a:pt x="212" y="227"/>
                    </a:lnTo>
                    <a:lnTo>
                      <a:pt x="214" y="222"/>
                    </a:lnTo>
                    <a:lnTo>
                      <a:pt x="215" y="216"/>
                    </a:lnTo>
                    <a:lnTo>
                      <a:pt x="215" y="216"/>
                    </a:lnTo>
                    <a:lnTo>
                      <a:pt x="221" y="217"/>
                    </a:lnTo>
                    <a:lnTo>
                      <a:pt x="221" y="217"/>
                    </a:lnTo>
                    <a:lnTo>
                      <a:pt x="227" y="216"/>
                    </a:lnTo>
                    <a:lnTo>
                      <a:pt x="231" y="214"/>
                    </a:lnTo>
                    <a:lnTo>
                      <a:pt x="237" y="211"/>
                    </a:lnTo>
                    <a:lnTo>
                      <a:pt x="240" y="207"/>
                    </a:lnTo>
                    <a:lnTo>
                      <a:pt x="120" y="0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4" y="211"/>
                    </a:lnTo>
                    <a:lnTo>
                      <a:pt x="8" y="214"/>
                    </a:lnTo>
                    <a:lnTo>
                      <a:pt x="14" y="216"/>
                    </a:lnTo>
                    <a:lnTo>
                      <a:pt x="20" y="217"/>
                    </a:lnTo>
                    <a:lnTo>
                      <a:pt x="20" y="217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 dirty="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33827" name="Group 26"/>
            <p:cNvGrpSpPr>
              <a:grpSpLocks/>
            </p:cNvGrpSpPr>
            <p:nvPr/>
          </p:nvGrpSpPr>
          <p:grpSpPr bwMode="auto">
            <a:xfrm>
              <a:off x="3937780" y="2782664"/>
              <a:ext cx="2844297" cy="1629792"/>
              <a:chOff x="3937780" y="1417984"/>
              <a:chExt cx="2844297" cy="2666082"/>
            </a:xfrm>
          </p:grpSpPr>
          <p:sp>
            <p:nvSpPr>
              <p:cNvPr id="12" name="Freeform 238"/>
              <p:cNvSpPr>
                <a:spLocks/>
              </p:cNvSpPr>
              <p:nvPr/>
            </p:nvSpPr>
            <p:spPr bwMode="auto">
              <a:xfrm>
                <a:off x="3938384" y="1418149"/>
                <a:ext cx="2843581" cy="2665917"/>
              </a:xfrm>
              <a:custGeom>
                <a:avLst/>
                <a:gdLst>
                  <a:gd name="T0" fmla="*/ 0 w 940"/>
                  <a:gd name="T1" fmla="*/ 813 h 813"/>
                  <a:gd name="T2" fmla="*/ 469 w 940"/>
                  <a:gd name="T3" fmla="*/ 0 h 813"/>
                  <a:gd name="T4" fmla="*/ 940 w 940"/>
                  <a:gd name="T5" fmla="*/ 813 h 813"/>
                  <a:gd name="T6" fmla="*/ 0 w 940"/>
                  <a:gd name="T7" fmla="*/ 813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0" h="813">
                    <a:moveTo>
                      <a:pt x="0" y="813"/>
                    </a:moveTo>
                    <a:lnTo>
                      <a:pt x="469" y="0"/>
                    </a:lnTo>
                    <a:lnTo>
                      <a:pt x="940" y="813"/>
                    </a:lnTo>
                    <a:lnTo>
                      <a:pt x="0" y="813"/>
                    </a:lnTo>
                    <a:close/>
                  </a:path>
                </a:pathLst>
              </a:custGeom>
              <a:solidFill>
                <a:schemeClr val="accent3">
                  <a:alpha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3" name="Freeform 239"/>
              <p:cNvSpPr>
                <a:spLocks/>
              </p:cNvSpPr>
              <p:nvPr/>
            </p:nvSpPr>
            <p:spPr bwMode="auto">
              <a:xfrm>
                <a:off x="4994208" y="1418149"/>
                <a:ext cx="725582" cy="813286"/>
              </a:xfrm>
              <a:custGeom>
                <a:avLst/>
                <a:gdLst>
                  <a:gd name="T0" fmla="*/ 20 w 240"/>
                  <a:gd name="T1" fmla="*/ 217 h 248"/>
                  <a:gd name="T2" fmla="*/ 20 w 240"/>
                  <a:gd name="T3" fmla="*/ 217 h 248"/>
                  <a:gd name="T4" fmla="*/ 26 w 240"/>
                  <a:gd name="T5" fmla="*/ 216 h 248"/>
                  <a:gd name="T6" fmla="*/ 26 w 240"/>
                  <a:gd name="T7" fmla="*/ 216 h 248"/>
                  <a:gd name="T8" fmla="*/ 28 w 240"/>
                  <a:gd name="T9" fmla="*/ 222 h 248"/>
                  <a:gd name="T10" fmla="*/ 29 w 240"/>
                  <a:gd name="T11" fmla="*/ 227 h 248"/>
                  <a:gd name="T12" fmla="*/ 32 w 240"/>
                  <a:gd name="T13" fmla="*/ 232 h 248"/>
                  <a:gd name="T14" fmla="*/ 36 w 240"/>
                  <a:gd name="T15" fmla="*/ 236 h 248"/>
                  <a:gd name="T16" fmla="*/ 41 w 240"/>
                  <a:gd name="T17" fmla="*/ 239 h 248"/>
                  <a:gd name="T18" fmla="*/ 47 w 240"/>
                  <a:gd name="T19" fmla="*/ 242 h 248"/>
                  <a:gd name="T20" fmla="*/ 52 w 240"/>
                  <a:gd name="T21" fmla="*/ 244 h 248"/>
                  <a:gd name="T22" fmla="*/ 58 w 240"/>
                  <a:gd name="T23" fmla="*/ 244 h 248"/>
                  <a:gd name="T24" fmla="*/ 58 w 240"/>
                  <a:gd name="T25" fmla="*/ 244 h 248"/>
                  <a:gd name="T26" fmla="*/ 66 w 240"/>
                  <a:gd name="T27" fmla="*/ 244 h 248"/>
                  <a:gd name="T28" fmla="*/ 73 w 240"/>
                  <a:gd name="T29" fmla="*/ 241 h 248"/>
                  <a:gd name="T30" fmla="*/ 79 w 240"/>
                  <a:gd name="T31" fmla="*/ 236 h 248"/>
                  <a:gd name="T32" fmla="*/ 83 w 240"/>
                  <a:gd name="T33" fmla="*/ 230 h 248"/>
                  <a:gd name="T34" fmla="*/ 83 w 240"/>
                  <a:gd name="T35" fmla="*/ 230 h 248"/>
                  <a:gd name="T36" fmla="*/ 91 w 240"/>
                  <a:gd name="T37" fmla="*/ 238 h 248"/>
                  <a:gd name="T38" fmla="*/ 99 w 240"/>
                  <a:gd name="T39" fmla="*/ 244 h 248"/>
                  <a:gd name="T40" fmla="*/ 110 w 240"/>
                  <a:gd name="T41" fmla="*/ 247 h 248"/>
                  <a:gd name="T42" fmla="*/ 120 w 240"/>
                  <a:gd name="T43" fmla="*/ 248 h 248"/>
                  <a:gd name="T44" fmla="*/ 120 w 240"/>
                  <a:gd name="T45" fmla="*/ 248 h 248"/>
                  <a:gd name="T46" fmla="*/ 132 w 240"/>
                  <a:gd name="T47" fmla="*/ 247 h 248"/>
                  <a:gd name="T48" fmla="*/ 140 w 240"/>
                  <a:gd name="T49" fmla="*/ 244 h 248"/>
                  <a:gd name="T50" fmla="*/ 149 w 240"/>
                  <a:gd name="T51" fmla="*/ 238 h 248"/>
                  <a:gd name="T52" fmla="*/ 157 w 240"/>
                  <a:gd name="T53" fmla="*/ 230 h 248"/>
                  <a:gd name="T54" fmla="*/ 157 w 240"/>
                  <a:gd name="T55" fmla="*/ 230 h 248"/>
                  <a:gd name="T56" fmla="*/ 162 w 240"/>
                  <a:gd name="T57" fmla="*/ 236 h 248"/>
                  <a:gd name="T58" fmla="*/ 168 w 240"/>
                  <a:gd name="T59" fmla="*/ 241 h 248"/>
                  <a:gd name="T60" fmla="*/ 176 w 240"/>
                  <a:gd name="T61" fmla="*/ 244 h 248"/>
                  <a:gd name="T62" fmla="*/ 183 w 240"/>
                  <a:gd name="T63" fmla="*/ 244 h 248"/>
                  <a:gd name="T64" fmla="*/ 183 w 240"/>
                  <a:gd name="T65" fmla="*/ 244 h 248"/>
                  <a:gd name="T66" fmla="*/ 189 w 240"/>
                  <a:gd name="T67" fmla="*/ 244 h 248"/>
                  <a:gd name="T68" fmla="*/ 195 w 240"/>
                  <a:gd name="T69" fmla="*/ 242 h 248"/>
                  <a:gd name="T70" fmla="*/ 201 w 240"/>
                  <a:gd name="T71" fmla="*/ 239 h 248"/>
                  <a:gd name="T72" fmla="*/ 205 w 240"/>
                  <a:gd name="T73" fmla="*/ 236 h 248"/>
                  <a:gd name="T74" fmla="*/ 208 w 240"/>
                  <a:gd name="T75" fmla="*/ 232 h 248"/>
                  <a:gd name="T76" fmla="*/ 212 w 240"/>
                  <a:gd name="T77" fmla="*/ 227 h 248"/>
                  <a:gd name="T78" fmla="*/ 214 w 240"/>
                  <a:gd name="T79" fmla="*/ 222 h 248"/>
                  <a:gd name="T80" fmla="*/ 215 w 240"/>
                  <a:gd name="T81" fmla="*/ 216 h 248"/>
                  <a:gd name="T82" fmla="*/ 215 w 240"/>
                  <a:gd name="T83" fmla="*/ 216 h 248"/>
                  <a:gd name="T84" fmla="*/ 221 w 240"/>
                  <a:gd name="T85" fmla="*/ 217 h 248"/>
                  <a:gd name="T86" fmla="*/ 221 w 240"/>
                  <a:gd name="T87" fmla="*/ 217 h 248"/>
                  <a:gd name="T88" fmla="*/ 227 w 240"/>
                  <a:gd name="T89" fmla="*/ 216 h 248"/>
                  <a:gd name="T90" fmla="*/ 231 w 240"/>
                  <a:gd name="T91" fmla="*/ 214 h 248"/>
                  <a:gd name="T92" fmla="*/ 237 w 240"/>
                  <a:gd name="T93" fmla="*/ 211 h 248"/>
                  <a:gd name="T94" fmla="*/ 240 w 240"/>
                  <a:gd name="T95" fmla="*/ 207 h 248"/>
                  <a:gd name="T96" fmla="*/ 120 w 240"/>
                  <a:gd name="T97" fmla="*/ 0 h 248"/>
                  <a:gd name="T98" fmla="*/ 0 w 240"/>
                  <a:gd name="T99" fmla="*/ 207 h 248"/>
                  <a:gd name="T100" fmla="*/ 0 w 240"/>
                  <a:gd name="T101" fmla="*/ 207 h 248"/>
                  <a:gd name="T102" fmla="*/ 4 w 240"/>
                  <a:gd name="T103" fmla="*/ 211 h 248"/>
                  <a:gd name="T104" fmla="*/ 8 w 240"/>
                  <a:gd name="T105" fmla="*/ 214 h 248"/>
                  <a:gd name="T106" fmla="*/ 14 w 240"/>
                  <a:gd name="T107" fmla="*/ 216 h 248"/>
                  <a:gd name="T108" fmla="*/ 20 w 240"/>
                  <a:gd name="T109" fmla="*/ 217 h 248"/>
                  <a:gd name="T110" fmla="*/ 20 w 240"/>
                  <a:gd name="T111" fmla="*/ 217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40" h="248">
                    <a:moveTo>
                      <a:pt x="20" y="217"/>
                    </a:moveTo>
                    <a:lnTo>
                      <a:pt x="20" y="217"/>
                    </a:lnTo>
                    <a:lnTo>
                      <a:pt x="26" y="216"/>
                    </a:lnTo>
                    <a:lnTo>
                      <a:pt x="26" y="216"/>
                    </a:lnTo>
                    <a:lnTo>
                      <a:pt x="28" y="222"/>
                    </a:lnTo>
                    <a:lnTo>
                      <a:pt x="29" y="227"/>
                    </a:lnTo>
                    <a:lnTo>
                      <a:pt x="32" y="232"/>
                    </a:lnTo>
                    <a:lnTo>
                      <a:pt x="36" y="236"/>
                    </a:lnTo>
                    <a:lnTo>
                      <a:pt x="41" y="239"/>
                    </a:lnTo>
                    <a:lnTo>
                      <a:pt x="47" y="242"/>
                    </a:lnTo>
                    <a:lnTo>
                      <a:pt x="52" y="244"/>
                    </a:lnTo>
                    <a:lnTo>
                      <a:pt x="58" y="244"/>
                    </a:lnTo>
                    <a:lnTo>
                      <a:pt x="58" y="244"/>
                    </a:lnTo>
                    <a:lnTo>
                      <a:pt x="66" y="244"/>
                    </a:lnTo>
                    <a:lnTo>
                      <a:pt x="73" y="241"/>
                    </a:lnTo>
                    <a:lnTo>
                      <a:pt x="79" y="236"/>
                    </a:lnTo>
                    <a:lnTo>
                      <a:pt x="83" y="230"/>
                    </a:lnTo>
                    <a:lnTo>
                      <a:pt x="83" y="230"/>
                    </a:lnTo>
                    <a:lnTo>
                      <a:pt x="91" y="238"/>
                    </a:lnTo>
                    <a:lnTo>
                      <a:pt x="99" y="244"/>
                    </a:lnTo>
                    <a:lnTo>
                      <a:pt x="110" y="247"/>
                    </a:lnTo>
                    <a:lnTo>
                      <a:pt x="120" y="248"/>
                    </a:lnTo>
                    <a:lnTo>
                      <a:pt x="120" y="248"/>
                    </a:lnTo>
                    <a:lnTo>
                      <a:pt x="132" y="247"/>
                    </a:lnTo>
                    <a:lnTo>
                      <a:pt x="140" y="244"/>
                    </a:lnTo>
                    <a:lnTo>
                      <a:pt x="149" y="238"/>
                    </a:lnTo>
                    <a:lnTo>
                      <a:pt x="157" y="230"/>
                    </a:lnTo>
                    <a:lnTo>
                      <a:pt x="157" y="230"/>
                    </a:lnTo>
                    <a:lnTo>
                      <a:pt x="162" y="236"/>
                    </a:lnTo>
                    <a:lnTo>
                      <a:pt x="168" y="241"/>
                    </a:lnTo>
                    <a:lnTo>
                      <a:pt x="176" y="244"/>
                    </a:lnTo>
                    <a:lnTo>
                      <a:pt x="183" y="244"/>
                    </a:lnTo>
                    <a:lnTo>
                      <a:pt x="183" y="244"/>
                    </a:lnTo>
                    <a:lnTo>
                      <a:pt x="189" y="244"/>
                    </a:lnTo>
                    <a:lnTo>
                      <a:pt x="195" y="242"/>
                    </a:lnTo>
                    <a:lnTo>
                      <a:pt x="201" y="239"/>
                    </a:lnTo>
                    <a:lnTo>
                      <a:pt x="205" y="236"/>
                    </a:lnTo>
                    <a:lnTo>
                      <a:pt x="208" y="232"/>
                    </a:lnTo>
                    <a:lnTo>
                      <a:pt x="212" y="227"/>
                    </a:lnTo>
                    <a:lnTo>
                      <a:pt x="214" y="222"/>
                    </a:lnTo>
                    <a:lnTo>
                      <a:pt x="215" y="216"/>
                    </a:lnTo>
                    <a:lnTo>
                      <a:pt x="215" y="216"/>
                    </a:lnTo>
                    <a:lnTo>
                      <a:pt x="221" y="217"/>
                    </a:lnTo>
                    <a:lnTo>
                      <a:pt x="221" y="217"/>
                    </a:lnTo>
                    <a:lnTo>
                      <a:pt x="227" y="216"/>
                    </a:lnTo>
                    <a:lnTo>
                      <a:pt x="231" y="214"/>
                    </a:lnTo>
                    <a:lnTo>
                      <a:pt x="237" y="211"/>
                    </a:lnTo>
                    <a:lnTo>
                      <a:pt x="240" y="207"/>
                    </a:lnTo>
                    <a:lnTo>
                      <a:pt x="120" y="0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4" y="211"/>
                    </a:lnTo>
                    <a:lnTo>
                      <a:pt x="8" y="214"/>
                    </a:lnTo>
                    <a:lnTo>
                      <a:pt x="14" y="216"/>
                    </a:lnTo>
                    <a:lnTo>
                      <a:pt x="20" y="217"/>
                    </a:lnTo>
                    <a:lnTo>
                      <a:pt x="20" y="217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33828" name="Group 25"/>
            <p:cNvGrpSpPr>
              <a:grpSpLocks/>
            </p:cNvGrpSpPr>
            <p:nvPr/>
          </p:nvGrpSpPr>
          <p:grpSpPr bwMode="auto">
            <a:xfrm>
              <a:off x="5471996" y="2977091"/>
              <a:ext cx="2844297" cy="1435365"/>
              <a:chOff x="5471996" y="1736036"/>
              <a:chExt cx="2844297" cy="2348030"/>
            </a:xfrm>
          </p:grpSpPr>
          <p:sp>
            <p:nvSpPr>
              <p:cNvPr id="15" name="Freeform 238"/>
              <p:cNvSpPr>
                <a:spLocks/>
              </p:cNvSpPr>
              <p:nvPr/>
            </p:nvSpPr>
            <p:spPr bwMode="auto">
              <a:xfrm>
                <a:off x="5472108" y="1735151"/>
                <a:ext cx="2843581" cy="2348915"/>
              </a:xfrm>
              <a:custGeom>
                <a:avLst/>
                <a:gdLst>
                  <a:gd name="T0" fmla="*/ 0 w 940"/>
                  <a:gd name="T1" fmla="*/ 813 h 813"/>
                  <a:gd name="T2" fmla="*/ 469 w 940"/>
                  <a:gd name="T3" fmla="*/ 0 h 813"/>
                  <a:gd name="T4" fmla="*/ 940 w 940"/>
                  <a:gd name="T5" fmla="*/ 813 h 813"/>
                  <a:gd name="T6" fmla="*/ 0 w 940"/>
                  <a:gd name="T7" fmla="*/ 813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0" h="813">
                    <a:moveTo>
                      <a:pt x="0" y="813"/>
                    </a:moveTo>
                    <a:lnTo>
                      <a:pt x="469" y="0"/>
                    </a:lnTo>
                    <a:lnTo>
                      <a:pt x="940" y="813"/>
                    </a:lnTo>
                    <a:lnTo>
                      <a:pt x="0" y="813"/>
                    </a:lnTo>
                    <a:close/>
                  </a:path>
                </a:pathLst>
              </a:custGeom>
              <a:solidFill>
                <a:schemeClr val="accent4">
                  <a:alpha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6" name="Freeform 239"/>
              <p:cNvSpPr>
                <a:spLocks/>
              </p:cNvSpPr>
              <p:nvPr/>
            </p:nvSpPr>
            <p:spPr bwMode="auto">
              <a:xfrm>
                <a:off x="6527932" y="1735151"/>
                <a:ext cx="725582" cy="717147"/>
              </a:xfrm>
              <a:custGeom>
                <a:avLst/>
                <a:gdLst>
                  <a:gd name="T0" fmla="*/ 20 w 240"/>
                  <a:gd name="T1" fmla="*/ 217 h 248"/>
                  <a:gd name="T2" fmla="*/ 20 w 240"/>
                  <a:gd name="T3" fmla="*/ 217 h 248"/>
                  <a:gd name="T4" fmla="*/ 26 w 240"/>
                  <a:gd name="T5" fmla="*/ 216 h 248"/>
                  <a:gd name="T6" fmla="*/ 26 w 240"/>
                  <a:gd name="T7" fmla="*/ 216 h 248"/>
                  <a:gd name="T8" fmla="*/ 28 w 240"/>
                  <a:gd name="T9" fmla="*/ 222 h 248"/>
                  <a:gd name="T10" fmla="*/ 29 w 240"/>
                  <a:gd name="T11" fmla="*/ 227 h 248"/>
                  <a:gd name="T12" fmla="*/ 32 w 240"/>
                  <a:gd name="T13" fmla="*/ 232 h 248"/>
                  <a:gd name="T14" fmla="*/ 36 w 240"/>
                  <a:gd name="T15" fmla="*/ 236 h 248"/>
                  <a:gd name="T16" fmla="*/ 41 w 240"/>
                  <a:gd name="T17" fmla="*/ 239 h 248"/>
                  <a:gd name="T18" fmla="*/ 47 w 240"/>
                  <a:gd name="T19" fmla="*/ 242 h 248"/>
                  <a:gd name="T20" fmla="*/ 52 w 240"/>
                  <a:gd name="T21" fmla="*/ 244 h 248"/>
                  <a:gd name="T22" fmla="*/ 58 w 240"/>
                  <a:gd name="T23" fmla="*/ 244 h 248"/>
                  <a:gd name="T24" fmla="*/ 58 w 240"/>
                  <a:gd name="T25" fmla="*/ 244 h 248"/>
                  <a:gd name="T26" fmla="*/ 66 w 240"/>
                  <a:gd name="T27" fmla="*/ 244 h 248"/>
                  <a:gd name="T28" fmla="*/ 73 w 240"/>
                  <a:gd name="T29" fmla="*/ 241 h 248"/>
                  <a:gd name="T30" fmla="*/ 79 w 240"/>
                  <a:gd name="T31" fmla="*/ 236 h 248"/>
                  <a:gd name="T32" fmla="*/ 83 w 240"/>
                  <a:gd name="T33" fmla="*/ 230 h 248"/>
                  <a:gd name="T34" fmla="*/ 83 w 240"/>
                  <a:gd name="T35" fmla="*/ 230 h 248"/>
                  <a:gd name="T36" fmla="*/ 91 w 240"/>
                  <a:gd name="T37" fmla="*/ 238 h 248"/>
                  <a:gd name="T38" fmla="*/ 99 w 240"/>
                  <a:gd name="T39" fmla="*/ 244 h 248"/>
                  <a:gd name="T40" fmla="*/ 110 w 240"/>
                  <a:gd name="T41" fmla="*/ 247 h 248"/>
                  <a:gd name="T42" fmla="*/ 120 w 240"/>
                  <a:gd name="T43" fmla="*/ 248 h 248"/>
                  <a:gd name="T44" fmla="*/ 120 w 240"/>
                  <a:gd name="T45" fmla="*/ 248 h 248"/>
                  <a:gd name="T46" fmla="*/ 132 w 240"/>
                  <a:gd name="T47" fmla="*/ 247 h 248"/>
                  <a:gd name="T48" fmla="*/ 140 w 240"/>
                  <a:gd name="T49" fmla="*/ 244 h 248"/>
                  <a:gd name="T50" fmla="*/ 149 w 240"/>
                  <a:gd name="T51" fmla="*/ 238 h 248"/>
                  <a:gd name="T52" fmla="*/ 157 w 240"/>
                  <a:gd name="T53" fmla="*/ 230 h 248"/>
                  <a:gd name="T54" fmla="*/ 157 w 240"/>
                  <a:gd name="T55" fmla="*/ 230 h 248"/>
                  <a:gd name="T56" fmla="*/ 162 w 240"/>
                  <a:gd name="T57" fmla="*/ 236 h 248"/>
                  <a:gd name="T58" fmla="*/ 168 w 240"/>
                  <a:gd name="T59" fmla="*/ 241 h 248"/>
                  <a:gd name="T60" fmla="*/ 176 w 240"/>
                  <a:gd name="T61" fmla="*/ 244 h 248"/>
                  <a:gd name="T62" fmla="*/ 183 w 240"/>
                  <a:gd name="T63" fmla="*/ 244 h 248"/>
                  <a:gd name="T64" fmla="*/ 183 w 240"/>
                  <a:gd name="T65" fmla="*/ 244 h 248"/>
                  <a:gd name="T66" fmla="*/ 189 w 240"/>
                  <a:gd name="T67" fmla="*/ 244 h 248"/>
                  <a:gd name="T68" fmla="*/ 195 w 240"/>
                  <a:gd name="T69" fmla="*/ 242 h 248"/>
                  <a:gd name="T70" fmla="*/ 201 w 240"/>
                  <a:gd name="T71" fmla="*/ 239 h 248"/>
                  <a:gd name="T72" fmla="*/ 205 w 240"/>
                  <a:gd name="T73" fmla="*/ 236 h 248"/>
                  <a:gd name="T74" fmla="*/ 208 w 240"/>
                  <a:gd name="T75" fmla="*/ 232 h 248"/>
                  <a:gd name="T76" fmla="*/ 212 w 240"/>
                  <a:gd name="T77" fmla="*/ 227 h 248"/>
                  <a:gd name="T78" fmla="*/ 214 w 240"/>
                  <a:gd name="T79" fmla="*/ 222 h 248"/>
                  <a:gd name="T80" fmla="*/ 215 w 240"/>
                  <a:gd name="T81" fmla="*/ 216 h 248"/>
                  <a:gd name="T82" fmla="*/ 215 w 240"/>
                  <a:gd name="T83" fmla="*/ 216 h 248"/>
                  <a:gd name="T84" fmla="*/ 221 w 240"/>
                  <a:gd name="T85" fmla="*/ 217 h 248"/>
                  <a:gd name="T86" fmla="*/ 221 w 240"/>
                  <a:gd name="T87" fmla="*/ 217 h 248"/>
                  <a:gd name="T88" fmla="*/ 227 w 240"/>
                  <a:gd name="T89" fmla="*/ 216 h 248"/>
                  <a:gd name="T90" fmla="*/ 231 w 240"/>
                  <a:gd name="T91" fmla="*/ 214 h 248"/>
                  <a:gd name="T92" fmla="*/ 237 w 240"/>
                  <a:gd name="T93" fmla="*/ 211 h 248"/>
                  <a:gd name="T94" fmla="*/ 240 w 240"/>
                  <a:gd name="T95" fmla="*/ 207 h 248"/>
                  <a:gd name="T96" fmla="*/ 120 w 240"/>
                  <a:gd name="T97" fmla="*/ 0 h 248"/>
                  <a:gd name="T98" fmla="*/ 0 w 240"/>
                  <a:gd name="T99" fmla="*/ 207 h 248"/>
                  <a:gd name="T100" fmla="*/ 0 w 240"/>
                  <a:gd name="T101" fmla="*/ 207 h 248"/>
                  <a:gd name="T102" fmla="*/ 4 w 240"/>
                  <a:gd name="T103" fmla="*/ 211 h 248"/>
                  <a:gd name="T104" fmla="*/ 8 w 240"/>
                  <a:gd name="T105" fmla="*/ 214 h 248"/>
                  <a:gd name="T106" fmla="*/ 14 w 240"/>
                  <a:gd name="T107" fmla="*/ 216 h 248"/>
                  <a:gd name="T108" fmla="*/ 20 w 240"/>
                  <a:gd name="T109" fmla="*/ 217 h 248"/>
                  <a:gd name="T110" fmla="*/ 20 w 240"/>
                  <a:gd name="T111" fmla="*/ 217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40" h="248">
                    <a:moveTo>
                      <a:pt x="20" y="217"/>
                    </a:moveTo>
                    <a:lnTo>
                      <a:pt x="20" y="217"/>
                    </a:lnTo>
                    <a:lnTo>
                      <a:pt x="26" y="216"/>
                    </a:lnTo>
                    <a:lnTo>
                      <a:pt x="26" y="216"/>
                    </a:lnTo>
                    <a:lnTo>
                      <a:pt x="28" y="222"/>
                    </a:lnTo>
                    <a:lnTo>
                      <a:pt x="29" y="227"/>
                    </a:lnTo>
                    <a:lnTo>
                      <a:pt x="32" y="232"/>
                    </a:lnTo>
                    <a:lnTo>
                      <a:pt x="36" y="236"/>
                    </a:lnTo>
                    <a:lnTo>
                      <a:pt x="41" y="239"/>
                    </a:lnTo>
                    <a:lnTo>
                      <a:pt x="47" y="242"/>
                    </a:lnTo>
                    <a:lnTo>
                      <a:pt x="52" y="244"/>
                    </a:lnTo>
                    <a:lnTo>
                      <a:pt x="58" y="244"/>
                    </a:lnTo>
                    <a:lnTo>
                      <a:pt x="58" y="244"/>
                    </a:lnTo>
                    <a:lnTo>
                      <a:pt x="66" y="244"/>
                    </a:lnTo>
                    <a:lnTo>
                      <a:pt x="73" y="241"/>
                    </a:lnTo>
                    <a:lnTo>
                      <a:pt x="79" y="236"/>
                    </a:lnTo>
                    <a:lnTo>
                      <a:pt x="83" y="230"/>
                    </a:lnTo>
                    <a:lnTo>
                      <a:pt x="83" y="230"/>
                    </a:lnTo>
                    <a:lnTo>
                      <a:pt x="91" y="238"/>
                    </a:lnTo>
                    <a:lnTo>
                      <a:pt x="99" y="244"/>
                    </a:lnTo>
                    <a:lnTo>
                      <a:pt x="110" y="247"/>
                    </a:lnTo>
                    <a:lnTo>
                      <a:pt x="120" y="248"/>
                    </a:lnTo>
                    <a:lnTo>
                      <a:pt x="120" y="248"/>
                    </a:lnTo>
                    <a:lnTo>
                      <a:pt x="132" y="247"/>
                    </a:lnTo>
                    <a:lnTo>
                      <a:pt x="140" y="244"/>
                    </a:lnTo>
                    <a:lnTo>
                      <a:pt x="149" y="238"/>
                    </a:lnTo>
                    <a:lnTo>
                      <a:pt x="157" y="230"/>
                    </a:lnTo>
                    <a:lnTo>
                      <a:pt x="157" y="230"/>
                    </a:lnTo>
                    <a:lnTo>
                      <a:pt x="162" y="236"/>
                    </a:lnTo>
                    <a:lnTo>
                      <a:pt x="168" y="241"/>
                    </a:lnTo>
                    <a:lnTo>
                      <a:pt x="176" y="244"/>
                    </a:lnTo>
                    <a:lnTo>
                      <a:pt x="183" y="244"/>
                    </a:lnTo>
                    <a:lnTo>
                      <a:pt x="183" y="244"/>
                    </a:lnTo>
                    <a:lnTo>
                      <a:pt x="189" y="244"/>
                    </a:lnTo>
                    <a:lnTo>
                      <a:pt x="195" y="242"/>
                    </a:lnTo>
                    <a:lnTo>
                      <a:pt x="201" y="239"/>
                    </a:lnTo>
                    <a:lnTo>
                      <a:pt x="205" y="236"/>
                    </a:lnTo>
                    <a:lnTo>
                      <a:pt x="208" y="232"/>
                    </a:lnTo>
                    <a:lnTo>
                      <a:pt x="212" y="227"/>
                    </a:lnTo>
                    <a:lnTo>
                      <a:pt x="214" y="222"/>
                    </a:lnTo>
                    <a:lnTo>
                      <a:pt x="215" y="216"/>
                    </a:lnTo>
                    <a:lnTo>
                      <a:pt x="215" y="216"/>
                    </a:lnTo>
                    <a:lnTo>
                      <a:pt x="221" y="217"/>
                    </a:lnTo>
                    <a:lnTo>
                      <a:pt x="221" y="217"/>
                    </a:lnTo>
                    <a:lnTo>
                      <a:pt x="227" y="216"/>
                    </a:lnTo>
                    <a:lnTo>
                      <a:pt x="231" y="214"/>
                    </a:lnTo>
                    <a:lnTo>
                      <a:pt x="237" y="211"/>
                    </a:lnTo>
                    <a:lnTo>
                      <a:pt x="240" y="207"/>
                    </a:lnTo>
                    <a:lnTo>
                      <a:pt x="120" y="0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4" y="211"/>
                    </a:lnTo>
                    <a:lnTo>
                      <a:pt x="8" y="214"/>
                    </a:lnTo>
                    <a:lnTo>
                      <a:pt x="14" y="216"/>
                    </a:lnTo>
                    <a:lnTo>
                      <a:pt x="20" y="217"/>
                    </a:lnTo>
                    <a:lnTo>
                      <a:pt x="20" y="217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33829" name="Group 24"/>
            <p:cNvGrpSpPr>
              <a:grpSpLocks/>
            </p:cNvGrpSpPr>
            <p:nvPr/>
          </p:nvGrpSpPr>
          <p:grpSpPr bwMode="auto">
            <a:xfrm>
              <a:off x="7006212" y="3789523"/>
              <a:ext cx="2844297" cy="622932"/>
              <a:chOff x="7006212" y="3065046"/>
              <a:chExt cx="2844297" cy="1019019"/>
            </a:xfrm>
          </p:grpSpPr>
          <p:sp>
            <p:nvSpPr>
              <p:cNvPr id="33851" name="Freeform 238"/>
              <p:cNvSpPr>
                <a:spLocks/>
              </p:cNvSpPr>
              <p:nvPr/>
            </p:nvSpPr>
            <p:spPr bwMode="auto">
              <a:xfrm>
                <a:off x="7006212" y="3065046"/>
                <a:ext cx="2844297" cy="1019019"/>
              </a:xfrm>
              <a:custGeom>
                <a:avLst/>
                <a:gdLst>
                  <a:gd name="T0" fmla="*/ 0 w 940"/>
                  <a:gd name="T1" fmla="*/ 1277244431 h 813"/>
                  <a:gd name="T2" fmla="*/ 2147483646 w 940"/>
                  <a:gd name="T3" fmla="*/ 0 h 813"/>
                  <a:gd name="T4" fmla="*/ 2147483646 w 940"/>
                  <a:gd name="T5" fmla="*/ 1277244431 h 813"/>
                  <a:gd name="T6" fmla="*/ 0 w 940"/>
                  <a:gd name="T7" fmla="*/ 1277244431 h 8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40" h="813">
                    <a:moveTo>
                      <a:pt x="0" y="813"/>
                    </a:moveTo>
                    <a:lnTo>
                      <a:pt x="469" y="0"/>
                    </a:lnTo>
                    <a:lnTo>
                      <a:pt x="940" y="813"/>
                    </a:lnTo>
                    <a:lnTo>
                      <a:pt x="0" y="813"/>
                    </a:lnTo>
                    <a:close/>
                  </a:path>
                </a:pathLst>
              </a:custGeom>
              <a:solidFill>
                <a:schemeClr val="accent1">
                  <a:alpha val="9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9" name="Freeform 239"/>
              <p:cNvSpPr>
                <a:spLocks/>
              </p:cNvSpPr>
              <p:nvPr/>
            </p:nvSpPr>
            <p:spPr bwMode="auto">
              <a:xfrm>
                <a:off x="8061656" y="3065509"/>
                <a:ext cx="727169" cy="311803"/>
              </a:xfrm>
              <a:custGeom>
                <a:avLst/>
                <a:gdLst>
                  <a:gd name="T0" fmla="*/ 20 w 240"/>
                  <a:gd name="T1" fmla="*/ 217 h 248"/>
                  <a:gd name="T2" fmla="*/ 20 w 240"/>
                  <a:gd name="T3" fmla="*/ 217 h 248"/>
                  <a:gd name="T4" fmla="*/ 26 w 240"/>
                  <a:gd name="T5" fmla="*/ 216 h 248"/>
                  <a:gd name="T6" fmla="*/ 26 w 240"/>
                  <a:gd name="T7" fmla="*/ 216 h 248"/>
                  <a:gd name="T8" fmla="*/ 28 w 240"/>
                  <a:gd name="T9" fmla="*/ 222 h 248"/>
                  <a:gd name="T10" fmla="*/ 29 w 240"/>
                  <a:gd name="T11" fmla="*/ 227 h 248"/>
                  <a:gd name="T12" fmla="*/ 32 w 240"/>
                  <a:gd name="T13" fmla="*/ 232 h 248"/>
                  <a:gd name="T14" fmla="*/ 36 w 240"/>
                  <a:gd name="T15" fmla="*/ 236 h 248"/>
                  <a:gd name="T16" fmla="*/ 41 w 240"/>
                  <a:gd name="T17" fmla="*/ 239 h 248"/>
                  <a:gd name="T18" fmla="*/ 47 w 240"/>
                  <a:gd name="T19" fmla="*/ 242 h 248"/>
                  <a:gd name="T20" fmla="*/ 52 w 240"/>
                  <a:gd name="T21" fmla="*/ 244 h 248"/>
                  <a:gd name="T22" fmla="*/ 58 w 240"/>
                  <a:gd name="T23" fmla="*/ 244 h 248"/>
                  <a:gd name="T24" fmla="*/ 58 w 240"/>
                  <a:gd name="T25" fmla="*/ 244 h 248"/>
                  <a:gd name="T26" fmla="*/ 66 w 240"/>
                  <a:gd name="T27" fmla="*/ 244 h 248"/>
                  <a:gd name="T28" fmla="*/ 73 w 240"/>
                  <a:gd name="T29" fmla="*/ 241 h 248"/>
                  <a:gd name="T30" fmla="*/ 79 w 240"/>
                  <a:gd name="T31" fmla="*/ 236 h 248"/>
                  <a:gd name="T32" fmla="*/ 83 w 240"/>
                  <a:gd name="T33" fmla="*/ 230 h 248"/>
                  <a:gd name="T34" fmla="*/ 83 w 240"/>
                  <a:gd name="T35" fmla="*/ 230 h 248"/>
                  <a:gd name="T36" fmla="*/ 91 w 240"/>
                  <a:gd name="T37" fmla="*/ 238 h 248"/>
                  <a:gd name="T38" fmla="*/ 99 w 240"/>
                  <a:gd name="T39" fmla="*/ 244 h 248"/>
                  <a:gd name="T40" fmla="*/ 110 w 240"/>
                  <a:gd name="T41" fmla="*/ 247 h 248"/>
                  <a:gd name="T42" fmla="*/ 120 w 240"/>
                  <a:gd name="T43" fmla="*/ 248 h 248"/>
                  <a:gd name="T44" fmla="*/ 120 w 240"/>
                  <a:gd name="T45" fmla="*/ 248 h 248"/>
                  <a:gd name="T46" fmla="*/ 132 w 240"/>
                  <a:gd name="T47" fmla="*/ 247 h 248"/>
                  <a:gd name="T48" fmla="*/ 140 w 240"/>
                  <a:gd name="T49" fmla="*/ 244 h 248"/>
                  <a:gd name="T50" fmla="*/ 149 w 240"/>
                  <a:gd name="T51" fmla="*/ 238 h 248"/>
                  <a:gd name="T52" fmla="*/ 157 w 240"/>
                  <a:gd name="T53" fmla="*/ 230 h 248"/>
                  <a:gd name="T54" fmla="*/ 157 w 240"/>
                  <a:gd name="T55" fmla="*/ 230 h 248"/>
                  <a:gd name="T56" fmla="*/ 162 w 240"/>
                  <a:gd name="T57" fmla="*/ 236 h 248"/>
                  <a:gd name="T58" fmla="*/ 168 w 240"/>
                  <a:gd name="T59" fmla="*/ 241 h 248"/>
                  <a:gd name="T60" fmla="*/ 176 w 240"/>
                  <a:gd name="T61" fmla="*/ 244 h 248"/>
                  <a:gd name="T62" fmla="*/ 183 w 240"/>
                  <a:gd name="T63" fmla="*/ 244 h 248"/>
                  <a:gd name="T64" fmla="*/ 183 w 240"/>
                  <a:gd name="T65" fmla="*/ 244 h 248"/>
                  <a:gd name="T66" fmla="*/ 189 w 240"/>
                  <a:gd name="T67" fmla="*/ 244 h 248"/>
                  <a:gd name="T68" fmla="*/ 195 w 240"/>
                  <a:gd name="T69" fmla="*/ 242 h 248"/>
                  <a:gd name="T70" fmla="*/ 201 w 240"/>
                  <a:gd name="T71" fmla="*/ 239 h 248"/>
                  <a:gd name="T72" fmla="*/ 205 w 240"/>
                  <a:gd name="T73" fmla="*/ 236 h 248"/>
                  <a:gd name="T74" fmla="*/ 208 w 240"/>
                  <a:gd name="T75" fmla="*/ 232 h 248"/>
                  <a:gd name="T76" fmla="*/ 212 w 240"/>
                  <a:gd name="T77" fmla="*/ 227 h 248"/>
                  <a:gd name="T78" fmla="*/ 214 w 240"/>
                  <a:gd name="T79" fmla="*/ 222 h 248"/>
                  <a:gd name="T80" fmla="*/ 215 w 240"/>
                  <a:gd name="T81" fmla="*/ 216 h 248"/>
                  <a:gd name="T82" fmla="*/ 215 w 240"/>
                  <a:gd name="T83" fmla="*/ 216 h 248"/>
                  <a:gd name="T84" fmla="*/ 221 w 240"/>
                  <a:gd name="T85" fmla="*/ 217 h 248"/>
                  <a:gd name="T86" fmla="*/ 221 w 240"/>
                  <a:gd name="T87" fmla="*/ 217 h 248"/>
                  <a:gd name="T88" fmla="*/ 227 w 240"/>
                  <a:gd name="T89" fmla="*/ 216 h 248"/>
                  <a:gd name="T90" fmla="*/ 231 w 240"/>
                  <a:gd name="T91" fmla="*/ 214 h 248"/>
                  <a:gd name="T92" fmla="*/ 237 w 240"/>
                  <a:gd name="T93" fmla="*/ 211 h 248"/>
                  <a:gd name="T94" fmla="*/ 240 w 240"/>
                  <a:gd name="T95" fmla="*/ 207 h 248"/>
                  <a:gd name="T96" fmla="*/ 120 w 240"/>
                  <a:gd name="T97" fmla="*/ 0 h 248"/>
                  <a:gd name="T98" fmla="*/ 0 w 240"/>
                  <a:gd name="T99" fmla="*/ 207 h 248"/>
                  <a:gd name="T100" fmla="*/ 0 w 240"/>
                  <a:gd name="T101" fmla="*/ 207 h 248"/>
                  <a:gd name="T102" fmla="*/ 4 w 240"/>
                  <a:gd name="T103" fmla="*/ 211 h 248"/>
                  <a:gd name="T104" fmla="*/ 8 w 240"/>
                  <a:gd name="T105" fmla="*/ 214 h 248"/>
                  <a:gd name="T106" fmla="*/ 14 w 240"/>
                  <a:gd name="T107" fmla="*/ 216 h 248"/>
                  <a:gd name="T108" fmla="*/ 20 w 240"/>
                  <a:gd name="T109" fmla="*/ 217 h 248"/>
                  <a:gd name="T110" fmla="*/ 20 w 240"/>
                  <a:gd name="T111" fmla="*/ 217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40" h="248">
                    <a:moveTo>
                      <a:pt x="20" y="217"/>
                    </a:moveTo>
                    <a:lnTo>
                      <a:pt x="20" y="217"/>
                    </a:lnTo>
                    <a:lnTo>
                      <a:pt x="26" y="216"/>
                    </a:lnTo>
                    <a:lnTo>
                      <a:pt x="26" y="216"/>
                    </a:lnTo>
                    <a:lnTo>
                      <a:pt x="28" y="222"/>
                    </a:lnTo>
                    <a:lnTo>
                      <a:pt x="29" y="227"/>
                    </a:lnTo>
                    <a:lnTo>
                      <a:pt x="32" y="232"/>
                    </a:lnTo>
                    <a:lnTo>
                      <a:pt x="36" y="236"/>
                    </a:lnTo>
                    <a:lnTo>
                      <a:pt x="41" y="239"/>
                    </a:lnTo>
                    <a:lnTo>
                      <a:pt x="47" y="242"/>
                    </a:lnTo>
                    <a:lnTo>
                      <a:pt x="52" y="244"/>
                    </a:lnTo>
                    <a:lnTo>
                      <a:pt x="58" y="244"/>
                    </a:lnTo>
                    <a:lnTo>
                      <a:pt x="58" y="244"/>
                    </a:lnTo>
                    <a:lnTo>
                      <a:pt x="66" y="244"/>
                    </a:lnTo>
                    <a:lnTo>
                      <a:pt x="73" y="241"/>
                    </a:lnTo>
                    <a:lnTo>
                      <a:pt x="79" y="236"/>
                    </a:lnTo>
                    <a:lnTo>
                      <a:pt x="83" y="230"/>
                    </a:lnTo>
                    <a:lnTo>
                      <a:pt x="83" y="230"/>
                    </a:lnTo>
                    <a:lnTo>
                      <a:pt x="91" y="238"/>
                    </a:lnTo>
                    <a:lnTo>
                      <a:pt x="99" y="244"/>
                    </a:lnTo>
                    <a:lnTo>
                      <a:pt x="110" y="247"/>
                    </a:lnTo>
                    <a:lnTo>
                      <a:pt x="120" y="248"/>
                    </a:lnTo>
                    <a:lnTo>
                      <a:pt x="120" y="248"/>
                    </a:lnTo>
                    <a:lnTo>
                      <a:pt x="132" y="247"/>
                    </a:lnTo>
                    <a:lnTo>
                      <a:pt x="140" y="244"/>
                    </a:lnTo>
                    <a:lnTo>
                      <a:pt x="149" y="238"/>
                    </a:lnTo>
                    <a:lnTo>
                      <a:pt x="157" y="230"/>
                    </a:lnTo>
                    <a:lnTo>
                      <a:pt x="157" y="230"/>
                    </a:lnTo>
                    <a:lnTo>
                      <a:pt x="162" y="236"/>
                    </a:lnTo>
                    <a:lnTo>
                      <a:pt x="168" y="241"/>
                    </a:lnTo>
                    <a:lnTo>
                      <a:pt x="176" y="244"/>
                    </a:lnTo>
                    <a:lnTo>
                      <a:pt x="183" y="244"/>
                    </a:lnTo>
                    <a:lnTo>
                      <a:pt x="183" y="244"/>
                    </a:lnTo>
                    <a:lnTo>
                      <a:pt x="189" y="244"/>
                    </a:lnTo>
                    <a:lnTo>
                      <a:pt x="195" y="242"/>
                    </a:lnTo>
                    <a:lnTo>
                      <a:pt x="201" y="239"/>
                    </a:lnTo>
                    <a:lnTo>
                      <a:pt x="205" y="236"/>
                    </a:lnTo>
                    <a:lnTo>
                      <a:pt x="208" y="232"/>
                    </a:lnTo>
                    <a:lnTo>
                      <a:pt x="212" y="227"/>
                    </a:lnTo>
                    <a:lnTo>
                      <a:pt x="214" y="222"/>
                    </a:lnTo>
                    <a:lnTo>
                      <a:pt x="215" y="216"/>
                    </a:lnTo>
                    <a:lnTo>
                      <a:pt x="215" y="216"/>
                    </a:lnTo>
                    <a:lnTo>
                      <a:pt x="221" y="217"/>
                    </a:lnTo>
                    <a:lnTo>
                      <a:pt x="221" y="217"/>
                    </a:lnTo>
                    <a:lnTo>
                      <a:pt x="227" y="216"/>
                    </a:lnTo>
                    <a:lnTo>
                      <a:pt x="231" y="214"/>
                    </a:lnTo>
                    <a:lnTo>
                      <a:pt x="237" y="211"/>
                    </a:lnTo>
                    <a:lnTo>
                      <a:pt x="240" y="207"/>
                    </a:lnTo>
                    <a:lnTo>
                      <a:pt x="120" y="0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4" y="211"/>
                    </a:lnTo>
                    <a:lnTo>
                      <a:pt x="8" y="214"/>
                    </a:lnTo>
                    <a:lnTo>
                      <a:pt x="14" y="216"/>
                    </a:lnTo>
                    <a:lnTo>
                      <a:pt x="20" y="217"/>
                    </a:lnTo>
                    <a:lnTo>
                      <a:pt x="20" y="217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 dirty="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33830" name="Group 23"/>
            <p:cNvGrpSpPr>
              <a:grpSpLocks/>
            </p:cNvGrpSpPr>
            <p:nvPr/>
          </p:nvGrpSpPr>
          <p:grpSpPr bwMode="auto">
            <a:xfrm>
              <a:off x="8540428" y="3414938"/>
              <a:ext cx="2844297" cy="997517"/>
              <a:chOff x="8540428" y="2452285"/>
              <a:chExt cx="2844297" cy="1631780"/>
            </a:xfrm>
          </p:grpSpPr>
          <p:sp>
            <p:nvSpPr>
              <p:cNvPr id="21" name="Freeform 238"/>
              <p:cNvSpPr>
                <a:spLocks/>
              </p:cNvSpPr>
              <p:nvPr/>
            </p:nvSpPr>
            <p:spPr bwMode="auto">
              <a:xfrm>
                <a:off x="8541143" y="2452298"/>
                <a:ext cx="2843582" cy="1631769"/>
              </a:xfrm>
              <a:custGeom>
                <a:avLst/>
                <a:gdLst>
                  <a:gd name="T0" fmla="*/ 0 w 940"/>
                  <a:gd name="T1" fmla="*/ 813 h 813"/>
                  <a:gd name="T2" fmla="*/ 469 w 940"/>
                  <a:gd name="T3" fmla="*/ 0 h 813"/>
                  <a:gd name="T4" fmla="*/ 940 w 940"/>
                  <a:gd name="T5" fmla="*/ 813 h 813"/>
                  <a:gd name="T6" fmla="*/ 0 w 940"/>
                  <a:gd name="T7" fmla="*/ 813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0" h="813">
                    <a:moveTo>
                      <a:pt x="0" y="813"/>
                    </a:moveTo>
                    <a:lnTo>
                      <a:pt x="469" y="0"/>
                    </a:lnTo>
                    <a:lnTo>
                      <a:pt x="940" y="813"/>
                    </a:lnTo>
                    <a:lnTo>
                      <a:pt x="0" y="813"/>
                    </a:lnTo>
                    <a:close/>
                  </a:path>
                </a:pathLst>
              </a:custGeom>
              <a:solidFill>
                <a:schemeClr val="accent5">
                  <a:alpha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2" name="Freeform 239"/>
              <p:cNvSpPr>
                <a:spLocks/>
              </p:cNvSpPr>
              <p:nvPr/>
            </p:nvSpPr>
            <p:spPr bwMode="auto">
              <a:xfrm>
                <a:off x="9596968" y="2452298"/>
                <a:ext cx="725581" cy="498885"/>
              </a:xfrm>
              <a:custGeom>
                <a:avLst/>
                <a:gdLst>
                  <a:gd name="T0" fmla="*/ 20 w 240"/>
                  <a:gd name="T1" fmla="*/ 217 h 248"/>
                  <a:gd name="T2" fmla="*/ 20 w 240"/>
                  <a:gd name="T3" fmla="*/ 217 h 248"/>
                  <a:gd name="T4" fmla="*/ 26 w 240"/>
                  <a:gd name="T5" fmla="*/ 216 h 248"/>
                  <a:gd name="T6" fmla="*/ 26 w 240"/>
                  <a:gd name="T7" fmla="*/ 216 h 248"/>
                  <a:gd name="T8" fmla="*/ 28 w 240"/>
                  <a:gd name="T9" fmla="*/ 222 h 248"/>
                  <a:gd name="T10" fmla="*/ 29 w 240"/>
                  <a:gd name="T11" fmla="*/ 227 h 248"/>
                  <a:gd name="T12" fmla="*/ 32 w 240"/>
                  <a:gd name="T13" fmla="*/ 232 h 248"/>
                  <a:gd name="T14" fmla="*/ 36 w 240"/>
                  <a:gd name="T15" fmla="*/ 236 h 248"/>
                  <a:gd name="T16" fmla="*/ 41 w 240"/>
                  <a:gd name="T17" fmla="*/ 239 h 248"/>
                  <a:gd name="T18" fmla="*/ 47 w 240"/>
                  <a:gd name="T19" fmla="*/ 242 h 248"/>
                  <a:gd name="T20" fmla="*/ 52 w 240"/>
                  <a:gd name="T21" fmla="*/ 244 h 248"/>
                  <a:gd name="T22" fmla="*/ 58 w 240"/>
                  <a:gd name="T23" fmla="*/ 244 h 248"/>
                  <a:gd name="T24" fmla="*/ 58 w 240"/>
                  <a:gd name="T25" fmla="*/ 244 h 248"/>
                  <a:gd name="T26" fmla="*/ 66 w 240"/>
                  <a:gd name="T27" fmla="*/ 244 h 248"/>
                  <a:gd name="T28" fmla="*/ 73 w 240"/>
                  <a:gd name="T29" fmla="*/ 241 h 248"/>
                  <a:gd name="T30" fmla="*/ 79 w 240"/>
                  <a:gd name="T31" fmla="*/ 236 h 248"/>
                  <a:gd name="T32" fmla="*/ 83 w 240"/>
                  <a:gd name="T33" fmla="*/ 230 h 248"/>
                  <a:gd name="T34" fmla="*/ 83 w 240"/>
                  <a:gd name="T35" fmla="*/ 230 h 248"/>
                  <a:gd name="T36" fmla="*/ 91 w 240"/>
                  <a:gd name="T37" fmla="*/ 238 h 248"/>
                  <a:gd name="T38" fmla="*/ 99 w 240"/>
                  <a:gd name="T39" fmla="*/ 244 h 248"/>
                  <a:gd name="T40" fmla="*/ 110 w 240"/>
                  <a:gd name="T41" fmla="*/ 247 h 248"/>
                  <a:gd name="T42" fmla="*/ 120 w 240"/>
                  <a:gd name="T43" fmla="*/ 248 h 248"/>
                  <a:gd name="T44" fmla="*/ 120 w 240"/>
                  <a:gd name="T45" fmla="*/ 248 h 248"/>
                  <a:gd name="T46" fmla="*/ 132 w 240"/>
                  <a:gd name="T47" fmla="*/ 247 h 248"/>
                  <a:gd name="T48" fmla="*/ 140 w 240"/>
                  <a:gd name="T49" fmla="*/ 244 h 248"/>
                  <a:gd name="T50" fmla="*/ 149 w 240"/>
                  <a:gd name="T51" fmla="*/ 238 h 248"/>
                  <a:gd name="T52" fmla="*/ 157 w 240"/>
                  <a:gd name="T53" fmla="*/ 230 h 248"/>
                  <a:gd name="T54" fmla="*/ 157 w 240"/>
                  <a:gd name="T55" fmla="*/ 230 h 248"/>
                  <a:gd name="T56" fmla="*/ 162 w 240"/>
                  <a:gd name="T57" fmla="*/ 236 h 248"/>
                  <a:gd name="T58" fmla="*/ 168 w 240"/>
                  <a:gd name="T59" fmla="*/ 241 h 248"/>
                  <a:gd name="T60" fmla="*/ 176 w 240"/>
                  <a:gd name="T61" fmla="*/ 244 h 248"/>
                  <a:gd name="T62" fmla="*/ 183 w 240"/>
                  <a:gd name="T63" fmla="*/ 244 h 248"/>
                  <a:gd name="T64" fmla="*/ 183 w 240"/>
                  <a:gd name="T65" fmla="*/ 244 h 248"/>
                  <a:gd name="T66" fmla="*/ 189 w 240"/>
                  <a:gd name="T67" fmla="*/ 244 h 248"/>
                  <a:gd name="T68" fmla="*/ 195 w 240"/>
                  <a:gd name="T69" fmla="*/ 242 h 248"/>
                  <a:gd name="T70" fmla="*/ 201 w 240"/>
                  <a:gd name="T71" fmla="*/ 239 h 248"/>
                  <a:gd name="T72" fmla="*/ 205 w 240"/>
                  <a:gd name="T73" fmla="*/ 236 h 248"/>
                  <a:gd name="T74" fmla="*/ 208 w 240"/>
                  <a:gd name="T75" fmla="*/ 232 h 248"/>
                  <a:gd name="T76" fmla="*/ 212 w 240"/>
                  <a:gd name="T77" fmla="*/ 227 h 248"/>
                  <a:gd name="T78" fmla="*/ 214 w 240"/>
                  <a:gd name="T79" fmla="*/ 222 h 248"/>
                  <a:gd name="T80" fmla="*/ 215 w 240"/>
                  <a:gd name="T81" fmla="*/ 216 h 248"/>
                  <a:gd name="T82" fmla="*/ 215 w 240"/>
                  <a:gd name="T83" fmla="*/ 216 h 248"/>
                  <a:gd name="T84" fmla="*/ 221 w 240"/>
                  <a:gd name="T85" fmla="*/ 217 h 248"/>
                  <a:gd name="T86" fmla="*/ 221 w 240"/>
                  <a:gd name="T87" fmla="*/ 217 h 248"/>
                  <a:gd name="T88" fmla="*/ 227 w 240"/>
                  <a:gd name="T89" fmla="*/ 216 h 248"/>
                  <a:gd name="T90" fmla="*/ 231 w 240"/>
                  <a:gd name="T91" fmla="*/ 214 h 248"/>
                  <a:gd name="T92" fmla="*/ 237 w 240"/>
                  <a:gd name="T93" fmla="*/ 211 h 248"/>
                  <a:gd name="T94" fmla="*/ 240 w 240"/>
                  <a:gd name="T95" fmla="*/ 207 h 248"/>
                  <a:gd name="T96" fmla="*/ 120 w 240"/>
                  <a:gd name="T97" fmla="*/ 0 h 248"/>
                  <a:gd name="T98" fmla="*/ 0 w 240"/>
                  <a:gd name="T99" fmla="*/ 207 h 248"/>
                  <a:gd name="T100" fmla="*/ 0 w 240"/>
                  <a:gd name="T101" fmla="*/ 207 h 248"/>
                  <a:gd name="T102" fmla="*/ 4 w 240"/>
                  <a:gd name="T103" fmla="*/ 211 h 248"/>
                  <a:gd name="T104" fmla="*/ 8 w 240"/>
                  <a:gd name="T105" fmla="*/ 214 h 248"/>
                  <a:gd name="T106" fmla="*/ 14 w 240"/>
                  <a:gd name="T107" fmla="*/ 216 h 248"/>
                  <a:gd name="T108" fmla="*/ 20 w 240"/>
                  <a:gd name="T109" fmla="*/ 217 h 248"/>
                  <a:gd name="T110" fmla="*/ 20 w 240"/>
                  <a:gd name="T111" fmla="*/ 217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40" h="248">
                    <a:moveTo>
                      <a:pt x="20" y="217"/>
                    </a:moveTo>
                    <a:lnTo>
                      <a:pt x="20" y="217"/>
                    </a:lnTo>
                    <a:lnTo>
                      <a:pt x="26" y="216"/>
                    </a:lnTo>
                    <a:lnTo>
                      <a:pt x="26" y="216"/>
                    </a:lnTo>
                    <a:lnTo>
                      <a:pt x="28" y="222"/>
                    </a:lnTo>
                    <a:lnTo>
                      <a:pt x="29" y="227"/>
                    </a:lnTo>
                    <a:lnTo>
                      <a:pt x="32" y="232"/>
                    </a:lnTo>
                    <a:lnTo>
                      <a:pt x="36" y="236"/>
                    </a:lnTo>
                    <a:lnTo>
                      <a:pt x="41" y="239"/>
                    </a:lnTo>
                    <a:lnTo>
                      <a:pt x="47" y="242"/>
                    </a:lnTo>
                    <a:lnTo>
                      <a:pt x="52" y="244"/>
                    </a:lnTo>
                    <a:lnTo>
                      <a:pt x="58" y="244"/>
                    </a:lnTo>
                    <a:lnTo>
                      <a:pt x="58" y="244"/>
                    </a:lnTo>
                    <a:lnTo>
                      <a:pt x="66" y="244"/>
                    </a:lnTo>
                    <a:lnTo>
                      <a:pt x="73" y="241"/>
                    </a:lnTo>
                    <a:lnTo>
                      <a:pt x="79" y="236"/>
                    </a:lnTo>
                    <a:lnTo>
                      <a:pt x="83" y="230"/>
                    </a:lnTo>
                    <a:lnTo>
                      <a:pt x="83" y="230"/>
                    </a:lnTo>
                    <a:lnTo>
                      <a:pt x="91" y="238"/>
                    </a:lnTo>
                    <a:lnTo>
                      <a:pt x="99" y="244"/>
                    </a:lnTo>
                    <a:lnTo>
                      <a:pt x="110" y="247"/>
                    </a:lnTo>
                    <a:lnTo>
                      <a:pt x="120" y="248"/>
                    </a:lnTo>
                    <a:lnTo>
                      <a:pt x="120" y="248"/>
                    </a:lnTo>
                    <a:lnTo>
                      <a:pt x="132" y="247"/>
                    </a:lnTo>
                    <a:lnTo>
                      <a:pt x="140" y="244"/>
                    </a:lnTo>
                    <a:lnTo>
                      <a:pt x="149" y="238"/>
                    </a:lnTo>
                    <a:lnTo>
                      <a:pt x="157" y="230"/>
                    </a:lnTo>
                    <a:lnTo>
                      <a:pt x="157" y="230"/>
                    </a:lnTo>
                    <a:lnTo>
                      <a:pt x="162" y="236"/>
                    </a:lnTo>
                    <a:lnTo>
                      <a:pt x="168" y="241"/>
                    </a:lnTo>
                    <a:lnTo>
                      <a:pt x="176" y="244"/>
                    </a:lnTo>
                    <a:lnTo>
                      <a:pt x="183" y="244"/>
                    </a:lnTo>
                    <a:lnTo>
                      <a:pt x="183" y="244"/>
                    </a:lnTo>
                    <a:lnTo>
                      <a:pt x="189" y="244"/>
                    </a:lnTo>
                    <a:lnTo>
                      <a:pt x="195" y="242"/>
                    </a:lnTo>
                    <a:lnTo>
                      <a:pt x="201" y="239"/>
                    </a:lnTo>
                    <a:lnTo>
                      <a:pt x="205" y="236"/>
                    </a:lnTo>
                    <a:lnTo>
                      <a:pt x="208" y="232"/>
                    </a:lnTo>
                    <a:lnTo>
                      <a:pt x="212" y="227"/>
                    </a:lnTo>
                    <a:lnTo>
                      <a:pt x="214" y="222"/>
                    </a:lnTo>
                    <a:lnTo>
                      <a:pt x="215" y="216"/>
                    </a:lnTo>
                    <a:lnTo>
                      <a:pt x="215" y="216"/>
                    </a:lnTo>
                    <a:lnTo>
                      <a:pt x="221" y="217"/>
                    </a:lnTo>
                    <a:lnTo>
                      <a:pt x="221" y="217"/>
                    </a:lnTo>
                    <a:lnTo>
                      <a:pt x="227" y="216"/>
                    </a:lnTo>
                    <a:lnTo>
                      <a:pt x="231" y="214"/>
                    </a:lnTo>
                    <a:lnTo>
                      <a:pt x="237" y="211"/>
                    </a:lnTo>
                    <a:lnTo>
                      <a:pt x="240" y="207"/>
                    </a:lnTo>
                    <a:lnTo>
                      <a:pt x="120" y="0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4" y="211"/>
                    </a:lnTo>
                    <a:lnTo>
                      <a:pt x="8" y="214"/>
                    </a:lnTo>
                    <a:lnTo>
                      <a:pt x="14" y="216"/>
                    </a:lnTo>
                    <a:lnTo>
                      <a:pt x="20" y="217"/>
                    </a:lnTo>
                    <a:lnTo>
                      <a:pt x="20" y="217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33831" name="Group 31"/>
            <p:cNvGrpSpPr>
              <a:grpSpLocks/>
            </p:cNvGrpSpPr>
            <p:nvPr/>
          </p:nvGrpSpPr>
          <p:grpSpPr bwMode="auto">
            <a:xfrm>
              <a:off x="1925369" y="2282930"/>
              <a:ext cx="726204" cy="535795"/>
              <a:chOff x="1925369" y="1108285"/>
              <a:chExt cx="726204" cy="535795"/>
            </a:xfrm>
          </p:grpSpPr>
          <p:sp>
            <p:nvSpPr>
              <p:cNvPr id="30" name="Isosceles Triangle 29"/>
              <p:cNvSpPr/>
              <p:nvPr/>
            </p:nvSpPr>
            <p:spPr>
              <a:xfrm rot="10800000">
                <a:off x="2129986" y="1369862"/>
                <a:ext cx="317541" cy="274791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925173" y="1107777"/>
                <a:ext cx="727169" cy="24620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35%</a:t>
                </a:r>
              </a:p>
            </p:txBody>
          </p:sp>
        </p:grpSp>
        <p:grpSp>
          <p:nvGrpSpPr>
            <p:cNvPr id="33832" name="Group 32"/>
            <p:cNvGrpSpPr>
              <a:grpSpLocks/>
            </p:cNvGrpSpPr>
            <p:nvPr/>
          </p:nvGrpSpPr>
          <p:grpSpPr bwMode="auto">
            <a:xfrm>
              <a:off x="3459586" y="2734807"/>
              <a:ext cx="726204" cy="535795"/>
              <a:chOff x="1925369" y="1108285"/>
              <a:chExt cx="726204" cy="535795"/>
            </a:xfrm>
          </p:grpSpPr>
          <p:sp>
            <p:nvSpPr>
              <p:cNvPr id="34" name="Isosceles Triangle 33"/>
              <p:cNvSpPr/>
              <p:nvPr/>
            </p:nvSpPr>
            <p:spPr>
              <a:xfrm rot="10800000">
                <a:off x="2129493" y="1370676"/>
                <a:ext cx="317541" cy="27320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24680" y="1108592"/>
                <a:ext cx="727169" cy="24620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35%</a:t>
                </a:r>
              </a:p>
            </p:txBody>
          </p:sp>
        </p:grpSp>
        <p:grpSp>
          <p:nvGrpSpPr>
            <p:cNvPr id="33833" name="Group 35"/>
            <p:cNvGrpSpPr>
              <a:grpSpLocks/>
            </p:cNvGrpSpPr>
            <p:nvPr/>
          </p:nvGrpSpPr>
          <p:grpSpPr bwMode="auto">
            <a:xfrm>
              <a:off x="4993801" y="1979039"/>
              <a:ext cx="726204" cy="535795"/>
              <a:chOff x="1925369" y="1108285"/>
              <a:chExt cx="726204" cy="535795"/>
            </a:xfrm>
          </p:grpSpPr>
          <p:sp>
            <p:nvSpPr>
              <p:cNvPr id="37" name="Isosceles Triangle 36"/>
              <p:cNvSpPr/>
              <p:nvPr/>
            </p:nvSpPr>
            <p:spPr>
              <a:xfrm rot="10800000">
                <a:off x="2129002" y="1370369"/>
                <a:ext cx="319129" cy="273203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925776" y="1108285"/>
                <a:ext cx="725582" cy="24620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35%</a:t>
                </a:r>
              </a:p>
            </p:txBody>
          </p:sp>
        </p:grpSp>
        <p:grpSp>
          <p:nvGrpSpPr>
            <p:cNvPr id="33834" name="Group 38"/>
            <p:cNvGrpSpPr>
              <a:grpSpLocks/>
            </p:cNvGrpSpPr>
            <p:nvPr/>
          </p:nvGrpSpPr>
          <p:grpSpPr bwMode="auto">
            <a:xfrm>
              <a:off x="6528017" y="2172415"/>
              <a:ext cx="726204" cy="535795"/>
              <a:chOff x="1925369" y="1108285"/>
              <a:chExt cx="726204" cy="535795"/>
            </a:xfrm>
          </p:grpSpPr>
          <p:sp>
            <p:nvSpPr>
              <p:cNvPr id="40" name="Isosceles Triangle 39"/>
              <p:cNvSpPr/>
              <p:nvPr/>
            </p:nvSpPr>
            <p:spPr>
              <a:xfrm rot="10800000">
                <a:off x="2128510" y="1370777"/>
                <a:ext cx="319129" cy="27320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925284" y="1108693"/>
                <a:ext cx="725582" cy="24620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35%</a:t>
                </a:r>
              </a:p>
            </p:txBody>
          </p:sp>
        </p:grpSp>
        <p:grpSp>
          <p:nvGrpSpPr>
            <p:cNvPr id="33835" name="Group 41"/>
            <p:cNvGrpSpPr>
              <a:grpSpLocks/>
            </p:cNvGrpSpPr>
            <p:nvPr/>
          </p:nvGrpSpPr>
          <p:grpSpPr bwMode="auto">
            <a:xfrm>
              <a:off x="8062233" y="3006416"/>
              <a:ext cx="726204" cy="535795"/>
              <a:chOff x="1925369" y="1108285"/>
              <a:chExt cx="726204" cy="535795"/>
            </a:xfrm>
          </p:grpSpPr>
          <p:sp>
            <p:nvSpPr>
              <p:cNvPr id="43" name="Isosceles Triangle 42"/>
              <p:cNvSpPr/>
              <p:nvPr/>
            </p:nvSpPr>
            <p:spPr>
              <a:xfrm rot="10800000">
                <a:off x="2129606" y="1370682"/>
                <a:ext cx="317541" cy="273203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924792" y="1108597"/>
                <a:ext cx="727169" cy="24620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35%</a:t>
                </a:r>
              </a:p>
            </p:txBody>
          </p:sp>
        </p:grpSp>
        <p:grpSp>
          <p:nvGrpSpPr>
            <p:cNvPr id="33836" name="Group 44"/>
            <p:cNvGrpSpPr>
              <a:grpSpLocks/>
            </p:cNvGrpSpPr>
            <p:nvPr/>
          </p:nvGrpSpPr>
          <p:grpSpPr bwMode="auto">
            <a:xfrm>
              <a:off x="9596449" y="2663879"/>
              <a:ext cx="726204" cy="535795"/>
              <a:chOff x="1925369" y="1108285"/>
              <a:chExt cx="726204" cy="535795"/>
            </a:xfrm>
          </p:grpSpPr>
          <p:sp>
            <p:nvSpPr>
              <p:cNvPr id="46" name="Isosceles Triangle 45"/>
              <p:cNvSpPr/>
              <p:nvPr/>
            </p:nvSpPr>
            <p:spPr>
              <a:xfrm rot="10800000">
                <a:off x="2129114" y="1370127"/>
                <a:ext cx="319128" cy="273203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925888" y="1108042"/>
                <a:ext cx="725581" cy="24620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35%</a:t>
                </a:r>
              </a:p>
            </p:txBody>
          </p:sp>
        </p:grpSp>
      </p:grpSp>
      <p:sp>
        <p:nvSpPr>
          <p:cNvPr id="48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508125" y="4605342"/>
            <a:ext cx="9232900" cy="516641"/>
            <a:chOff x="1507355" y="4605091"/>
            <a:chExt cx="9233311" cy="516965"/>
          </a:xfrm>
        </p:grpSpPr>
        <p:grpSp>
          <p:nvGrpSpPr>
            <p:cNvPr id="33801" name="Group 59"/>
            <p:cNvGrpSpPr>
              <a:grpSpLocks/>
            </p:cNvGrpSpPr>
            <p:nvPr/>
          </p:nvGrpSpPr>
          <p:grpSpPr bwMode="auto">
            <a:xfrm>
              <a:off x="1507355" y="4605091"/>
              <a:ext cx="1562170" cy="516965"/>
              <a:chOff x="1507592" y="4777887"/>
              <a:chExt cx="1562170" cy="516965"/>
            </a:xfrm>
          </p:grpSpPr>
          <p:sp>
            <p:nvSpPr>
              <p:cNvPr id="54" name="Isosceles Triangle 53"/>
              <p:cNvSpPr/>
              <p:nvPr/>
            </p:nvSpPr>
            <p:spPr>
              <a:xfrm>
                <a:off x="1507592" y="4854135"/>
                <a:ext cx="180983" cy="155673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1799705" y="4777887"/>
                <a:ext cx="1270057" cy="30816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Site A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799705" y="4998688"/>
                <a:ext cx="1270057" cy="29616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30.567 Visitor</a:t>
                </a:r>
              </a:p>
            </p:txBody>
          </p:sp>
        </p:grpSp>
        <p:grpSp>
          <p:nvGrpSpPr>
            <p:cNvPr id="33802" name="Group 60"/>
            <p:cNvGrpSpPr>
              <a:grpSpLocks/>
            </p:cNvGrpSpPr>
            <p:nvPr/>
          </p:nvGrpSpPr>
          <p:grpSpPr bwMode="auto">
            <a:xfrm>
              <a:off x="3040948" y="4605091"/>
              <a:ext cx="1562170" cy="516965"/>
              <a:chOff x="1506968" y="4777887"/>
              <a:chExt cx="1562170" cy="516965"/>
            </a:xfrm>
          </p:grpSpPr>
          <p:sp>
            <p:nvSpPr>
              <p:cNvPr id="62" name="Isosceles Triangle 61"/>
              <p:cNvSpPr/>
              <p:nvPr/>
            </p:nvSpPr>
            <p:spPr>
              <a:xfrm>
                <a:off x="1506968" y="4854135"/>
                <a:ext cx="180983" cy="15567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799081" y="4777887"/>
                <a:ext cx="1270057" cy="30816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Site B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799081" y="4998688"/>
                <a:ext cx="1270057" cy="29616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18.567 Visitor</a:t>
                </a:r>
              </a:p>
            </p:txBody>
          </p:sp>
        </p:grpSp>
        <p:grpSp>
          <p:nvGrpSpPr>
            <p:cNvPr id="33803" name="Group 64"/>
            <p:cNvGrpSpPr>
              <a:grpSpLocks/>
            </p:cNvGrpSpPr>
            <p:nvPr/>
          </p:nvGrpSpPr>
          <p:grpSpPr bwMode="auto">
            <a:xfrm>
              <a:off x="4576130" y="4605091"/>
              <a:ext cx="1562170" cy="516965"/>
              <a:chOff x="1507934" y="4777887"/>
              <a:chExt cx="1562170" cy="516965"/>
            </a:xfrm>
          </p:grpSpPr>
          <p:sp>
            <p:nvSpPr>
              <p:cNvPr id="66" name="Isosceles Triangle 65"/>
              <p:cNvSpPr/>
              <p:nvPr/>
            </p:nvSpPr>
            <p:spPr>
              <a:xfrm>
                <a:off x="1507934" y="4854135"/>
                <a:ext cx="180983" cy="155673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1800047" y="4777887"/>
                <a:ext cx="1270057" cy="30816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Site C</a:t>
                </a: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1800047" y="4998688"/>
                <a:ext cx="1270057" cy="29616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50.567 Visitor</a:t>
                </a:r>
              </a:p>
            </p:txBody>
          </p:sp>
        </p:grpSp>
        <p:grpSp>
          <p:nvGrpSpPr>
            <p:cNvPr id="33804" name="Group 68"/>
            <p:cNvGrpSpPr>
              <a:grpSpLocks/>
            </p:cNvGrpSpPr>
            <p:nvPr/>
          </p:nvGrpSpPr>
          <p:grpSpPr bwMode="auto">
            <a:xfrm>
              <a:off x="6109723" y="4605091"/>
              <a:ext cx="1562170" cy="516965"/>
              <a:chOff x="1507311" y="4777887"/>
              <a:chExt cx="1562170" cy="516965"/>
            </a:xfrm>
          </p:grpSpPr>
          <p:sp>
            <p:nvSpPr>
              <p:cNvPr id="70" name="Isosceles Triangle 69"/>
              <p:cNvSpPr/>
              <p:nvPr/>
            </p:nvSpPr>
            <p:spPr>
              <a:xfrm>
                <a:off x="1507311" y="4854135"/>
                <a:ext cx="180983" cy="15567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799424" y="4777887"/>
                <a:ext cx="1270057" cy="30816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Site D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799424" y="4998688"/>
                <a:ext cx="1270057" cy="29616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41.567 Visitor</a:t>
                </a:r>
              </a:p>
            </p:txBody>
          </p:sp>
        </p:grpSp>
        <p:grpSp>
          <p:nvGrpSpPr>
            <p:cNvPr id="33805" name="Group 72"/>
            <p:cNvGrpSpPr>
              <a:grpSpLocks/>
            </p:cNvGrpSpPr>
            <p:nvPr/>
          </p:nvGrpSpPr>
          <p:grpSpPr bwMode="auto">
            <a:xfrm>
              <a:off x="7644903" y="4605091"/>
              <a:ext cx="1562170" cy="516965"/>
              <a:chOff x="1508275" y="4777887"/>
              <a:chExt cx="1562170" cy="516965"/>
            </a:xfrm>
          </p:grpSpPr>
          <p:sp>
            <p:nvSpPr>
              <p:cNvPr id="74" name="Isosceles Triangle 73"/>
              <p:cNvSpPr/>
              <p:nvPr/>
            </p:nvSpPr>
            <p:spPr>
              <a:xfrm>
                <a:off x="1508275" y="4854135"/>
                <a:ext cx="180983" cy="155673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800388" y="4777887"/>
                <a:ext cx="1270057" cy="30816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Site E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1800388" y="4998688"/>
                <a:ext cx="1270057" cy="29616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10.567 Visitor</a:t>
                </a:r>
              </a:p>
            </p:txBody>
          </p:sp>
        </p:grpSp>
        <p:grpSp>
          <p:nvGrpSpPr>
            <p:cNvPr id="33806" name="Group 76"/>
            <p:cNvGrpSpPr>
              <a:grpSpLocks/>
            </p:cNvGrpSpPr>
            <p:nvPr/>
          </p:nvGrpSpPr>
          <p:grpSpPr bwMode="auto">
            <a:xfrm>
              <a:off x="9178496" y="4605091"/>
              <a:ext cx="1562170" cy="516965"/>
              <a:chOff x="1507652" y="4777887"/>
              <a:chExt cx="1562170" cy="516965"/>
            </a:xfrm>
          </p:grpSpPr>
          <p:sp>
            <p:nvSpPr>
              <p:cNvPr id="78" name="Isosceles Triangle 77"/>
              <p:cNvSpPr/>
              <p:nvPr/>
            </p:nvSpPr>
            <p:spPr>
              <a:xfrm>
                <a:off x="1507652" y="4854135"/>
                <a:ext cx="180983" cy="155673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595959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799765" y="4777887"/>
                <a:ext cx="1270057" cy="30816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Site F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799765" y="4998688"/>
                <a:ext cx="1270057" cy="29616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23.567 Visitor</a:t>
                </a:r>
              </a:p>
            </p:txBody>
          </p:sp>
        </p:grpSp>
      </p:grpSp>
      <p:sp>
        <p:nvSpPr>
          <p:cNvPr id="81" name="TextBox 80"/>
          <p:cNvSpPr txBox="1"/>
          <p:nvPr/>
        </p:nvSpPr>
        <p:spPr>
          <a:xfrm>
            <a:off x="1046163" y="5395913"/>
            <a:ext cx="10307637" cy="785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consectetur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, from a Lorem Ipsum passage, and going through the cites of the word in classical literature, discovered the undoubtable source. </a:t>
            </a:r>
          </a:p>
        </p:txBody>
      </p:sp>
      <p:sp>
        <p:nvSpPr>
          <p:cNvPr id="90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6595EAD3-925D-48DE-9408-32CF4388E4C7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20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 build="p"/>
      <p:bldP spid="8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6" name="Chart 3"/>
          <p:cNvGraphicFramePr>
            <a:graphicFrameLocks/>
          </p:cNvGraphicFramePr>
          <p:nvPr/>
        </p:nvGraphicFramePr>
        <p:xfrm>
          <a:off x="2560638" y="1797050"/>
          <a:ext cx="8894762" cy="293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9" name="Chart" r:id="rId4" imgW="8900931" imgH="2944623" progId="Excel.Chart.8">
                  <p:embed/>
                </p:oleObj>
              </mc:Choice>
              <mc:Fallback>
                <p:oleObj name="Chart" r:id="rId4" imgW="8900931" imgH="2944623" progId="Excel.Chart.8">
                  <p:embed/>
                  <p:pic>
                    <p:nvPicPr>
                      <p:cNvPr id="0" name="Char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0638" y="1797050"/>
                        <a:ext cx="8894762" cy="2935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9" name="Group 48"/>
          <p:cNvGrpSpPr>
            <a:grpSpLocks/>
          </p:cNvGrpSpPr>
          <p:nvPr/>
        </p:nvGrpSpPr>
        <p:grpSpPr bwMode="auto">
          <a:xfrm>
            <a:off x="590550" y="4829175"/>
            <a:ext cx="2073275" cy="1323975"/>
            <a:chOff x="590831" y="4829207"/>
            <a:chExt cx="2072770" cy="1323440"/>
          </a:xfrm>
        </p:grpSpPr>
        <p:sp>
          <p:nvSpPr>
            <p:cNvPr id="7" name="TextBox 6"/>
            <p:cNvSpPr txBox="1"/>
            <p:nvPr/>
          </p:nvSpPr>
          <p:spPr>
            <a:xfrm>
              <a:off x="590831" y="5137058"/>
              <a:ext cx="2072770" cy="10155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0831" y="4829207"/>
              <a:ext cx="2072770" cy="3078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Strength</a:t>
              </a:r>
            </a:p>
          </p:txBody>
        </p:sp>
      </p:grpSp>
      <p:grpSp>
        <p:nvGrpSpPr>
          <p:cNvPr id="50" name="Group 49"/>
          <p:cNvGrpSpPr>
            <a:grpSpLocks/>
          </p:cNvGrpSpPr>
          <p:nvPr/>
        </p:nvGrpSpPr>
        <p:grpSpPr bwMode="auto">
          <a:xfrm>
            <a:off x="2827338" y="4829175"/>
            <a:ext cx="2073275" cy="1323975"/>
            <a:chOff x="2827600" y="4829207"/>
            <a:chExt cx="2072770" cy="1323440"/>
          </a:xfrm>
        </p:grpSpPr>
        <p:sp>
          <p:nvSpPr>
            <p:cNvPr id="9" name="TextBox 8"/>
            <p:cNvSpPr txBox="1"/>
            <p:nvPr/>
          </p:nvSpPr>
          <p:spPr>
            <a:xfrm>
              <a:off x="2827600" y="5137058"/>
              <a:ext cx="2072770" cy="10155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27600" y="4829207"/>
              <a:ext cx="2072770" cy="3078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Strength</a:t>
              </a:r>
            </a:p>
          </p:txBody>
        </p:sp>
      </p:grpSp>
      <p:grpSp>
        <p:nvGrpSpPr>
          <p:cNvPr id="51" name="Group 50"/>
          <p:cNvGrpSpPr>
            <a:grpSpLocks/>
          </p:cNvGrpSpPr>
          <p:nvPr/>
        </p:nvGrpSpPr>
        <p:grpSpPr bwMode="auto">
          <a:xfrm>
            <a:off x="5064125" y="4829175"/>
            <a:ext cx="2073275" cy="1323975"/>
            <a:chOff x="5064367" y="4829207"/>
            <a:chExt cx="2072770" cy="1323440"/>
          </a:xfrm>
        </p:grpSpPr>
        <p:sp>
          <p:nvSpPr>
            <p:cNvPr id="11" name="TextBox 10"/>
            <p:cNvSpPr txBox="1"/>
            <p:nvPr/>
          </p:nvSpPr>
          <p:spPr>
            <a:xfrm>
              <a:off x="5064367" y="5137058"/>
              <a:ext cx="2072770" cy="10155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64367" y="4829207"/>
              <a:ext cx="2072770" cy="3078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Strength</a:t>
              </a:r>
            </a:p>
          </p:txBody>
        </p:sp>
      </p:grpSp>
      <p:grpSp>
        <p:nvGrpSpPr>
          <p:cNvPr id="52" name="Group 51"/>
          <p:cNvGrpSpPr>
            <a:grpSpLocks/>
          </p:cNvGrpSpPr>
          <p:nvPr/>
        </p:nvGrpSpPr>
        <p:grpSpPr bwMode="auto">
          <a:xfrm>
            <a:off x="7300913" y="4829175"/>
            <a:ext cx="2073275" cy="1323975"/>
            <a:chOff x="7301132" y="4829207"/>
            <a:chExt cx="2072770" cy="1323440"/>
          </a:xfrm>
        </p:grpSpPr>
        <p:sp>
          <p:nvSpPr>
            <p:cNvPr id="13" name="TextBox 12"/>
            <p:cNvSpPr txBox="1"/>
            <p:nvPr/>
          </p:nvSpPr>
          <p:spPr>
            <a:xfrm>
              <a:off x="7301132" y="5137058"/>
              <a:ext cx="2072770" cy="10155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01132" y="4829207"/>
              <a:ext cx="2072770" cy="3078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Strength</a:t>
              </a:r>
            </a:p>
          </p:txBody>
        </p:sp>
      </p:grpSp>
      <p:grpSp>
        <p:nvGrpSpPr>
          <p:cNvPr id="53" name="Group 52"/>
          <p:cNvGrpSpPr>
            <a:grpSpLocks/>
          </p:cNvGrpSpPr>
          <p:nvPr/>
        </p:nvGrpSpPr>
        <p:grpSpPr bwMode="auto">
          <a:xfrm>
            <a:off x="9537700" y="4829175"/>
            <a:ext cx="2073275" cy="1323975"/>
            <a:chOff x="9537895" y="4829207"/>
            <a:chExt cx="2072770" cy="1323440"/>
          </a:xfrm>
        </p:grpSpPr>
        <p:sp>
          <p:nvSpPr>
            <p:cNvPr id="15" name="TextBox 14"/>
            <p:cNvSpPr txBox="1"/>
            <p:nvPr/>
          </p:nvSpPr>
          <p:spPr>
            <a:xfrm>
              <a:off x="9537895" y="5137058"/>
              <a:ext cx="2072770" cy="10155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537895" y="4829207"/>
              <a:ext cx="2072770" cy="3078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Strength</a:t>
              </a:r>
            </a:p>
          </p:txBody>
        </p:sp>
      </p:grpSp>
      <p:grpSp>
        <p:nvGrpSpPr>
          <p:cNvPr id="54" name="Group 53"/>
          <p:cNvGrpSpPr>
            <a:grpSpLocks/>
          </p:cNvGrpSpPr>
          <p:nvPr/>
        </p:nvGrpSpPr>
        <p:grpSpPr bwMode="auto">
          <a:xfrm>
            <a:off x="838200" y="2060575"/>
            <a:ext cx="1425575" cy="2293938"/>
            <a:chOff x="838200" y="2061029"/>
            <a:chExt cx="1426297" cy="2293257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2264497" y="2061029"/>
              <a:ext cx="0" cy="2293257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38200" y="2314954"/>
              <a:ext cx="1056223" cy="215836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Coloumn</a:t>
              </a: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 A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988132" y="2380022"/>
              <a:ext cx="276365" cy="1174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38200" y="2818042"/>
              <a:ext cx="1056223" cy="215836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Coloumn</a:t>
              </a: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 B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988132" y="2883110"/>
              <a:ext cx="276365" cy="117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38200" y="3316369"/>
              <a:ext cx="1056223" cy="215836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Coloumn</a:t>
              </a: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 C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988132" y="3381437"/>
              <a:ext cx="276365" cy="1174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38200" y="3873416"/>
              <a:ext cx="1056223" cy="215836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Coloumn</a:t>
              </a: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 D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988132" y="3936897"/>
              <a:ext cx="276365" cy="117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56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C84D1841-9FA9-43B0-93D8-C4B45FEC2DBD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21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861999" y="2078038"/>
            <a:ext cx="4586301" cy="4019034"/>
            <a:chOff x="862548" y="2077542"/>
            <a:chExt cx="4585068" cy="4020098"/>
          </a:xfrm>
        </p:grpSpPr>
        <p:graphicFrame>
          <p:nvGraphicFramePr>
            <p:cNvPr id="38930" name="Chart 3"/>
            <p:cNvGraphicFramePr>
              <a:graphicFrameLocks/>
            </p:cNvGraphicFramePr>
            <p:nvPr/>
          </p:nvGraphicFramePr>
          <p:xfrm>
            <a:off x="862548" y="2242700"/>
            <a:ext cx="4143411" cy="238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66" name="Chart" r:id="rId4" imgW="4151736" imgH="2395936" progId="Excel.Chart.8">
                    <p:embed/>
                  </p:oleObj>
                </mc:Choice>
                <mc:Fallback>
                  <p:oleObj name="Chart" r:id="rId4" imgW="4151736" imgH="2395936" progId="Excel.Chart.8">
                    <p:embed/>
                    <p:pic>
                      <p:nvPicPr>
                        <p:cNvPr id="0" name="Chart 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2548" y="2242700"/>
                          <a:ext cx="4143411" cy="238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31" name="TextBox 4"/>
            <p:cNvSpPr txBox="1">
              <a:spLocks noChangeArrowheads="1"/>
            </p:cNvSpPr>
            <p:nvPr/>
          </p:nvSpPr>
          <p:spPr bwMode="auto">
            <a:xfrm>
              <a:off x="1377582" y="5081708"/>
              <a:ext cx="4070034" cy="1015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000"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 looked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78360" y="4743659"/>
              <a:ext cx="2861494" cy="3382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Annual Traffic </a:t>
              </a:r>
            </a:p>
          </p:txBody>
        </p:sp>
        <p:grpSp>
          <p:nvGrpSpPr>
            <p:cNvPr id="38933" name="Group 23"/>
            <p:cNvGrpSpPr>
              <a:grpSpLocks/>
            </p:cNvGrpSpPr>
            <p:nvPr/>
          </p:nvGrpSpPr>
          <p:grpSpPr bwMode="auto">
            <a:xfrm>
              <a:off x="913348" y="2077542"/>
              <a:ext cx="3999660" cy="215444"/>
              <a:chOff x="6872555" y="4474158"/>
              <a:chExt cx="3999660" cy="215444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7148706" y="4474158"/>
                <a:ext cx="1056991" cy="215957"/>
              </a:xfrm>
              <a:prstGeom prst="rect">
                <a:avLst/>
              </a:prstGeom>
              <a:noFill/>
            </p:spPr>
            <p:txBody>
              <a:bodyPr anchor="ctr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Coloumn</a:t>
                </a: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 A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872555" y="4523383"/>
                <a:ext cx="276151" cy="11750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481847" y="4474158"/>
                <a:ext cx="1056991" cy="215957"/>
              </a:xfrm>
              <a:prstGeom prst="rect">
                <a:avLst/>
              </a:prstGeom>
              <a:noFill/>
            </p:spPr>
            <p:txBody>
              <a:bodyPr anchor="ctr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Coloumn</a:t>
                </a: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 B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8205697" y="4523383"/>
                <a:ext cx="276151" cy="11750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9814989" y="4474158"/>
                <a:ext cx="1056991" cy="215957"/>
              </a:xfrm>
              <a:prstGeom prst="rect">
                <a:avLst/>
              </a:prstGeom>
              <a:noFill/>
            </p:spPr>
            <p:txBody>
              <a:bodyPr anchor="ctr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Coloumn</a:t>
                </a: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 C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9538838" y="4528147"/>
                <a:ext cx="276151" cy="11750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5853110" y="2243151"/>
            <a:ext cx="5426077" cy="3853921"/>
            <a:chOff x="5852821" y="2242700"/>
            <a:chExt cx="5425831" cy="3854940"/>
          </a:xfrm>
        </p:grpSpPr>
        <p:grpSp>
          <p:nvGrpSpPr>
            <p:cNvPr id="38920" name="Group 26"/>
            <p:cNvGrpSpPr>
              <a:grpSpLocks/>
            </p:cNvGrpSpPr>
            <p:nvPr/>
          </p:nvGrpSpPr>
          <p:grpSpPr bwMode="auto">
            <a:xfrm>
              <a:off x="9945432" y="2854676"/>
              <a:ext cx="1333220" cy="1212003"/>
              <a:chOff x="4997457" y="2603155"/>
              <a:chExt cx="1333220" cy="1212003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5273450" y="2602514"/>
                <a:ext cx="1057227" cy="215957"/>
              </a:xfrm>
              <a:prstGeom prst="rect">
                <a:avLst/>
              </a:prstGeom>
              <a:noFill/>
            </p:spPr>
            <p:txBody>
              <a:bodyPr anchor="ctr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Coloumn</a:t>
                </a: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 A</a:t>
                </a: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997238" y="2651740"/>
                <a:ext cx="276212" cy="1175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273450" y="3105885"/>
                <a:ext cx="1057227" cy="215957"/>
              </a:xfrm>
              <a:prstGeom prst="rect">
                <a:avLst/>
              </a:prstGeom>
              <a:noFill/>
            </p:spPr>
            <p:txBody>
              <a:bodyPr anchor="ctr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Coloumn</a:t>
                </a: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 B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997238" y="3155110"/>
                <a:ext cx="276212" cy="1175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273450" y="3599727"/>
                <a:ext cx="1057227" cy="215957"/>
              </a:xfrm>
              <a:prstGeom prst="rect">
                <a:avLst/>
              </a:prstGeom>
              <a:noFill/>
            </p:spPr>
            <p:txBody>
              <a:bodyPr anchor="ctr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Coloumn</a:t>
                </a: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 C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997238" y="3653716"/>
                <a:ext cx="276212" cy="11750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graphicFrame>
          <p:nvGraphicFramePr>
            <p:cNvPr id="38921" name="Chart 16"/>
            <p:cNvGraphicFramePr>
              <a:graphicFrameLocks/>
            </p:cNvGraphicFramePr>
            <p:nvPr/>
          </p:nvGraphicFramePr>
          <p:xfrm>
            <a:off x="5852821" y="2242700"/>
            <a:ext cx="4143411" cy="238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67" name="Chart" r:id="rId6" imgW="4145639" imgH="2395936" progId="Excel.Chart.8">
                    <p:embed/>
                  </p:oleObj>
                </mc:Choice>
                <mc:Fallback>
                  <p:oleObj name="Chart" r:id="rId6" imgW="4145639" imgH="2395936" progId="Excel.Chart.8">
                    <p:embed/>
                    <p:pic>
                      <p:nvPicPr>
                        <p:cNvPr id="0" name="Chart 1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52821" y="2242700"/>
                          <a:ext cx="4143411" cy="238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22" name="TextBox 24"/>
            <p:cNvSpPr txBox="1">
              <a:spLocks noChangeArrowheads="1"/>
            </p:cNvSpPr>
            <p:nvPr/>
          </p:nvSpPr>
          <p:spPr bwMode="auto">
            <a:xfrm>
              <a:off x="6367768" y="5081708"/>
              <a:ext cx="4070034" cy="1015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000"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 looked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67150" y="4743660"/>
              <a:ext cx="2862132" cy="3382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Annual Traffic </a:t>
              </a:r>
            </a:p>
          </p:txBody>
        </p:sp>
      </p:grpSp>
      <p:sp>
        <p:nvSpPr>
          <p:cNvPr id="37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F660F1C7-9202-4F9C-84E9-A2EB7D5B65BC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22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786688" y="2217739"/>
            <a:ext cx="3321050" cy="607128"/>
            <a:chOff x="7787382" y="2217373"/>
            <a:chExt cx="3320143" cy="606859"/>
          </a:xfrm>
        </p:grpSpPr>
        <p:sp>
          <p:nvSpPr>
            <p:cNvPr id="41" name="Rounded Rectangle 40"/>
            <p:cNvSpPr/>
            <p:nvPr/>
          </p:nvSpPr>
          <p:spPr>
            <a:xfrm>
              <a:off x="7787382" y="2358597"/>
              <a:ext cx="363438" cy="11107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250805" y="2528385"/>
              <a:ext cx="2856720" cy="2958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Lorem Ipsum is not simply random text. 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250805" y="2217373"/>
              <a:ext cx="2856720" cy="307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City 01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7786688" y="3005140"/>
            <a:ext cx="3321050" cy="607128"/>
            <a:chOff x="7787382" y="3005706"/>
            <a:chExt cx="3320143" cy="606859"/>
          </a:xfrm>
        </p:grpSpPr>
        <p:sp>
          <p:nvSpPr>
            <p:cNvPr id="47" name="Rounded Rectangle 46"/>
            <p:cNvSpPr/>
            <p:nvPr/>
          </p:nvSpPr>
          <p:spPr>
            <a:xfrm>
              <a:off x="7787382" y="3146930"/>
              <a:ext cx="363438" cy="111076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50805" y="3316718"/>
              <a:ext cx="2856720" cy="2958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Lorem Ipsum is not simply random text. 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50805" y="3005706"/>
              <a:ext cx="2856720" cy="307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City 02</a:t>
              </a:r>
            </a:p>
          </p:txBody>
        </p:sp>
      </p:grpSp>
      <p:grpSp>
        <p:nvGrpSpPr>
          <p:cNvPr id="44" name="Group 43"/>
          <p:cNvGrpSpPr>
            <a:grpSpLocks/>
          </p:cNvGrpSpPr>
          <p:nvPr/>
        </p:nvGrpSpPr>
        <p:grpSpPr bwMode="auto">
          <a:xfrm>
            <a:off x="7786688" y="3792540"/>
            <a:ext cx="3321050" cy="607128"/>
            <a:chOff x="7787382" y="3792099"/>
            <a:chExt cx="3320143" cy="606859"/>
          </a:xfrm>
        </p:grpSpPr>
        <p:sp>
          <p:nvSpPr>
            <p:cNvPr id="50" name="Rounded Rectangle 49"/>
            <p:cNvSpPr/>
            <p:nvPr/>
          </p:nvSpPr>
          <p:spPr>
            <a:xfrm>
              <a:off x="7787382" y="3933323"/>
              <a:ext cx="363438" cy="111076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250805" y="4103111"/>
              <a:ext cx="2856720" cy="2958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Lorem Ipsum is not simply random text. 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250805" y="3792099"/>
              <a:ext cx="2856720" cy="307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City 03</a:t>
              </a:r>
            </a:p>
          </p:txBody>
        </p:sp>
      </p:grpSp>
      <p:grpSp>
        <p:nvGrpSpPr>
          <p:cNvPr id="45" name="Group 44"/>
          <p:cNvGrpSpPr>
            <a:grpSpLocks/>
          </p:cNvGrpSpPr>
          <p:nvPr/>
        </p:nvGrpSpPr>
        <p:grpSpPr bwMode="auto">
          <a:xfrm>
            <a:off x="7786688" y="4589466"/>
            <a:ext cx="3321050" cy="607128"/>
            <a:chOff x="7787382" y="4589012"/>
            <a:chExt cx="3320143" cy="606859"/>
          </a:xfrm>
        </p:grpSpPr>
        <p:sp>
          <p:nvSpPr>
            <p:cNvPr id="53" name="Rounded Rectangle 52"/>
            <p:cNvSpPr/>
            <p:nvPr/>
          </p:nvSpPr>
          <p:spPr>
            <a:xfrm>
              <a:off x="7787382" y="4730236"/>
              <a:ext cx="363438" cy="111076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250805" y="4900024"/>
              <a:ext cx="2856720" cy="2958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Lorem Ipsum is not simply random text. 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250805" y="4589012"/>
              <a:ext cx="2856720" cy="307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City 04</a:t>
              </a:r>
            </a:p>
          </p:txBody>
        </p:sp>
      </p:grpSp>
      <p:grpSp>
        <p:nvGrpSpPr>
          <p:cNvPr id="46" name="Group 45"/>
          <p:cNvGrpSpPr>
            <a:grpSpLocks/>
          </p:cNvGrpSpPr>
          <p:nvPr/>
        </p:nvGrpSpPr>
        <p:grpSpPr bwMode="auto">
          <a:xfrm>
            <a:off x="7786688" y="5389561"/>
            <a:ext cx="3321050" cy="607128"/>
            <a:chOff x="7787382" y="5388958"/>
            <a:chExt cx="3320143" cy="608381"/>
          </a:xfrm>
        </p:grpSpPr>
        <p:sp>
          <p:nvSpPr>
            <p:cNvPr id="56" name="Rounded Rectangle 55"/>
            <p:cNvSpPr/>
            <p:nvPr/>
          </p:nvSpPr>
          <p:spPr>
            <a:xfrm>
              <a:off x="7787382" y="5530537"/>
              <a:ext cx="363438" cy="109764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250805" y="5700750"/>
              <a:ext cx="2856720" cy="2965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Lorem Ipsum is not simply random text. 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8250805" y="5388958"/>
              <a:ext cx="2856720" cy="3070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City 04</a:t>
              </a:r>
            </a:p>
          </p:txBody>
        </p:sp>
      </p:grpSp>
      <p:grpSp>
        <p:nvGrpSpPr>
          <p:cNvPr id="65" name="Group 64"/>
          <p:cNvGrpSpPr>
            <a:grpSpLocks/>
          </p:cNvGrpSpPr>
          <p:nvPr/>
        </p:nvGrpSpPr>
        <p:grpSpPr bwMode="auto">
          <a:xfrm>
            <a:off x="838200" y="2093913"/>
            <a:ext cx="5757863" cy="4154487"/>
            <a:chOff x="838200" y="2094055"/>
            <a:chExt cx="5758378" cy="4154670"/>
          </a:xfrm>
        </p:grpSpPr>
        <p:grpSp>
          <p:nvGrpSpPr>
            <p:cNvPr id="6" name="Group 4"/>
            <p:cNvGrpSpPr>
              <a:grpSpLocks noChangeAspect="1"/>
            </p:cNvGrpSpPr>
            <p:nvPr/>
          </p:nvGrpSpPr>
          <p:grpSpPr bwMode="auto">
            <a:xfrm>
              <a:off x="838200" y="2108451"/>
              <a:ext cx="5758378" cy="4140274"/>
              <a:chOff x="-9" y="5"/>
              <a:chExt cx="5769" cy="4314"/>
            </a:xfrm>
            <a:solidFill>
              <a:schemeClr val="bg2">
                <a:lumMod val="90000"/>
              </a:schemeClr>
            </a:solidFill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3679" y="4064"/>
                <a:ext cx="312" cy="255"/>
              </a:xfrm>
              <a:custGeom>
                <a:avLst/>
                <a:gdLst>
                  <a:gd name="T0" fmla="*/ 553 w 673"/>
                  <a:gd name="T1" fmla="*/ 13 h 550"/>
                  <a:gd name="T2" fmla="*/ 520 w 673"/>
                  <a:gd name="T3" fmla="*/ 52 h 550"/>
                  <a:gd name="T4" fmla="*/ 454 w 673"/>
                  <a:gd name="T5" fmla="*/ 35 h 550"/>
                  <a:gd name="T6" fmla="*/ 411 w 673"/>
                  <a:gd name="T7" fmla="*/ 61 h 550"/>
                  <a:gd name="T8" fmla="*/ 358 w 673"/>
                  <a:gd name="T9" fmla="*/ 78 h 550"/>
                  <a:gd name="T10" fmla="*/ 319 w 673"/>
                  <a:gd name="T11" fmla="*/ 70 h 550"/>
                  <a:gd name="T12" fmla="*/ 284 w 673"/>
                  <a:gd name="T13" fmla="*/ 48 h 550"/>
                  <a:gd name="T14" fmla="*/ 260 w 673"/>
                  <a:gd name="T15" fmla="*/ 89 h 550"/>
                  <a:gd name="T16" fmla="*/ 232 w 673"/>
                  <a:gd name="T17" fmla="*/ 111 h 550"/>
                  <a:gd name="T18" fmla="*/ 160 w 673"/>
                  <a:gd name="T19" fmla="*/ 102 h 550"/>
                  <a:gd name="T20" fmla="*/ 175 w 673"/>
                  <a:gd name="T21" fmla="*/ 148 h 550"/>
                  <a:gd name="T22" fmla="*/ 120 w 673"/>
                  <a:gd name="T23" fmla="*/ 185 h 550"/>
                  <a:gd name="T24" fmla="*/ 53 w 673"/>
                  <a:gd name="T25" fmla="*/ 246 h 550"/>
                  <a:gd name="T26" fmla="*/ 20 w 673"/>
                  <a:gd name="T27" fmla="*/ 280 h 550"/>
                  <a:gd name="T28" fmla="*/ 33 w 673"/>
                  <a:gd name="T29" fmla="*/ 317 h 550"/>
                  <a:gd name="T30" fmla="*/ 33 w 673"/>
                  <a:gd name="T31" fmla="*/ 387 h 550"/>
                  <a:gd name="T32" fmla="*/ 55 w 673"/>
                  <a:gd name="T33" fmla="*/ 437 h 550"/>
                  <a:gd name="T34" fmla="*/ 81 w 673"/>
                  <a:gd name="T35" fmla="*/ 476 h 550"/>
                  <a:gd name="T36" fmla="*/ 138 w 673"/>
                  <a:gd name="T37" fmla="*/ 498 h 550"/>
                  <a:gd name="T38" fmla="*/ 219 w 673"/>
                  <a:gd name="T39" fmla="*/ 500 h 550"/>
                  <a:gd name="T40" fmla="*/ 341 w 673"/>
                  <a:gd name="T41" fmla="*/ 534 h 550"/>
                  <a:gd name="T42" fmla="*/ 374 w 673"/>
                  <a:gd name="T43" fmla="*/ 476 h 550"/>
                  <a:gd name="T44" fmla="*/ 459 w 673"/>
                  <a:gd name="T45" fmla="*/ 426 h 550"/>
                  <a:gd name="T46" fmla="*/ 507 w 673"/>
                  <a:gd name="T47" fmla="*/ 395 h 550"/>
                  <a:gd name="T48" fmla="*/ 568 w 673"/>
                  <a:gd name="T49" fmla="*/ 356 h 550"/>
                  <a:gd name="T50" fmla="*/ 551 w 673"/>
                  <a:gd name="T51" fmla="*/ 306 h 550"/>
                  <a:gd name="T52" fmla="*/ 592 w 673"/>
                  <a:gd name="T53" fmla="*/ 272 h 550"/>
                  <a:gd name="T54" fmla="*/ 572 w 673"/>
                  <a:gd name="T55" fmla="*/ 228 h 550"/>
                  <a:gd name="T56" fmla="*/ 633 w 673"/>
                  <a:gd name="T57" fmla="*/ 156 h 550"/>
                  <a:gd name="T58" fmla="*/ 671 w 673"/>
                  <a:gd name="T59" fmla="*/ 124 h 550"/>
                  <a:gd name="T60" fmla="*/ 649 w 673"/>
                  <a:gd name="T61" fmla="*/ 43 h 550"/>
                  <a:gd name="T62" fmla="*/ 590 w 673"/>
                  <a:gd name="T63" fmla="*/ 31 h 550"/>
                  <a:gd name="T64" fmla="*/ 553 w 673"/>
                  <a:gd name="T65" fmla="*/ 13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73" h="550">
                    <a:moveTo>
                      <a:pt x="553" y="13"/>
                    </a:moveTo>
                    <a:cubicBezTo>
                      <a:pt x="553" y="13"/>
                      <a:pt x="540" y="59"/>
                      <a:pt x="520" y="52"/>
                    </a:cubicBezTo>
                    <a:cubicBezTo>
                      <a:pt x="500" y="44"/>
                      <a:pt x="476" y="33"/>
                      <a:pt x="454" y="35"/>
                    </a:cubicBezTo>
                    <a:cubicBezTo>
                      <a:pt x="433" y="37"/>
                      <a:pt x="426" y="46"/>
                      <a:pt x="411" y="61"/>
                    </a:cubicBezTo>
                    <a:cubicBezTo>
                      <a:pt x="395" y="76"/>
                      <a:pt x="378" y="85"/>
                      <a:pt x="358" y="78"/>
                    </a:cubicBezTo>
                    <a:cubicBezTo>
                      <a:pt x="339" y="70"/>
                      <a:pt x="330" y="85"/>
                      <a:pt x="319" y="70"/>
                    </a:cubicBezTo>
                    <a:cubicBezTo>
                      <a:pt x="308" y="55"/>
                      <a:pt x="297" y="35"/>
                      <a:pt x="284" y="48"/>
                    </a:cubicBezTo>
                    <a:cubicBezTo>
                      <a:pt x="271" y="61"/>
                      <a:pt x="258" y="68"/>
                      <a:pt x="260" y="89"/>
                    </a:cubicBezTo>
                    <a:cubicBezTo>
                      <a:pt x="262" y="109"/>
                      <a:pt x="245" y="119"/>
                      <a:pt x="232" y="111"/>
                    </a:cubicBezTo>
                    <a:cubicBezTo>
                      <a:pt x="219" y="104"/>
                      <a:pt x="162" y="83"/>
                      <a:pt x="160" y="102"/>
                    </a:cubicBezTo>
                    <a:cubicBezTo>
                      <a:pt x="157" y="120"/>
                      <a:pt x="194" y="135"/>
                      <a:pt x="175" y="148"/>
                    </a:cubicBezTo>
                    <a:cubicBezTo>
                      <a:pt x="155" y="161"/>
                      <a:pt x="140" y="178"/>
                      <a:pt x="120" y="185"/>
                    </a:cubicBezTo>
                    <a:cubicBezTo>
                      <a:pt x="101" y="193"/>
                      <a:pt x="72" y="230"/>
                      <a:pt x="53" y="246"/>
                    </a:cubicBezTo>
                    <a:cubicBezTo>
                      <a:pt x="33" y="263"/>
                      <a:pt x="0" y="261"/>
                      <a:pt x="20" y="280"/>
                    </a:cubicBezTo>
                    <a:cubicBezTo>
                      <a:pt x="39" y="298"/>
                      <a:pt x="44" y="296"/>
                      <a:pt x="33" y="317"/>
                    </a:cubicBezTo>
                    <a:cubicBezTo>
                      <a:pt x="22" y="337"/>
                      <a:pt x="35" y="371"/>
                      <a:pt x="33" y="387"/>
                    </a:cubicBezTo>
                    <a:cubicBezTo>
                      <a:pt x="31" y="404"/>
                      <a:pt x="48" y="413"/>
                      <a:pt x="55" y="437"/>
                    </a:cubicBezTo>
                    <a:cubicBezTo>
                      <a:pt x="61" y="461"/>
                      <a:pt x="50" y="459"/>
                      <a:pt x="81" y="476"/>
                    </a:cubicBezTo>
                    <a:cubicBezTo>
                      <a:pt x="112" y="493"/>
                      <a:pt x="103" y="484"/>
                      <a:pt x="138" y="498"/>
                    </a:cubicBezTo>
                    <a:cubicBezTo>
                      <a:pt x="173" y="513"/>
                      <a:pt x="197" y="487"/>
                      <a:pt x="219" y="500"/>
                    </a:cubicBezTo>
                    <a:cubicBezTo>
                      <a:pt x="240" y="513"/>
                      <a:pt x="332" y="550"/>
                      <a:pt x="341" y="534"/>
                    </a:cubicBezTo>
                    <a:cubicBezTo>
                      <a:pt x="350" y="517"/>
                      <a:pt x="341" y="476"/>
                      <a:pt x="374" y="476"/>
                    </a:cubicBezTo>
                    <a:cubicBezTo>
                      <a:pt x="406" y="476"/>
                      <a:pt x="452" y="441"/>
                      <a:pt x="459" y="426"/>
                    </a:cubicBezTo>
                    <a:cubicBezTo>
                      <a:pt x="465" y="411"/>
                      <a:pt x="489" y="395"/>
                      <a:pt x="507" y="395"/>
                    </a:cubicBezTo>
                    <a:cubicBezTo>
                      <a:pt x="524" y="395"/>
                      <a:pt x="588" y="371"/>
                      <a:pt x="568" y="356"/>
                    </a:cubicBezTo>
                    <a:cubicBezTo>
                      <a:pt x="548" y="341"/>
                      <a:pt x="531" y="309"/>
                      <a:pt x="551" y="306"/>
                    </a:cubicBezTo>
                    <a:cubicBezTo>
                      <a:pt x="570" y="302"/>
                      <a:pt x="609" y="283"/>
                      <a:pt x="592" y="272"/>
                    </a:cubicBezTo>
                    <a:cubicBezTo>
                      <a:pt x="575" y="261"/>
                      <a:pt x="531" y="267"/>
                      <a:pt x="572" y="228"/>
                    </a:cubicBezTo>
                    <a:cubicBezTo>
                      <a:pt x="614" y="189"/>
                      <a:pt x="609" y="159"/>
                      <a:pt x="633" y="156"/>
                    </a:cubicBezTo>
                    <a:cubicBezTo>
                      <a:pt x="658" y="152"/>
                      <a:pt x="673" y="156"/>
                      <a:pt x="671" y="124"/>
                    </a:cubicBezTo>
                    <a:cubicBezTo>
                      <a:pt x="668" y="93"/>
                      <a:pt x="668" y="52"/>
                      <a:pt x="649" y="43"/>
                    </a:cubicBezTo>
                    <a:cubicBezTo>
                      <a:pt x="629" y="33"/>
                      <a:pt x="599" y="41"/>
                      <a:pt x="590" y="31"/>
                    </a:cubicBezTo>
                    <a:cubicBezTo>
                      <a:pt x="581" y="22"/>
                      <a:pt x="555" y="0"/>
                      <a:pt x="553" y="13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-9" y="633"/>
                <a:ext cx="2307" cy="1593"/>
              </a:xfrm>
              <a:custGeom>
                <a:avLst/>
                <a:gdLst>
                  <a:gd name="T0" fmla="*/ 4317 w 4981"/>
                  <a:gd name="T1" fmla="*/ 2284 h 3440"/>
                  <a:gd name="T2" fmla="*/ 4622 w 4981"/>
                  <a:gd name="T3" fmla="*/ 2061 h 3440"/>
                  <a:gd name="T4" fmla="*/ 4946 w 4981"/>
                  <a:gd name="T5" fmla="*/ 1850 h 3440"/>
                  <a:gd name="T6" fmla="*/ 4930 w 4981"/>
                  <a:gd name="T7" fmla="*/ 1693 h 3440"/>
                  <a:gd name="T8" fmla="*/ 4812 w 4981"/>
                  <a:gd name="T9" fmla="*/ 1470 h 3440"/>
                  <a:gd name="T10" fmla="*/ 4636 w 4981"/>
                  <a:gd name="T11" fmla="*/ 1342 h 3440"/>
                  <a:gd name="T12" fmla="*/ 4488 w 4981"/>
                  <a:gd name="T13" fmla="*/ 1228 h 3440"/>
                  <a:gd name="T14" fmla="*/ 4082 w 4981"/>
                  <a:gd name="T15" fmla="*/ 1137 h 3440"/>
                  <a:gd name="T16" fmla="*/ 3931 w 4981"/>
                  <a:gd name="T17" fmla="*/ 906 h 3440"/>
                  <a:gd name="T18" fmla="*/ 3984 w 4981"/>
                  <a:gd name="T19" fmla="*/ 684 h 3440"/>
                  <a:gd name="T20" fmla="*/ 3787 w 4981"/>
                  <a:gd name="T21" fmla="*/ 408 h 3440"/>
                  <a:gd name="T22" fmla="*/ 3607 w 4981"/>
                  <a:gd name="T23" fmla="*/ 314 h 3440"/>
                  <a:gd name="T24" fmla="*/ 3476 w 4981"/>
                  <a:gd name="T25" fmla="*/ 141 h 3440"/>
                  <a:gd name="T26" fmla="*/ 3472 w 4981"/>
                  <a:gd name="T27" fmla="*/ 7 h 3440"/>
                  <a:gd name="T28" fmla="*/ 3233 w 4981"/>
                  <a:gd name="T29" fmla="*/ 27 h 3440"/>
                  <a:gd name="T30" fmla="*/ 3096 w 4981"/>
                  <a:gd name="T31" fmla="*/ 155 h 3440"/>
                  <a:gd name="T32" fmla="*/ 2965 w 4981"/>
                  <a:gd name="T33" fmla="*/ 333 h 3440"/>
                  <a:gd name="T34" fmla="*/ 2876 w 4981"/>
                  <a:gd name="T35" fmla="*/ 497 h 3440"/>
                  <a:gd name="T36" fmla="*/ 2726 w 4981"/>
                  <a:gd name="T37" fmla="*/ 478 h 3440"/>
                  <a:gd name="T38" fmla="*/ 2359 w 4981"/>
                  <a:gd name="T39" fmla="*/ 536 h 3440"/>
                  <a:gd name="T40" fmla="*/ 2224 w 4981"/>
                  <a:gd name="T41" fmla="*/ 781 h 3440"/>
                  <a:gd name="T42" fmla="*/ 2175 w 4981"/>
                  <a:gd name="T43" fmla="*/ 850 h 3440"/>
                  <a:gd name="T44" fmla="*/ 2008 w 4981"/>
                  <a:gd name="T45" fmla="*/ 809 h 3440"/>
                  <a:gd name="T46" fmla="*/ 1710 w 4981"/>
                  <a:gd name="T47" fmla="*/ 836 h 3440"/>
                  <a:gd name="T48" fmla="*/ 1759 w 4981"/>
                  <a:gd name="T49" fmla="*/ 1017 h 3440"/>
                  <a:gd name="T50" fmla="*/ 1775 w 4981"/>
                  <a:gd name="T51" fmla="*/ 1290 h 3440"/>
                  <a:gd name="T52" fmla="*/ 1674 w 4981"/>
                  <a:gd name="T53" fmla="*/ 1378 h 3440"/>
                  <a:gd name="T54" fmla="*/ 1559 w 4981"/>
                  <a:gd name="T55" fmla="*/ 1562 h 3440"/>
                  <a:gd name="T56" fmla="*/ 1287 w 4981"/>
                  <a:gd name="T57" fmla="*/ 1623 h 3440"/>
                  <a:gd name="T58" fmla="*/ 1051 w 4981"/>
                  <a:gd name="T59" fmla="*/ 1715 h 3440"/>
                  <a:gd name="T60" fmla="*/ 760 w 4981"/>
                  <a:gd name="T61" fmla="*/ 1768 h 3440"/>
                  <a:gd name="T62" fmla="*/ 563 w 4981"/>
                  <a:gd name="T63" fmla="*/ 1787 h 3440"/>
                  <a:gd name="T64" fmla="*/ 370 w 4981"/>
                  <a:gd name="T65" fmla="*/ 1723 h 3440"/>
                  <a:gd name="T66" fmla="*/ 180 w 4981"/>
                  <a:gd name="T67" fmla="*/ 1768 h 3440"/>
                  <a:gd name="T68" fmla="*/ 42 w 4981"/>
                  <a:gd name="T69" fmla="*/ 1934 h 3440"/>
                  <a:gd name="T70" fmla="*/ 23 w 4981"/>
                  <a:gd name="T71" fmla="*/ 2093 h 3440"/>
                  <a:gd name="T72" fmla="*/ 232 w 4981"/>
                  <a:gd name="T73" fmla="*/ 2199 h 3440"/>
                  <a:gd name="T74" fmla="*/ 190 w 4981"/>
                  <a:gd name="T75" fmla="*/ 2415 h 3440"/>
                  <a:gd name="T76" fmla="*/ 105 w 4981"/>
                  <a:gd name="T77" fmla="*/ 2454 h 3440"/>
                  <a:gd name="T78" fmla="*/ 53 w 4981"/>
                  <a:gd name="T79" fmla="*/ 2535 h 3440"/>
                  <a:gd name="T80" fmla="*/ 219 w 4981"/>
                  <a:gd name="T81" fmla="*/ 2595 h 3440"/>
                  <a:gd name="T82" fmla="*/ 307 w 4981"/>
                  <a:gd name="T83" fmla="*/ 2806 h 3440"/>
                  <a:gd name="T84" fmla="*/ 442 w 4981"/>
                  <a:gd name="T85" fmla="*/ 2962 h 3440"/>
                  <a:gd name="T86" fmla="*/ 717 w 4981"/>
                  <a:gd name="T87" fmla="*/ 3144 h 3440"/>
                  <a:gd name="T88" fmla="*/ 861 w 4981"/>
                  <a:gd name="T89" fmla="*/ 3385 h 3440"/>
                  <a:gd name="T90" fmla="*/ 1054 w 4981"/>
                  <a:gd name="T91" fmla="*/ 3422 h 3440"/>
                  <a:gd name="T92" fmla="*/ 1241 w 4981"/>
                  <a:gd name="T93" fmla="*/ 3196 h 3440"/>
                  <a:gd name="T94" fmla="*/ 1547 w 4981"/>
                  <a:gd name="T95" fmla="*/ 3325 h 3440"/>
                  <a:gd name="T96" fmla="*/ 1779 w 4981"/>
                  <a:gd name="T97" fmla="*/ 3247 h 3440"/>
                  <a:gd name="T98" fmla="*/ 2063 w 4981"/>
                  <a:gd name="T99" fmla="*/ 3348 h 3440"/>
                  <a:gd name="T100" fmla="*/ 2355 w 4981"/>
                  <a:gd name="T101" fmla="*/ 3325 h 3440"/>
                  <a:gd name="T102" fmla="*/ 2823 w 4981"/>
                  <a:gd name="T103" fmla="*/ 3221 h 3440"/>
                  <a:gd name="T104" fmla="*/ 3303 w 4981"/>
                  <a:gd name="T105" fmla="*/ 3314 h 3440"/>
                  <a:gd name="T106" fmla="*/ 3657 w 4981"/>
                  <a:gd name="T107" fmla="*/ 3310 h 3440"/>
                  <a:gd name="T108" fmla="*/ 3683 w 4981"/>
                  <a:gd name="T109" fmla="*/ 3162 h 3440"/>
                  <a:gd name="T110" fmla="*/ 3640 w 4981"/>
                  <a:gd name="T111" fmla="*/ 2988 h 3440"/>
                  <a:gd name="T112" fmla="*/ 3701 w 4981"/>
                  <a:gd name="T113" fmla="*/ 2721 h 3440"/>
                  <a:gd name="T114" fmla="*/ 4129 w 4981"/>
                  <a:gd name="T115" fmla="*/ 2651 h 3440"/>
                  <a:gd name="T116" fmla="*/ 4380 w 4981"/>
                  <a:gd name="T117" fmla="*/ 2630 h 3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81" h="3440">
                    <a:moveTo>
                      <a:pt x="4343" y="2565"/>
                    </a:moveTo>
                    <a:cubicBezTo>
                      <a:pt x="4365" y="2536"/>
                      <a:pt x="4347" y="2491"/>
                      <a:pt x="4343" y="2454"/>
                    </a:cubicBezTo>
                    <a:cubicBezTo>
                      <a:pt x="4339" y="2417"/>
                      <a:pt x="4317" y="2350"/>
                      <a:pt x="4317" y="2284"/>
                    </a:cubicBezTo>
                    <a:cubicBezTo>
                      <a:pt x="4317" y="2217"/>
                      <a:pt x="4391" y="2195"/>
                      <a:pt x="4430" y="2191"/>
                    </a:cubicBezTo>
                    <a:cubicBezTo>
                      <a:pt x="4470" y="2187"/>
                      <a:pt x="4500" y="2180"/>
                      <a:pt x="4513" y="2143"/>
                    </a:cubicBezTo>
                    <a:cubicBezTo>
                      <a:pt x="4526" y="2106"/>
                      <a:pt x="4592" y="2095"/>
                      <a:pt x="4622" y="2061"/>
                    </a:cubicBezTo>
                    <a:cubicBezTo>
                      <a:pt x="4653" y="2028"/>
                      <a:pt x="4701" y="2035"/>
                      <a:pt x="4745" y="2006"/>
                    </a:cubicBezTo>
                    <a:cubicBezTo>
                      <a:pt x="4788" y="1976"/>
                      <a:pt x="4841" y="1987"/>
                      <a:pt x="4911" y="1965"/>
                    </a:cubicBezTo>
                    <a:cubicBezTo>
                      <a:pt x="4981" y="1943"/>
                      <a:pt x="4933" y="1895"/>
                      <a:pt x="4946" y="1850"/>
                    </a:cubicBezTo>
                    <a:cubicBezTo>
                      <a:pt x="4951" y="1831"/>
                      <a:pt x="4965" y="1812"/>
                      <a:pt x="4978" y="1797"/>
                    </a:cubicBezTo>
                    <a:cubicBezTo>
                      <a:pt x="4972" y="1792"/>
                      <a:pt x="4980" y="1784"/>
                      <a:pt x="4976" y="1765"/>
                    </a:cubicBezTo>
                    <a:cubicBezTo>
                      <a:pt x="4970" y="1734"/>
                      <a:pt x="4947" y="1718"/>
                      <a:pt x="4930" y="1693"/>
                    </a:cubicBezTo>
                    <a:cubicBezTo>
                      <a:pt x="4914" y="1668"/>
                      <a:pt x="4891" y="1681"/>
                      <a:pt x="4885" y="1631"/>
                    </a:cubicBezTo>
                    <a:cubicBezTo>
                      <a:pt x="4878" y="1581"/>
                      <a:pt x="4852" y="1551"/>
                      <a:pt x="4845" y="1523"/>
                    </a:cubicBezTo>
                    <a:cubicBezTo>
                      <a:pt x="4839" y="1495"/>
                      <a:pt x="4852" y="1495"/>
                      <a:pt x="4812" y="1470"/>
                    </a:cubicBezTo>
                    <a:cubicBezTo>
                      <a:pt x="4773" y="1445"/>
                      <a:pt x="4803" y="1442"/>
                      <a:pt x="4796" y="1409"/>
                    </a:cubicBezTo>
                    <a:cubicBezTo>
                      <a:pt x="4790" y="1376"/>
                      <a:pt x="4757" y="1387"/>
                      <a:pt x="4721" y="1384"/>
                    </a:cubicBezTo>
                    <a:cubicBezTo>
                      <a:pt x="4685" y="1381"/>
                      <a:pt x="4675" y="1362"/>
                      <a:pt x="4636" y="1342"/>
                    </a:cubicBezTo>
                    <a:cubicBezTo>
                      <a:pt x="4596" y="1323"/>
                      <a:pt x="4629" y="1328"/>
                      <a:pt x="4596" y="1301"/>
                    </a:cubicBezTo>
                    <a:cubicBezTo>
                      <a:pt x="4563" y="1273"/>
                      <a:pt x="4560" y="1278"/>
                      <a:pt x="4524" y="1276"/>
                    </a:cubicBezTo>
                    <a:cubicBezTo>
                      <a:pt x="4488" y="1273"/>
                      <a:pt x="4495" y="1251"/>
                      <a:pt x="4488" y="1228"/>
                    </a:cubicBezTo>
                    <a:cubicBezTo>
                      <a:pt x="4482" y="1206"/>
                      <a:pt x="4452" y="1206"/>
                      <a:pt x="4416" y="1184"/>
                    </a:cubicBezTo>
                    <a:cubicBezTo>
                      <a:pt x="4380" y="1162"/>
                      <a:pt x="4252" y="1167"/>
                      <a:pt x="4210" y="1164"/>
                    </a:cubicBezTo>
                    <a:cubicBezTo>
                      <a:pt x="4167" y="1162"/>
                      <a:pt x="4147" y="1145"/>
                      <a:pt x="4082" y="1137"/>
                    </a:cubicBezTo>
                    <a:cubicBezTo>
                      <a:pt x="4016" y="1128"/>
                      <a:pt x="4056" y="1120"/>
                      <a:pt x="3957" y="1095"/>
                    </a:cubicBezTo>
                    <a:cubicBezTo>
                      <a:pt x="3859" y="1070"/>
                      <a:pt x="3885" y="1031"/>
                      <a:pt x="3879" y="1003"/>
                    </a:cubicBezTo>
                    <a:cubicBezTo>
                      <a:pt x="3872" y="975"/>
                      <a:pt x="3889" y="936"/>
                      <a:pt x="3931" y="906"/>
                    </a:cubicBezTo>
                    <a:cubicBezTo>
                      <a:pt x="3974" y="875"/>
                      <a:pt x="3974" y="850"/>
                      <a:pt x="3948" y="814"/>
                    </a:cubicBezTo>
                    <a:cubicBezTo>
                      <a:pt x="3921" y="778"/>
                      <a:pt x="3948" y="781"/>
                      <a:pt x="3977" y="753"/>
                    </a:cubicBezTo>
                    <a:cubicBezTo>
                      <a:pt x="4007" y="725"/>
                      <a:pt x="3990" y="714"/>
                      <a:pt x="3984" y="684"/>
                    </a:cubicBezTo>
                    <a:cubicBezTo>
                      <a:pt x="3977" y="653"/>
                      <a:pt x="3964" y="625"/>
                      <a:pt x="3928" y="595"/>
                    </a:cubicBezTo>
                    <a:cubicBezTo>
                      <a:pt x="3892" y="564"/>
                      <a:pt x="3885" y="481"/>
                      <a:pt x="3875" y="444"/>
                    </a:cubicBezTo>
                    <a:cubicBezTo>
                      <a:pt x="3866" y="408"/>
                      <a:pt x="3830" y="408"/>
                      <a:pt x="3787" y="408"/>
                    </a:cubicBezTo>
                    <a:cubicBezTo>
                      <a:pt x="3744" y="408"/>
                      <a:pt x="3751" y="369"/>
                      <a:pt x="3731" y="347"/>
                    </a:cubicBezTo>
                    <a:cubicBezTo>
                      <a:pt x="3712" y="325"/>
                      <a:pt x="3689" y="344"/>
                      <a:pt x="3653" y="364"/>
                    </a:cubicBezTo>
                    <a:cubicBezTo>
                      <a:pt x="3617" y="383"/>
                      <a:pt x="3626" y="358"/>
                      <a:pt x="3607" y="314"/>
                    </a:cubicBezTo>
                    <a:cubicBezTo>
                      <a:pt x="3587" y="269"/>
                      <a:pt x="3577" y="283"/>
                      <a:pt x="3564" y="239"/>
                    </a:cubicBezTo>
                    <a:cubicBezTo>
                      <a:pt x="3551" y="194"/>
                      <a:pt x="3499" y="203"/>
                      <a:pt x="3469" y="189"/>
                    </a:cubicBezTo>
                    <a:cubicBezTo>
                      <a:pt x="3440" y="175"/>
                      <a:pt x="3450" y="175"/>
                      <a:pt x="3476" y="141"/>
                    </a:cubicBezTo>
                    <a:cubicBezTo>
                      <a:pt x="3502" y="108"/>
                      <a:pt x="3450" y="108"/>
                      <a:pt x="3430" y="91"/>
                    </a:cubicBezTo>
                    <a:cubicBezTo>
                      <a:pt x="3410" y="75"/>
                      <a:pt x="3417" y="72"/>
                      <a:pt x="3453" y="50"/>
                    </a:cubicBezTo>
                    <a:cubicBezTo>
                      <a:pt x="3467" y="41"/>
                      <a:pt x="3471" y="24"/>
                      <a:pt x="3472" y="7"/>
                    </a:cubicBezTo>
                    <a:cubicBezTo>
                      <a:pt x="3467" y="9"/>
                      <a:pt x="3462" y="9"/>
                      <a:pt x="3436" y="11"/>
                    </a:cubicBezTo>
                    <a:cubicBezTo>
                      <a:pt x="3391" y="14"/>
                      <a:pt x="3351" y="25"/>
                      <a:pt x="3341" y="14"/>
                    </a:cubicBezTo>
                    <a:cubicBezTo>
                      <a:pt x="3332" y="2"/>
                      <a:pt x="3233" y="0"/>
                      <a:pt x="3233" y="27"/>
                    </a:cubicBezTo>
                    <a:cubicBezTo>
                      <a:pt x="3233" y="55"/>
                      <a:pt x="3256" y="58"/>
                      <a:pt x="3227" y="91"/>
                    </a:cubicBezTo>
                    <a:cubicBezTo>
                      <a:pt x="3197" y="125"/>
                      <a:pt x="3201" y="128"/>
                      <a:pt x="3171" y="139"/>
                    </a:cubicBezTo>
                    <a:cubicBezTo>
                      <a:pt x="3142" y="150"/>
                      <a:pt x="3125" y="158"/>
                      <a:pt x="3096" y="155"/>
                    </a:cubicBezTo>
                    <a:cubicBezTo>
                      <a:pt x="3066" y="153"/>
                      <a:pt x="3053" y="128"/>
                      <a:pt x="3027" y="158"/>
                    </a:cubicBezTo>
                    <a:cubicBezTo>
                      <a:pt x="3001" y="189"/>
                      <a:pt x="2965" y="236"/>
                      <a:pt x="2965" y="264"/>
                    </a:cubicBezTo>
                    <a:cubicBezTo>
                      <a:pt x="2965" y="292"/>
                      <a:pt x="2965" y="305"/>
                      <a:pt x="2965" y="333"/>
                    </a:cubicBezTo>
                    <a:cubicBezTo>
                      <a:pt x="2965" y="361"/>
                      <a:pt x="2955" y="367"/>
                      <a:pt x="2968" y="392"/>
                    </a:cubicBezTo>
                    <a:cubicBezTo>
                      <a:pt x="2981" y="417"/>
                      <a:pt x="2981" y="419"/>
                      <a:pt x="2965" y="442"/>
                    </a:cubicBezTo>
                    <a:cubicBezTo>
                      <a:pt x="2948" y="464"/>
                      <a:pt x="2893" y="494"/>
                      <a:pt x="2876" y="497"/>
                    </a:cubicBezTo>
                    <a:cubicBezTo>
                      <a:pt x="2860" y="500"/>
                      <a:pt x="2824" y="494"/>
                      <a:pt x="2814" y="511"/>
                    </a:cubicBezTo>
                    <a:cubicBezTo>
                      <a:pt x="2804" y="528"/>
                      <a:pt x="2778" y="517"/>
                      <a:pt x="2768" y="508"/>
                    </a:cubicBezTo>
                    <a:cubicBezTo>
                      <a:pt x="2758" y="500"/>
                      <a:pt x="2762" y="478"/>
                      <a:pt x="2726" y="478"/>
                    </a:cubicBezTo>
                    <a:cubicBezTo>
                      <a:pt x="2690" y="478"/>
                      <a:pt x="2621" y="489"/>
                      <a:pt x="2588" y="456"/>
                    </a:cubicBezTo>
                    <a:cubicBezTo>
                      <a:pt x="2555" y="422"/>
                      <a:pt x="2460" y="330"/>
                      <a:pt x="2444" y="400"/>
                    </a:cubicBezTo>
                    <a:cubicBezTo>
                      <a:pt x="2427" y="469"/>
                      <a:pt x="2382" y="503"/>
                      <a:pt x="2359" y="536"/>
                    </a:cubicBezTo>
                    <a:cubicBezTo>
                      <a:pt x="2336" y="570"/>
                      <a:pt x="2319" y="589"/>
                      <a:pt x="2293" y="631"/>
                    </a:cubicBezTo>
                    <a:cubicBezTo>
                      <a:pt x="2267" y="672"/>
                      <a:pt x="2290" y="689"/>
                      <a:pt x="2260" y="711"/>
                    </a:cubicBezTo>
                    <a:cubicBezTo>
                      <a:pt x="2231" y="734"/>
                      <a:pt x="2178" y="759"/>
                      <a:pt x="2224" y="781"/>
                    </a:cubicBezTo>
                    <a:cubicBezTo>
                      <a:pt x="2270" y="803"/>
                      <a:pt x="2293" y="823"/>
                      <a:pt x="2273" y="845"/>
                    </a:cubicBezTo>
                    <a:cubicBezTo>
                      <a:pt x="2254" y="867"/>
                      <a:pt x="2247" y="917"/>
                      <a:pt x="2224" y="884"/>
                    </a:cubicBezTo>
                    <a:cubicBezTo>
                      <a:pt x="2201" y="850"/>
                      <a:pt x="2205" y="842"/>
                      <a:pt x="2175" y="850"/>
                    </a:cubicBezTo>
                    <a:cubicBezTo>
                      <a:pt x="2146" y="859"/>
                      <a:pt x="2113" y="859"/>
                      <a:pt x="2106" y="836"/>
                    </a:cubicBezTo>
                    <a:cubicBezTo>
                      <a:pt x="2100" y="814"/>
                      <a:pt x="2113" y="784"/>
                      <a:pt x="2077" y="797"/>
                    </a:cubicBezTo>
                    <a:cubicBezTo>
                      <a:pt x="2041" y="811"/>
                      <a:pt x="2038" y="809"/>
                      <a:pt x="2008" y="809"/>
                    </a:cubicBezTo>
                    <a:cubicBezTo>
                      <a:pt x="1979" y="809"/>
                      <a:pt x="1949" y="836"/>
                      <a:pt x="1913" y="817"/>
                    </a:cubicBezTo>
                    <a:cubicBezTo>
                      <a:pt x="1877" y="797"/>
                      <a:pt x="1854" y="828"/>
                      <a:pt x="1825" y="828"/>
                    </a:cubicBezTo>
                    <a:cubicBezTo>
                      <a:pt x="1795" y="828"/>
                      <a:pt x="1713" y="814"/>
                      <a:pt x="1710" y="836"/>
                    </a:cubicBezTo>
                    <a:cubicBezTo>
                      <a:pt x="1707" y="859"/>
                      <a:pt x="1694" y="881"/>
                      <a:pt x="1733" y="886"/>
                    </a:cubicBezTo>
                    <a:cubicBezTo>
                      <a:pt x="1772" y="892"/>
                      <a:pt x="1821" y="895"/>
                      <a:pt x="1798" y="925"/>
                    </a:cubicBezTo>
                    <a:cubicBezTo>
                      <a:pt x="1775" y="956"/>
                      <a:pt x="1756" y="973"/>
                      <a:pt x="1759" y="1017"/>
                    </a:cubicBezTo>
                    <a:cubicBezTo>
                      <a:pt x="1762" y="1062"/>
                      <a:pt x="1746" y="1089"/>
                      <a:pt x="1766" y="1145"/>
                    </a:cubicBezTo>
                    <a:cubicBezTo>
                      <a:pt x="1785" y="1201"/>
                      <a:pt x="1782" y="1209"/>
                      <a:pt x="1782" y="1237"/>
                    </a:cubicBezTo>
                    <a:cubicBezTo>
                      <a:pt x="1782" y="1265"/>
                      <a:pt x="1759" y="1256"/>
                      <a:pt x="1775" y="1290"/>
                    </a:cubicBezTo>
                    <a:cubicBezTo>
                      <a:pt x="1792" y="1323"/>
                      <a:pt x="1779" y="1337"/>
                      <a:pt x="1759" y="1323"/>
                    </a:cubicBezTo>
                    <a:cubicBezTo>
                      <a:pt x="1739" y="1309"/>
                      <a:pt x="1716" y="1306"/>
                      <a:pt x="1707" y="1328"/>
                    </a:cubicBezTo>
                    <a:cubicBezTo>
                      <a:pt x="1697" y="1351"/>
                      <a:pt x="1707" y="1376"/>
                      <a:pt x="1674" y="1378"/>
                    </a:cubicBezTo>
                    <a:cubicBezTo>
                      <a:pt x="1641" y="1381"/>
                      <a:pt x="1621" y="1390"/>
                      <a:pt x="1625" y="1429"/>
                    </a:cubicBezTo>
                    <a:cubicBezTo>
                      <a:pt x="1628" y="1467"/>
                      <a:pt x="1648" y="1492"/>
                      <a:pt x="1625" y="1523"/>
                    </a:cubicBezTo>
                    <a:cubicBezTo>
                      <a:pt x="1602" y="1554"/>
                      <a:pt x="1602" y="1565"/>
                      <a:pt x="1559" y="1562"/>
                    </a:cubicBezTo>
                    <a:cubicBezTo>
                      <a:pt x="1517" y="1559"/>
                      <a:pt x="1513" y="1590"/>
                      <a:pt x="1481" y="1593"/>
                    </a:cubicBezTo>
                    <a:cubicBezTo>
                      <a:pt x="1448" y="1595"/>
                      <a:pt x="1395" y="1581"/>
                      <a:pt x="1369" y="1595"/>
                    </a:cubicBezTo>
                    <a:cubicBezTo>
                      <a:pt x="1343" y="1609"/>
                      <a:pt x="1323" y="1623"/>
                      <a:pt x="1287" y="1623"/>
                    </a:cubicBezTo>
                    <a:cubicBezTo>
                      <a:pt x="1251" y="1623"/>
                      <a:pt x="1241" y="1626"/>
                      <a:pt x="1209" y="1643"/>
                    </a:cubicBezTo>
                    <a:cubicBezTo>
                      <a:pt x="1176" y="1659"/>
                      <a:pt x="1150" y="1676"/>
                      <a:pt x="1124" y="1701"/>
                    </a:cubicBezTo>
                    <a:cubicBezTo>
                      <a:pt x="1097" y="1726"/>
                      <a:pt x="1074" y="1734"/>
                      <a:pt x="1051" y="1715"/>
                    </a:cubicBezTo>
                    <a:cubicBezTo>
                      <a:pt x="1028" y="1695"/>
                      <a:pt x="933" y="1732"/>
                      <a:pt x="920" y="1704"/>
                    </a:cubicBezTo>
                    <a:cubicBezTo>
                      <a:pt x="907" y="1676"/>
                      <a:pt x="868" y="1640"/>
                      <a:pt x="835" y="1676"/>
                    </a:cubicBezTo>
                    <a:cubicBezTo>
                      <a:pt x="802" y="1712"/>
                      <a:pt x="776" y="1737"/>
                      <a:pt x="760" y="1768"/>
                    </a:cubicBezTo>
                    <a:cubicBezTo>
                      <a:pt x="743" y="1798"/>
                      <a:pt x="691" y="1840"/>
                      <a:pt x="671" y="1812"/>
                    </a:cubicBezTo>
                    <a:cubicBezTo>
                      <a:pt x="652" y="1784"/>
                      <a:pt x="658" y="1782"/>
                      <a:pt x="632" y="1787"/>
                    </a:cubicBezTo>
                    <a:cubicBezTo>
                      <a:pt x="606" y="1793"/>
                      <a:pt x="573" y="1826"/>
                      <a:pt x="563" y="1787"/>
                    </a:cubicBezTo>
                    <a:cubicBezTo>
                      <a:pt x="553" y="1748"/>
                      <a:pt x="563" y="1709"/>
                      <a:pt x="537" y="1706"/>
                    </a:cubicBezTo>
                    <a:cubicBezTo>
                      <a:pt x="511" y="1704"/>
                      <a:pt x="475" y="1757"/>
                      <a:pt x="455" y="1734"/>
                    </a:cubicBezTo>
                    <a:cubicBezTo>
                      <a:pt x="436" y="1712"/>
                      <a:pt x="380" y="1698"/>
                      <a:pt x="370" y="1723"/>
                    </a:cubicBezTo>
                    <a:cubicBezTo>
                      <a:pt x="360" y="1748"/>
                      <a:pt x="344" y="1754"/>
                      <a:pt x="321" y="1754"/>
                    </a:cubicBezTo>
                    <a:cubicBezTo>
                      <a:pt x="298" y="1754"/>
                      <a:pt x="301" y="1784"/>
                      <a:pt x="268" y="1782"/>
                    </a:cubicBezTo>
                    <a:cubicBezTo>
                      <a:pt x="236" y="1779"/>
                      <a:pt x="213" y="1743"/>
                      <a:pt x="180" y="1768"/>
                    </a:cubicBezTo>
                    <a:cubicBezTo>
                      <a:pt x="147" y="1793"/>
                      <a:pt x="128" y="1793"/>
                      <a:pt x="128" y="1837"/>
                    </a:cubicBezTo>
                    <a:cubicBezTo>
                      <a:pt x="128" y="1882"/>
                      <a:pt x="147" y="1890"/>
                      <a:pt x="101" y="1896"/>
                    </a:cubicBezTo>
                    <a:cubicBezTo>
                      <a:pt x="55" y="1901"/>
                      <a:pt x="39" y="1904"/>
                      <a:pt x="42" y="1934"/>
                    </a:cubicBezTo>
                    <a:cubicBezTo>
                      <a:pt x="46" y="1965"/>
                      <a:pt x="0" y="1965"/>
                      <a:pt x="33" y="1987"/>
                    </a:cubicBezTo>
                    <a:cubicBezTo>
                      <a:pt x="65" y="2009"/>
                      <a:pt x="75" y="2015"/>
                      <a:pt x="49" y="2037"/>
                    </a:cubicBezTo>
                    <a:cubicBezTo>
                      <a:pt x="23" y="2060"/>
                      <a:pt x="19" y="2068"/>
                      <a:pt x="23" y="2093"/>
                    </a:cubicBezTo>
                    <a:cubicBezTo>
                      <a:pt x="26" y="2118"/>
                      <a:pt x="49" y="2165"/>
                      <a:pt x="72" y="2146"/>
                    </a:cubicBezTo>
                    <a:cubicBezTo>
                      <a:pt x="95" y="2126"/>
                      <a:pt x="88" y="2115"/>
                      <a:pt x="141" y="2132"/>
                    </a:cubicBezTo>
                    <a:cubicBezTo>
                      <a:pt x="193" y="2148"/>
                      <a:pt x="219" y="2168"/>
                      <a:pt x="232" y="2199"/>
                    </a:cubicBezTo>
                    <a:cubicBezTo>
                      <a:pt x="245" y="2229"/>
                      <a:pt x="203" y="2226"/>
                      <a:pt x="206" y="2265"/>
                    </a:cubicBezTo>
                    <a:cubicBezTo>
                      <a:pt x="209" y="2304"/>
                      <a:pt x="242" y="2335"/>
                      <a:pt x="216" y="2357"/>
                    </a:cubicBezTo>
                    <a:cubicBezTo>
                      <a:pt x="190" y="2379"/>
                      <a:pt x="180" y="2379"/>
                      <a:pt x="190" y="2415"/>
                    </a:cubicBezTo>
                    <a:cubicBezTo>
                      <a:pt x="200" y="2451"/>
                      <a:pt x="229" y="2479"/>
                      <a:pt x="196" y="2496"/>
                    </a:cubicBezTo>
                    <a:cubicBezTo>
                      <a:pt x="164" y="2513"/>
                      <a:pt x="150" y="2527"/>
                      <a:pt x="128" y="2499"/>
                    </a:cubicBezTo>
                    <a:cubicBezTo>
                      <a:pt x="114" y="2482"/>
                      <a:pt x="113" y="2466"/>
                      <a:pt x="105" y="2454"/>
                    </a:cubicBezTo>
                    <a:cubicBezTo>
                      <a:pt x="92" y="2456"/>
                      <a:pt x="80" y="2456"/>
                      <a:pt x="73" y="2456"/>
                    </a:cubicBezTo>
                    <a:cubicBezTo>
                      <a:pt x="55" y="2456"/>
                      <a:pt x="63" y="2479"/>
                      <a:pt x="52" y="2498"/>
                    </a:cubicBezTo>
                    <a:cubicBezTo>
                      <a:pt x="47" y="2506"/>
                      <a:pt x="49" y="2522"/>
                      <a:pt x="53" y="2535"/>
                    </a:cubicBezTo>
                    <a:cubicBezTo>
                      <a:pt x="56" y="2536"/>
                      <a:pt x="59" y="2536"/>
                      <a:pt x="62" y="2536"/>
                    </a:cubicBezTo>
                    <a:cubicBezTo>
                      <a:pt x="93" y="2536"/>
                      <a:pt x="106" y="2547"/>
                      <a:pt x="141" y="2565"/>
                    </a:cubicBezTo>
                    <a:cubicBezTo>
                      <a:pt x="176" y="2584"/>
                      <a:pt x="176" y="2580"/>
                      <a:pt x="219" y="2595"/>
                    </a:cubicBezTo>
                    <a:cubicBezTo>
                      <a:pt x="263" y="2610"/>
                      <a:pt x="245" y="2654"/>
                      <a:pt x="272" y="2658"/>
                    </a:cubicBezTo>
                    <a:cubicBezTo>
                      <a:pt x="298" y="2662"/>
                      <a:pt x="307" y="2677"/>
                      <a:pt x="333" y="2721"/>
                    </a:cubicBezTo>
                    <a:cubicBezTo>
                      <a:pt x="359" y="2766"/>
                      <a:pt x="328" y="2784"/>
                      <a:pt x="307" y="2806"/>
                    </a:cubicBezTo>
                    <a:cubicBezTo>
                      <a:pt x="285" y="2829"/>
                      <a:pt x="302" y="2836"/>
                      <a:pt x="320" y="2862"/>
                    </a:cubicBezTo>
                    <a:cubicBezTo>
                      <a:pt x="337" y="2888"/>
                      <a:pt x="337" y="2914"/>
                      <a:pt x="377" y="2914"/>
                    </a:cubicBezTo>
                    <a:cubicBezTo>
                      <a:pt x="416" y="2914"/>
                      <a:pt x="407" y="2918"/>
                      <a:pt x="442" y="2962"/>
                    </a:cubicBezTo>
                    <a:cubicBezTo>
                      <a:pt x="477" y="3007"/>
                      <a:pt x="538" y="3025"/>
                      <a:pt x="582" y="3055"/>
                    </a:cubicBezTo>
                    <a:cubicBezTo>
                      <a:pt x="626" y="3084"/>
                      <a:pt x="669" y="3073"/>
                      <a:pt x="722" y="3073"/>
                    </a:cubicBezTo>
                    <a:cubicBezTo>
                      <a:pt x="774" y="3073"/>
                      <a:pt x="713" y="3129"/>
                      <a:pt x="717" y="3144"/>
                    </a:cubicBezTo>
                    <a:cubicBezTo>
                      <a:pt x="722" y="3158"/>
                      <a:pt x="730" y="3214"/>
                      <a:pt x="726" y="3255"/>
                    </a:cubicBezTo>
                    <a:cubicBezTo>
                      <a:pt x="722" y="3296"/>
                      <a:pt x="752" y="3310"/>
                      <a:pt x="774" y="3333"/>
                    </a:cubicBezTo>
                    <a:cubicBezTo>
                      <a:pt x="796" y="3355"/>
                      <a:pt x="822" y="3362"/>
                      <a:pt x="861" y="3385"/>
                    </a:cubicBezTo>
                    <a:cubicBezTo>
                      <a:pt x="870" y="3389"/>
                      <a:pt x="874" y="3394"/>
                      <a:pt x="875" y="3399"/>
                    </a:cubicBezTo>
                    <a:cubicBezTo>
                      <a:pt x="901" y="3404"/>
                      <a:pt x="929" y="3410"/>
                      <a:pt x="949" y="3418"/>
                    </a:cubicBezTo>
                    <a:cubicBezTo>
                      <a:pt x="992" y="3436"/>
                      <a:pt x="1027" y="3440"/>
                      <a:pt x="1054" y="3422"/>
                    </a:cubicBezTo>
                    <a:cubicBezTo>
                      <a:pt x="1080" y="3403"/>
                      <a:pt x="1075" y="3396"/>
                      <a:pt x="1084" y="3366"/>
                    </a:cubicBezTo>
                    <a:cubicBezTo>
                      <a:pt x="1093" y="3336"/>
                      <a:pt x="1145" y="3303"/>
                      <a:pt x="1180" y="3270"/>
                    </a:cubicBezTo>
                    <a:cubicBezTo>
                      <a:pt x="1215" y="3236"/>
                      <a:pt x="1198" y="3155"/>
                      <a:pt x="1241" y="3196"/>
                    </a:cubicBezTo>
                    <a:cubicBezTo>
                      <a:pt x="1285" y="3236"/>
                      <a:pt x="1290" y="3251"/>
                      <a:pt x="1324" y="3255"/>
                    </a:cubicBezTo>
                    <a:cubicBezTo>
                      <a:pt x="1359" y="3259"/>
                      <a:pt x="1438" y="3247"/>
                      <a:pt x="1460" y="3281"/>
                    </a:cubicBezTo>
                    <a:cubicBezTo>
                      <a:pt x="1482" y="3314"/>
                      <a:pt x="1504" y="3351"/>
                      <a:pt x="1547" y="3325"/>
                    </a:cubicBezTo>
                    <a:cubicBezTo>
                      <a:pt x="1591" y="3299"/>
                      <a:pt x="1604" y="3247"/>
                      <a:pt x="1648" y="3244"/>
                    </a:cubicBezTo>
                    <a:cubicBezTo>
                      <a:pt x="1691" y="3240"/>
                      <a:pt x="1691" y="3210"/>
                      <a:pt x="1713" y="3236"/>
                    </a:cubicBezTo>
                    <a:cubicBezTo>
                      <a:pt x="1735" y="3262"/>
                      <a:pt x="1718" y="3240"/>
                      <a:pt x="1779" y="3247"/>
                    </a:cubicBezTo>
                    <a:cubicBezTo>
                      <a:pt x="1840" y="3255"/>
                      <a:pt x="1875" y="3255"/>
                      <a:pt x="1901" y="3273"/>
                    </a:cubicBezTo>
                    <a:cubicBezTo>
                      <a:pt x="1927" y="3292"/>
                      <a:pt x="1923" y="3325"/>
                      <a:pt x="1975" y="3333"/>
                    </a:cubicBezTo>
                    <a:cubicBezTo>
                      <a:pt x="2028" y="3340"/>
                      <a:pt x="2041" y="3325"/>
                      <a:pt x="2063" y="3348"/>
                    </a:cubicBezTo>
                    <a:cubicBezTo>
                      <a:pt x="2085" y="3370"/>
                      <a:pt x="2111" y="3381"/>
                      <a:pt x="2150" y="3351"/>
                    </a:cubicBezTo>
                    <a:cubicBezTo>
                      <a:pt x="2189" y="3322"/>
                      <a:pt x="2202" y="3322"/>
                      <a:pt x="2255" y="3322"/>
                    </a:cubicBezTo>
                    <a:cubicBezTo>
                      <a:pt x="2307" y="3322"/>
                      <a:pt x="2316" y="3318"/>
                      <a:pt x="2355" y="3325"/>
                    </a:cubicBezTo>
                    <a:cubicBezTo>
                      <a:pt x="2395" y="3333"/>
                      <a:pt x="2412" y="3336"/>
                      <a:pt x="2460" y="3307"/>
                    </a:cubicBezTo>
                    <a:cubicBezTo>
                      <a:pt x="2508" y="3277"/>
                      <a:pt x="2543" y="3233"/>
                      <a:pt x="2604" y="3236"/>
                    </a:cubicBezTo>
                    <a:cubicBezTo>
                      <a:pt x="2665" y="3240"/>
                      <a:pt x="2783" y="3247"/>
                      <a:pt x="2823" y="3221"/>
                    </a:cubicBezTo>
                    <a:cubicBezTo>
                      <a:pt x="2862" y="3196"/>
                      <a:pt x="2862" y="3181"/>
                      <a:pt x="2932" y="3192"/>
                    </a:cubicBezTo>
                    <a:cubicBezTo>
                      <a:pt x="3002" y="3203"/>
                      <a:pt x="3146" y="3247"/>
                      <a:pt x="3194" y="3273"/>
                    </a:cubicBezTo>
                    <a:cubicBezTo>
                      <a:pt x="3242" y="3299"/>
                      <a:pt x="3255" y="3322"/>
                      <a:pt x="3303" y="3314"/>
                    </a:cubicBezTo>
                    <a:cubicBezTo>
                      <a:pt x="3351" y="3307"/>
                      <a:pt x="3377" y="3292"/>
                      <a:pt x="3430" y="3314"/>
                    </a:cubicBezTo>
                    <a:cubicBezTo>
                      <a:pt x="3482" y="3336"/>
                      <a:pt x="3491" y="3362"/>
                      <a:pt x="3583" y="3340"/>
                    </a:cubicBezTo>
                    <a:cubicBezTo>
                      <a:pt x="3675" y="3318"/>
                      <a:pt x="3618" y="3310"/>
                      <a:pt x="3657" y="3310"/>
                    </a:cubicBezTo>
                    <a:cubicBezTo>
                      <a:pt x="3696" y="3310"/>
                      <a:pt x="3723" y="3292"/>
                      <a:pt x="3661" y="3277"/>
                    </a:cubicBezTo>
                    <a:cubicBezTo>
                      <a:pt x="3600" y="3262"/>
                      <a:pt x="3574" y="3244"/>
                      <a:pt x="3609" y="3207"/>
                    </a:cubicBezTo>
                    <a:cubicBezTo>
                      <a:pt x="3644" y="3170"/>
                      <a:pt x="3640" y="3181"/>
                      <a:pt x="3683" y="3162"/>
                    </a:cubicBezTo>
                    <a:cubicBezTo>
                      <a:pt x="3727" y="3144"/>
                      <a:pt x="3705" y="3129"/>
                      <a:pt x="3718" y="3110"/>
                    </a:cubicBezTo>
                    <a:cubicBezTo>
                      <a:pt x="3731" y="3092"/>
                      <a:pt x="3766" y="3084"/>
                      <a:pt x="3740" y="3051"/>
                    </a:cubicBezTo>
                    <a:cubicBezTo>
                      <a:pt x="3714" y="3018"/>
                      <a:pt x="3648" y="3018"/>
                      <a:pt x="3640" y="2988"/>
                    </a:cubicBezTo>
                    <a:cubicBezTo>
                      <a:pt x="3631" y="2958"/>
                      <a:pt x="3548" y="2969"/>
                      <a:pt x="3548" y="2921"/>
                    </a:cubicBezTo>
                    <a:cubicBezTo>
                      <a:pt x="3548" y="2873"/>
                      <a:pt x="3522" y="2814"/>
                      <a:pt x="3570" y="2784"/>
                    </a:cubicBezTo>
                    <a:cubicBezTo>
                      <a:pt x="3618" y="2754"/>
                      <a:pt x="3631" y="2714"/>
                      <a:pt x="3701" y="2721"/>
                    </a:cubicBezTo>
                    <a:cubicBezTo>
                      <a:pt x="3771" y="2729"/>
                      <a:pt x="3784" y="2717"/>
                      <a:pt x="3867" y="2714"/>
                    </a:cubicBezTo>
                    <a:cubicBezTo>
                      <a:pt x="3950" y="2710"/>
                      <a:pt x="3950" y="2677"/>
                      <a:pt x="4011" y="2673"/>
                    </a:cubicBezTo>
                    <a:cubicBezTo>
                      <a:pt x="4072" y="2669"/>
                      <a:pt x="4081" y="2647"/>
                      <a:pt x="4129" y="2651"/>
                    </a:cubicBezTo>
                    <a:cubicBezTo>
                      <a:pt x="4177" y="2654"/>
                      <a:pt x="4216" y="2677"/>
                      <a:pt x="4238" y="2647"/>
                    </a:cubicBezTo>
                    <a:cubicBezTo>
                      <a:pt x="4260" y="2617"/>
                      <a:pt x="4260" y="2588"/>
                      <a:pt x="4295" y="2617"/>
                    </a:cubicBezTo>
                    <a:cubicBezTo>
                      <a:pt x="4315" y="2634"/>
                      <a:pt x="4346" y="2633"/>
                      <a:pt x="4380" y="2630"/>
                    </a:cubicBezTo>
                    <a:cubicBezTo>
                      <a:pt x="4351" y="2567"/>
                      <a:pt x="4325" y="2590"/>
                      <a:pt x="4343" y="256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271" y="2094"/>
                <a:ext cx="2249" cy="1097"/>
              </a:xfrm>
              <a:custGeom>
                <a:avLst/>
                <a:gdLst>
                  <a:gd name="T0" fmla="*/ 4405 w 4857"/>
                  <a:gd name="T1" fmla="*/ 1256 h 2368"/>
                  <a:gd name="T2" fmla="*/ 4222 w 4857"/>
                  <a:gd name="T3" fmla="*/ 1404 h 2368"/>
                  <a:gd name="T4" fmla="*/ 4032 w 4857"/>
                  <a:gd name="T5" fmla="*/ 1381 h 2368"/>
                  <a:gd name="T6" fmla="*/ 3838 w 4857"/>
                  <a:gd name="T7" fmla="*/ 1190 h 2368"/>
                  <a:gd name="T8" fmla="*/ 3484 w 4857"/>
                  <a:gd name="T9" fmla="*/ 1142 h 2368"/>
                  <a:gd name="T10" fmla="*/ 3239 w 4857"/>
                  <a:gd name="T11" fmla="*/ 1084 h 2368"/>
                  <a:gd name="T12" fmla="*/ 2996 w 4857"/>
                  <a:gd name="T13" fmla="*/ 984 h 2368"/>
                  <a:gd name="T14" fmla="*/ 2787 w 4857"/>
                  <a:gd name="T15" fmla="*/ 856 h 2368"/>
                  <a:gd name="T16" fmla="*/ 2665 w 4857"/>
                  <a:gd name="T17" fmla="*/ 620 h 2368"/>
                  <a:gd name="T18" fmla="*/ 2737 w 4857"/>
                  <a:gd name="T19" fmla="*/ 514 h 2368"/>
                  <a:gd name="T20" fmla="*/ 2764 w 4857"/>
                  <a:gd name="T21" fmla="*/ 339 h 2368"/>
                  <a:gd name="T22" fmla="*/ 2718 w 4857"/>
                  <a:gd name="T23" fmla="*/ 225 h 2368"/>
                  <a:gd name="T24" fmla="*/ 2699 w 4857"/>
                  <a:gd name="T25" fmla="*/ 159 h 2368"/>
                  <a:gd name="T26" fmla="*/ 2219 w 4857"/>
                  <a:gd name="T27" fmla="*/ 66 h 2368"/>
                  <a:gd name="T28" fmla="*/ 1751 w 4857"/>
                  <a:gd name="T29" fmla="*/ 170 h 2368"/>
                  <a:gd name="T30" fmla="*/ 1459 w 4857"/>
                  <a:gd name="T31" fmla="*/ 193 h 2368"/>
                  <a:gd name="T32" fmla="*/ 1175 w 4857"/>
                  <a:gd name="T33" fmla="*/ 92 h 2368"/>
                  <a:gd name="T34" fmla="*/ 943 w 4857"/>
                  <a:gd name="T35" fmla="*/ 170 h 2368"/>
                  <a:gd name="T36" fmla="*/ 637 w 4857"/>
                  <a:gd name="T37" fmla="*/ 41 h 2368"/>
                  <a:gd name="T38" fmla="*/ 450 w 4857"/>
                  <a:gd name="T39" fmla="*/ 267 h 2368"/>
                  <a:gd name="T40" fmla="*/ 201 w 4857"/>
                  <a:gd name="T41" fmla="*/ 304 h 2368"/>
                  <a:gd name="T42" fmla="*/ 205 w 4857"/>
                  <a:gd name="T43" fmla="*/ 493 h 2368"/>
                  <a:gd name="T44" fmla="*/ 275 w 4857"/>
                  <a:gd name="T45" fmla="*/ 689 h 2368"/>
                  <a:gd name="T46" fmla="*/ 96 w 4857"/>
                  <a:gd name="T47" fmla="*/ 678 h 2368"/>
                  <a:gd name="T48" fmla="*/ 52 w 4857"/>
                  <a:gd name="T49" fmla="*/ 837 h 2368"/>
                  <a:gd name="T50" fmla="*/ 78 w 4857"/>
                  <a:gd name="T51" fmla="*/ 975 h 2368"/>
                  <a:gd name="T52" fmla="*/ 205 w 4857"/>
                  <a:gd name="T53" fmla="*/ 1097 h 2368"/>
                  <a:gd name="T54" fmla="*/ 406 w 4857"/>
                  <a:gd name="T55" fmla="*/ 1275 h 2368"/>
                  <a:gd name="T56" fmla="*/ 550 w 4857"/>
                  <a:gd name="T57" fmla="*/ 1379 h 2368"/>
                  <a:gd name="T58" fmla="*/ 768 w 4857"/>
                  <a:gd name="T59" fmla="*/ 1445 h 2368"/>
                  <a:gd name="T60" fmla="*/ 1039 w 4857"/>
                  <a:gd name="T61" fmla="*/ 1731 h 2368"/>
                  <a:gd name="T62" fmla="*/ 1175 w 4857"/>
                  <a:gd name="T63" fmla="*/ 1809 h 2368"/>
                  <a:gd name="T64" fmla="*/ 1380 w 4857"/>
                  <a:gd name="T65" fmla="*/ 1923 h 2368"/>
                  <a:gd name="T66" fmla="*/ 1511 w 4857"/>
                  <a:gd name="T67" fmla="*/ 2012 h 2368"/>
                  <a:gd name="T68" fmla="*/ 1651 w 4857"/>
                  <a:gd name="T69" fmla="*/ 2105 h 2368"/>
                  <a:gd name="T70" fmla="*/ 1856 w 4857"/>
                  <a:gd name="T71" fmla="*/ 2164 h 2368"/>
                  <a:gd name="T72" fmla="*/ 2131 w 4857"/>
                  <a:gd name="T73" fmla="*/ 2172 h 2368"/>
                  <a:gd name="T74" fmla="*/ 2245 w 4857"/>
                  <a:gd name="T75" fmla="*/ 2316 h 2368"/>
                  <a:gd name="T76" fmla="*/ 2586 w 4857"/>
                  <a:gd name="T77" fmla="*/ 2127 h 2368"/>
                  <a:gd name="T78" fmla="*/ 2795 w 4857"/>
                  <a:gd name="T79" fmla="*/ 2227 h 2368"/>
                  <a:gd name="T80" fmla="*/ 2983 w 4857"/>
                  <a:gd name="T81" fmla="*/ 2309 h 2368"/>
                  <a:gd name="T82" fmla="*/ 3241 w 4857"/>
                  <a:gd name="T83" fmla="*/ 2268 h 2368"/>
                  <a:gd name="T84" fmla="*/ 3538 w 4857"/>
                  <a:gd name="T85" fmla="*/ 2101 h 2368"/>
                  <a:gd name="T86" fmla="*/ 3914 w 4857"/>
                  <a:gd name="T87" fmla="*/ 2057 h 2368"/>
                  <a:gd name="T88" fmla="*/ 4154 w 4857"/>
                  <a:gd name="T89" fmla="*/ 2001 h 2368"/>
                  <a:gd name="T90" fmla="*/ 4211 w 4857"/>
                  <a:gd name="T91" fmla="*/ 2094 h 2368"/>
                  <a:gd name="T92" fmla="*/ 4246 w 4857"/>
                  <a:gd name="T93" fmla="*/ 2220 h 2368"/>
                  <a:gd name="T94" fmla="*/ 4447 w 4857"/>
                  <a:gd name="T95" fmla="*/ 2220 h 2368"/>
                  <a:gd name="T96" fmla="*/ 4594 w 4857"/>
                  <a:gd name="T97" fmla="*/ 2315 h 2368"/>
                  <a:gd name="T98" fmla="*/ 4722 w 4857"/>
                  <a:gd name="T99" fmla="*/ 2268 h 2368"/>
                  <a:gd name="T100" fmla="*/ 4770 w 4857"/>
                  <a:gd name="T101" fmla="*/ 2072 h 2368"/>
                  <a:gd name="T102" fmla="*/ 4822 w 4857"/>
                  <a:gd name="T103" fmla="*/ 1820 h 2368"/>
                  <a:gd name="T104" fmla="*/ 4730 w 4857"/>
                  <a:gd name="T105" fmla="*/ 1564 h 2368"/>
                  <a:gd name="T106" fmla="*/ 4704 w 4857"/>
                  <a:gd name="T107" fmla="*/ 1367 h 2368"/>
                  <a:gd name="T108" fmla="*/ 4481 w 4857"/>
                  <a:gd name="T109" fmla="*/ 1186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57" h="2368">
                    <a:moveTo>
                      <a:pt x="4418" y="1148"/>
                    </a:moveTo>
                    <a:cubicBezTo>
                      <a:pt x="4385" y="1153"/>
                      <a:pt x="4402" y="1187"/>
                      <a:pt x="4415" y="1198"/>
                    </a:cubicBezTo>
                    <a:cubicBezTo>
                      <a:pt x="4428" y="1209"/>
                      <a:pt x="4418" y="1226"/>
                      <a:pt x="4405" y="1256"/>
                    </a:cubicBezTo>
                    <a:cubicBezTo>
                      <a:pt x="4392" y="1287"/>
                      <a:pt x="4392" y="1306"/>
                      <a:pt x="4366" y="1323"/>
                    </a:cubicBezTo>
                    <a:cubicBezTo>
                      <a:pt x="4339" y="1340"/>
                      <a:pt x="4343" y="1340"/>
                      <a:pt x="4303" y="1395"/>
                    </a:cubicBezTo>
                    <a:cubicBezTo>
                      <a:pt x="4264" y="1451"/>
                      <a:pt x="4244" y="1417"/>
                      <a:pt x="4222" y="1404"/>
                    </a:cubicBezTo>
                    <a:cubicBezTo>
                      <a:pt x="4199" y="1390"/>
                      <a:pt x="4199" y="1387"/>
                      <a:pt x="4166" y="1409"/>
                    </a:cubicBezTo>
                    <a:cubicBezTo>
                      <a:pt x="4133" y="1431"/>
                      <a:pt x="4127" y="1420"/>
                      <a:pt x="4104" y="1404"/>
                    </a:cubicBezTo>
                    <a:cubicBezTo>
                      <a:pt x="4081" y="1387"/>
                      <a:pt x="4068" y="1384"/>
                      <a:pt x="4032" y="1381"/>
                    </a:cubicBezTo>
                    <a:cubicBezTo>
                      <a:pt x="3995" y="1379"/>
                      <a:pt x="4012" y="1359"/>
                      <a:pt x="4002" y="1315"/>
                    </a:cubicBezTo>
                    <a:cubicBezTo>
                      <a:pt x="3992" y="1270"/>
                      <a:pt x="3943" y="1276"/>
                      <a:pt x="3920" y="1262"/>
                    </a:cubicBezTo>
                    <a:cubicBezTo>
                      <a:pt x="3897" y="1248"/>
                      <a:pt x="3881" y="1226"/>
                      <a:pt x="3838" y="1190"/>
                    </a:cubicBezTo>
                    <a:cubicBezTo>
                      <a:pt x="3796" y="1153"/>
                      <a:pt x="3740" y="1173"/>
                      <a:pt x="3701" y="1165"/>
                    </a:cubicBezTo>
                    <a:cubicBezTo>
                      <a:pt x="3661" y="1156"/>
                      <a:pt x="3648" y="1153"/>
                      <a:pt x="3609" y="1156"/>
                    </a:cubicBezTo>
                    <a:cubicBezTo>
                      <a:pt x="3570" y="1159"/>
                      <a:pt x="3537" y="1151"/>
                      <a:pt x="3484" y="1142"/>
                    </a:cubicBezTo>
                    <a:cubicBezTo>
                      <a:pt x="3432" y="1134"/>
                      <a:pt x="3435" y="1139"/>
                      <a:pt x="3393" y="1106"/>
                    </a:cubicBezTo>
                    <a:cubicBezTo>
                      <a:pt x="3350" y="1073"/>
                      <a:pt x="3344" y="1109"/>
                      <a:pt x="3301" y="1120"/>
                    </a:cubicBezTo>
                    <a:cubicBezTo>
                      <a:pt x="3258" y="1131"/>
                      <a:pt x="3258" y="1106"/>
                      <a:pt x="3239" y="1084"/>
                    </a:cubicBezTo>
                    <a:cubicBezTo>
                      <a:pt x="3219" y="1062"/>
                      <a:pt x="3193" y="1053"/>
                      <a:pt x="3173" y="1031"/>
                    </a:cubicBezTo>
                    <a:cubicBezTo>
                      <a:pt x="3154" y="1009"/>
                      <a:pt x="3111" y="1020"/>
                      <a:pt x="3078" y="1012"/>
                    </a:cubicBezTo>
                    <a:cubicBezTo>
                      <a:pt x="3045" y="1003"/>
                      <a:pt x="3016" y="1003"/>
                      <a:pt x="2996" y="984"/>
                    </a:cubicBezTo>
                    <a:cubicBezTo>
                      <a:pt x="2977" y="964"/>
                      <a:pt x="2914" y="975"/>
                      <a:pt x="2862" y="967"/>
                    </a:cubicBezTo>
                    <a:cubicBezTo>
                      <a:pt x="2810" y="959"/>
                      <a:pt x="2819" y="934"/>
                      <a:pt x="2816" y="906"/>
                    </a:cubicBezTo>
                    <a:cubicBezTo>
                      <a:pt x="2813" y="878"/>
                      <a:pt x="2806" y="875"/>
                      <a:pt x="2787" y="856"/>
                    </a:cubicBezTo>
                    <a:cubicBezTo>
                      <a:pt x="2767" y="836"/>
                      <a:pt x="2754" y="800"/>
                      <a:pt x="2747" y="773"/>
                    </a:cubicBezTo>
                    <a:cubicBezTo>
                      <a:pt x="2741" y="745"/>
                      <a:pt x="2711" y="709"/>
                      <a:pt x="2678" y="684"/>
                    </a:cubicBezTo>
                    <a:cubicBezTo>
                      <a:pt x="2646" y="659"/>
                      <a:pt x="2662" y="645"/>
                      <a:pt x="2665" y="620"/>
                    </a:cubicBezTo>
                    <a:cubicBezTo>
                      <a:pt x="2669" y="595"/>
                      <a:pt x="2656" y="564"/>
                      <a:pt x="2656" y="542"/>
                    </a:cubicBezTo>
                    <a:cubicBezTo>
                      <a:pt x="2656" y="520"/>
                      <a:pt x="2685" y="525"/>
                      <a:pt x="2708" y="533"/>
                    </a:cubicBezTo>
                    <a:cubicBezTo>
                      <a:pt x="2731" y="542"/>
                      <a:pt x="2737" y="531"/>
                      <a:pt x="2737" y="514"/>
                    </a:cubicBezTo>
                    <a:cubicBezTo>
                      <a:pt x="2737" y="497"/>
                      <a:pt x="2734" y="481"/>
                      <a:pt x="2721" y="456"/>
                    </a:cubicBezTo>
                    <a:cubicBezTo>
                      <a:pt x="2708" y="431"/>
                      <a:pt x="2734" y="420"/>
                      <a:pt x="2751" y="389"/>
                    </a:cubicBezTo>
                    <a:cubicBezTo>
                      <a:pt x="2767" y="358"/>
                      <a:pt x="2741" y="358"/>
                      <a:pt x="2764" y="339"/>
                    </a:cubicBezTo>
                    <a:cubicBezTo>
                      <a:pt x="2787" y="319"/>
                      <a:pt x="2793" y="303"/>
                      <a:pt x="2793" y="283"/>
                    </a:cubicBezTo>
                    <a:cubicBezTo>
                      <a:pt x="2793" y="264"/>
                      <a:pt x="2783" y="256"/>
                      <a:pt x="2760" y="247"/>
                    </a:cubicBezTo>
                    <a:cubicBezTo>
                      <a:pt x="2737" y="239"/>
                      <a:pt x="2728" y="247"/>
                      <a:pt x="2718" y="225"/>
                    </a:cubicBezTo>
                    <a:cubicBezTo>
                      <a:pt x="2708" y="203"/>
                      <a:pt x="2767" y="214"/>
                      <a:pt x="2787" y="186"/>
                    </a:cubicBezTo>
                    <a:cubicBezTo>
                      <a:pt x="2794" y="176"/>
                      <a:pt x="2794" y="162"/>
                      <a:pt x="2792" y="149"/>
                    </a:cubicBezTo>
                    <a:cubicBezTo>
                      <a:pt x="2760" y="144"/>
                      <a:pt x="2736" y="154"/>
                      <a:pt x="2699" y="159"/>
                    </a:cubicBezTo>
                    <a:cubicBezTo>
                      <a:pt x="2651" y="167"/>
                      <a:pt x="2638" y="144"/>
                      <a:pt x="2590" y="118"/>
                    </a:cubicBezTo>
                    <a:cubicBezTo>
                      <a:pt x="2542" y="92"/>
                      <a:pt x="2398" y="48"/>
                      <a:pt x="2328" y="37"/>
                    </a:cubicBezTo>
                    <a:cubicBezTo>
                      <a:pt x="2258" y="26"/>
                      <a:pt x="2258" y="41"/>
                      <a:pt x="2219" y="66"/>
                    </a:cubicBezTo>
                    <a:cubicBezTo>
                      <a:pt x="2179" y="92"/>
                      <a:pt x="2061" y="85"/>
                      <a:pt x="2000" y="81"/>
                    </a:cubicBezTo>
                    <a:cubicBezTo>
                      <a:pt x="1939" y="78"/>
                      <a:pt x="1904" y="122"/>
                      <a:pt x="1856" y="152"/>
                    </a:cubicBezTo>
                    <a:cubicBezTo>
                      <a:pt x="1808" y="181"/>
                      <a:pt x="1791" y="178"/>
                      <a:pt x="1751" y="170"/>
                    </a:cubicBezTo>
                    <a:cubicBezTo>
                      <a:pt x="1712" y="163"/>
                      <a:pt x="1703" y="167"/>
                      <a:pt x="1651" y="167"/>
                    </a:cubicBezTo>
                    <a:cubicBezTo>
                      <a:pt x="1598" y="167"/>
                      <a:pt x="1585" y="167"/>
                      <a:pt x="1546" y="196"/>
                    </a:cubicBezTo>
                    <a:cubicBezTo>
                      <a:pt x="1507" y="226"/>
                      <a:pt x="1481" y="215"/>
                      <a:pt x="1459" y="193"/>
                    </a:cubicBezTo>
                    <a:cubicBezTo>
                      <a:pt x="1437" y="170"/>
                      <a:pt x="1424" y="185"/>
                      <a:pt x="1371" y="178"/>
                    </a:cubicBezTo>
                    <a:cubicBezTo>
                      <a:pt x="1319" y="170"/>
                      <a:pt x="1323" y="137"/>
                      <a:pt x="1297" y="118"/>
                    </a:cubicBezTo>
                    <a:cubicBezTo>
                      <a:pt x="1271" y="100"/>
                      <a:pt x="1236" y="100"/>
                      <a:pt x="1175" y="92"/>
                    </a:cubicBezTo>
                    <a:cubicBezTo>
                      <a:pt x="1114" y="85"/>
                      <a:pt x="1131" y="107"/>
                      <a:pt x="1109" y="81"/>
                    </a:cubicBezTo>
                    <a:cubicBezTo>
                      <a:pt x="1087" y="55"/>
                      <a:pt x="1087" y="85"/>
                      <a:pt x="1044" y="89"/>
                    </a:cubicBezTo>
                    <a:cubicBezTo>
                      <a:pt x="1000" y="92"/>
                      <a:pt x="987" y="144"/>
                      <a:pt x="943" y="170"/>
                    </a:cubicBezTo>
                    <a:cubicBezTo>
                      <a:pt x="900" y="196"/>
                      <a:pt x="878" y="159"/>
                      <a:pt x="856" y="126"/>
                    </a:cubicBezTo>
                    <a:cubicBezTo>
                      <a:pt x="834" y="92"/>
                      <a:pt x="755" y="104"/>
                      <a:pt x="720" y="100"/>
                    </a:cubicBezTo>
                    <a:cubicBezTo>
                      <a:pt x="686" y="96"/>
                      <a:pt x="681" y="81"/>
                      <a:pt x="637" y="41"/>
                    </a:cubicBezTo>
                    <a:cubicBezTo>
                      <a:pt x="594" y="0"/>
                      <a:pt x="611" y="81"/>
                      <a:pt x="576" y="115"/>
                    </a:cubicBezTo>
                    <a:cubicBezTo>
                      <a:pt x="541" y="148"/>
                      <a:pt x="489" y="181"/>
                      <a:pt x="480" y="211"/>
                    </a:cubicBezTo>
                    <a:cubicBezTo>
                      <a:pt x="471" y="241"/>
                      <a:pt x="476" y="248"/>
                      <a:pt x="450" y="267"/>
                    </a:cubicBezTo>
                    <a:cubicBezTo>
                      <a:pt x="423" y="285"/>
                      <a:pt x="388" y="281"/>
                      <a:pt x="345" y="263"/>
                    </a:cubicBezTo>
                    <a:cubicBezTo>
                      <a:pt x="325" y="255"/>
                      <a:pt x="297" y="249"/>
                      <a:pt x="271" y="244"/>
                    </a:cubicBezTo>
                    <a:cubicBezTo>
                      <a:pt x="276" y="263"/>
                      <a:pt x="238" y="283"/>
                      <a:pt x="201" y="304"/>
                    </a:cubicBezTo>
                    <a:cubicBezTo>
                      <a:pt x="153" y="330"/>
                      <a:pt x="214" y="352"/>
                      <a:pt x="236" y="374"/>
                    </a:cubicBezTo>
                    <a:cubicBezTo>
                      <a:pt x="257" y="396"/>
                      <a:pt x="236" y="411"/>
                      <a:pt x="201" y="422"/>
                    </a:cubicBezTo>
                    <a:cubicBezTo>
                      <a:pt x="166" y="433"/>
                      <a:pt x="170" y="467"/>
                      <a:pt x="205" y="493"/>
                    </a:cubicBezTo>
                    <a:cubicBezTo>
                      <a:pt x="240" y="519"/>
                      <a:pt x="231" y="530"/>
                      <a:pt x="262" y="545"/>
                    </a:cubicBezTo>
                    <a:cubicBezTo>
                      <a:pt x="292" y="559"/>
                      <a:pt x="284" y="578"/>
                      <a:pt x="262" y="597"/>
                    </a:cubicBezTo>
                    <a:cubicBezTo>
                      <a:pt x="240" y="615"/>
                      <a:pt x="275" y="641"/>
                      <a:pt x="275" y="689"/>
                    </a:cubicBezTo>
                    <a:cubicBezTo>
                      <a:pt x="275" y="737"/>
                      <a:pt x="227" y="715"/>
                      <a:pt x="205" y="708"/>
                    </a:cubicBezTo>
                    <a:cubicBezTo>
                      <a:pt x="183" y="700"/>
                      <a:pt x="174" y="723"/>
                      <a:pt x="144" y="730"/>
                    </a:cubicBezTo>
                    <a:cubicBezTo>
                      <a:pt x="113" y="737"/>
                      <a:pt x="105" y="708"/>
                      <a:pt x="96" y="678"/>
                    </a:cubicBezTo>
                    <a:cubicBezTo>
                      <a:pt x="87" y="648"/>
                      <a:pt x="43" y="652"/>
                      <a:pt x="22" y="671"/>
                    </a:cubicBezTo>
                    <a:cubicBezTo>
                      <a:pt x="0" y="689"/>
                      <a:pt x="13" y="730"/>
                      <a:pt x="26" y="756"/>
                    </a:cubicBezTo>
                    <a:cubicBezTo>
                      <a:pt x="39" y="782"/>
                      <a:pt x="65" y="811"/>
                      <a:pt x="52" y="837"/>
                    </a:cubicBezTo>
                    <a:cubicBezTo>
                      <a:pt x="39" y="863"/>
                      <a:pt x="30" y="867"/>
                      <a:pt x="52" y="900"/>
                    </a:cubicBezTo>
                    <a:cubicBezTo>
                      <a:pt x="74" y="934"/>
                      <a:pt x="35" y="938"/>
                      <a:pt x="39" y="960"/>
                    </a:cubicBezTo>
                    <a:cubicBezTo>
                      <a:pt x="43" y="982"/>
                      <a:pt x="70" y="989"/>
                      <a:pt x="78" y="975"/>
                    </a:cubicBezTo>
                    <a:cubicBezTo>
                      <a:pt x="87" y="960"/>
                      <a:pt x="109" y="967"/>
                      <a:pt x="122" y="978"/>
                    </a:cubicBezTo>
                    <a:cubicBezTo>
                      <a:pt x="135" y="989"/>
                      <a:pt x="148" y="1049"/>
                      <a:pt x="153" y="1071"/>
                    </a:cubicBezTo>
                    <a:cubicBezTo>
                      <a:pt x="157" y="1093"/>
                      <a:pt x="188" y="1112"/>
                      <a:pt x="205" y="1097"/>
                    </a:cubicBezTo>
                    <a:cubicBezTo>
                      <a:pt x="222" y="1082"/>
                      <a:pt x="244" y="1112"/>
                      <a:pt x="266" y="1138"/>
                    </a:cubicBezTo>
                    <a:cubicBezTo>
                      <a:pt x="288" y="1164"/>
                      <a:pt x="327" y="1201"/>
                      <a:pt x="340" y="1230"/>
                    </a:cubicBezTo>
                    <a:cubicBezTo>
                      <a:pt x="354" y="1260"/>
                      <a:pt x="406" y="1264"/>
                      <a:pt x="406" y="1275"/>
                    </a:cubicBezTo>
                    <a:cubicBezTo>
                      <a:pt x="406" y="1286"/>
                      <a:pt x="445" y="1304"/>
                      <a:pt x="467" y="1327"/>
                    </a:cubicBezTo>
                    <a:cubicBezTo>
                      <a:pt x="489" y="1349"/>
                      <a:pt x="493" y="1342"/>
                      <a:pt x="493" y="1390"/>
                    </a:cubicBezTo>
                    <a:cubicBezTo>
                      <a:pt x="493" y="1438"/>
                      <a:pt x="541" y="1397"/>
                      <a:pt x="550" y="1379"/>
                    </a:cubicBezTo>
                    <a:cubicBezTo>
                      <a:pt x="559" y="1360"/>
                      <a:pt x="611" y="1345"/>
                      <a:pt x="637" y="1319"/>
                    </a:cubicBezTo>
                    <a:cubicBezTo>
                      <a:pt x="664" y="1293"/>
                      <a:pt x="672" y="1356"/>
                      <a:pt x="694" y="1390"/>
                    </a:cubicBezTo>
                    <a:cubicBezTo>
                      <a:pt x="716" y="1423"/>
                      <a:pt x="729" y="1397"/>
                      <a:pt x="768" y="1445"/>
                    </a:cubicBezTo>
                    <a:cubicBezTo>
                      <a:pt x="808" y="1493"/>
                      <a:pt x="812" y="1464"/>
                      <a:pt x="856" y="1505"/>
                    </a:cubicBezTo>
                    <a:cubicBezTo>
                      <a:pt x="900" y="1545"/>
                      <a:pt x="939" y="1564"/>
                      <a:pt x="974" y="1582"/>
                    </a:cubicBezTo>
                    <a:cubicBezTo>
                      <a:pt x="1009" y="1601"/>
                      <a:pt x="1017" y="1694"/>
                      <a:pt x="1039" y="1731"/>
                    </a:cubicBezTo>
                    <a:cubicBezTo>
                      <a:pt x="1061" y="1768"/>
                      <a:pt x="1109" y="1723"/>
                      <a:pt x="1135" y="1690"/>
                    </a:cubicBezTo>
                    <a:cubicBezTo>
                      <a:pt x="1162" y="1657"/>
                      <a:pt x="1170" y="1712"/>
                      <a:pt x="1170" y="1723"/>
                    </a:cubicBezTo>
                    <a:cubicBezTo>
                      <a:pt x="1170" y="1734"/>
                      <a:pt x="1175" y="1783"/>
                      <a:pt x="1175" y="1809"/>
                    </a:cubicBezTo>
                    <a:cubicBezTo>
                      <a:pt x="1175" y="1834"/>
                      <a:pt x="1236" y="1849"/>
                      <a:pt x="1271" y="1860"/>
                    </a:cubicBezTo>
                    <a:cubicBezTo>
                      <a:pt x="1306" y="1872"/>
                      <a:pt x="1310" y="1905"/>
                      <a:pt x="1358" y="1901"/>
                    </a:cubicBezTo>
                    <a:cubicBezTo>
                      <a:pt x="1406" y="1897"/>
                      <a:pt x="1389" y="1912"/>
                      <a:pt x="1380" y="1923"/>
                    </a:cubicBezTo>
                    <a:cubicBezTo>
                      <a:pt x="1371" y="1935"/>
                      <a:pt x="1398" y="1957"/>
                      <a:pt x="1398" y="1972"/>
                    </a:cubicBezTo>
                    <a:cubicBezTo>
                      <a:pt x="1398" y="1986"/>
                      <a:pt x="1441" y="2001"/>
                      <a:pt x="1459" y="1990"/>
                    </a:cubicBezTo>
                    <a:cubicBezTo>
                      <a:pt x="1476" y="1979"/>
                      <a:pt x="1494" y="1998"/>
                      <a:pt x="1511" y="2012"/>
                    </a:cubicBezTo>
                    <a:cubicBezTo>
                      <a:pt x="1529" y="2027"/>
                      <a:pt x="1559" y="2023"/>
                      <a:pt x="1555" y="2061"/>
                    </a:cubicBezTo>
                    <a:cubicBezTo>
                      <a:pt x="1594" y="2142"/>
                      <a:pt x="1598" y="2094"/>
                      <a:pt x="1612" y="2072"/>
                    </a:cubicBezTo>
                    <a:cubicBezTo>
                      <a:pt x="1625" y="2049"/>
                      <a:pt x="1633" y="2075"/>
                      <a:pt x="1651" y="2105"/>
                    </a:cubicBezTo>
                    <a:cubicBezTo>
                      <a:pt x="1668" y="2135"/>
                      <a:pt x="1725" y="2094"/>
                      <a:pt x="1747" y="2079"/>
                    </a:cubicBezTo>
                    <a:cubicBezTo>
                      <a:pt x="1769" y="2064"/>
                      <a:pt x="1782" y="2101"/>
                      <a:pt x="1786" y="2116"/>
                    </a:cubicBezTo>
                    <a:cubicBezTo>
                      <a:pt x="1791" y="2131"/>
                      <a:pt x="1843" y="2142"/>
                      <a:pt x="1856" y="2164"/>
                    </a:cubicBezTo>
                    <a:cubicBezTo>
                      <a:pt x="1869" y="2187"/>
                      <a:pt x="1895" y="2187"/>
                      <a:pt x="1948" y="2172"/>
                    </a:cubicBezTo>
                    <a:cubicBezTo>
                      <a:pt x="2000" y="2157"/>
                      <a:pt x="1992" y="2190"/>
                      <a:pt x="2040" y="2194"/>
                    </a:cubicBezTo>
                    <a:cubicBezTo>
                      <a:pt x="2088" y="2198"/>
                      <a:pt x="2079" y="2172"/>
                      <a:pt x="2131" y="2172"/>
                    </a:cubicBezTo>
                    <a:cubicBezTo>
                      <a:pt x="2184" y="2172"/>
                      <a:pt x="2179" y="2172"/>
                      <a:pt x="2214" y="2146"/>
                    </a:cubicBezTo>
                    <a:cubicBezTo>
                      <a:pt x="2249" y="2120"/>
                      <a:pt x="2267" y="2168"/>
                      <a:pt x="2284" y="2205"/>
                    </a:cubicBezTo>
                    <a:cubicBezTo>
                      <a:pt x="2302" y="2242"/>
                      <a:pt x="2241" y="2264"/>
                      <a:pt x="2245" y="2316"/>
                    </a:cubicBezTo>
                    <a:cubicBezTo>
                      <a:pt x="2249" y="2368"/>
                      <a:pt x="2337" y="2283"/>
                      <a:pt x="2350" y="2264"/>
                    </a:cubicBezTo>
                    <a:cubicBezTo>
                      <a:pt x="2363" y="2246"/>
                      <a:pt x="2420" y="2194"/>
                      <a:pt x="2446" y="2164"/>
                    </a:cubicBezTo>
                    <a:cubicBezTo>
                      <a:pt x="2472" y="2135"/>
                      <a:pt x="2542" y="2142"/>
                      <a:pt x="2586" y="2127"/>
                    </a:cubicBezTo>
                    <a:cubicBezTo>
                      <a:pt x="2629" y="2112"/>
                      <a:pt x="2647" y="2153"/>
                      <a:pt x="2660" y="2175"/>
                    </a:cubicBezTo>
                    <a:cubicBezTo>
                      <a:pt x="2673" y="2198"/>
                      <a:pt x="2664" y="2198"/>
                      <a:pt x="2704" y="2198"/>
                    </a:cubicBezTo>
                    <a:cubicBezTo>
                      <a:pt x="2743" y="2198"/>
                      <a:pt x="2773" y="2205"/>
                      <a:pt x="2795" y="2227"/>
                    </a:cubicBezTo>
                    <a:cubicBezTo>
                      <a:pt x="2817" y="2250"/>
                      <a:pt x="2861" y="2246"/>
                      <a:pt x="2874" y="2224"/>
                    </a:cubicBezTo>
                    <a:cubicBezTo>
                      <a:pt x="2887" y="2201"/>
                      <a:pt x="2922" y="2227"/>
                      <a:pt x="2966" y="2253"/>
                    </a:cubicBezTo>
                    <a:cubicBezTo>
                      <a:pt x="3009" y="2279"/>
                      <a:pt x="2974" y="2287"/>
                      <a:pt x="2983" y="2309"/>
                    </a:cubicBezTo>
                    <a:cubicBezTo>
                      <a:pt x="2992" y="2331"/>
                      <a:pt x="3057" y="2339"/>
                      <a:pt x="3071" y="2316"/>
                    </a:cubicBezTo>
                    <a:cubicBezTo>
                      <a:pt x="3084" y="2294"/>
                      <a:pt x="3114" y="2305"/>
                      <a:pt x="3140" y="2320"/>
                    </a:cubicBezTo>
                    <a:cubicBezTo>
                      <a:pt x="3167" y="2335"/>
                      <a:pt x="3223" y="2305"/>
                      <a:pt x="3241" y="2268"/>
                    </a:cubicBezTo>
                    <a:cubicBezTo>
                      <a:pt x="3258" y="2231"/>
                      <a:pt x="3237" y="2227"/>
                      <a:pt x="3285" y="2220"/>
                    </a:cubicBezTo>
                    <a:cubicBezTo>
                      <a:pt x="3333" y="2213"/>
                      <a:pt x="3341" y="2179"/>
                      <a:pt x="3376" y="2138"/>
                    </a:cubicBezTo>
                    <a:cubicBezTo>
                      <a:pt x="3411" y="2098"/>
                      <a:pt x="3481" y="2112"/>
                      <a:pt x="3538" y="2101"/>
                    </a:cubicBezTo>
                    <a:cubicBezTo>
                      <a:pt x="3595" y="2090"/>
                      <a:pt x="3630" y="2038"/>
                      <a:pt x="3700" y="1990"/>
                    </a:cubicBezTo>
                    <a:cubicBezTo>
                      <a:pt x="3769" y="1942"/>
                      <a:pt x="3796" y="2005"/>
                      <a:pt x="3813" y="2016"/>
                    </a:cubicBezTo>
                    <a:cubicBezTo>
                      <a:pt x="3831" y="2027"/>
                      <a:pt x="3887" y="2031"/>
                      <a:pt x="3914" y="2057"/>
                    </a:cubicBezTo>
                    <a:cubicBezTo>
                      <a:pt x="3940" y="2083"/>
                      <a:pt x="3949" y="2035"/>
                      <a:pt x="3975" y="2009"/>
                    </a:cubicBezTo>
                    <a:cubicBezTo>
                      <a:pt x="4001" y="1983"/>
                      <a:pt x="4023" y="1975"/>
                      <a:pt x="4058" y="1960"/>
                    </a:cubicBezTo>
                    <a:cubicBezTo>
                      <a:pt x="4093" y="1946"/>
                      <a:pt x="4132" y="1975"/>
                      <a:pt x="4154" y="2001"/>
                    </a:cubicBezTo>
                    <a:cubicBezTo>
                      <a:pt x="4176" y="2027"/>
                      <a:pt x="4132" y="2027"/>
                      <a:pt x="4119" y="2061"/>
                    </a:cubicBezTo>
                    <a:cubicBezTo>
                      <a:pt x="4106" y="2094"/>
                      <a:pt x="4154" y="2086"/>
                      <a:pt x="4167" y="2064"/>
                    </a:cubicBezTo>
                    <a:cubicBezTo>
                      <a:pt x="4180" y="2042"/>
                      <a:pt x="4202" y="2064"/>
                      <a:pt x="4211" y="2094"/>
                    </a:cubicBezTo>
                    <a:cubicBezTo>
                      <a:pt x="4219" y="2124"/>
                      <a:pt x="4228" y="2127"/>
                      <a:pt x="4206" y="2150"/>
                    </a:cubicBezTo>
                    <a:cubicBezTo>
                      <a:pt x="4184" y="2172"/>
                      <a:pt x="4167" y="2168"/>
                      <a:pt x="4158" y="2205"/>
                    </a:cubicBezTo>
                    <a:cubicBezTo>
                      <a:pt x="4149" y="2242"/>
                      <a:pt x="4228" y="2205"/>
                      <a:pt x="4246" y="2220"/>
                    </a:cubicBezTo>
                    <a:cubicBezTo>
                      <a:pt x="4263" y="2235"/>
                      <a:pt x="4285" y="2253"/>
                      <a:pt x="4320" y="2250"/>
                    </a:cubicBezTo>
                    <a:cubicBezTo>
                      <a:pt x="4355" y="2246"/>
                      <a:pt x="4346" y="2242"/>
                      <a:pt x="4385" y="2268"/>
                    </a:cubicBezTo>
                    <a:cubicBezTo>
                      <a:pt x="4425" y="2294"/>
                      <a:pt x="4425" y="2246"/>
                      <a:pt x="4447" y="2220"/>
                    </a:cubicBezTo>
                    <a:cubicBezTo>
                      <a:pt x="4468" y="2194"/>
                      <a:pt x="4495" y="2209"/>
                      <a:pt x="4508" y="2235"/>
                    </a:cubicBezTo>
                    <a:cubicBezTo>
                      <a:pt x="4521" y="2261"/>
                      <a:pt x="4530" y="2250"/>
                      <a:pt x="4564" y="2272"/>
                    </a:cubicBezTo>
                    <a:cubicBezTo>
                      <a:pt x="4585" y="2285"/>
                      <a:pt x="4590" y="2296"/>
                      <a:pt x="4594" y="2315"/>
                    </a:cubicBezTo>
                    <a:cubicBezTo>
                      <a:pt x="4599" y="2309"/>
                      <a:pt x="4605" y="2302"/>
                      <a:pt x="4613" y="2294"/>
                    </a:cubicBezTo>
                    <a:cubicBezTo>
                      <a:pt x="4656" y="2246"/>
                      <a:pt x="4639" y="2290"/>
                      <a:pt x="4674" y="2305"/>
                    </a:cubicBezTo>
                    <a:cubicBezTo>
                      <a:pt x="4709" y="2320"/>
                      <a:pt x="4717" y="2301"/>
                      <a:pt x="4722" y="2268"/>
                    </a:cubicBezTo>
                    <a:cubicBezTo>
                      <a:pt x="4726" y="2235"/>
                      <a:pt x="4713" y="2183"/>
                      <a:pt x="4713" y="2142"/>
                    </a:cubicBezTo>
                    <a:cubicBezTo>
                      <a:pt x="4713" y="2101"/>
                      <a:pt x="4726" y="2124"/>
                      <a:pt x="4770" y="2112"/>
                    </a:cubicBezTo>
                    <a:cubicBezTo>
                      <a:pt x="4813" y="2101"/>
                      <a:pt x="4770" y="2112"/>
                      <a:pt x="4770" y="2072"/>
                    </a:cubicBezTo>
                    <a:cubicBezTo>
                      <a:pt x="4770" y="2031"/>
                      <a:pt x="4796" y="2053"/>
                      <a:pt x="4827" y="2035"/>
                    </a:cubicBezTo>
                    <a:cubicBezTo>
                      <a:pt x="4857" y="2016"/>
                      <a:pt x="4827" y="2001"/>
                      <a:pt x="4818" y="1968"/>
                    </a:cubicBezTo>
                    <a:cubicBezTo>
                      <a:pt x="4809" y="1935"/>
                      <a:pt x="4827" y="1857"/>
                      <a:pt x="4822" y="1820"/>
                    </a:cubicBezTo>
                    <a:cubicBezTo>
                      <a:pt x="4818" y="1783"/>
                      <a:pt x="4822" y="1771"/>
                      <a:pt x="4818" y="1731"/>
                    </a:cubicBezTo>
                    <a:cubicBezTo>
                      <a:pt x="4813" y="1690"/>
                      <a:pt x="4796" y="1660"/>
                      <a:pt x="4792" y="1631"/>
                    </a:cubicBezTo>
                    <a:cubicBezTo>
                      <a:pt x="4787" y="1601"/>
                      <a:pt x="4752" y="1594"/>
                      <a:pt x="4730" y="1564"/>
                    </a:cubicBezTo>
                    <a:cubicBezTo>
                      <a:pt x="4709" y="1534"/>
                      <a:pt x="4744" y="1542"/>
                      <a:pt x="4792" y="1531"/>
                    </a:cubicBezTo>
                    <a:cubicBezTo>
                      <a:pt x="4840" y="1519"/>
                      <a:pt x="4774" y="1475"/>
                      <a:pt x="4744" y="1449"/>
                    </a:cubicBezTo>
                    <a:cubicBezTo>
                      <a:pt x="4713" y="1423"/>
                      <a:pt x="4709" y="1408"/>
                      <a:pt x="4704" y="1367"/>
                    </a:cubicBezTo>
                    <a:cubicBezTo>
                      <a:pt x="4700" y="1327"/>
                      <a:pt x="4656" y="1312"/>
                      <a:pt x="4647" y="1264"/>
                    </a:cubicBezTo>
                    <a:cubicBezTo>
                      <a:pt x="4639" y="1215"/>
                      <a:pt x="4608" y="1230"/>
                      <a:pt x="4582" y="1227"/>
                    </a:cubicBezTo>
                    <a:cubicBezTo>
                      <a:pt x="4556" y="1223"/>
                      <a:pt x="4516" y="1193"/>
                      <a:pt x="4481" y="1186"/>
                    </a:cubicBezTo>
                    <a:cubicBezTo>
                      <a:pt x="4454" y="1180"/>
                      <a:pt x="4462" y="1168"/>
                      <a:pt x="4478" y="1157"/>
                    </a:cubicBezTo>
                    <a:cubicBezTo>
                      <a:pt x="4460" y="1150"/>
                      <a:pt x="4440" y="1144"/>
                      <a:pt x="4418" y="114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1496" y="1832"/>
                <a:ext cx="1455" cy="934"/>
              </a:xfrm>
              <a:custGeom>
                <a:avLst/>
                <a:gdLst>
                  <a:gd name="T0" fmla="*/ 3054 w 3142"/>
                  <a:gd name="T1" fmla="*/ 771 h 2018"/>
                  <a:gd name="T2" fmla="*/ 2993 w 3142"/>
                  <a:gd name="T3" fmla="*/ 656 h 2018"/>
                  <a:gd name="T4" fmla="*/ 2875 w 3142"/>
                  <a:gd name="T5" fmla="*/ 478 h 2018"/>
                  <a:gd name="T6" fmla="*/ 2652 w 3142"/>
                  <a:gd name="T7" fmla="*/ 396 h 2018"/>
                  <a:gd name="T8" fmla="*/ 2460 w 3142"/>
                  <a:gd name="T9" fmla="*/ 204 h 2018"/>
                  <a:gd name="T10" fmla="*/ 2298 w 3142"/>
                  <a:gd name="T11" fmla="*/ 200 h 2018"/>
                  <a:gd name="T12" fmla="*/ 2023 w 3142"/>
                  <a:gd name="T13" fmla="*/ 152 h 2018"/>
                  <a:gd name="T14" fmla="*/ 1700 w 3142"/>
                  <a:gd name="T15" fmla="*/ 185 h 2018"/>
                  <a:gd name="T16" fmla="*/ 1482 w 3142"/>
                  <a:gd name="T17" fmla="*/ 118 h 2018"/>
                  <a:gd name="T18" fmla="*/ 1206 w 3142"/>
                  <a:gd name="T19" fmla="*/ 40 h 2018"/>
                  <a:gd name="T20" fmla="*/ 988 w 3142"/>
                  <a:gd name="T21" fmla="*/ 59 h 2018"/>
                  <a:gd name="T22" fmla="*/ 761 w 3142"/>
                  <a:gd name="T23" fmla="*/ 85 h 2018"/>
                  <a:gd name="T24" fmla="*/ 451 w 3142"/>
                  <a:gd name="T25" fmla="*/ 133 h 2018"/>
                  <a:gd name="T26" fmla="*/ 298 w 3142"/>
                  <a:gd name="T27" fmla="*/ 333 h 2018"/>
                  <a:gd name="T28" fmla="*/ 490 w 3142"/>
                  <a:gd name="T29" fmla="*/ 463 h 2018"/>
                  <a:gd name="T30" fmla="*/ 433 w 3142"/>
                  <a:gd name="T31" fmla="*/ 574 h 2018"/>
                  <a:gd name="T32" fmla="*/ 411 w 3142"/>
                  <a:gd name="T33" fmla="*/ 689 h 2018"/>
                  <a:gd name="T34" fmla="*/ 333 w 3142"/>
                  <a:gd name="T35" fmla="*/ 752 h 2018"/>
                  <a:gd name="T36" fmla="*/ 146 w 3142"/>
                  <a:gd name="T37" fmla="*/ 716 h 2018"/>
                  <a:gd name="T38" fmla="*/ 72 w 3142"/>
                  <a:gd name="T39" fmla="*/ 792 h 2018"/>
                  <a:gd name="T40" fmla="*/ 147 w 3142"/>
                  <a:gd name="T41" fmla="*/ 850 h 2018"/>
                  <a:gd name="T42" fmla="*/ 105 w 3142"/>
                  <a:gd name="T43" fmla="*/ 956 h 2018"/>
                  <a:gd name="T44" fmla="*/ 91 w 3142"/>
                  <a:gd name="T45" fmla="*/ 1081 h 2018"/>
                  <a:gd name="T46" fmla="*/ 10 w 3142"/>
                  <a:gd name="T47" fmla="*/ 1109 h 2018"/>
                  <a:gd name="T48" fmla="*/ 32 w 3142"/>
                  <a:gd name="T49" fmla="*/ 1251 h 2018"/>
                  <a:gd name="T50" fmla="*/ 141 w 3142"/>
                  <a:gd name="T51" fmla="*/ 1423 h 2018"/>
                  <a:gd name="T52" fmla="*/ 216 w 3142"/>
                  <a:gd name="T53" fmla="*/ 1534 h 2018"/>
                  <a:gd name="T54" fmla="*/ 432 w 3142"/>
                  <a:gd name="T55" fmla="*/ 1579 h 2018"/>
                  <a:gd name="T56" fmla="*/ 593 w 3142"/>
                  <a:gd name="T57" fmla="*/ 1651 h 2018"/>
                  <a:gd name="T58" fmla="*/ 747 w 3142"/>
                  <a:gd name="T59" fmla="*/ 1673 h 2018"/>
                  <a:gd name="T60" fmla="*/ 963 w 3142"/>
                  <a:gd name="T61" fmla="*/ 1723 h 2018"/>
                  <a:gd name="T62" fmla="*/ 1192 w 3142"/>
                  <a:gd name="T63" fmla="*/ 1757 h 2018"/>
                  <a:gd name="T64" fmla="*/ 1356 w 3142"/>
                  <a:gd name="T65" fmla="*/ 1882 h 2018"/>
                  <a:gd name="T66" fmla="*/ 1458 w 3142"/>
                  <a:gd name="T67" fmla="*/ 1971 h 2018"/>
                  <a:gd name="T68" fmla="*/ 1576 w 3142"/>
                  <a:gd name="T69" fmla="*/ 1971 h 2018"/>
                  <a:gd name="T70" fmla="*/ 1720 w 3142"/>
                  <a:gd name="T71" fmla="*/ 1890 h 2018"/>
                  <a:gd name="T72" fmla="*/ 1769 w 3142"/>
                  <a:gd name="T73" fmla="*/ 1765 h 2018"/>
                  <a:gd name="T74" fmla="*/ 1832 w 3142"/>
                  <a:gd name="T75" fmla="*/ 1724 h 2018"/>
                  <a:gd name="T76" fmla="*/ 1853 w 3142"/>
                  <a:gd name="T77" fmla="*/ 1631 h 2018"/>
                  <a:gd name="T78" fmla="*/ 2036 w 3142"/>
                  <a:gd name="T79" fmla="*/ 1586 h 2018"/>
                  <a:gd name="T80" fmla="*/ 2189 w 3142"/>
                  <a:gd name="T81" fmla="*/ 1597 h 2018"/>
                  <a:gd name="T82" fmla="*/ 2347 w 3142"/>
                  <a:gd name="T83" fmla="*/ 1597 h 2018"/>
                  <a:gd name="T84" fmla="*/ 2499 w 3142"/>
                  <a:gd name="T85" fmla="*/ 1738 h 2018"/>
                  <a:gd name="T86" fmla="*/ 2661 w 3142"/>
                  <a:gd name="T87" fmla="*/ 1686 h 2018"/>
                  <a:gd name="T88" fmla="*/ 2805 w 3142"/>
                  <a:gd name="T89" fmla="*/ 1649 h 2018"/>
                  <a:gd name="T90" fmla="*/ 2949 w 3142"/>
                  <a:gd name="T91" fmla="*/ 1656 h 2018"/>
                  <a:gd name="T92" fmla="*/ 3011 w 3142"/>
                  <a:gd name="T93" fmla="*/ 1530 h 2018"/>
                  <a:gd name="T94" fmla="*/ 2831 w 3142"/>
                  <a:gd name="T95" fmla="*/ 1441 h 2018"/>
                  <a:gd name="T96" fmla="*/ 2661 w 3142"/>
                  <a:gd name="T97" fmla="*/ 1323 h 2018"/>
                  <a:gd name="T98" fmla="*/ 2818 w 3142"/>
                  <a:gd name="T99" fmla="*/ 1382 h 2018"/>
                  <a:gd name="T100" fmla="*/ 2884 w 3142"/>
                  <a:gd name="T101" fmla="*/ 1234 h 2018"/>
                  <a:gd name="T102" fmla="*/ 2976 w 3142"/>
                  <a:gd name="T103" fmla="*/ 1115 h 2018"/>
                  <a:gd name="T104" fmla="*/ 3032 w 3142"/>
                  <a:gd name="T105" fmla="*/ 1026 h 2018"/>
                  <a:gd name="T106" fmla="*/ 3089 w 3142"/>
                  <a:gd name="T107" fmla="*/ 997 h 2018"/>
                  <a:gd name="T108" fmla="*/ 3085 w 3142"/>
                  <a:gd name="T109" fmla="*/ 823 h 2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142" h="2018">
                    <a:moveTo>
                      <a:pt x="3085" y="823"/>
                    </a:moveTo>
                    <a:cubicBezTo>
                      <a:pt x="3054" y="797"/>
                      <a:pt x="3054" y="789"/>
                      <a:pt x="3054" y="771"/>
                    </a:cubicBezTo>
                    <a:cubicBezTo>
                      <a:pt x="3054" y="752"/>
                      <a:pt x="3063" y="726"/>
                      <a:pt x="3032" y="708"/>
                    </a:cubicBezTo>
                    <a:cubicBezTo>
                      <a:pt x="2962" y="682"/>
                      <a:pt x="2976" y="678"/>
                      <a:pt x="2993" y="656"/>
                    </a:cubicBezTo>
                    <a:cubicBezTo>
                      <a:pt x="3011" y="633"/>
                      <a:pt x="2980" y="604"/>
                      <a:pt x="2971" y="574"/>
                    </a:cubicBezTo>
                    <a:cubicBezTo>
                      <a:pt x="2962" y="545"/>
                      <a:pt x="2901" y="530"/>
                      <a:pt x="2875" y="478"/>
                    </a:cubicBezTo>
                    <a:cubicBezTo>
                      <a:pt x="2849" y="426"/>
                      <a:pt x="2796" y="489"/>
                      <a:pt x="2762" y="496"/>
                    </a:cubicBezTo>
                    <a:cubicBezTo>
                      <a:pt x="2727" y="504"/>
                      <a:pt x="2679" y="426"/>
                      <a:pt x="2652" y="396"/>
                    </a:cubicBezTo>
                    <a:cubicBezTo>
                      <a:pt x="2626" y="367"/>
                      <a:pt x="2547" y="348"/>
                      <a:pt x="2499" y="330"/>
                    </a:cubicBezTo>
                    <a:cubicBezTo>
                      <a:pt x="2451" y="311"/>
                      <a:pt x="2464" y="244"/>
                      <a:pt x="2460" y="204"/>
                    </a:cubicBezTo>
                    <a:cubicBezTo>
                      <a:pt x="2456" y="163"/>
                      <a:pt x="2403" y="207"/>
                      <a:pt x="2360" y="226"/>
                    </a:cubicBezTo>
                    <a:cubicBezTo>
                      <a:pt x="2316" y="244"/>
                      <a:pt x="2303" y="229"/>
                      <a:pt x="2298" y="200"/>
                    </a:cubicBezTo>
                    <a:cubicBezTo>
                      <a:pt x="2294" y="170"/>
                      <a:pt x="2224" y="170"/>
                      <a:pt x="2141" y="126"/>
                    </a:cubicBezTo>
                    <a:cubicBezTo>
                      <a:pt x="2058" y="81"/>
                      <a:pt x="2050" y="122"/>
                      <a:pt x="2023" y="152"/>
                    </a:cubicBezTo>
                    <a:cubicBezTo>
                      <a:pt x="1997" y="181"/>
                      <a:pt x="1910" y="144"/>
                      <a:pt x="1844" y="133"/>
                    </a:cubicBezTo>
                    <a:cubicBezTo>
                      <a:pt x="1779" y="122"/>
                      <a:pt x="1770" y="159"/>
                      <a:pt x="1700" y="185"/>
                    </a:cubicBezTo>
                    <a:cubicBezTo>
                      <a:pt x="1630" y="211"/>
                      <a:pt x="1639" y="215"/>
                      <a:pt x="1595" y="207"/>
                    </a:cubicBezTo>
                    <a:cubicBezTo>
                      <a:pt x="1552" y="200"/>
                      <a:pt x="1517" y="166"/>
                      <a:pt x="1482" y="118"/>
                    </a:cubicBezTo>
                    <a:cubicBezTo>
                      <a:pt x="1447" y="70"/>
                      <a:pt x="1420" y="96"/>
                      <a:pt x="1368" y="92"/>
                    </a:cubicBezTo>
                    <a:cubicBezTo>
                      <a:pt x="1316" y="89"/>
                      <a:pt x="1263" y="48"/>
                      <a:pt x="1206" y="40"/>
                    </a:cubicBezTo>
                    <a:cubicBezTo>
                      <a:pt x="1150" y="33"/>
                      <a:pt x="1080" y="59"/>
                      <a:pt x="1045" y="29"/>
                    </a:cubicBezTo>
                    <a:cubicBezTo>
                      <a:pt x="1010" y="0"/>
                      <a:pt x="1010" y="29"/>
                      <a:pt x="988" y="59"/>
                    </a:cubicBezTo>
                    <a:cubicBezTo>
                      <a:pt x="966" y="89"/>
                      <a:pt x="927" y="66"/>
                      <a:pt x="879" y="63"/>
                    </a:cubicBezTo>
                    <a:cubicBezTo>
                      <a:pt x="831" y="59"/>
                      <a:pt x="822" y="81"/>
                      <a:pt x="761" y="85"/>
                    </a:cubicBezTo>
                    <a:cubicBezTo>
                      <a:pt x="700" y="89"/>
                      <a:pt x="700" y="122"/>
                      <a:pt x="617" y="126"/>
                    </a:cubicBezTo>
                    <a:cubicBezTo>
                      <a:pt x="534" y="129"/>
                      <a:pt x="521" y="141"/>
                      <a:pt x="451" y="133"/>
                    </a:cubicBezTo>
                    <a:cubicBezTo>
                      <a:pt x="381" y="126"/>
                      <a:pt x="368" y="166"/>
                      <a:pt x="320" y="196"/>
                    </a:cubicBezTo>
                    <a:cubicBezTo>
                      <a:pt x="272" y="226"/>
                      <a:pt x="298" y="285"/>
                      <a:pt x="298" y="333"/>
                    </a:cubicBezTo>
                    <a:cubicBezTo>
                      <a:pt x="298" y="381"/>
                      <a:pt x="381" y="370"/>
                      <a:pt x="390" y="400"/>
                    </a:cubicBezTo>
                    <a:cubicBezTo>
                      <a:pt x="398" y="430"/>
                      <a:pt x="464" y="430"/>
                      <a:pt x="490" y="463"/>
                    </a:cubicBezTo>
                    <a:cubicBezTo>
                      <a:pt x="516" y="496"/>
                      <a:pt x="481" y="504"/>
                      <a:pt x="468" y="522"/>
                    </a:cubicBezTo>
                    <a:cubicBezTo>
                      <a:pt x="455" y="541"/>
                      <a:pt x="477" y="556"/>
                      <a:pt x="433" y="574"/>
                    </a:cubicBezTo>
                    <a:cubicBezTo>
                      <a:pt x="390" y="593"/>
                      <a:pt x="394" y="582"/>
                      <a:pt x="359" y="619"/>
                    </a:cubicBezTo>
                    <a:cubicBezTo>
                      <a:pt x="324" y="656"/>
                      <a:pt x="350" y="674"/>
                      <a:pt x="411" y="689"/>
                    </a:cubicBezTo>
                    <a:cubicBezTo>
                      <a:pt x="473" y="704"/>
                      <a:pt x="446" y="722"/>
                      <a:pt x="407" y="722"/>
                    </a:cubicBezTo>
                    <a:cubicBezTo>
                      <a:pt x="368" y="722"/>
                      <a:pt x="425" y="730"/>
                      <a:pt x="333" y="752"/>
                    </a:cubicBezTo>
                    <a:cubicBezTo>
                      <a:pt x="241" y="774"/>
                      <a:pt x="232" y="748"/>
                      <a:pt x="180" y="726"/>
                    </a:cubicBezTo>
                    <a:cubicBezTo>
                      <a:pt x="167" y="721"/>
                      <a:pt x="156" y="718"/>
                      <a:pt x="146" y="716"/>
                    </a:cubicBezTo>
                    <a:cubicBezTo>
                      <a:pt x="148" y="729"/>
                      <a:pt x="148" y="743"/>
                      <a:pt x="141" y="753"/>
                    </a:cubicBezTo>
                    <a:cubicBezTo>
                      <a:pt x="121" y="781"/>
                      <a:pt x="62" y="770"/>
                      <a:pt x="72" y="792"/>
                    </a:cubicBezTo>
                    <a:cubicBezTo>
                      <a:pt x="82" y="814"/>
                      <a:pt x="91" y="806"/>
                      <a:pt x="114" y="814"/>
                    </a:cubicBezTo>
                    <a:cubicBezTo>
                      <a:pt x="137" y="823"/>
                      <a:pt x="147" y="831"/>
                      <a:pt x="147" y="850"/>
                    </a:cubicBezTo>
                    <a:cubicBezTo>
                      <a:pt x="147" y="870"/>
                      <a:pt x="141" y="886"/>
                      <a:pt x="118" y="906"/>
                    </a:cubicBezTo>
                    <a:cubicBezTo>
                      <a:pt x="95" y="925"/>
                      <a:pt x="121" y="925"/>
                      <a:pt x="105" y="956"/>
                    </a:cubicBezTo>
                    <a:cubicBezTo>
                      <a:pt x="88" y="987"/>
                      <a:pt x="62" y="998"/>
                      <a:pt x="75" y="1023"/>
                    </a:cubicBezTo>
                    <a:cubicBezTo>
                      <a:pt x="88" y="1048"/>
                      <a:pt x="91" y="1064"/>
                      <a:pt x="91" y="1081"/>
                    </a:cubicBezTo>
                    <a:cubicBezTo>
                      <a:pt x="91" y="1098"/>
                      <a:pt x="85" y="1109"/>
                      <a:pt x="62" y="1100"/>
                    </a:cubicBezTo>
                    <a:cubicBezTo>
                      <a:pt x="39" y="1092"/>
                      <a:pt x="10" y="1087"/>
                      <a:pt x="10" y="1109"/>
                    </a:cubicBezTo>
                    <a:cubicBezTo>
                      <a:pt x="10" y="1131"/>
                      <a:pt x="23" y="1162"/>
                      <a:pt x="19" y="1187"/>
                    </a:cubicBezTo>
                    <a:cubicBezTo>
                      <a:pt x="16" y="1212"/>
                      <a:pt x="0" y="1226"/>
                      <a:pt x="32" y="1251"/>
                    </a:cubicBezTo>
                    <a:cubicBezTo>
                      <a:pt x="65" y="1276"/>
                      <a:pt x="95" y="1312"/>
                      <a:pt x="101" y="1340"/>
                    </a:cubicBezTo>
                    <a:cubicBezTo>
                      <a:pt x="108" y="1367"/>
                      <a:pt x="121" y="1403"/>
                      <a:pt x="141" y="1423"/>
                    </a:cubicBezTo>
                    <a:cubicBezTo>
                      <a:pt x="160" y="1442"/>
                      <a:pt x="167" y="1445"/>
                      <a:pt x="170" y="1473"/>
                    </a:cubicBezTo>
                    <a:cubicBezTo>
                      <a:pt x="173" y="1501"/>
                      <a:pt x="164" y="1526"/>
                      <a:pt x="216" y="1534"/>
                    </a:cubicBezTo>
                    <a:cubicBezTo>
                      <a:pt x="268" y="1542"/>
                      <a:pt x="331" y="1531"/>
                      <a:pt x="350" y="1551"/>
                    </a:cubicBezTo>
                    <a:cubicBezTo>
                      <a:pt x="370" y="1570"/>
                      <a:pt x="399" y="1570"/>
                      <a:pt x="432" y="1579"/>
                    </a:cubicBezTo>
                    <a:cubicBezTo>
                      <a:pt x="465" y="1587"/>
                      <a:pt x="508" y="1576"/>
                      <a:pt x="527" y="1598"/>
                    </a:cubicBezTo>
                    <a:cubicBezTo>
                      <a:pt x="547" y="1620"/>
                      <a:pt x="573" y="1629"/>
                      <a:pt x="593" y="1651"/>
                    </a:cubicBezTo>
                    <a:cubicBezTo>
                      <a:pt x="612" y="1673"/>
                      <a:pt x="612" y="1698"/>
                      <a:pt x="655" y="1687"/>
                    </a:cubicBezTo>
                    <a:cubicBezTo>
                      <a:pt x="698" y="1676"/>
                      <a:pt x="704" y="1640"/>
                      <a:pt x="747" y="1673"/>
                    </a:cubicBezTo>
                    <a:cubicBezTo>
                      <a:pt x="789" y="1706"/>
                      <a:pt x="786" y="1701"/>
                      <a:pt x="838" y="1709"/>
                    </a:cubicBezTo>
                    <a:cubicBezTo>
                      <a:pt x="891" y="1718"/>
                      <a:pt x="924" y="1726"/>
                      <a:pt x="963" y="1723"/>
                    </a:cubicBezTo>
                    <a:cubicBezTo>
                      <a:pt x="1002" y="1720"/>
                      <a:pt x="1015" y="1723"/>
                      <a:pt x="1055" y="1732"/>
                    </a:cubicBezTo>
                    <a:cubicBezTo>
                      <a:pt x="1094" y="1740"/>
                      <a:pt x="1150" y="1720"/>
                      <a:pt x="1192" y="1757"/>
                    </a:cubicBezTo>
                    <a:cubicBezTo>
                      <a:pt x="1235" y="1793"/>
                      <a:pt x="1251" y="1815"/>
                      <a:pt x="1274" y="1829"/>
                    </a:cubicBezTo>
                    <a:cubicBezTo>
                      <a:pt x="1297" y="1843"/>
                      <a:pt x="1346" y="1837"/>
                      <a:pt x="1356" y="1882"/>
                    </a:cubicBezTo>
                    <a:cubicBezTo>
                      <a:pt x="1366" y="1926"/>
                      <a:pt x="1349" y="1946"/>
                      <a:pt x="1386" y="1948"/>
                    </a:cubicBezTo>
                    <a:cubicBezTo>
                      <a:pt x="1422" y="1951"/>
                      <a:pt x="1435" y="1954"/>
                      <a:pt x="1458" y="1971"/>
                    </a:cubicBezTo>
                    <a:cubicBezTo>
                      <a:pt x="1481" y="1987"/>
                      <a:pt x="1487" y="1998"/>
                      <a:pt x="1520" y="1976"/>
                    </a:cubicBezTo>
                    <a:cubicBezTo>
                      <a:pt x="1553" y="1954"/>
                      <a:pt x="1553" y="1957"/>
                      <a:pt x="1576" y="1971"/>
                    </a:cubicBezTo>
                    <a:cubicBezTo>
                      <a:pt x="1598" y="1984"/>
                      <a:pt x="1618" y="2018"/>
                      <a:pt x="1657" y="1962"/>
                    </a:cubicBezTo>
                    <a:cubicBezTo>
                      <a:pt x="1697" y="1907"/>
                      <a:pt x="1693" y="1907"/>
                      <a:pt x="1720" y="1890"/>
                    </a:cubicBezTo>
                    <a:cubicBezTo>
                      <a:pt x="1746" y="1873"/>
                      <a:pt x="1746" y="1854"/>
                      <a:pt x="1759" y="1823"/>
                    </a:cubicBezTo>
                    <a:cubicBezTo>
                      <a:pt x="1772" y="1793"/>
                      <a:pt x="1782" y="1776"/>
                      <a:pt x="1769" y="1765"/>
                    </a:cubicBezTo>
                    <a:cubicBezTo>
                      <a:pt x="1756" y="1754"/>
                      <a:pt x="1739" y="1720"/>
                      <a:pt x="1772" y="1715"/>
                    </a:cubicBezTo>
                    <a:cubicBezTo>
                      <a:pt x="1794" y="1711"/>
                      <a:pt x="1814" y="1717"/>
                      <a:pt x="1832" y="1724"/>
                    </a:cubicBezTo>
                    <a:cubicBezTo>
                      <a:pt x="1837" y="1721"/>
                      <a:pt x="1843" y="1718"/>
                      <a:pt x="1849" y="1716"/>
                    </a:cubicBezTo>
                    <a:cubicBezTo>
                      <a:pt x="1875" y="1705"/>
                      <a:pt x="1840" y="1645"/>
                      <a:pt x="1853" y="1631"/>
                    </a:cubicBezTo>
                    <a:cubicBezTo>
                      <a:pt x="1866" y="1616"/>
                      <a:pt x="1879" y="1605"/>
                      <a:pt x="1918" y="1586"/>
                    </a:cubicBezTo>
                    <a:cubicBezTo>
                      <a:pt x="1958" y="1568"/>
                      <a:pt x="2015" y="1586"/>
                      <a:pt x="2036" y="1586"/>
                    </a:cubicBezTo>
                    <a:cubicBezTo>
                      <a:pt x="2058" y="1586"/>
                      <a:pt x="2102" y="1590"/>
                      <a:pt x="2124" y="1571"/>
                    </a:cubicBezTo>
                    <a:cubicBezTo>
                      <a:pt x="2146" y="1553"/>
                      <a:pt x="2163" y="1571"/>
                      <a:pt x="2189" y="1597"/>
                    </a:cubicBezTo>
                    <a:cubicBezTo>
                      <a:pt x="2215" y="1623"/>
                      <a:pt x="2233" y="1605"/>
                      <a:pt x="2264" y="1631"/>
                    </a:cubicBezTo>
                    <a:cubicBezTo>
                      <a:pt x="2294" y="1656"/>
                      <a:pt x="2316" y="1616"/>
                      <a:pt x="2347" y="1597"/>
                    </a:cubicBezTo>
                    <a:cubicBezTo>
                      <a:pt x="2377" y="1579"/>
                      <a:pt x="2399" y="1608"/>
                      <a:pt x="2412" y="1638"/>
                    </a:cubicBezTo>
                    <a:cubicBezTo>
                      <a:pt x="2425" y="1668"/>
                      <a:pt x="2469" y="1705"/>
                      <a:pt x="2499" y="1738"/>
                    </a:cubicBezTo>
                    <a:cubicBezTo>
                      <a:pt x="2530" y="1771"/>
                      <a:pt x="2574" y="1768"/>
                      <a:pt x="2626" y="1768"/>
                    </a:cubicBezTo>
                    <a:cubicBezTo>
                      <a:pt x="2679" y="1768"/>
                      <a:pt x="2661" y="1716"/>
                      <a:pt x="2661" y="1686"/>
                    </a:cubicBezTo>
                    <a:cubicBezTo>
                      <a:pt x="2661" y="1656"/>
                      <a:pt x="2705" y="1631"/>
                      <a:pt x="2735" y="1608"/>
                    </a:cubicBezTo>
                    <a:cubicBezTo>
                      <a:pt x="2766" y="1586"/>
                      <a:pt x="2779" y="1616"/>
                      <a:pt x="2805" y="1649"/>
                    </a:cubicBezTo>
                    <a:cubicBezTo>
                      <a:pt x="2831" y="1682"/>
                      <a:pt x="2862" y="1656"/>
                      <a:pt x="2888" y="1627"/>
                    </a:cubicBezTo>
                    <a:cubicBezTo>
                      <a:pt x="2914" y="1597"/>
                      <a:pt x="2932" y="1631"/>
                      <a:pt x="2949" y="1656"/>
                    </a:cubicBezTo>
                    <a:cubicBezTo>
                      <a:pt x="2967" y="1682"/>
                      <a:pt x="2997" y="1649"/>
                      <a:pt x="2997" y="1619"/>
                    </a:cubicBezTo>
                    <a:cubicBezTo>
                      <a:pt x="2997" y="1590"/>
                      <a:pt x="3015" y="1575"/>
                      <a:pt x="3011" y="1530"/>
                    </a:cubicBezTo>
                    <a:cubicBezTo>
                      <a:pt x="3006" y="1486"/>
                      <a:pt x="2971" y="1504"/>
                      <a:pt x="2928" y="1501"/>
                    </a:cubicBezTo>
                    <a:cubicBezTo>
                      <a:pt x="2884" y="1497"/>
                      <a:pt x="2853" y="1475"/>
                      <a:pt x="2831" y="1441"/>
                    </a:cubicBezTo>
                    <a:cubicBezTo>
                      <a:pt x="2810" y="1408"/>
                      <a:pt x="2753" y="1423"/>
                      <a:pt x="2696" y="1416"/>
                    </a:cubicBezTo>
                    <a:cubicBezTo>
                      <a:pt x="2639" y="1408"/>
                      <a:pt x="2644" y="1367"/>
                      <a:pt x="2661" y="1323"/>
                    </a:cubicBezTo>
                    <a:cubicBezTo>
                      <a:pt x="2679" y="1278"/>
                      <a:pt x="2692" y="1319"/>
                      <a:pt x="2722" y="1353"/>
                    </a:cubicBezTo>
                    <a:cubicBezTo>
                      <a:pt x="2753" y="1386"/>
                      <a:pt x="2779" y="1371"/>
                      <a:pt x="2818" y="1382"/>
                    </a:cubicBezTo>
                    <a:cubicBezTo>
                      <a:pt x="2858" y="1393"/>
                      <a:pt x="2866" y="1375"/>
                      <a:pt x="2875" y="1341"/>
                    </a:cubicBezTo>
                    <a:cubicBezTo>
                      <a:pt x="2884" y="1308"/>
                      <a:pt x="2888" y="1282"/>
                      <a:pt x="2884" y="1234"/>
                    </a:cubicBezTo>
                    <a:cubicBezTo>
                      <a:pt x="2879" y="1186"/>
                      <a:pt x="2932" y="1208"/>
                      <a:pt x="2958" y="1182"/>
                    </a:cubicBezTo>
                    <a:cubicBezTo>
                      <a:pt x="2984" y="1156"/>
                      <a:pt x="2997" y="1134"/>
                      <a:pt x="2976" y="1115"/>
                    </a:cubicBezTo>
                    <a:cubicBezTo>
                      <a:pt x="2954" y="1097"/>
                      <a:pt x="2976" y="1063"/>
                      <a:pt x="2993" y="1067"/>
                    </a:cubicBezTo>
                    <a:cubicBezTo>
                      <a:pt x="3011" y="1071"/>
                      <a:pt x="3024" y="1060"/>
                      <a:pt x="3032" y="1026"/>
                    </a:cubicBezTo>
                    <a:cubicBezTo>
                      <a:pt x="3041" y="993"/>
                      <a:pt x="3032" y="1026"/>
                      <a:pt x="3059" y="1045"/>
                    </a:cubicBezTo>
                    <a:cubicBezTo>
                      <a:pt x="3085" y="1063"/>
                      <a:pt x="3089" y="1012"/>
                      <a:pt x="3089" y="997"/>
                    </a:cubicBezTo>
                    <a:cubicBezTo>
                      <a:pt x="3089" y="982"/>
                      <a:pt x="3107" y="967"/>
                      <a:pt x="3124" y="926"/>
                    </a:cubicBezTo>
                    <a:cubicBezTo>
                      <a:pt x="3142" y="886"/>
                      <a:pt x="3115" y="848"/>
                      <a:pt x="3085" y="82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4417" y="5"/>
                <a:ext cx="1343" cy="1064"/>
              </a:xfrm>
              <a:custGeom>
                <a:avLst/>
                <a:gdLst>
                  <a:gd name="T0" fmla="*/ 2816 w 2901"/>
                  <a:gd name="T1" fmla="*/ 823 h 2299"/>
                  <a:gd name="T2" fmla="*/ 2595 w 2901"/>
                  <a:gd name="T3" fmla="*/ 966 h 2299"/>
                  <a:gd name="T4" fmla="*/ 2459 w 2901"/>
                  <a:gd name="T5" fmla="*/ 1101 h 2299"/>
                  <a:gd name="T6" fmla="*/ 2172 w 2901"/>
                  <a:gd name="T7" fmla="*/ 1175 h 2299"/>
                  <a:gd name="T8" fmla="*/ 2095 w 2901"/>
                  <a:gd name="T9" fmla="*/ 1030 h 2299"/>
                  <a:gd name="T10" fmla="*/ 1971 w 2901"/>
                  <a:gd name="T11" fmla="*/ 915 h 2299"/>
                  <a:gd name="T12" fmla="*/ 1823 w 2901"/>
                  <a:gd name="T13" fmla="*/ 855 h 2299"/>
                  <a:gd name="T14" fmla="*/ 1589 w 2901"/>
                  <a:gd name="T15" fmla="*/ 817 h 2299"/>
                  <a:gd name="T16" fmla="*/ 1344 w 2901"/>
                  <a:gd name="T17" fmla="*/ 713 h 2299"/>
                  <a:gd name="T18" fmla="*/ 1154 w 2901"/>
                  <a:gd name="T19" fmla="*/ 491 h 2299"/>
                  <a:gd name="T20" fmla="*/ 1073 w 2901"/>
                  <a:gd name="T21" fmla="*/ 352 h 2299"/>
                  <a:gd name="T22" fmla="*/ 954 w 2901"/>
                  <a:gd name="T23" fmla="*/ 188 h 2299"/>
                  <a:gd name="T24" fmla="*/ 814 w 2901"/>
                  <a:gd name="T25" fmla="*/ 82 h 2299"/>
                  <a:gd name="T26" fmla="*/ 641 w 2901"/>
                  <a:gd name="T27" fmla="*/ 75 h 2299"/>
                  <a:gd name="T28" fmla="*/ 330 w 2901"/>
                  <a:gd name="T29" fmla="*/ 32 h 2299"/>
                  <a:gd name="T30" fmla="*/ 64 w 2901"/>
                  <a:gd name="T31" fmla="*/ 131 h 2299"/>
                  <a:gd name="T32" fmla="*/ 99 w 2901"/>
                  <a:gd name="T33" fmla="*/ 248 h 2299"/>
                  <a:gd name="T34" fmla="*/ 210 w 2901"/>
                  <a:gd name="T35" fmla="*/ 370 h 2299"/>
                  <a:gd name="T36" fmla="*/ 348 w 2901"/>
                  <a:gd name="T37" fmla="*/ 403 h 2299"/>
                  <a:gd name="T38" fmla="*/ 623 w 2901"/>
                  <a:gd name="T39" fmla="*/ 576 h 2299"/>
                  <a:gd name="T40" fmla="*/ 920 w 2901"/>
                  <a:gd name="T41" fmla="*/ 505 h 2299"/>
                  <a:gd name="T42" fmla="*/ 970 w 2901"/>
                  <a:gd name="T43" fmla="*/ 724 h 2299"/>
                  <a:gd name="T44" fmla="*/ 961 w 2901"/>
                  <a:gd name="T45" fmla="*/ 1069 h 2299"/>
                  <a:gd name="T46" fmla="*/ 911 w 2901"/>
                  <a:gd name="T47" fmla="*/ 1289 h 2299"/>
                  <a:gd name="T48" fmla="*/ 835 w 2901"/>
                  <a:gd name="T49" fmla="*/ 1269 h 2299"/>
                  <a:gd name="T50" fmla="*/ 605 w 2901"/>
                  <a:gd name="T51" fmla="*/ 1563 h 2299"/>
                  <a:gd name="T52" fmla="*/ 721 w 2901"/>
                  <a:gd name="T53" fmla="*/ 1730 h 2299"/>
                  <a:gd name="T54" fmla="*/ 813 w 2901"/>
                  <a:gd name="T55" fmla="*/ 1775 h 2299"/>
                  <a:gd name="T56" fmla="*/ 766 w 2901"/>
                  <a:gd name="T57" fmla="*/ 1889 h 2299"/>
                  <a:gd name="T58" fmla="*/ 934 w 2901"/>
                  <a:gd name="T59" fmla="*/ 1865 h 2299"/>
                  <a:gd name="T60" fmla="*/ 1114 w 2901"/>
                  <a:gd name="T61" fmla="*/ 2027 h 2299"/>
                  <a:gd name="T62" fmla="*/ 1330 w 2901"/>
                  <a:gd name="T63" fmla="*/ 1982 h 2299"/>
                  <a:gd name="T64" fmla="*/ 1520 w 2901"/>
                  <a:gd name="T65" fmla="*/ 1990 h 2299"/>
                  <a:gd name="T66" fmla="*/ 1651 w 2901"/>
                  <a:gd name="T67" fmla="*/ 2118 h 2299"/>
                  <a:gd name="T68" fmla="*/ 1868 w 2901"/>
                  <a:gd name="T69" fmla="*/ 2210 h 2299"/>
                  <a:gd name="T70" fmla="*/ 1914 w 2901"/>
                  <a:gd name="T71" fmla="*/ 2071 h 2299"/>
                  <a:gd name="T72" fmla="*/ 1976 w 2901"/>
                  <a:gd name="T73" fmla="*/ 2205 h 2299"/>
                  <a:gd name="T74" fmla="*/ 2156 w 2901"/>
                  <a:gd name="T75" fmla="*/ 2255 h 2299"/>
                  <a:gd name="T76" fmla="*/ 2284 w 2901"/>
                  <a:gd name="T77" fmla="*/ 2138 h 2299"/>
                  <a:gd name="T78" fmla="*/ 2431 w 2901"/>
                  <a:gd name="T79" fmla="*/ 2205 h 2299"/>
                  <a:gd name="T80" fmla="*/ 2507 w 2901"/>
                  <a:gd name="T81" fmla="*/ 1988 h 2299"/>
                  <a:gd name="T82" fmla="*/ 2515 w 2901"/>
                  <a:gd name="T83" fmla="*/ 1808 h 2299"/>
                  <a:gd name="T84" fmla="*/ 2733 w 2901"/>
                  <a:gd name="T85" fmla="*/ 1728 h 2299"/>
                  <a:gd name="T86" fmla="*/ 2800 w 2901"/>
                  <a:gd name="T87" fmla="*/ 1657 h 2299"/>
                  <a:gd name="T88" fmla="*/ 2824 w 2901"/>
                  <a:gd name="T89" fmla="*/ 1501 h 2299"/>
                  <a:gd name="T90" fmla="*/ 2857 w 2901"/>
                  <a:gd name="T91" fmla="*/ 1357 h 2299"/>
                  <a:gd name="T92" fmla="*/ 2834 w 2901"/>
                  <a:gd name="T93" fmla="*/ 1193 h 2299"/>
                  <a:gd name="T94" fmla="*/ 2870 w 2901"/>
                  <a:gd name="T95" fmla="*/ 1063 h 2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901" h="2299">
                    <a:moveTo>
                      <a:pt x="2867" y="958"/>
                    </a:moveTo>
                    <a:cubicBezTo>
                      <a:pt x="2834" y="938"/>
                      <a:pt x="2815" y="941"/>
                      <a:pt x="2819" y="905"/>
                    </a:cubicBezTo>
                    <a:cubicBezTo>
                      <a:pt x="2824" y="869"/>
                      <a:pt x="2841" y="823"/>
                      <a:pt x="2816" y="823"/>
                    </a:cubicBezTo>
                    <a:cubicBezTo>
                      <a:pt x="2792" y="823"/>
                      <a:pt x="2754" y="840"/>
                      <a:pt x="2728" y="859"/>
                    </a:cubicBezTo>
                    <a:cubicBezTo>
                      <a:pt x="2701" y="879"/>
                      <a:pt x="2665" y="895"/>
                      <a:pt x="2647" y="919"/>
                    </a:cubicBezTo>
                    <a:cubicBezTo>
                      <a:pt x="2629" y="942"/>
                      <a:pt x="2624" y="966"/>
                      <a:pt x="2595" y="966"/>
                    </a:cubicBezTo>
                    <a:cubicBezTo>
                      <a:pt x="2566" y="966"/>
                      <a:pt x="2538" y="976"/>
                      <a:pt x="2525" y="998"/>
                    </a:cubicBezTo>
                    <a:cubicBezTo>
                      <a:pt x="2511" y="1020"/>
                      <a:pt x="2475" y="1056"/>
                      <a:pt x="2479" y="1077"/>
                    </a:cubicBezTo>
                    <a:cubicBezTo>
                      <a:pt x="2482" y="1098"/>
                      <a:pt x="2485" y="1091"/>
                      <a:pt x="2459" y="1101"/>
                    </a:cubicBezTo>
                    <a:cubicBezTo>
                      <a:pt x="2433" y="1111"/>
                      <a:pt x="2377" y="1127"/>
                      <a:pt x="2351" y="1140"/>
                    </a:cubicBezTo>
                    <a:cubicBezTo>
                      <a:pt x="2325" y="1152"/>
                      <a:pt x="2258" y="1138"/>
                      <a:pt x="2238" y="1163"/>
                    </a:cubicBezTo>
                    <a:cubicBezTo>
                      <a:pt x="2218" y="1189"/>
                      <a:pt x="2194" y="1200"/>
                      <a:pt x="2172" y="1175"/>
                    </a:cubicBezTo>
                    <a:cubicBezTo>
                      <a:pt x="2151" y="1150"/>
                      <a:pt x="2140" y="1122"/>
                      <a:pt x="2113" y="1109"/>
                    </a:cubicBezTo>
                    <a:cubicBezTo>
                      <a:pt x="2087" y="1097"/>
                      <a:pt x="2076" y="1098"/>
                      <a:pt x="2090" y="1080"/>
                    </a:cubicBezTo>
                    <a:cubicBezTo>
                      <a:pt x="2105" y="1062"/>
                      <a:pt x="2113" y="1047"/>
                      <a:pt x="2095" y="1030"/>
                    </a:cubicBezTo>
                    <a:cubicBezTo>
                      <a:pt x="2077" y="1013"/>
                      <a:pt x="2035" y="1002"/>
                      <a:pt x="2035" y="977"/>
                    </a:cubicBezTo>
                    <a:cubicBezTo>
                      <a:pt x="2035" y="952"/>
                      <a:pt x="2036" y="926"/>
                      <a:pt x="2022" y="916"/>
                    </a:cubicBezTo>
                    <a:cubicBezTo>
                      <a:pt x="2007" y="906"/>
                      <a:pt x="1979" y="895"/>
                      <a:pt x="1971" y="915"/>
                    </a:cubicBezTo>
                    <a:cubicBezTo>
                      <a:pt x="1963" y="934"/>
                      <a:pt x="1964" y="934"/>
                      <a:pt x="1928" y="919"/>
                    </a:cubicBezTo>
                    <a:cubicBezTo>
                      <a:pt x="1892" y="904"/>
                      <a:pt x="1874" y="898"/>
                      <a:pt x="1863" y="888"/>
                    </a:cubicBezTo>
                    <a:cubicBezTo>
                      <a:pt x="1851" y="879"/>
                      <a:pt x="1828" y="865"/>
                      <a:pt x="1823" y="855"/>
                    </a:cubicBezTo>
                    <a:cubicBezTo>
                      <a:pt x="1819" y="845"/>
                      <a:pt x="1786" y="812"/>
                      <a:pt x="1763" y="829"/>
                    </a:cubicBezTo>
                    <a:cubicBezTo>
                      <a:pt x="1740" y="845"/>
                      <a:pt x="1715" y="863"/>
                      <a:pt x="1684" y="851"/>
                    </a:cubicBezTo>
                    <a:cubicBezTo>
                      <a:pt x="1653" y="838"/>
                      <a:pt x="1612" y="802"/>
                      <a:pt x="1589" y="817"/>
                    </a:cubicBezTo>
                    <a:cubicBezTo>
                      <a:pt x="1566" y="833"/>
                      <a:pt x="1479" y="873"/>
                      <a:pt x="1452" y="852"/>
                    </a:cubicBezTo>
                    <a:cubicBezTo>
                      <a:pt x="1424" y="831"/>
                      <a:pt x="1362" y="833"/>
                      <a:pt x="1362" y="792"/>
                    </a:cubicBezTo>
                    <a:cubicBezTo>
                      <a:pt x="1362" y="752"/>
                      <a:pt x="1378" y="733"/>
                      <a:pt x="1344" y="713"/>
                    </a:cubicBezTo>
                    <a:cubicBezTo>
                      <a:pt x="1309" y="694"/>
                      <a:pt x="1293" y="677"/>
                      <a:pt x="1291" y="655"/>
                    </a:cubicBezTo>
                    <a:cubicBezTo>
                      <a:pt x="1289" y="633"/>
                      <a:pt x="1276" y="596"/>
                      <a:pt x="1258" y="584"/>
                    </a:cubicBezTo>
                    <a:cubicBezTo>
                      <a:pt x="1240" y="571"/>
                      <a:pt x="1149" y="507"/>
                      <a:pt x="1154" y="491"/>
                    </a:cubicBezTo>
                    <a:cubicBezTo>
                      <a:pt x="1158" y="474"/>
                      <a:pt x="1176" y="462"/>
                      <a:pt x="1152" y="444"/>
                    </a:cubicBezTo>
                    <a:cubicBezTo>
                      <a:pt x="1127" y="425"/>
                      <a:pt x="1093" y="417"/>
                      <a:pt x="1093" y="399"/>
                    </a:cubicBezTo>
                    <a:cubicBezTo>
                      <a:pt x="1093" y="381"/>
                      <a:pt x="1103" y="366"/>
                      <a:pt x="1073" y="352"/>
                    </a:cubicBezTo>
                    <a:cubicBezTo>
                      <a:pt x="1044" y="338"/>
                      <a:pt x="1029" y="328"/>
                      <a:pt x="1029" y="298"/>
                    </a:cubicBezTo>
                    <a:cubicBezTo>
                      <a:pt x="1029" y="267"/>
                      <a:pt x="1004" y="256"/>
                      <a:pt x="991" y="245"/>
                    </a:cubicBezTo>
                    <a:cubicBezTo>
                      <a:pt x="978" y="234"/>
                      <a:pt x="985" y="204"/>
                      <a:pt x="954" y="188"/>
                    </a:cubicBezTo>
                    <a:cubicBezTo>
                      <a:pt x="923" y="171"/>
                      <a:pt x="896" y="181"/>
                      <a:pt x="896" y="159"/>
                    </a:cubicBezTo>
                    <a:cubicBezTo>
                      <a:pt x="896" y="136"/>
                      <a:pt x="900" y="121"/>
                      <a:pt x="870" y="111"/>
                    </a:cubicBezTo>
                    <a:cubicBezTo>
                      <a:pt x="841" y="102"/>
                      <a:pt x="826" y="97"/>
                      <a:pt x="814" y="82"/>
                    </a:cubicBezTo>
                    <a:cubicBezTo>
                      <a:pt x="803" y="67"/>
                      <a:pt x="773" y="56"/>
                      <a:pt x="759" y="49"/>
                    </a:cubicBezTo>
                    <a:cubicBezTo>
                      <a:pt x="744" y="42"/>
                      <a:pt x="724" y="32"/>
                      <a:pt x="711" y="39"/>
                    </a:cubicBezTo>
                    <a:cubicBezTo>
                      <a:pt x="698" y="46"/>
                      <a:pt x="669" y="72"/>
                      <a:pt x="641" y="75"/>
                    </a:cubicBezTo>
                    <a:cubicBezTo>
                      <a:pt x="613" y="78"/>
                      <a:pt x="569" y="56"/>
                      <a:pt x="539" y="42"/>
                    </a:cubicBezTo>
                    <a:cubicBezTo>
                      <a:pt x="510" y="28"/>
                      <a:pt x="447" y="0"/>
                      <a:pt x="426" y="6"/>
                    </a:cubicBezTo>
                    <a:cubicBezTo>
                      <a:pt x="405" y="11"/>
                      <a:pt x="344" y="17"/>
                      <a:pt x="330" y="32"/>
                    </a:cubicBezTo>
                    <a:cubicBezTo>
                      <a:pt x="315" y="47"/>
                      <a:pt x="285" y="67"/>
                      <a:pt x="246" y="68"/>
                    </a:cubicBezTo>
                    <a:cubicBezTo>
                      <a:pt x="207" y="70"/>
                      <a:pt x="164" y="68"/>
                      <a:pt x="138" y="88"/>
                    </a:cubicBezTo>
                    <a:cubicBezTo>
                      <a:pt x="112" y="107"/>
                      <a:pt x="97" y="120"/>
                      <a:pt x="64" y="131"/>
                    </a:cubicBezTo>
                    <a:cubicBezTo>
                      <a:pt x="56" y="134"/>
                      <a:pt x="46" y="136"/>
                      <a:pt x="36" y="137"/>
                    </a:cubicBezTo>
                    <a:cubicBezTo>
                      <a:pt x="45" y="150"/>
                      <a:pt x="55" y="162"/>
                      <a:pt x="66" y="170"/>
                    </a:cubicBezTo>
                    <a:cubicBezTo>
                      <a:pt x="105" y="198"/>
                      <a:pt x="131" y="209"/>
                      <a:pt x="99" y="248"/>
                    </a:cubicBezTo>
                    <a:cubicBezTo>
                      <a:pt x="66" y="286"/>
                      <a:pt x="0" y="342"/>
                      <a:pt x="66" y="353"/>
                    </a:cubicBezTo>
                    <a:cubicBezTo>
                      <a:pt x="131" y="364"/>
                      <a:pt x="138" y="353"/>
                      <a:pt x="164" y="387"/>
                    </a:cubicBezTo>
                    <a:cubicBezTo>
                      <a:pt x="190" y="420"/>
                      <a:pt x="210" y="403"/>
                      <a:pt x="210" y="370"/>
                    </a:cubicBezTo>
                    <a:cubicBezTo>
                      <a:pt x="210" y="336"/>
                      <a:pt x="236" y="309"/>
                      <a:pt x="256" y="336"/>
                    </a:cubicBezTo>
                    <a:cubicBezTo>
                      <a:pt x="275" y="364"/>
                      <a:pt x="282" y="375"/>
                      <a:pt x="308" y="375"/>
                    </a:cubicBezTo>
                    <a:cubicBezTo>
                      <a:pt x="334" y="375"/>
                      <a:pt x="348" y="353"/>
                      <a:pt x="348" y="403"/>
                    </a:cubicBezTo>
                    <a:cubicBezTo>
                      <a:pt x="348" y="453"/>
                      <a:pt x="361" y="492"/>
                      <a:pt x="367" y="526"/>
                    </a:cubicBezTo>
                    <a:cubicBezTo>
                      <a:pt x="374" y="559"/>
                      <a:pt x="400" y="598"/>
                      <a:pt x="452" y="603"/>
                    </a:cubicBezTo>
                    <a:cubicBezTo>
                      <a:pt x="505" y="609"/>
                      <a:pt x="570" y="587"/>
                      <a:pt x="623" y="576"/>
                    </a:cubicBezTo>
                    <a:cubicBezTo>
                      <a:pt x="675" y="564"/>
                      <a:pt x="701" y="581"/>
                      <a:pt x="741" y="542"/>
                    </a:cubicBezTo>
                    <a:cubicBezTo>
                      <a:pt x="780" y="503"/>
                      <a:pt x="773" y="448"/>
                      <a:pt x="839" y="453"/>
                    </a:cubicBezTo>
                    <a:cubicBezTo>
                      <a:pt x="905" y="459"/>
                      <a:pt x="878" y="474"/>
                      <a:pt x="920" y="505"/>
                    </a:cubicBezTo>
                    <a:cubicBezTo>
                      <a:pt x="961" y="537"/>
                      <a:pt x="1007" y="546"/>
                      <a:pt x="1009" y="574"/>
                    </a:cubicBezTo>
                    <a:cubicBezTo>
                      <a:pt x="1012" y="602"/>
                      <a:pt x="963" y="620"/>
                      <a:pt x="981" y="648"/>
                    </a:cubicBezTo>
                    <a:cubicBezTo>
                      <a:pt x="998" y="676"/>
                      <a:pt x="983" y="705"/>
                      <a:pt x="970" y="724"/>
                    </a:cubicBezTo>
                    <a:cubicBezTo>
                      <a:pt x="957" y="742"/>
                      <a:pt x="933" y="789"/>
                      <a:pt x="937" y="831"/>
                    </a:cubicBezTo>
                    <a:cubicBezTo>
                      <a:pt x="942" y="874"/>
                      <a:pt x="931" y="920"/>
                      <a:pt x="955" y="948"/>
                    </a:cubicBezTo>
                    <a:cubicBezTo>
                      <a:pt x="979" y="976"/>
                      <a:pt x="990" y="1050"/>
                      <a:pt x="961" y="1069"/>
                    </a:cubicBezTo>
                    <a:cubicBezTo>
                      <a:pt x="933" y="1087"/>
                      <a:pt x="911" y="1094"/>
                      <a:pt x="911" y="1119"/>
                    </a:cubicBezTo>
                    <a:cubicBezTo>
                      <a:pt x="911" y="1143"/>
                      <a:pt x="891" y="1174"/>
                      <a:pt x="896" y="1204"/>
                    </a:cubicBezTo>
                    <a:cubicBezTo>
                      <a:pt x="900" y="1233"/>
                      <a:pt x="896" y="1269"/>
                      <a:pt x="911" y="1289"/>
                    </a:cubicBezTo>
                    <a:cubicBezTo>
                      <a:pt x="926" y="1309"/>
                      <a:pt x="933" y="1367"/>
                      <a:pt x="911" y="1356"/>
                    </a:cubicBezTo>
                    <a:cubicBezTo>
                      <a:pt x="889" y="1345"/>
                      <a:pt x="867" y="1335"/>
                      <a:pt x="861" y="1309"/>
                    </a:cubicBezTo>
                    <a:cubicBezTo>
                      <a:pt x="854" y="1283"/>
                      <a:pt x="861" y="1239"/>
                      <a:pt x="835" y="1269"/>
                    </a:cubicBezTo>
                    <a:cubicBezTo>
                      <a:pt x="808" y="1298"/>
                      <a:pt x="806" y="1326"/>
                      <a:pt x="771" y="1365"/>
                    </a:cubicBezTo>
                    <a:cubicBezTo>
                      <a:pt x="736" y="1404"/>
                      <a:pt x="686" y="1452"/>
                      <a:pt x="666" y="1484"/>
                    </a:cubicBezTo>
                    <a:cubicBezTo>
                      <a:pt x="647" y="1515"/>
                      <a:pt x="629" y="1545"/>
                      <a:pt x="605" y="1563"/>
                    </a:cubicBezTo>
                    <a:cubicBezTo>
                      <a:pt x="581" y="1582"/>
                      <a:pt x="562" y="1624"/>
                      <a:pt x="579" y="1645"/>
                    </a:cubicBezTo>
                    <a:cubicBezTo>
                      <a:pt x="597" y="1665"/>
                      <a:pt x="640" y="1684"/>
                      <a:pt x="658" y="1699"/>
                    </a:cubicBezTo>
                    <a:cubicBezTo>
                      <a:pt x="675" y="1713"/>
                      <a:pt x="673" y="1721"/>
                      <a:pt x="721" y="1730"/>
                    </a:cubicBezTo>
                    <a:cubicBezTo>
                      <a:pt x="769" y="1739"/>
                      <a:pt x="776" y="1750"/>
                      <a:pt x="806" y="1732"/>
                    </a:cubicBezTo>
                    <a:cubicBezTo>
                      <a:pt x="837" y="1713"/>
                      <a:pt x="843" y="1712"/>
                      <a:pt x="843" y="1728"/>
                    </a:cubicBezTo>
                    <a:cubicBezTo>
                      <a:pt x="843" y="1745"/>
                      <a:pt x="835" y="1767"/>
                      <a:pt x="813" y="1775"/>
                    </a:cubicBezTo>
                    <a:cubicBezTo>
                      <a:pt x="791" y="1782"/>
                      <a:pt x="736" y="1776"/>
                      <a:pt x="730" y="1799"/>
                    </a:cubicBezTo>
                    <a:cubicBezTo>
                      <a:pt x="723" y="1821"/>
                      <a:pt x="712" y="1849"/>
                      <a:pt x="728" y="1864"/>
                    </a:cubicBezTo>
                    <a:cubicBezTo>
                      <a:pt x="739" y="1875"/>
                      <a:pt x="763" y="1878"/>
                      <a:pt x="766" y="1889"/>
                    </a:cubicBezTo>
                    <a:cubicBezTo>
                      <a:pt x="776" y="1887"/>
                      <a:pt x="789" y="1883"/>
                      <a:pt x="806" y="1879"/>
                    </a:cubicBezTo>
                    <a:cubicBezTo>
                      <a:pt x="852" y="1868"/>
                      <a:pt x="849" y="1854"/>
                      <a:pt x="878" y="1854"/>
                    </a:cubicBezTo>
                    <a:cubicBezTo>
                      <a:pt x="908" y="1854"/>
                      <a:pt x="918" y="1838"/>
                      <a:pt x="934" y="1865"/>
                    </a:cubicBezTo>
                    <a:cubicBezTo>
                      <a:pt x="950" y="1893"/>
                      <a:pt x="937" y="1932"/>
                      <a:pt x="970" y="1949"/>
                    </a:cubicBezTo>
                    <a:cubicBezTo>
                      <a:pt x="1003" y="1965"/>
                      <a:pt x="1000" y="1979"/>
                      <a:pt x="1039" y="2007"/>
                    </a:cubicBezTo>
                    <a:cubicBezTo>
                      <a:pt x="1078" y="2035"/>
                      <a:pt x="1085" y="2041"/>
                      <a:pt x="1114" y="2027"/>
                    </a:cubicBezTo>
                    <a:cubicBezTo>
                      <a:pt x="1144" y="2013"/>
                      <a:pt x="1144" y="1988"/>
                      <a:pt x="1176" y="1999"/>
                    </a:cubicBezTo>
                    <a:cubicBezTo>
                      <a:pt x="1209" y="2010"/>
                      <a:pt x="1212" y="2021"/>
                      <a:pt x="1242" y="2004"/>
                    </a:cubicBezTo>
                    <a:cubicBezTo>
                      <a:pt x="1271" y="1988"/>
                      <a:pt x="1304" y="1952"/>
                      <a:pt x="1330" y="1982"/>
                    </a:cubicBezTo>
                    <a:cubicBezTo>
                      <a:pt x="1357" y="2013"/>
                      <a:pt x="1334" y="2021"/>
                      <a:pt x="1383" y="2024"/>
                    </a:cubicBezTo>
                    <a:cubicBezTo>
                      <a:pt x="1432" y="2027"/>
                      <a:pt x="1435" y="2038"/>
                      <a:pt x="1455" y="2018"/>
                    </a:cubicBezTo>
                    <a:cubicBezTo>
                      <a:pt x="1475" y="1999"/>
                      <a:pt x="1475" y="1985"/>
                      <a:pt x="1520" y="1990"/>
                    </a:cubicBezTo>
                    <a:cubicBezTo>
                      <a:pt x="1566" y="1996"/>
                      <a:pt x="1609" y="2013"/>
                      <a:pt x="1625" y="2027"/>
                    </a:cubicBezTo>
                    <a:cubicBezTo>
                      <a:pt x="1642" y="2041"/>
                      <a:pt x="1632" y="2054"/>
                      <a:pt x="1619" y="2077"/>
                    </a:cubicBezTo>
                    <a:cubicBezTo>
                      <a:pt x="1606" y="2099"/>
                      <a:pt x="1619" y="2116"/>
                      <a:pt x="1651" y="2118"/>
                    </a:cubicBezTo>
                    <a:cubicBezTo>
                      <a:pt x="1684" y="2121"/>
                      <a:pt x="1737" y="2077"/>
                      <a:pt x="1746" y="2107"/>
                    </a:cubicBezTo>
                    <a:cubicBezTo>
                      <a:pt x="1756" y="2138"/>
                      <a:pt x="1766" y="2166"/>
                      <a:pt x="1796" y="2188"/>
                    </a:cubicBezTo>
                    <a:cubicBezTo>
                      <a:pt x="1825" y="2210"/>
                      <a:pt x="1851" y="2210"/>
                      <a:pt x="1868" y="2210"/>
                    </a:cubicBezTo>
                    <a:cubicBezTo>
                      <a:pt x="1884" y="2210"/>
                      <a:pt x="1907" y="2199"/>
                      <a:pt x="1891" y="2180"/>
                    </a:cubicBezTo>
                    <a:cubicBezTo>
                      <a:pt x="1874" y="2160"/>
                      <a:pt x="1851" y="2149"/>
                      <a:pt x="1855" y="2118"/>
                    </a:cubicBezTo>
                    <a:cubicBezTo>
                      <a:pt x="1858" y="2088"/>
                      <a:pt x="1874" y="2068"/>
                      <a:pt x="1914" y="2071"/>
                    </a:cubicBezTo>
                    <a:cubicBezTo>
                      <a:pt x="1953" y="2074"/>
                      <a:pt x="1943" y="2082"/>
                      <a:pt x="1943" y="2107"/>
                    </a:cubicBezTo>
                    <a:cubicBezTo>
                      <a:pt x="1943" y="2132"/>
                      <a:pt x="1923" y="2149"/>
                      <a:pt x="1946" y="2166"/>
                    </a:cubicBezTo>
                    <a:cubicBezTo>
                      <a:pt x="1969" y="2182"/>
                      <a:pt x="1976" y="2185"/>
                      <a:pt x="1976" y="2205"/>
                    </a:cubicBezTo>
                    <a:cubicBezTo>
                      <a:pt x="1976" y="2224"/>
                      <a:pt x="2041" y="2221"/>
                      <a:pt x="2054" y="2252"/>
                    </a:cubicBezTo>
                    <a:cubicBezTo>
                      <a:pt x="2068" y="2282"/>
                      <a:pt x="2081" y="2299"/>
                      <a:pt x="2110" y="2296"/>
                    </a:cubicBezTo>
                    <a:cubicBezTo>
                      <a:pt x="2140" y="2293"/>
                      <a:pt x="2159" y="2288"/>
                      <a:pt x="2156" y="2255"/>
                    </a:cubicBezTo>
                    <a:cubicBezTo>
                      <a:pt x="2153" y="2221"/>
                      <a:pt x="2136" y="2207"/>
                      <a:pt x="2169" y="2199"/>
                    </a:cubicBezTo>
                    <a:cubicBezTo>
                      <a:pt x="2202" y="2191"/>
                      <a:pt x="2228" y="2196"/>
                      <a:pt x="2241" y="2168"/>
                    </a:cubicBezTo>
                    <a:cubicBezTo>
                      <a:pt x="2254" y="2141"/>
                      <a:pt x="2274" y="2110"/>
                      <a:pt x="2284" y="2138"/>
                    </a:cubicBezTo>
                    <a:cubicBezTo>
                      <a:pt x="2294" y="2166"/>
                      <a:pt x="2297" y="2177"/>
                      <a:pt x="2330" y="2152"/>
                    </a:cubicBezTo>
                    <a:cubicBezTo>
                      <a:pt x="2362" y="2127"/>
                      <a:pt x="2336" y="2096"/>
                      <a:pt x="2376" y="2152"/>
                    </a:cubicBezTo>
                    <a:cubicBezTo>
                      <a:pt x="2415" y="2207"/>
                      <a:pt x="2395" y="2202"/>
                      <a:pt x="2431" y="2205"/>
                    </a:cubicBezTo>
                    <a:cubicBezTo>
                      <a:pt x="2460" y="2207"/>
                      <a:pt x="2517" y="2214"/>
                      <a:pt x="2587" y="2205"/>
                    </a:cubicBezTo>
                    <a:cubicBezTo>
                      <a:pt x="2577" y="2174"/>
                      <a:pt x="2552" y="2158"/>
                      <a:pt x="2552" y="2128"/>
                    </a:cubicBezTo>
                    <a:cubicBezTo>
                      <a:pt x="2552" y="2095"/>
                      <a:pt x="2539" y="2018"/>
                      <a:pt x="2507" y="1988"/>
                    </a:cubicBezTo>
                    <a:cubicBezTo>
                      <a:pt x="2474" y="1957"/>
                      <a:pt x="2457" y="1927"/>
                      <a:pt x="2438" y="1908"/>
                    </a:cubicBezTo>
                    <a:cubicBezTo>
                      <a:pt x="2418" y="1890"/>
                      <a:pt x="2405" y="1863"/>
                      <a:pt x="2436" y="1854"/>
                    </a:cubicBezTo>
                    <a:cubicBezTo>
                      <a:pt x="2467" y="1846"/>
                      <a:pt x="2510" y="1835"/>
                      <a:pt x="2515" y="1808"/>
                    </a:cubicBezTo>
                    <a:cubicBezTo>
                      <a:pt x="2520" y="1782"/>
                      <a:pt x="2533" y="1715"/>
                      <a:pt x="2559" y="1718"/>
                    </a:cubicBezTo>
                    <a:cubicBezTo>
                      <a:pt x="2585" y="1721"/>
                      <a:pt x="2621" y="1736"/>
                      <a:pt x="2661" y="1735"/>
                    </a:cubicBezTo>
                    <a:cubicBezTo>
                      <a:pt x="2700" y="1733"/>
                      <a:pt x="2718" y="1738"/>
                      <a:pt x="2733" y="1728"/>
                    </a:cubicBezTo>
                    <a:cubicBezTo>
                      <a:pt x="2747" y="1718"/>
                      <a:pt x="2751" y="1722"/>
                      <a:pt x="2760" y="1726"/>
                    </a:cubicBezTo>
                    <a:cubicBezTo>
                      <a:pt x="2770" y="1731"/>
                      <a:pt x="2806" y="1735"/>
                      <a:pt x="2810" y="1722"/>
                    </a:cubicBezTo>
                    <a:cubicBezTo>
                      <a:pt x="2813" y="1710"/>
                      <a:pt x="2811" y="1672"/>
                      <a:pt x="2800" y="1657"/>
                    </a:cubicBezTo>
                    <a:cubicBezTo>
                      <a:pt x="2788" y="1642"/>
                      <a:pt x="2775" y="1617"/>
                      <a:pt x="2795" y="1603"/>
                    </a:cubicBezTo>
                    <a:cubicBezTo>
                      <a:pt x="2815" y="1589"/>
                      <a:pt x="2847" y="1560"/>
                      <a:pt x="2831" y="1542"/>
                    </a:cubicBezTo>
                    <a:cubicBezTo>
                      <a:pt x="2815" y="1523"/>
                      <a:pt x="2805" y="1512"/>
                      <a:pt x="2824" y="1501"/>
                    </a:cubicBezTo>
                    <a:cubicBezTo>
                      <a:pt x="2844" y="1490"/>
                      <a:pt x="2857" y="1482"/>
                      <a:pt x="2851" y="1465"/>
                    </a:cubicBezTo>
                    <a:cubicBezTo>
                      <a:pt x="2844" y="1448"/>
                      <a:pt x="2813" y="1430"/>
                      <a:pt x="2839" y="1415"/>
                    </a:cubicBezTo>
                    <a:cubicBezTo>
                      <a:pt x="2865" y="1400"/>
                      <a:pt x="2877" y="1380"/>
                      <a:pt x="2857" y="1357"/>
                    </a:cubicBezTo>
                    <a:cubicBezTo>
                      <a:pt x="2837" y="1333"/>
                      <a:pt x="2811" y="1326"/>
                      <a:pt x="2836" y="1308"/>
                    </a:cubicBezTo>
                    <a:cubicBezTo>
                      <a:pt x="2860" y="1290"/>
                      <a:pt x="2851" y="1266"/>
                      <a:pt x="2836" y="1247"/>
                    </a:cubicBezTo>
                    <a:cubicBezTo>
                      <a:pt x="2821" y="1227"/>
                      <a:pt x="2826" y="1211"/>
                      <a:pt x="2834" y="1193"/>
                    </a:cubicBezTo>
                    <a:cubicBezTo>
                      <a:pt x="2842" y="1175"/>
                      <a:pt x="2859" y="1163"/>
                      <a:pt x="2841" y="1148"/>
                    </a:cubicBezTo>
                    <a:cubicBezTo>
                      <a:pt x="2823" y="1133"/>
                      <a:pt x="2810" y="1104"/>
                      <a:pt x="2828" y="1088"/>
                    </a:cubicBezTo>
                    <a:cubicBezTo>
                      <a:pt x="2846" y="1073"/>
                      <a:pt x="2854" y="1065"/>
                      <a:pt x="2870" y="1063"/>
                    </a:cubicBezTo>
                    <a:cubicBezTo>
                      <a:pt x="2887" y="1062"/>
                      <a:pt x="2901" y="1036"/>
                      <a:pt x="2901" y="1013"/>
                    </a:cubicBezTo>
                    <a:cubicBezTo>
                      <a:pt x="2901" y="991"/>
                      <a:pt x="2900" y="977"/>
                      <a:pt x="2867" y="958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491" y="1174"/>
                <a:ext cx="677" cy="606"/>
              </a:xfrm>
              <a:custGeom>
                <a:avLst/>
                <a:gdLst>
                  <a:gd name="T0" fmla="*/ 1410 w 1462"/>
                  <a:gd name="T1" fmla="*/ 456 h 1310"/>
                  <a:gd name="T2" fmla="*/ 1321 w 1462"/>
                  <a:gd name="T3" fmla="*/ 328 h 1310"/>
                  <a:gd name="T4" fmla="*/ 1288 w 1462"/>
                  <a:gd name="T5" fmla="*/ 242 h 1310"/>
                  <a:gd name="T6" fmla="*/ 1187 w 1462"/>
                  <a:gd name="T7" fmla="*/ 148 h 1310"/>
                  <a:gd name="T8" fmla="*/ 1125 w 1462"/>
                  <a:gd name="T9" fmla="*/ 78 h 1310"/>
                  <a:gd name="T10" fmla="*/ 1056 w 1462"/>
                  <a:gd name="T11" fmla="*/ 117 h 1310"/>
                  <a:gd name="T12" fmla="*/ 1013 w 1462"/>
                  <a:gd name="T13" fmla="*/ 61 h 1310"/>
                  <a:gd name="T14" fmla="*/ 935 w 1462"/>
                  <a:gd name="T15" fmla="*/ 31 h 1310"/>
                  <a:gd name="T16" fmla="*/ 895 w 1462"/>
                  <a:gd name="T17" fmla="*/ 22 h 1310"/>
                  <a:gd name="T18" fmla="*/ 886 w 1462"/>
                  <a:gd name="T19" fmla="*/ 47 h 1310"/>
                  <a:gd name="T20" fmla="*/ 891 w 1462"/>
                  <a:gd name="T21" fmla="*/ 57 h 1310"/>
                  <a:gd name="T22" fmla="*/ 873 w 1462"/>
                  <a:gd name="T23" fmla="*/ 127 h 1310"/>
                  <a:gd name="T24" fmla="*/ 817 w 1462"/>
                  <a:gd name="T25" fmla="*/ 172 h 1310"/>
                  <a:gd name="T26" fmla="*/ 775 w 1462"/>
                  <a:gd name="T27" fmla="*/ 227 h 1310"/>
                  <a:gd name="T28" fmla="*/ 718 w 1462"/>
                  <a:gd name="T29" fmla="*/ 236 h 1310"/>
                  <a:gd name="T30" fmla="*/ 668 w 1462"/>
                  <a:gd name="T31" fmla="*/ 227 h 1310"/>
                  <a:gd name="T32" fmla="*/ 640 w 1462"/>
                  <a:gd name="T33" fmla="*/ 327 h 1310"/>
                  <a:gd name="T34" fmla="*/ 557 w 1462"/>
                  <a:gd name="T35" fmla="*/ 316 h 1310"/>
                  <a:gd name="T36" fmla="*/ 493 w 1462"/>
                  <a:gd name="T37" fmla="*/ 338 h 1310"/>
                  <a:gd name="T38" fmla="*/ 454 w 1462"/>
                  <a:gd name="T39" fmla="*/ 355 h 1310"/>
                  <a:gd name="T40" fmla="*/ 413 w 1462"/>
                  <a:gd name="T41" fmla="*/ 414 h 1310"/>
                  <a:gd name="T42" fmla="*/ 356 w 1462"/>
                  <a:gd name="T43" fmla="*/ 444 h 1310"/>
                  <a:gd name="T44" fmla="*/ 290 w 1462"/>
                  <a:gd name="T45" fmla="*/ 520 h 1310"/>
                  <a:gd name="T46" fmla="*/ 233 w 1462"/>
                  <a:gd name="T47" fmla="*/ 583 h 1310"/>
                  <a:gd name="T48" fmla="*/ 179 w 1462"/>
                  <a:gd name="T49" fmla="*/ 505 h 1310"/>
                  <a:gd name="T50" fmla="*/ 107 w 1462"/>
                  <a:gd name="T51" fmla="*/ 461 h 1310"/>
                  <a:gd name="T52" fmla="*/ 65 w 1462"/>
                  <a:gd name="T53" fmla="*/ 468 h 1310"/>
                  <a:gd name="T54" fmla="*/ 61 w 1462"/>
                  <a:gd name="T55" fmla="*/ 516 h 1310"/>
                  <a:gd name="T56" fmla="*/ 78 w 1462"/>
                  <a:gd name="T57" fmla="*/ 555 h 1310"/>
                  <a:gd name="T58" fmla="*/ 94 w 1462"/>
                  <a:gd name="T59" fmla="*/ 633 h 1310"/>
                  <a:gd name="T60" fmla="*/ 107 w 1462"/>
                  <a:gd name="T61" fmla="*/ 705 h 1310"/>
                  <a:gd name="T62" fmla="*/ 54 w 1462"/>
                  <a:gd name="T63" fmla="*/ 791 h 1310"/>
                  <a:gd name="T64" fmla="*/ 24 w 1462"/>
                  <a:gd name="T65" fmla="*/ 854 h 1310"/>
                  <a:gd name="T66" fmla="*/ 94 w 1462"/>
                  <a:gd name="T67" fmla="*/ 894 h 1310"/>
                  <a:gd name="T68" fmla="*/ 198 w 1462"/>
                  <a:gd name="T69" fmla="*/ 930 h 1310"/>
                  <a:gd name="T70" fmla="*/ 295 w 1462"/>
                  <a:gd name="T71" fmla="*/ 1052 h 1310"/>
                  <a:gd name="T72" fmla="*/ 415 w 1462"/>
                  <a:gd name="T73" fmla="*/ 928 h 1310"/>
                  <a:gd name="T74" fmla="*/ 550 w 1462"/>
                  <a:gd name="T75" fmla="*/ 757 h 1310"/>
                  <a:gd name="T76" fmla="*/ 716 w 1462"/>
                  <a:gd name="T77" fmla="*/ 791 h 1310"/>
                  <a:gd name="T78" fmla="*/ 764 w 1462"/>
                  <a:gd name="T79" fmla="*/ 872 h 1310"/>
                  <a:gd name="T80" fmla="*/ 672 w 1462"/>
                  <a:gd name="T81" fmla="*/ 991 h 1310"/>
                  <a:gd name="T82" fmla="*/ 633 w 1462"/>
                  <a:gd name="T83" fmla="*/ 1091 h 1310"/>
                  <a:gd name="T84" fmla="*/ 699 w 1462"/>
                  <a:gd name="T85" fmla="*/ 1139 h 1310"/>
                  <a:gd name="T86" fmla="*/ 725 w 1462"/>
                  <a:gd name="T87" fmla="*/ 1161 h 1310"/>
                  <a:gd name="T88" fmla="*/ 664 w 1462"/>
                  <a:gd name="T89" fmla="*/ 1228 h 1310"/>
                  <a:gd name="T90" fmla="*/ 620 w 1462"/>
                  <a:gd name="T91" fmla="*/ 1284 h 1310"/>
                  <a:gd name="T92" fmla="*/ 712 w 1462"/>
                  <a:gd name="T93" fmla="*/ 1269 h 1310"/>
                  <a:gd name="T94" fmla="*/ 830 w 1462"/>
                  <a:gd name="T95" fmla="*/ 1161 h 1310"/>
                  <a:gd name="T96" fmla="*/ 956 w 1462"/>
                  <a:gd name="T97" fmla="*/ 1028 h 1310"/>
                  <a:gd name="T98" fmla="*/ 1061 w 1462"/>
                  <a:gd name="T99" fmla="*/ 965 h 1310"/>
                  <a:gd name="T100" fmla="*/ 1170 w 1462"/>
                  <a:gd name="T101" fmla="*/ 920 h 1310"/>
                  <a:gd name="T102" fmla="*/ 1239 w 1462"/>
                  <a:gd name="T103" fmla="*/ 884 h 1310"/>
                  <a:gd name="T104" fmla="*/ 1262 w 1462"/>
                  <a:gd name="T105" fmla="*/ 802 h 1310"/>
                  <a:gd name="T106" fmla="*/ 1411 w 1462"/>
                  <a:gd name="T107" fmla="*/ 657 h 1310"/>
                  <a:gd name="T108" fmla="*/ 1460 w 1462"/>
                  <a:gd name="T109" fmla="*/ 630 h 1310"/>
                  <a:gd name="T110" fmla="*/ 1462 w 1462"/>
                  <a:gd name="T111" fmla="*/ 528 h 1310"/>
                  <a:gd name="T112" fmla="*/ 1410 w 1462"/>
                  <a:gd name="T113" fmla="*/ 456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62" h="1310">
                    <a:moveTo>
                      <a:pt x="1410" y="456"/>
                    </a:moveTo>
                    <a:cubicBezTo>
                      <a:pt x="1374" y="428"/>
                      <a:pt x="1321" y="384"/>
                      <a:pt x="1321" y="328"/>
                    </a:cubicBezTo>
                    <a:cubicBezTo>
                      <a:pt x="1321" y="273"/>
                      <a:pt x="1324" y="275"/>
                      <a:pt x="1288" y="242"/>
                    </a:cubicBezTo>
                    <a:cubicBezTo>
                      <a:pt x="1252" y="209"/>
                      <a:pt x="1213" y="195"/>
                      <a:pt x="1187" y="148"/>
                    </a:cubicBezTo>
                    <a:cubicBezTo>
                      <a:pt x="1161" y="100"/>
                      <a:pt x="1144" y="78"/>
                      <a:pt x="1125" y="78"/>
                    </a:cubicBezTo>
                    <a:cubicBezTo>
                      <a:pt x="1105" y="78"/>
                      <a:pt x="1098" y="173"/>
                      <a:pt x="1056" y="117"/>
                    </a:cubicBezTo>
                    <a:cubicBezTo>
                      <a:pt x="1013" y="61"/>
                      <a:pt x="1056" y="67"/>
                      <a:pt x="1013" y="61"/>
                    </a:cubicBezTo>
                    <a:cubicBezTo>
                      <a:pt x="971" y="56"/>
                      <a:pt x="957" y="47"/>
                      <a:pt x="935" y="31"/>
                    </a:cubicBezTo>
                    <a:cubicBezTo>
                      <a:pt x="912" y="14"/>
                      <a:pt x="908" y="0"/>
                      <a:pt x="895" y="22"/>
                    </a:cubicBezTo>
                    <a:cubicBezTo>
                      <a:pt x="890" y="31"/>
                      <a:pt x="888" y="40"/>
                      <a:pt x="886" y="47"/>
                    </a:cubicBezTo>
                    <a:cubicBezTo>
                      <a:pt x="888" y="49"/>
                      <a:pt x="890" y="52"/>
                      <a:pt x="891" y="57"/>
                    </a:cubicBezTo>
                    <a:cubicBezTo>
                      <a:pt x="895" y="81"/>
                      <a:pt x="908" y="105"/>
                      <a:pt x="873" y="127"/>
                    </a:cubicBezTo>
                    <a:cubicBezTo>
                      <a:pt x="838" y="149"/>
                      <a:pt x="817" y="140"/>
                      <a:pt x="817" y="172"/>
                    </a:cubicBezTo>
                    <a:cubicBezTo>
                      <a:pt x="817" y="203"/>
                      <a:pt x="797" y="222"/>
                      <a:pt x="775" y="227"/>
                    </a:cubicBezTo>
                    <a:cubicBezTo>
                      <a:pt x="753" y="233"/>
                      <a:pt x="734" y="246"/>
                      <a:pt x="718" y="236"/>
                    </a:cubicBezTo>
                    <a:cubicBezTo>
                      <a:pt x="703" y="227"/>
                      <a:pt x="675" y="211"/>
                      <a:pt x="668" y="227"/>
                    </a:cubicBezTo>
                    <a:cubicBezTo>
                      <a:pt x="662" y="244"/>
                      <a:pt x="681" y="331"/>
                      <a:pt x="640" y="327"/>
                    </a:cubicBezTo>
                    <a:cubicBezTo>
                      <a:pt x="598" y="324"/>
                      <a:pt x="576" y="285"/>
                      <a:pt x="557" y="316"/>
                    </a:cubicBezTo>
                    <a:cubicBezTo>
                      <a:pt x="537" y="348"/>
                      <a:pt x="513" y="338"/>
                      <a:pt x="493" y="338"/>
                    </a:cubicBezTo>
                    <a:cubicBezTo>
                      <a:pt x="474" y="338"/>
                      <a:pt x="458" y="331"/>
                      <a:pt x="454" y="355"/>
                    </a:cubicBezTo>
                    <a:cubicBezTo>
                      <a:pt x="450" y="379"/>
                      <a:pt x="441" y="401"/>
                      <a:pt x="413" y="414"/>
                    </a:cubicBezTo>
                    <a:cubicBezTo>
                      <a:pt x="384" y="427"/>
                      <a:pt x="373" y="424"/>
                      <a:pt x="356" y="444"/>
                    </a:cubicBezTo>
                    <a:cubicBezTo>
                      <a:pt x="338" y="464"/>
                      <a:pt x="297" y="494"/>
                      <a:pt x="290" y="520"/>
                    </a:cubicBezTo>
                    <a:cubicBezTo>
                      <a:pt x="284" y="546"/>
                      <a:pt x="260" y="620"/>
                      <a:pt x="233" y="583"/>
                    </a:cubicBezTo>
                    <a:cubicBezTo>
                      <a:pt x="207" y="546"/>
                      <a:pt x="209" y="535"/>
                      <a:pt x="179" y="505"/>
                    </a:cubicBezTo>
                    <a:cubicBezTo>
                      <a:pt x="148" y="476"/>
                      <a:pt x="124" y="487"/>
                      <a:pt x="107" y="461"/>
                    </a:cubicBezTo>
                    <a:cubicBezTo>
                      <a:pt x="89" y="435"/>
                      <a:pt x="72" y="453"/>
                      <a:pt x="65" y="468"/>
                    </a:cubicBezTo>
                    <a:cubicBezTo>
                      <a:pt x="59" y="483"/>
                      <a:pt x="35" y="503"/>
                      <a:pt x="61" y="516"/>
                    </a:cubicBezTo>
                    <a:cubicBezTo>
                      <a:pt x="87" y="529"/>
                      <a:pt x="78" y="539"/>
                      <a:pt x="78" y="555"/>
                    </a:cubicBezTo>
                    <a:cubicBezTo>
                      <a:pt x="78" y="572"/>
                      <a:pt x="70" y="600"/>
                      <a:pt x="94" y="633"/>
                    </a:cubicBezTo>
                    <a:cubicBezTo>
                      <a:pt x="118" y="666"/>
                      <a:pt x="129" y="681"/>
                      <a:pt x="107" y="705"/>
                    </a:cubicBezTo>
                    <a:cubicBezTo>
                      <a:pt x="85" y="729"/>
                      <a:pt x="59" y="763"/>
                      <a:pt x="54" y="791"/>
                    </a:cubicBezTo>
                    <a:cubicBezTo>
                      <a:pt x="50" y="818"/>
                      <a:pt x="0" y="818"/>
                      <a:pt x="24" y="854"/>
                    </a:cubicBezTo>
                    <a:cubicBezTo>
                      <a:pt x="48" y="889"/>
                      <a:pt x="63" y="891"/>
                      <a:pt x="94" y="894"/>
                    </a:cubicBezTo>
                    <a:cubicBezTo>
                      <a:pt x="124" y="898"/>
                      <a:pt x="190" y="907"/>
                      <a:pt x="198" y="930"/>
                    </a:cubicBezTo>
                    <a:cubicBezTo>
                      <a:pt x="206" y="949"/>
                      <a:pt x="264" y="1009"/>
                      <a:pt x="295" y="1052"/>
                    </a:cubicBezTo>
                    <a:cubicBezTo>
                      <a:pt x="330" y="1027"/>
                      <a:pt x="369" y="991"/>
                      <a:pt x="415" y="928"/>
                    </a:cubicBezTo>
                    <a:cubicBezTo>
                      <a:pt x="485" y="831"/>
                      <a:pt x="445" y="754"/>
                      <a:pt x="550" y="757"/>
                    </a:cubicBezTo>
                    <a:cubicBezTo>
                      <a:pt x="655" y="761"/>
                      <a:pt x="694" y="761"/>
                      <a:pt x="716" y="791"/>
                    </a:cubicBezTo>
                    <a:cubicBezTo>
                      <a:pt x="738" y="820"/>
                      <a:pt x="808" y="817"/>
                      <a:pt x="764" y="872"/>
                    </a:cubicBezTo>
                    <a:cubicBezTo>
                      <a:pt x="720" y="928"/>
                      <a:pt x="694" y="972"/>
                      <a:pt x="672" y="991"/>
                    </a:cubicBezTo>
                    <a:cubicBezTo>
                      <a:pt x="651" y="1009"/>
                      <a:pt x="594" y="1065"/>
                      <a:pt x="633" y="1091"/>
                    </a:cubicBezTo>
                    <a:cubicBezTo>
                      <a:pt x="672" y="1117"/>
                      <a:pt x="655" y="1135"/>
                      <a:pt x="699" y="1139"/>
                    </a:cubicBezTo>
                    <a:cubicBezTo>
                      <a:pt x="742" y="1143"/>
                      <a:pt x="738" y="1117"/>
                      <a:pt x="725" y="1161"/>
                    </a:cubicBezTo>
                    <a:cubicBezTo>
                      <a:pt x="712" y="1206"/>
                      <a:pt x="720" y="1213"/>
                      <a:pt x="664" y="1228"/>
                    </a:cubicBezTo>
                    <a:cubicBezTo>
                      <a:pt x="607" y="1243"/>
                      <a:pt x="616" y="1258"/>
                      <a:pt x="620" y="1284"/>
                    </a:cubicBezTo>
                    <a:cubicBezTo>
                      <a:pt x="624" y="1310"/>
                      <a:pt x="668" y="1295"/>
                      <a:pt x="712" y="1269"/>
                    </a:cubicBezTo>
                    <a:cubicBezTo>
                      <a:pt x="755" y="1243"/>
                      <a:pt x="803" y="1206"/>
                      <a:pt x="830" y="1161"/>
                    </a:cubicBezTo>
                    <a:cubicBezTo>
                      <a:pt x="856" y="1117"/>
                      <a:pt x="895" y="1057"/>
                      <a:pt x="956" y="1028"/>
                    </a:cubicBezTo>
                    <a:cubicBezTo>
                      <a:pt x="1018" y="998"/>
                      <a:pt x="1009" y="987"/>
                      <a:pt x="1061" y="965"/>
                    </a:cubicBezTo>
                    <a:cubicBezTo>
                      <a:pt x="1114" y="943"/>
                      <a:pt x="1127" y="935"/>
                      <a:pt x="1170" y="920"/>
                    </a:cubicBezTo>
                    <a:cubicBezTo>
                      <a:pt x="1202" y="909"/>
                      <a:pt x="1216" y="885"/>
                      <a:pt x="1239" y="884"/>
                    </a:cubicBezTo>
                    <a:cubicBezTo>
                      <a:pt x="1240" y="852"/>
                      <a:pt x="1245" y="812"/>
                      <a:pt x="1262" y="802"/>
                    </a:cubicBezTo>
                    <a:cubicBezTo>
                      <a:pt x="1293" y="783"/>
                      <a:pt x="1358" y="683"/>
                      <a:pt x="1411" y="657"/>
                    </a:cubicBezTo>
                    <a:cubicBezTo>
                      <a:pt x="1425" y="650"/>
                      <a:pt x="1443" y="640"/>
                      <a:pt x="1460" y="630"/>
                    </a:cubicBezTo>
                    <a:cubicBezTo>
                      <a:pt x="1461" y="592"/>
                      <a:pt x="1462" y="543"/>
                      <a:pt x="1462" y="528"/>
                    </a:cubicBezTo>
                    <a:cubicBezTo>
                      <a:pt x="1462" y="503"/>
                      <a:pt x="1446" y="484"/>
                      <a:pt x="1410" y="456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637" y="856"/>
                <a:ext cx="985" cy="609"/>
              </a:xfrm>
              <a:custGeom>
                <a:avLst/>
                <a:gdLst>
                  <a:gd name="T0" fmla="*/ 2111 w 2127"/>
                  <a:gd name="T1" fmla="*/ 367 h 1316"/>
                  <a:gd name="T2" fmla="*/ 1900 w 2127"/>
                  <a:gd name="T3" fmla="*/ 314 h 1316"/>
                  <a:gd name="T4" fmla="*/ 1808 w 2127"/>
                  <a:gd name="T5" fmla="*/ 300 h 1316"/>
                  <a:gd name="T6" fmla="*/ 1693 w 2127"/>
                  <a:gd name="T7" fmla="*/ 361 h 1316"/>
                  <a:gd name="T8" fmla="*/ 1634 w 2127"/>
                  <a:gd name="T9" fmla="*/ 458 h 1316"/>
                  <a:gd name="T10" fmla="*/ 1500 w 2127"/>
                  <a:gd name="T11" fmla="*/ 367 h 1316"/>
                  <a:gd name="T12" fmla="*/ 1467 w 2127"/>
                  <a:gd name="T13" fmla="*/ 269 h 1316"/>
                  <a:gd name="T14" fmla="*/ 1379 w 2127"/>
                  <a:gd name="T15" fmla="*/ 280 h 1316"/>
                  <a:gd name="T16" fmla="*/ 1392 w 2127"/>
                  <a:gd name="T17" fmla="*/ 372 h 1316"/>
                  <a:gd name="T18" fmla="*/ 1270 w 2127"/>
                  <a:gd name="T19" fmla="*/ 269 h 1316"/>
                  <a:gd name="T20" fmla="*/ 1143 w 2127"/>
                  <a:gd name="T21" fmla="*/ 239 h 1316"/>
                  <a:gd name="T22" fmla="*/ 1044 w 2127"/>
                  <a:gd name="T23" fmla="*/ 152 h 1316"/>
                  <a:gd name="T24" fmla="*/ 907 w 2127"/>
                  <a:gd name="T25" fmla="*/ 186 h 1316"/>
                  <a:gd name="T26" fmla="*/ 766 w 2127"/>
                  <a:gd name="T27" fmla="*/ 166 h 1316"/>
                  <a:gd name="T28" fmla="*/ 638 w 2127"/>
                  <a:gd name="T29" fmla="*/ 189 h 1316"/>
                  <a:gd name="T30" fmla="*/ 494 w 2127"/>
                  <a:gd name="T31" fmla="*/ 111 h 1316"/>
                  <a:gd name="T32" fmla="*/ 402 w 2127"/>
                  <a:gd name="T33" fmla="*/ 16 h 1316"/>
                  <a:gd name="T34" fmla="*/ 290 w 2127"/>
                  <a:gd name="T35" fmla="*/ 51 h 1316"/>
                  <a:gd name="T36" fmla="*/ 245 w 2127"/>
                  <a:gd name="T37" fmla="*/ 114 h 1316"/>
                  <a:gd name="T38" fmla="*/ 160 w 2127"/>
                  <a:gd name="T39" fmla="*/ 157 h 1316"/>
                  <a:gd name="T40" fmla="*/ 64 w 2127"/>
                  <a:gd name="T41" fmla="*/ 146 h 1316"/>
                  <a:gd name="T42" fmla="*/ 103 w 2127"/>
                  <a:gd name="T43" fmla="*/ 239 h 1316"/>
                  <a:gd name="T44" fmla="*/ 177 w 2127"/>
                  <a:gd name="T45" fmla="*/ 316 h 1316"/>
                  <a:gd name="T46" fmla="*/ 180 w 2127"/>
                  <a:gd name="T47" fmla="*/ 478 h 1316"/>
                  <a:gd name="T48" fmla="*/ 271 w 2127"/>
                  <a:gd name="T49" fmla="*/ 569 h 1316"/>
                  <a:gd name="T50" fmla="*/ 404 w 2127"/>
                  <a:gd name="T51" fmla="*/ 493 h 1316"/>
                  <a:gd name="T52" fmla="*/ 512 w 2127"/>
                  <a:gd name="T53" fmla="*/ 637 h 1316"/>
                  <a:gd name="T54" fmla="*/ 570 w 2127"/>
                  <a:gd name="T55" fmla="*/ 733 h 1316"/>
                  <a:gd name="T56" fmla="*/ 619 w 2127"/>
                  <a:gd name="T57" fmla="*/ 717 h 1316"/>
                  <a:gd name="T58" fmla="*/ 740 w 2127"/>
                  <a:gd name="T59" fmla="*/ 803 h 1316"/>
                  <a:gd name="T60" fmla="*/ 871 w 2127"/>
                  <a:gd name="T61" fmla="*/ 834 h 1316"/>
                  <a:gd name="T62" fmla="*/ 1005 w 2127"/>
                  <a:gd name="T63" fmla="*/ 1014 h 1316"/>
                  <a:gd name="T64" fmla="*/ 1146 w 2127"/>
                  <a:gd name="T65" fmla="*/ 1214 h 1316"/>
                  <a:gd name="T66" fmla="*/ 1243 w 2127"/>
                  <a:gd name="T67" fmla="*/ 1228 h 1316"/>
                  <a:gd name="T68" fmla="*/ 1339 w 2127"/>
                  <a:gd name="T69" fmla="*/ 995 h 1316"/>
                  <a:gd name="T70" fmla="*/ 1470 w 2127"/>
                  <a:gd name="T71" fmla="*/ 1039 h 1316"/>
                  <a:gd name="T72" fmla="*/ 1552 w 2127"/>
                  <a:gd name="T73" fmla="*/ 1039 h 1316"/>
                  <a:gd name="T74" fmla="*/ 1647 w 2127"/>
                  <a:gd name="T75" fmla="*/ 1017 h 1316"/>
                  <a:gd name="T76" fmla="*/ 1587 w 2127"/>
                  <a:gd name="T77" fmla="*/ 911 h 1316"/>
                  <a:gd name="T78" fmla="*/ 1693 w 2127"/>
                  <a:gd name="T79" fmla="*/ 846 h 1316"/>
                  <a:gd name="T80" fmla="*/ 1811 w 2127"/>
                  <a:gd name="T81" fmla="*/ 714 h 1316"/>
                  <a:gd name="T82" fmla="*/ 1862 w 2127"/>
                  <a:gd name="T83" fmla="*/ 588 h 1316"/>
                  <a:gd name="T84" fmla="*/ 1978 w 2127"/>
                  <a:gd name="T85" fmla="*/ 596 h 1316"/>
                  <a:gd name="T86" fmla="*/ 2127 w 2127"/>
                  <a:gd name="T87" fmla="*/ 489 h 1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27" h="1316">
                    <a:moveTo>
                      <a:pt x="2114" y="376"/>
                    </a:moveTo>
                    <a:cubicBezTo>
                      <a:pt x="2113" y="373"/>
                      <a:pt x="2112" y="370"/>
                      <a:pt x="2111" y="367"/>
                    </a:cubicBezTo>
                    <a:cubicBezTo>
                      <a:pt x="2041" y="376"/>
                      <a:pt x="1984" y="369"/>
                      <a:pt x="1955" y="367"/>
                    </a:cubicBezTo>
                    <a:cubicBezTo>
                      <a:pt x="1919" y="364"/>
                      <a:pt x="1939" y="369"/>
                      <a:pt x="1900" y="314"/>
                    </a:cubicBezTo>
                    <a:cubicBezTo>
                      <a:pt x="1860" y="258"/>
                      <a:pt x="1886" y="289"/>
                      <a:pt x="1854" y="314"/>
                    </a:cubicBezTo>
                    <a:cubicBezTo>
                      <a:pt x="1821" y="339"/>
                      <a:pt x="1818" y="328"/>
                      <a:pt x="1808" y="300"/>
                    </a:cubicBezTo>
                    <a:cubicBezTo>
                      <a:pt x="1798" y="272"/>
                      <a:pt x="1778" y="303"/>
                      <a:pt x="1765" y="330"/>
                    </a:cubicBezTo>
                    <a:cubicBezTo>
                      <a:pt x="1752" y="358"/>
                      <a:pt x="1726" y="353"/>
                      <a:pt x="1693" y="361"/>
                    </a:cubicBezTo>
                    <a:cubicBezTo>
                      <a:pt x="1660" y="369"/>
                      <a:pt x="1677" y="383"/>
                      <a:pt x="1680" y="417"/>
                    </a:cubicBezTo>
                    <a:cubicBezTo>
                      <a:pt x="1683" y="450"/>
                      <a:pt x="1664" y="455"/>
                      <a:pt x="1634" y="458"/>
                    </a:cubicBezTo>
                    <a:cubicBezTo>
                      <a:pt x="1605" y="461"/>
                      <a:pt x="1592" y="444"/>
                      <a:pt x="1578" y="414"/>
                    </a:cubicBezTo>
                    <a:cubicBezTo>
                      <a:pt x="1565" y="383"/>
                      <a:pt x="1500" y="386"/>
                      <a:pt x="1500" y="367"/>
                    </a:cubicBezTo>
                    <a:cubicBezTo>
                      <a:pt x="1500" y="347"/>
                      <a:pt x="1493" y="344"/>
                      <a:pt x="1470" y="328"/>
                    </a:cubicBezTo>
                    <a:cubicBezTo>
                      <a:pt x="1447" y="311"/>
                      <a:pt x="1467" y="294"/>
                      <a:pt x="1467" y="269"/>
                    </a:cubicBezTo>
                    <a:cubicBezTo>
                      <a:pt x="1467" y="244"/>
                      <a:pt x="1477" y="236"/>
                      <a:pt x="1438" y="233"/>
                    </a:cubicBezTo>
                    <a:cubicBezTo>
                      <a:pt x="1398" y="230"/>
                      <a:pt x="1382" y="250"/>
                      <a:pt x="1379" y="280"/>
                    </a:cubicBezTo>
                    <a:cubicBezTo>
                      <a:pt x="1375" y="311"/>
                      <a:pt x="1398" y="322"/>
                      <a:pt x="1415" y="342"/>
                    </a:cubicBezTo>
                    <a:cubicBezTo>
                      <a:pt x="1431" y="361"/>
                      <a:pt x="1408" y="372"/>
                      <a:pt x="1392" y="372"/>
                    </a:cubicBezTo>
                    <a:cubicBezTo>
                      <a:pt x="1375" y="372"/>
                      <a:pt x="1349" y="372"/>
                      <a:pt x="1320" y="350"/>
                    </a:cubicBezTo>
                    <a:cubicBezTo>
                      <a:pt x="1290" y="328"/>
                      <a:pt x="1280" y="300"/>
                      <a:pt x="1270" y="269"/>
                    </a:cubicBezTo>
                    <a:cubicBezTo>
                      <a:pt x="1261" y="239"/>
                      <a:pt x="1208" y="283"/>
                      <a:pt x="1175" y="280"/>
                    </a:cubicBezTo>
                    <a:cubicBezTo>
                      <a:pt x="1143" y="278"/>
                      <a:pt x="1130" y="261"/>
                      <a:pt x="1143" y="239"/>
                    </a:cubicBezTo>
                    <a:cubicBezTo>
                      <a:pt x="1156" y="216"/>
                      <a:pt x="1166" y="203"/>
                      <a:pt x="1149" y="189"/>
                    </a:cubicBezTo>
                    <a:cubicBezTo>
                      <a:pt x="1133" y="175"/>
                      <a:pt x="1090" y="158"/>
                      <a:pt x="1044" y="152"/>
                    </a:cubicBezTo>
                    <a:cubicBezTo>
                      <a:pt x="999" y="147"/>
                      <a:pt x="999" y="161"/>
                      <a:pt x="979" y="180"/>
                    </a:cubicBezTo>
                    <a:cubicBezTo>
                      <a:pt x="959" y="200"/>
                      <a:pt x="956" y="189"/>
                      <a:pt x="907" y="186"/>
                    </a:cubicBezTo>
                    <a:cubicBezTo>
                      <a:pt x="858" y="183"/>
                      <a:pt x="881" y="175"/>
                      <a:pt x="854" y="144"/>
                    </a:cubicBezTo>
                    <a:cubicBezTo>
                      <a:pt x="828" y="114"/>
                      <a:pt x="795" y="150"/>
                      <a:pt x="766" y="166"/>
                    </a:cubicBezTo>
                    <a:cubicBezTo>
                      <a:pt x="736" y="183"/>
                      <a:pt x="733" y="172"/>
                      <a:pt x="700" y="161"/>
                    </a:cubicBezTo>
                    <a:cubicBezTo>
                      <a:pt x="668" y="150"/>
                      <a:pt x="668" y="175"/>
                      <a:pt x="638" y="189"/>
                    </a:cubicBezTo>
                    <a:cubicBezTo>
                      <a:pt x="609" y="203"/>
                      <a:pt x="602" y="197"/>
                      <a:pt x="563" y="169"/>
                    </a:cubicBezTo>
                    <a:cubicBezTo>
                      <a:pt x="524" y="141"/>
                      <a:pt x="527" y="127"/>
                      <a:pt x="494" y="111"/>
                    </a:cubicBezTo>
                    <a:cubicBezTo>
                      <a:pt x="461" y="94"/>
                      <a:pt x="474" y="55"/>
                      <a:pt x="458" y="27"/>
                    </a:cubicBezTo>
                    <a:cubicBezTo>
                      <a:pt x="442" y="0"/>
                      <a:pt x="432" y="16"/>
                      <a:pt x="402" y="16"/>
                    </a:cubicBezTo>
                    <a:cubicBezTo>
                      <a:pt x="373" y="16"/>
                      <a:pt x="376" y="30"/>
                      <a:pt x="330" y="41"/>
                    </a:cubicBezTo>
                    <a:cubicBezTo>
                      <a:pt x="313" y="45"/>
                      <a:pt x="300" y="49"/>
                      <a:pt x="290" y="51"/>
                    </a:cubicBezTo>
                    <a:cubicBezTo>
                      <a:pt x="291" y="55"/>
                      <a:pt x="290" y="59"/>
                      <a:pt x="287" y="64"/>
                    </a:cubicBezTo>
                    <a:cubicBezTo>
                      <a:pt x="271" y="89"/>
                      <a:pt x="243" y="81"/>
                      <a:pt x="245" y="114"/>
                    </a:cubicBezTo>
                    <a:cubicBezTo>
                      <a:pt x="247" y="148"/>
                      <a:pt x="265" y="213"/>
                      <a:pt x="221" y="189"/>
                    </a:cubicBezTo>
                    <a:cubicBezTo>
                      <a:pt x="177" y="165"/>
                      <a:pt x="180" y="139"/>
                      <a:pt x="160" y="157"/>
                    </a:cubicBezTo>
                    <a:cubicBezTo>
                      <a:pt x="140" y="176"/>
                      <a:pt x="142" y="183"/>
                      <a:pt x="116" y="170"/>
                    </a:cubicBezTo>
                    <a:cubicBezTo>
                      <a:pt x="90" y="157"/>
                      <a:pt x="73" y="131"/>
                      <a:pt x="64" y="146"/>
                    </a:cubicBezTo>
                    <a:cubicBezTo>
                      <a:pt x="55" y="161"/>
                      <a:pt x="0" y="215"/>
                      <a:pt x="35" y="226"/>
                    </a:cubicBezTo>
                    <a:cubicBezTo>
                      <a:pt x="70" y="237"/>
                      <a:pt x="99" y="211"/>
                      <a:pt x="103" y="239"/>
                    </a:cubicBezTo>
                    <a:cubicBezTo>
                      <a:pt x="107" y="266"/>
                      <a:pt x="110" y="266"/>
                      <a:pt x="134" y="278"/>
                    </a:cubicBezTo>
                    <a:cubicBezTo>
                      <a:pt x="158" y="289"/>
                      <a:pt x="180" y="292"/>
                      <a:pt x="177" y="316"/>
                    </a:cubicBezTo>
                    <a:cubicBezTo>
                      <a:pt x="175" y="341"/>
                      <a:pt x="136" y="392"/>
                      <a:pt x="147" y="420"/>
                    </a:cubicBezTo>
                    <a:cubicBezTo>
                      <a:pt x="158" y="448"/>
                      <a:pt x="169" y="457"/>
                      <a:pt x="180" y="478"/>
                    </a:cubicBezTo>
                    <a:cubicBezTo>
                      <a:pt x="190" y="498"/>
                      <a:pt x="219" y="502"/>
                      <a:pt x="225" y="535"/>
                    </a:cubicBezTo>
                    <a:cubicBezTo>
                      <a:pt x="232" y="569"/>
                      <a:pt x="236" y="593"/>
                      <a:pt x="271" y="569"/>
                    </a:cubicBezTo>
                    <a:cubicBezTo>
                      <a:pt x="306" y="544"/>
                      <a:pt x="341" y="537"/>
                      <a:pt x="352" y="515"/>
                    </a:cubicBezTo>
                    <a:cubicBezTo>
                      <a:pt x="363" y="493"/>
                      <a:pt x="398" y="463"/>
                      <a:pt x="404" y="493"/>
                    </a:cubicBezTo>
                    <a:cubicBezTo>
                      <a:pt x="411" y="522"/>
                      <a:pt x="463" y="531"/>
                      <a:pt x="468" y="567"/>
                    </a:cubicBezTo>
                    <a:cubicBezTo>
                      <a:pt x="472" y="602"/>
                      <a:pt x="498" y="607"/>
                      <a:pt x="512" y="637"/>
                    </a:cubicBezTo>
                    <a:cubicBezTo>
                      <a:pt x="525" y="667"/>
                      <a:pt x="503" y="721"/>
                      <a:pt x="522" y="730"/>
                    </a:cubicBezTo>
                    <a:cubicBezTo>
                      <a:pt x="538" y="737"/>
                      <a:pt x="560" y="726"/>
                      <a:pt x="570" y="733"/>
                    </a:cubicBezTo>
                    <a:cubicBezTo>
                      <a:pt x="572" y="726"/>
                      <a:pt x="574" y="717"/>
                      <a:pt x="579" y="708"/>
                    </a:cubicBezTo>
                    <a:cubicBezTo>
                      <a:pt x="592" y="686"/>
                      <a:pt x="596" y="700"/>
                      <a:pt x="619" y="717"/>
                    </a:cubicBezTo>
                    <a:cubicBezTo>
                      <a:pt x="641" y="733"/>
                      <a:pt x="655" y="742"/>
                      <a:pt x="697" y="747"/>
                    </a:cubicBezTo>
                    <a:cubicBezTo>
                      <a:pt x="740" y="753"/>
                      <a:pt x="697" y="747"/>
                      <a:pt x="740" y="803"/>
                    </a:cubicBezTo>
                    <a:cubicBezTo>
                      <a:pt x="782" y="859"/>
                      <a:pt x="789" y="764"/>
                      <a:pt x="809" y="764"/>
                    </a:cubicBezTo>
                    <a:cubicBezTo>
                      <a:pt x="828" y="764"/>
                      <a:pt x="845" y="786"/>
                      <a:pt x="871" y="834"/>
                    </a:cubicBezTo>
                    <a:cubicBezTo>
                      <a:pt x="897" y="881"/>
                      <a:pt x="936" y="895"/>
                      <a:pt x="972" y="928"/>
                    </a:cubicBezTo>
                    <a:cubicBezTo>
                      <a:pt x="1008" y="961"/>
                      <a:pt x="1005" y="959"/>
                      <a:pt x="1005" y="1014"/>
                    </a:cubicBezTo>
                    <a:cubicBezTo>
                      <a:pt x="1005" y="1070"/>
                      <a:pt x="1058" y="1114"/>
                      <a:pt x="1094" y="1142"/>
                    </a:cubicBezTo>
                    <a:cubicBezTo>
                      <a:pt x="1130" y="1170"/>
                      <a:pt x="1146" y="1189"/>
                      <a:pt x="1146" y="1214"/>
                    </a:cubicBezTo>
                    <a:cubicBezTo>
                      <a:pt x="1146" y="1229"/>
                      <a:pt x="1145" y="1278"/>
                      <a:pt x="1144" y="1316"/>
                    </a:cubicBezTo>
                    <a:cubicBezTo>
                      <a:pt x="1188" y="1289"/>
                      <a:pt x="1234" y="1255"/>
                      <a:pt x="1243" y="1228"/>
                    </a:cubicBezTo>
                    <a:cubicBezTo>
                      <a:pt x="1256" y="1191"/>
                      <a:pt x="1296" y="1139"/>
                      <a:pt x="1300" y="1106"/>
                    </a:cubicBezTo>
                    <a:cubicBezTo>
                      <a:pt x="1304" y="1073"/>
                      <a:pt x="1313" y="995"/>
                      <a:pt x="1339" y="995"/>
                    </a:cubicBezTo>
                    <a:cubicBezTo>
                      <a:pt x="1365" y="995"/>
                      <a:pt x="1392" y="1002"/>
                      <a:pt x="1409" y="1021"/>
                    </a:cubicBezTo>
                    <a:cubicBezTo>
                      <a:pt x="1427" y="1039"/>
                      <a:pt x="1440" y="1043"/>
                      <a:pt x="1470" y="1039"/>
                    </a:cubicBezTo>
                    <a:cubicBezTo>
                      <a:pt x="1501" y="1036"/>
                      <a:pt x="1492" y="1024"/>
                      <a:pt x="1515" y="1039"/>
                    </a:cubicBezTo>
                    <a:cubicBezTo>
                      <a:pt x="1537" y="1055"/>
                      <a:pt x="1544" y="1048"/>
                      <a:pt x="1552" y="1039"/>
                    </a:cubicBezTo>
                    <a:cubicBezTo>
                      <a:pt x="1560" y="1031"/>
                      <a:pt x="1580" y="1010"/>
                      <a:pt x="1595" y="1021"/>
                    </a:cubicBezTo>
                    <a:cubicBezTo>
                      <a:pt x="1610" y="1032"/>
                      <a:pt x="1639" y="1043"/>
                      <a:pt x="1647" y="1017"/>
                    </a:cubicBezTo>
                    <a:cubicBezTo>
                      <a:pt x="1655" y="991"/>
                      <a:pt x="1672" y="975"/>
                      <a:pt x="1649" y="960"/>
                    </a:cubicBezTo>
                    <a:cubicBezTo>
                      <a:pt x="1626" y="945"/>
                      <a:pt x="1587" y="936"/>
                      <a:pt x="1587" y="911"/>
                    </a:cubicBezTo>
                    <a:cubicBezTo>
                      <a:pt x="1587" y="886"/>
                      <a:pt x="1585" y="853"/>
                      <a:pt x="1613" y="854"/>
                    </a:cubicBezTo>
                    <a:cubicBezTo>
                      <a:pt x="1641" y="856"/>
                      <a:pt x="1657" y="863"/>
                      <a:pt x="1693" y="846"/>
                    </a:cubicBezTo>
                    <a:cubicBezTo>
                      <a:pt x="1729" y="829"/>
                      <a:pt x="1752" y="842"/>
                      <a:pt x="1773" y="802"/>
                    </a:cubicBezTo>
                    <a:cubicBezTo>
                      <a:pt x="1795" y="761"/>
                      <a:pt x="1777" y="722"/>
                      <a:pt x="1811" y="714"/>
                    </a:cubicBezTo>
                    <a:cubicBezTo>
                      <a:pt x="1845" y="706"/>
                      <a:pt x="1890" y="693"/>
                      <a:pt x="1881" y="667"/>
                    </a:cubicBezTo>
                    <a:cubicBezTo>
                      <a:pt x="1873" y="640"/>
                      <a:pt x="1859" y="604"/>
                      <a:pt x="1862" y="588"/>
                    </a:cubicBezTo>
                    <a:cubicBezTo>
                      <a:pt x="1865" y="571"/>
                      <a:pt x="1883" y="522"/>
                      <a:pt x="1922" y="546"/>
                    </a:cubicBezTo>
                    <a:cubicBezTo>
                      <a:pt x="1962" y="569"/>
                      <a:pt x="1937" y="586"/>
                      <a:pt x="1978" y="596"/>
                    </a:cubicBezTo>
                    <a:cubicBezTo>
                      <a:pt x="2019" y="606"/>
                      <a:pt x="1998" y="572"/>
                      <a:pt x="2034" y="553"/>
                    </a:cubicBezTo>
                    <a:cubicBezTo>
                      <a:pt x="2070" y="533"/>
                      <a:pt x="2127" y="526"/>
                      <a:pt x="2127" y="489"/>
                    </a:cubicBezTo>
                    <a:cubicBezTo>
                      <a:pt x="2127" y="451"/>
                      <a:pt x="2122" y="414"/>
                      <a:pt x="2114" y="376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2375" y="68"/>
                <a:ext cx="2536" cy="2030"/>
              </a:xfrm>
              <a:custGeom>
                <a:avLst/>
                <a:gdLst>
                  <a:gd name="T0" fmla="*/ 318 w 5477"/>
                  <a:gd name="T1" fmla="*/ 3541 h 4382"/>
                  <a:gd name="T2" fmla="*/ 498 w 5477"/>
                  <a:gd name="T3" fmla="*/ 3760 h 4382"/>
                  <a:gd name="T4" fmla="*/ 1096 w 5477"/>
                  <a:gd name="T5" fmla="*/ 4000 h 4382"/>
                  <a:gd name="T6" fmla="*/ 1349 w 5477"/>
                  <a:gd name="T7" fmla="*/ 4245 h 4382"/>
                  <a:gd name="T8" fmla="*/ 1817 w 5477"/>
                  <a:gd name="T9" fmla="*/ 4278 h 4382"/>
                  <a:gd name="T10" fmla="*/ 2000 w 5477"/>
                  <a:gd name="T11" fmla="*/ 3871 h 4382"/>
                  <a:gd name="T12" fmla="*/ 2166 w 5477"/>
                  <a:gd name="T13" fmla="*/ 4182 h 4382"/>
                  <a:gd name="T14" fmla="*/ 2516 w 5477"/>
                  <a:gd name="T15" fmla="*/ 4204 h 4382"/>
                  <a:gd name="T16" fmla="*/ 2765 w 5477"/>
                  <a:gd name="T17" fmla="*/ 3860 h 4382"/>
                  <a:gd name="T18" fmla="*/ 3057 w 5477"/>
                  <a:gd name="T19" fmla="*/ 3737 h 4382"/>
                  <a:gd name="T20" fmla="*/ 3385 w 5477"/>
                  <a:gd name="T21" fmla="*/ 3504 h 4382"/>
                  <a:gd name="T22" fmla="*/ 3547 w 5477"/>
                  <a:gd name="T23" fmla="*/ 3352 h 4382"/>
                  <a:gd name="T24" fmla="*/ 3625 w 5477"/>
                  <a:gd name="T25" fmla="*/ 3059 h 4382"/>
                  <a:gd name="T26" fmla="*/ 4005 w 5477"/>
                  <a:gd name="T27" fmla="*/ 3029 h 4382"/>
                  <a:gd name="T28" fmla="*/ 4237 w 5477"/>
                  <a:gd name="T29" fmla="*/ 2837 h 4382"/>
                  <a:gd name="T30" fmla="*/ 4477 w 5477"/>
                  <a:gd name="T31" fmla="*/ 3129 h 4382"/>
                  <a:gd name="T32" fmla="*/ 4647 w 5477"/>
                  <a:gd name="T33" fmla="*/ 2942 h 4382"/>
                  <a:gd name="T34" fmla="*/ 4802 w 5477"/>
                  <a:gd name="T35" fmla="*/ 2970 h 4382"/>
                  <a:gd name="T36" fmla="*/ 5062 w 5477"/>
                  <a:gd name="T37" fmla="*/ 2725 h 4382"/>
                  <a:gd name="T38" fmla="*/ 5344 w 5477"/>
                  <a:gd name="T39" fmla="*/ 2614 h 4382"/>
                  <a:gd name="T40" fmla="*/ 5397 w 5477"/>
                  <a:gd name="T41" fmla="*/ 2338 h 4382"/>
                  <a:gd name="T42" fmla="*/ 5110 w 5477"/>
                  <a:gd name="T43" fmla="*/ 2236 h 4382"/>
                  <a:gd name="T44" fmla="*/ 4988 w 5477"/>
                  <a:gd name="T45" fmla="*/ 1940 h 4382"/>
                  <a:gd name="T46" fmla="*/ 5106 w 5477"/>
                  <a:gd name="T47" fmla="*/ 1890 h 4382"/>
                  <a:gd name="T48" fmla="*/ 5222 w 5477"/>
                  <a:gd name="T49" fmla="*/ 1638 h 4382"/>
                  <a:gd name="T50" fmla="*/ 4988 w 5477"/>
                  <a:gd name="T51" fmla="*/ 1508 h 4382"/>
                  <a:gd name="T52" fmla="*/ 5270 w 5477"/>
                  <a:gd name="T53" fmla="*/ 1172 h 4382"/>
                  <a:gd name="T54" fmla="*/ 5370 w 5477"/>
                  <a:gd name="T55" fmla="*/ 932 h 4382"/>
                  <a:gd name="T56" fmla="*/ 5418 w 5477"/>
                  <a:gd name="T57" fmla="*/ 437 h 4382"/>
                  <a:gd name="T58" fmla="*/ 4861 w 5477"/>
                  <a:gd name="T59" fmla="*/ 466 h 4382"/>
                  <a:gd name="T60" fmla="*/ 4619 w 5477"/>
                  <a:gd name="T61" fmla="*/ 233 h 4382"/>
                  <a:gd name="T62" fmla="*/ 4445 w 5477"/>
                  <a:gd name="T63" fmla="*/ 0 h 4382"/>
                  <a:gd name="T64" fmla="*/ 4370 w 5477"/>
                  <a:gd name="T65" fmla="*/ 226 h 4382"/>
                  <a:gd name="T66" fmla="*/ 4303 w 5477"/>
                  <a:gd name="T67" fmla="*/ 541 h 4382"/>
                  <a:gd name="T68" fmla="*/ 4239 w 5477"/>
                  <a:gd name="T69" fmla="*/ 747 h 4382"/>
                  <a:gd name="T70" fmla="*/ 4144 w 5477"/>
                  <a:gd name="T71" fmla="*/ 957 h 4382"/>
                  <a:gd name="T72" fmla="*/ 3764 w 5477"/>
                  <a:gd name="T73" fmla="*/ 1100 h 4382"/>
                  <a:gd name="T74" fmla="*/ 3630 w 5477"/>
                  <a:gd name="T75" fmla="*/ 1506 h 4382"/>
                  <a:gd name="T76" fmla="*/ 3970 w 5477"/>
                  <a:gd name="T77" fmla="*/ 1564 h 4382"/>
                  <a:gd name="T78" fmla="*/ 4314 w 5477"/>
                  <a:gd name="T79" fmla="*/ 1498 h 4382"/>
                  <a:gd name="T80" fmla="*/ 4429 w 5477"/>
                  <a:gd name="T81" fmla="*/ 1778 h 4382"/>
                  <a:gd name="T82" fmla="*/ 4108 w 5477"/>
                  <a:gd name="T83" fmla="*/ 1831 h 4382"/>
                  <a:gd name="T84" fmla="*/ 3843 w 5477"/>
                  <a:gd name="T85" fmla="*/ 2098 h 4382"/>
                  <a:gd name="T86" fmla="*/ 3361 w 5477"/>
                  <a:gd name="T87" fmla="*/ 2387 h 4382"/>
                  <a:gd name="T88" fmla="*/ 2945 w 5477"/>
                  <a:gd name="T89" fmla="*/ 2498 h 4382"/>
                  <a:gd name="T90" fmla="*/ 2883 w 5477"/>
                  <a:gd name="T91" fmla="*/ 2807 h 4382"/>
                  <a:gd name="T92" fmla="*/ 2381 w 5477"/>
                  <a:gd name="T93" fmla="*/ 3068 h 4382"/>
                  <a:gd name="T94" fmla="*/ 1756 w 5477"/>
                  <a:gd name="T95" fmla="*/ 3241 h 4382"/>
                  <a:gd name="T96" fmla="*/ 1372 w 5477"/>
                  <a:gd name="T97" fmla="*/ 3280 h 4382"/>
                  <a:gd name="T98" fmla="*/ 753 w 5477"/>
                  <a:gd name="T99" fmla="*/ 3085 h 4382"/>
                  <a:gd name="T100" fmla="*/ 137 w 5477"/>
                  <a:gd name="T101" fmla="*/ 3043 h 4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477" h="4382">
                    <a:moveTo>
                      <a:pt x="26" y="3270"/>
                    </a:moveTo>
                    <a:cubicBezTo>
                      <a:pt x="0" y="3300"/>
                      <a:pt x="21" y="3322"/>
                      <a:pt x="21" y="3356"/>
                    </a:cubicBezTo>
                    <a:cubicBezTo>
                      <a:pt x="21" y="3389"/>
                      <a:pt x="61" y="3422"/>
                      <a:pt x="78" y="3459"/>
                    </a:cubicBezTo>
                    <a:cubicBezTo>
                      <a:pt x="96" y="3496"/>
                      <a:pt x="135" y="3519"/>
                      <a:pt x="187" y="3570"/>
                    </a:cubicBezTo>
                    <a:cubicBezTo>
                      <a:pt x="240" y="3622"/>
                      <a:pt x="292" y="3574"/>
                      <a:pt x="318" y="3541"/>
                    </a:cubicBezTo>
                    <a:cubicBezTo>
                      <a:pt x="345" y="3507"/>
                      <a:pt x="349" y="3500"/>
                      <a:pt x="375" y="3493"/>
                    </a:cubicBezTo>
                    <a:cubicBezTo>
                      <a:pt x="401" y="3485"/>
                      <a:pt x="546" y="3485"/>
                      <a:pt x="607" y="3507"/>
                    </a:cubicBezTo>
                    <a:cubicBezTo>
                      <a:pt x="668" y="3530"/>
                      <a:pt x="659" y="3567"/>
                      <a:pt x="655" y="3608"/>
                    </a:cubicBezTo>
                    <a:cubicBezTo>
                      <a:pt x="650" y="3648"/>
                      <a:pt x="607" y="3656"/>
                      <a:pt x="572" y="3667"/>
                    </a:cubicBezTo>
                    <a:cubicBezTo>
                      <a:pt x="537" y="3678"/>
                      <a:pt x="502" y="3741"/>
                      <a:pt x="498" y="3760"/>
                    </a:cubicBezTo>
                    <a:cubicBezTo>
                      <a:pt x="493" y="3778"/>
                      <a:pt x="581" y="3789"/>
                      <a:pt x="616" y="3826"/>
                    </a:cubicBezTo>
                    <a:cubicBezTo>
                      <a:pt x="650" y="3863"/>
                      <a:pt x="672" y="3848"/>
                      <a:pt x="720" y="3848"/>
                    </a:cubicBezTo>
                    <a:cubicBezTo>
                      <a:pt x="768" y="3848"/>
                      <a:pt x="733" y="3926"/>
                      <a:pt x="764" y="3963"/>
                    </a:cubicBezTo>
                    <a:cubicBezTo>
                      <a:pt x="795" y="4000"/>
                      <a:pt x="830" y="3982"/>
                      <a:pt x="891" y="4012"/>
                    </a:cubicBezTo>
                    <a:cubicBezTo>
                      <a:pt x="952" y="4041"/>
                      <a:pt x="1026" y="4015"/>
                      <a:pt x="1096" y="4000"/>
                    </a:cubicBezTo>
                    <a:cubicBezTo>
                      <a:pt x="1166" y="3986"/>
                      <a:pt x="1231" y="3904"/>
                      <a:pt x="1271" y="3871"/>
                    </a:cubicBezTo>
                    <a:cubicBezTo>
                      <a:pt x="1310" y="3837"/>
                      <a:pt x="1393" y="3874"/>
                      <a:pt x="1437" y="3904"/>
                    </a:cubicBezTo>
                    <a:cubicBezTo>
                      <a:pt x="1480" y="3934"/>
                      <a:pt x="1480" y="3974"/>
                      <a:pt x="1476" y="4034"/>
                    </a:cubicBezTo>
                    <a:cubicBezTo>
                      <a:pt x="1472" y="4093"/>
                      <a:pt x="1428" y="4119"/>
                      <a:pt x="1380" y="4134"/>
                    </a:cubicBezTo>
                    <a:cubicBezTo>
                      <a:pt x="1332" y="4149"/>
                      <a:pt x="1362" y="4201"/>
                      <a:pt x="1349" y="4245"/>
                    </a:cubicBezTo>
                    <a:cubicBezTo>
                      <a:pt x="1336" y="4290"/>
                      <a:pt x="1380" y="4293"/>
                      <a:pt x="1419" y="4323"/>
                    </a:cubicBezTo>
                    <a:cubicBezTo>
                      <a:pt x="1459" y="4353"/>
                      <a:pt x="1459" y="4382"/>
                      <a:pt x="1502" y="4375"/>
                    </a:cubicBezTo>
                    <a:cubicBezTo>
                      <a:pt x="1546" y="4367"/>
                      <a:pt x="1528" y="4330"/>
                      <a:pt x="1581" y="4345"/>
                    </a:cubicBezTo>
                    <a:cubicBezTo>
                      <a:pt x="1633" y="4360"/>
                      <a:pt x="1690" y="4315"/>
                      <a:pt x="1708" y="4282"/>
                    </a:cubicBezTo>
                    <a:cubicBezTo>
                      <a:pt x="1725" y="4249"/>
                      <a:pt x="1764" y="4282"/>
                      <a:pt x="1817" y="4278"/>
                    </a:cubicBezTo>
                    <a:cubicBezTo>
                      <a:pt x="1869" y="4275"/>
                      <a:pt x="1852" y="4208"/>
                      <a:pt x="1830" y="4197"/>
                    </a:cubicBezTo>
                    <a:cubicBezTo>
                      <a:pt x="1808" y="4186"/>
                      <a:pt x="1830" y="4138"/>
                      <a:pt x="1856" y="4112"/>
                    </a:cubicBezTo>
                    <a:cubicBezTo>
                      <a:pt x="1882" y="4086"/>
                      <a:pt x="1860" y="4037"/>
                      <a:pt x="1856" y="4004"/>
                    </a:cubicBezTo>
                    <a:cubicBezTo>
                      <a:pt x="1852" y="3971"/>
                      <a:pt x="1887" y="3960"/>
                      <a:pt x="1913" y="3923"/>
                    </a:cubicBezTo>
                    <a:cubicBezTo>
                      <a:pt x="1939" y="3886"/>
                      <a:pt x="1974" y="3889"/>
                      <a:pt x="2000" y="3871"/>
                    </a:cubicBezTo>
                    <a:cubicBezTo>
                      <a:pt x="2026" y="3852"/>
                      <a:pt x="2044" y="3889"/>
                      <a:pt x="2061" y="3904"/>
                    </a:cubicBezTo>
                    <a:cubicBezTo>
                      <a:pt x="2079" y="3919"/>
                      <a:pt x="2101" y="3949"/>
                      <a:pt x="2088" y="3978"/>
                    </a:cubicBezTo>
                    <a:cubicBezTo>
                      <a:pt x="2075" y="4008"/>
                      <a:pt x="2048" y="4023"/>
                      <a:pt x="2022" y="4049"/>
                    </a:cubicBezTo>
                    <a:cubicBezTo>
                      <a:pt x="1996" y="4075"/>
                      <a:pt x="2000" y="4134"/>
                      <a:pt x="2040" y="4160"/>
                    </a:cubicBezTo>
                    <a:cubicBezTo>
                      <a:pt x="2079" y="4186"/>
                      <a:pt x="2092" y="4160"/>
                      <a:pt x="2166" y="4182"/>
                    </a:cubicBezTo>
                    <a:cubicBezTo>
                      <a:pt x="2240" y="4204"/>
                      <a:pt x="2223" y="4252"/>
                      <a:pt x="2249" y="4252"/>
                    </a:cubicBezTo>
                    <a:cubicBezTo>
                      <a:pt x="2275" y="4252"/>
                      <a:pt x="2323" y="4264"/>
                      <a:pt x="2341" y="4241"/>
                    </a:cubicBezTo>
                    <a:cubicBezTo>
                      <a:pt x="2358" y="4219"/>
                      <a:pt x="2389" y="4252"/>
                      <a:pt x="2415" y="4278"/>
                    </a:cubicBezTo>
                    <a:cubicBezTo>
                      <a:pt x="2441" y="4304"/>
                      <a:pt x="2463" y="4256"/>
                      <a:pt x="2494" y="4256"/>
                    </a:cubicBezTo>
                    <a:cubicBezTo>
                      <a:pt x="2524" y="4256"/>
                      <a:pt x="2516" y="4241"/>
                      <a:pt x="2516" y="4204"/>
                    </a:cubicBezTo>
                    <a:cubicBezTo>
                      <a:pt x="2516" y="4167"/>
                      <a:pt x="2546" y="4156"/>
                      <a:pt x="2564" y="4130"/>
                    </a:cubicBezTo>
                    <a:cubicBezTo>
                      <a:pt x="2581" y="4104"/>
                      <a:pt x="2616" y="4082"/>
                      <a:pt x="2629" y="4052"/>
                    </a:cubicBezTo>
                    <a:cubicBezTo>
                      <a:pt x="2642" y="4023"/>
                      <a:pt x="2629" y="4023"/>
                      <a:pt x="2699" y="4015"/>
                    </a:cubicBezTo>
                    <a:cubicBezTo>
                      <a:pt x="2769" y="4008"/>
                      <a:pt x="2712" y="3960"/>
                      <a:pt x="2708" y="3923"/>
                    </a:cubicBezTo>
                    <a:cubicBezTo>
                      <a:pt x="2704" y="3886"/>
                      <a:pt x="2738" y="3882"/>
                      <a:pt x="2765" y="3860"/>
                    </a:cubicBezTo>
                    <a:cubicBezTo>
                      <a:pt x="2791" y="3837"/>
                      <a:pt x="2782" y="3823"/>
                      <a:pt x="2782" y="3797"/>
                    </a:cubicBezTo>
                    <a:cubicBezTo>
                      <a:pt x="2782" y="3771"/>
                      <a:pt x="2839" y="3811"/>
                      <a:pt x="2861" y="3826"/>
                    </a:cubicBezTo>
                    <a:cubicBezTo>
                      <a:pt x="2883" y="3841"/>
                      <a:pt x="2904" y="3830"/>
                      <a:pt x="2939" y="3774"/>
                    </a:cubicBezTo>
                    <a:cubicBezTo>
                      <a:pt x="2974" y="3719"/>
                      <a:pt x="2974" y="3774"/>
                      <a:pt x="3018" y="3793"/>
                    </a:cubicBezTo>
                    <a:cubicBezTo>
                      <a:pt x="3062" y="3811"/>
                      <a:pt x="3057" y="3774"/>
                      <a:pt x="3057" y="3737"/>
                    </a:cubicBezTo>
                    <a:cubicBezTo>
                      <a:pt x="3057" y="3700"/>
                      <a:pt x="3097" y="3726"/>
                      <a:pt x="3110" y="3734"/>
                    </a:cubicBezTo>
                    <a:cubicBezTo>
                      <a:pt x="3123" y="3741"/>
                      <a:pt x="3153" y="3722"/>
                      <a:pt x="3162" y="3697"/>
                    </a:cubicBezTo>
                    <a:cubicBezTo>
                      <a:pt x="3171" y="3671"/>
                      <a:pt x="3197" y="3589"/>
                      <a:pt x="3215" y="3563"/>
                    </a:cubicBezTo>
                    <a:cubicBezTo>
                      <a:pt x="3232" y="3537"/>
                      <a:pt x="3284" y="3548"/>
                      <a:pt x="3319" y="3563"/>
                    </a:cubicBezTo>
                    <a:cubicBezTo>
                      <a:pt x="3354" y="3578"/>
                      <a:pt x="3372" y="3530"/>
                      <a:pt x="3385" y="3504"/>
                    </a:cubicBezTo>
                    <a:cubicBezTo>
                      <a:pt x="3398" y="3478"/>
                      <a:pt x="3420" y="3500"/>
                      <a:pt x="3442" y="3519"/>
                    </a:cubicBezTo>
                    <a:cubicBezTo>
                      <a:pt x="3464" y="3537"/>
                      <a:pt x="3499" y="3515"/>
                      <a:pt x="3503" y="3489"/>
                    </a:cubicBezTo>
                    <a:cubicBezTo>
                      <a:pt x="3507" y="3463"/>
                      <a:pt x="3542" y="3478"/>
                      <a:pt x="3577" y="3470"/>
                    </a:cubicBezTo>
                    <a:cubicBezTo>
                      <a:pt x="3612" y="3463"/>
                      <a:pt x="3590" y="3411"/>
                      <a:pt x="3595" y="3396"/>
                    </a:cubicBezTo>
                    <a:cubicBezTo>
                      <a:pt x="3599" y="3381"/>
                      <a:pt x="3564" y="3381"/>
                      <a:pt x="3547" y="3352"/>
                    </a:cubicBezTo>
                    <a:cubicBezTo>
                      <a:pt x="3529" y="3322"/>
                      <a:pt x="3516" y="3311"/>
                      <a:pt x="3538" y="3300"/>
                    </a:cubicBezTo>
                    <a:cubicBezTo>
                      <a:pt x="3560" y="3289"/>
                      <a:pt x="3533" y="3270"/>
                      <a:pt x="3538" y="3233"/>
                    </a:cubicBezTo>
                    <a:cubicBezTo>
                      <a:pt x="3542" y="3196"/>
                      <a:pt x="3538" y="3189"/>
                      <a:pt x="3555" y="3185"/>
                    </a:cubicBezTo>
                    <a:cubicBezTo>
                      <a:pt x="3573" y="3181"/>
                      <a:pt x="3590" y="3159"/>
                      <a:pt x="3590" y="3129"/>
                    </a:cubicBezTo>
                    <a:cubicBezTo>
                      <a:pt x="3590" y="3100"/>
                      <a:pt x="3595" y="3089"/>
                      <a:pt x="3625" y="3059"/>
                    </a:cubicBezTo>
                    <a:cubicBezTo>
                      <a:pt x="3656" y="3029"/>
                      <a:pt x="3678" y="3026"/>
                      <a:pt x="3708" y="3048"/>
                    </a:cubicBezTo>
                    <a:cubicBezTo>
                      <a:pt x="3739" y="3070"/>
                      <a:pt x="3699" y="3129"/>
                      <a:pt x="3739" y="3166"/>
                    </a:cubicBezTo>
                    <a:cubicBezTo>
                      <a:pt x="3778" y="3204"/>
                      <a:pt x="3826" y="3118"/>
                      <a:pt x="3857" y="3085"/>
                    </a:cubicBezTo>
                    <a:cubicBezTo>
                      <a:pt x="3887" y="3052"/>
                      <a:pt x="3909" y="3048"/>
                      <a:pt x="3935" y="3070"/>
                    </a:cubicBezTo>
                    <a:cubicBezTo>
                      <a:pt x="3962" y="3092"/>
                      <a:pt x="3979" y="3066"/>
                      <a:pt x="4005" y="3029"/>
                    </a:cubicBezTo>
                    <a:cubicBezTo>
                      <a:pt x="4031" y="2992"/>
                      <a:pt x="4058" y="3018"/>
                      <a:pt x="4084" y="3033"/>
                    </a:cubicBezTo>
                    <a:cubicBezTo>
                      <a:pt x="4110" y="3048"/>
                      <a:pt x="4123" y="3018"/>
                      <a:pt x="4119" y="2996"/>
                    </a:cubicBezTo>
                    <a:cubicBezTo>
                      <a:pt x="4114" y="2974"/>
                      <a:pt x="4097" y="2959"/>
                      <a:pt x="4093" y="2929"/>
                    </a:cubicBezTo>
                    <a:cubicBezTo>
                      <a:pt x="4088" y="2900"/>
                      <a:pt x="4119" y="2885"/>
                      <a:pt x="4184" y="2870"/>
                    </a:cubicBezTo>
                    <a:cubicBezTo>
                      <a:pt x="4250" y="2855"/>
                      <a:pt x="4184" y="2870"/>
                      <a:pt x="4237" y="2837"/>
                    </a:cubicBezTo>
                    <a:cubicBezTo>
                      <a:pt x="4289" y="2803"/>
                      <a:pt x="4311" y="2855"/>
                      <a:pt x="4311" y="2855"/>
                    </a:cubicBezTo>
                    <a:cubicBezTo>
                      <a:pt x="4311" y="2855"/>
                      <a:pt x="4350" y="2914"/>
                      <a:pt x="4377" y="2929"/>
                    </a:cubicBezTo>
                    <a:cubicBezTo>
                      <a:pt x="4403" y="2944"/>
                      <a:pt x="4394" y="2959"/>
                      <a:pt x="4394" y="2992"/>
                    </a:cubicBezTo>
                    <a:cubicBezTo>
                      <a:pt x="4394" y="3026"/>
                      <a:pt x="4394" y="3037"/>
                      <a:pt x="4425" y="3052"/>
                    </a:cubicBezTo>
                    <a:cubicBezTo>
                      <a:pt x="4455" y="3066"/>
                      <a:pt x="4442" y="3103"/>
                      <a:pt x="4477" y="3129"/>
                    </a:cubicBezTo>
                    <a:cubicBezTo>
                      <a:pt x="4512" y="3155"/>
                      <a:pt x="4543" y="3129"/>
                      <a:pt x="4582" y="3129"/>
                    </a:cubicBezTo>
                    <a:cubicBezTo>
                      <a:pt x="4599" y="3129"/>
                      <a:pt x="4627" y="3126"/>
                      <a:pt x="4652" y="3122"/>
                    </a:cubicBezTo>
                    <a:cubicBezTo>
                      <a:pt x="4659" y="3111"/>
                      <a:pt x="4668" y="3101"/>
                      <a:pt x="4676" y="3092"/>
                    </a:cubicBezTo>
                    <a:cubicBezTo>
                      <a:pt x="4698" y="3068"/>
                      <a:pt x="4687" y="3053"/>
                      <a:pt x="4663" y="3020"/>
                    </a:cubicBezTo>
                    <a:cubicBezTo>
                      <a:pt x="4639" y="2987"/>
                      <a:pt x="4647" y="2959"/>
                      <a:pt x="4647" y="2942"/>
                    </a:cubicBezTo>
                    <a:cubicBezTo>
                      <a:pt x="4647" y="2926"/>
                      <a:pt x="4656" y="2916"/>
                      <a:pt x="4630" y="2903"/>
                    </a:cubicBezTo>
                    <a:cubicBezTo>
                      <a:pt x="4604" y="2890"/>
                      <a:pt x="4628" y="2870"/>
                      <a:pt x="4634" y="2855"/>
                    </a:cubicBezTo>
                    <a:cubicBezTo>
                      <a:pt x="4641" y="2840"/>
                      <a:pt x="4658" y="2822"/>
                      <a:pt x="4676" y="2848"/>
                    </a:cubicBezTo>
                    <a:cubicBezTo>
                      <a:pt x="4693" y="2874"/>
                      <a:pt x="4717" y="2863"/>
                      <a:pt x="4748" y="2892"/>
                    </a:cubicBezTo>
                    <a:cubicBezTo>
                      <a:pt x="4778" y="2922"/>
                      <a:pt x="4776" y="2933"/>
                      <a:pt x="4802" y="2970"/>
                    </a:cubicBezTo>
                    <a:cubicBezTo>
                      <a:pt x="4829" y="3007"/>
                      <a:pt x="4853" y="2933"/>
                      <a:pt x="4859" y="2907"/>
                    </a:cubicBezTo>
                    <a:cubicBezTo>
                      <a:pt x="4866" y="2881"/>
                      <a:pt x="4907" y="2851"/>
                      <a:pt x="4925" y="2831"/>
                    </a:cubicBezTo>
                    <a:cubicBezTo>
                      <a:pt x="4942" y="2811"/>
                      <a:pt x="4953" y="2814"/>
                      <a:pt x="4982" y="2801"/>
                    </a:cubicBezTo>
                    <a:cubicBezTo>
                      <a:pt x="5010" y="2788"/>
                      <a:pt x="5019" y="2766"/>
                      <a:pt x="5023" y="2742"/>
                    </a:cubicBezTo>
                    <a:cubicBezTo>
                      <a:pt x="5027" y="2718"/>
                      <a:pt x="5043" y="2725"/>
                      <a:pt x="5062" y="2725"/>
                    </a:cubicBezTo>
                    <a:cubicBezTo>
                      <a:pt x="5082" y="2725"/>
                      <a:pt x="5106" y="2735"/>
                      <a:pt x="5126" y="2703"/>
                    </a:cubicBezTo>
                    <a:cubicBezTo>
                      <a:pt x="5145" y="2672"/>
                      <a:pt x="5167" y="2711"/>
                      <a:pt x="5209" y="2714"/>
                    </a:cubicBezTo>
                    <a:cubicBezTo>
                      <a:pt x="5250" y="2718"/>
                      <a:pt x="5231" y="2631"/>
                      <a:pt x="5237" y="2614"/>
                    </a:cubicBezTo>
                    <a:cubicBezTo>
                      <a:pt x="5244" y="2598"/>
                      <a:pt x="5272" y="2614"/>
                      <a:pt x="5287" y="2623"/>
                    </a:cubicBezTo>
                    <a:cubicBezTo>
                      <a:pt x="5303" y="2633"/>
                      <a:pt x="5322" y="2620"/>
                      <a:pt x="5344" y="2614"/>
                    </a:cubicBezTo>
                    <a:cubicBezTo>
                      <a:pt x="5366" y="2609"/>
                      <a:pt x="5386" y="2590"/>
                      <a:pt x="5386" y="2559"/>
                    </a:cubicBezTo>
                    <a:cubicBezTo>
                      <a:pt x="5386" y="2527"/>
                      <a:pt x="5407" y="2536"/>
                      <a:pt x="5442" y="2514"/>
                    </a:cubicBezTo>
                    <a:cubicBezTo>
                      <a:pt x="5477" y="2492"/>
                      <a:pt x="5464" y="2468"/>
                      <a:pt x="5460" y="2444"/>
                    </a:cubicBezTo>
                    <a:cubicBezTo>
                      <a:pt x="5455" y="2420"/>
                      <a:pt x="5427" y="2440"/>
                      <a:pt x="5407" y="2431"/>
                    </a:cubicBezTo>
                    <a:cubicBezTo>
                      <a:pt x="5388" y="2422"/>
                      <a:pt x="5410" y="2368"/>
                      <a:pt x="5397" y="2338"/>
                    </a:cubicBezTo>
                    <a:cubicBezTo>
                      <a:pt x="5383" y="2308"/>
                      <a:pt x="5357" y="2303"/>
                      <a:pt x="5353" y="2268"/>
                    </a:cubicBezTo>
                    <a:cubicBezTo>
                      <a:pt x="5348" y="2232"/>
                      <a:pt x="5296" y="2223"/>
                      <a:pt x="5289" y="2194"/>
                    </a:cubicBezTo>
                    <a:cubicBezTo>
                      <a:pt x="5283" y="2164"/>
                      <a:pt x="5248" y="2194"/>
                      <a:pt x="5237" y="2216"/>
                    </a:cubicBezTo>
                    <a:cubicBezTo>
                      <a:pt x="5226" y="2238"/>
                      <a:pt x="5191" y="2245"/>
                      <a:pt x="5156" y="2270"/>
                    </a:cubicBezTo>
                    <a:cubicBezTo>
                      <a:pt x="5121" y="2294"/>
                      <a:pt x="5117" y="2270"/>
                      <a:pt x="5110" y="2236"/>
                    </a:cubicBezTo>
                    <a:cubicBezTo>
                      <a:pt x="5104" y="2203"/>
                      <a:pt x="5075" y="2199"/>
                      <a:pt x="5065" y="2179"/>
                    </a:cubicBezTo>
                    <a:cubicBezTo>
                      <a:pt x="5054" y="2158"/>
                      <a:pt x="5043" y="2149"/>
                      <a:pt x="5032" y="2121"/>
                    </a:cubicBezTo>
                    <a:cubicBezTo>
                      <a:pt x="5021" y="2093"/>
                      <a:pt x="5060" y="2042"/>
                      <a:pt x="5062" y="2017"/>
                    </a:cubicBezTo>
                    <a:cubicBezTo>
                      <a:pt x="5065" y="1993"/>
                      <a:pt x="5043" y="1990"/>
                      <a:pt x="5019" y="1979"/>
                    </a:cubicBezTo>
                    <a:cubicBezTo>
                      <a:pt x="4995" y="1967"/>
                      <a:pt x="4992" y="1967"/>
                      <a:pt x="4988" y="1940"/>
                    </a:cubicBezTo>
                    <a:cubicBezTo>
                      <a:pt x="4984" y="1912"/>
                      <a:pt x="4955" y="1938"/>
                      <a:pt x="4920" y="1927"/>
                    </a:cubicBezTo>
                    <a:cubicBezTo>
                      <a:pt x="4885" y="1916"/>
                      <a:pt x="4940" y="1862"/>
                      <a:pt x="4949" y="1847"/>
                    </a:cubicBezTo>
                    <a:cubicBezTo>
                      <a:pt x="4958" y="1832"/>
                      <a:pt x="4975" y="1858"/>
                      <a:pt x="5001" y="1871"/>
                    </a:cubicBezTo>
                    <a:cubicBezTo>
                      <a:pt x="5027" y="1884"/>
                      <a:pt x="5025" y="1877"/>
                      <a:pt x="5045" y="1858"/>
                    </a:cubicBezTo>
                    <a:cubicBezTo>
                      <a:pt x="5065" y="1840"/>
                      <a:pt x="5062" y="1866"/>
                      <a:pt x="5106" y="1890"/>
                    </a:cubicBezTo>
                    <a:cubicBezTo>
                      <a:pt x="5150" y="1914"/>
                      <a:pt x="5132" y="1849"/>
                      <a:pt x="5130" y="1815"/>
                    </a:cubicBezTo>
                    <a:cubicBezTo>
                      <a:pt x="5128" y="1782"/>
                      <a:pt x="5156" y="1790"/>
                      <a:pt x="5172" y="1765"/>
                    </a:cubicBezTo>
                    <a:cubicBezTo>
                      <a:pt x="5187" y="1741"/>
                      <a:pt x="5152" y="1741"/>
                      <a:pt x="5137" y="1727"/>
                    </a:cubicBezTo>
                    <a:cubicBezTo>
                      <a:pt x="5121" y="1712"/>
                      <a:pt x="5132" y="1684"/>
                      <a:pt x="5139" y="1662"/>
                    </a:cubicBezTo>
                    <a:cubicBezTo>
                      <a:pt x="5145" y="1639"/>
                      <a:pt x="5200" y="1645"/>
                      <a:pt x="5222" y="1638"/>
                    </a:cubicBezTo>
                    <a:cubicBezTo>
                      <a:pt x="5244" y="1630"/>
                      <a:pt x="5252" y="1608"/>
                      <a:pt x="5252" y="1591"/>
                    </a:cubicBezTo>
                    <a:cubicBezTo>
                      <a:pt x="5252" y="1575"/>
                      <a:pt x="5246" y="1576"/>
                      <a:pt x="5215" y="1595"/>
                    </a:cubicBezTo>
                    <a:cubicBezTo>
                      <a:pt x="5185" y="1613"/>
                      <a:pt x="5178" y="1602"/>
                      <a:pt x="5130" y="1593"/>
                    </a:cubicBezTo>
                    <a:cubicBezTo>
                      <a:pt x="5082" y="1584"/>
                      <a:pt x="5084" y="1576"/>
                      <a:pt x="5067" y="1562"/>
                    </a:cubicBezTo>
                    <a:cubicBezTo>
                      <a:pt x="5049" y="1547"/>
                      <a:pt x="5006" y="1528"/>
                      <a:pt x="4988" y="1508"/>
                    </a:cubicBezTo>
                    <a:cubicBezTo>
                      <a:pt x="4971" y="1487"/>
                      <a:pt x="4990" y="1445"/>
                      <a:pt x="5014" y="1426"/>
                    </a:cubicBezTo>
                    <a:cubicBezTo>
                      <a:pt x="5038" y="1408"/>
                      <a:pt x="5056" y="1378"/>
                      <a:pt x="5075" y="1347"/>
                    </a:cubicBezTo>
                    <a:cubicBezTo>
                      <a:pt x="5095" y="1315"/>
                      <a:pt x="5145" y="1267"/>
                      <a:pt x="5180" y="1228"/>
                    </a:cubicBezTo>
                    <a:cubicBezTo>
                      <a:pt x="5215" y="1189"/>
                      <a:pt x="5217" y="1161"/>
                      <a:pt x="5244" y="1132"/>
                    </a:cubicBezTo>
                    <a:cubicBezTo>
                      <a:pt x="5270" y="1102"/>
                      <a:pt x="5263" y="1146"/>
                      <a:pt x="5270" y="1172"/>
                    </a:cubicBezTo>
                    <a:cubicBezTo>
                      <a:pt x="5276" y="1198"/>
                      <a:pt x="5298" y="1208"/>
                      <a:pt x="5320" y="1219"/>
                    </a:cubicBezTo>
                    <a:cubicBezTo>
                      <a:pt x="5342" y="1230"/>
                      <a:pt x="5335" y="1172"/>
                      <a:pt x="5320" y="1152"/>
                    </a:cubicBezTo>
                    <a:cubicBezTo>
                      <a:pt x="5305" y="1132"/>
                      <a:pt x="5309" y="1096"/>
                      <a:pt x="5305" y="1067"/>
                    </a:cubicBezTo>
                    <a:cubicBezTo>
                      <a:pt x="5300" y="1037"/>
                      <a:pt x="5320" y="1006"/>
                      <a:pt x="5320" y="982"/>
                    </a:cubicBezTo>
                    <a:cubicBezTo>
                      <a:pt x="5320" y="957"/>
                      <a:pt x="5342" y="950"/>
                      <a:pt x="5370" y="932"/>
                    </a:cubicBezTo>
                    <a:cubicBezTo>
                      <a:pt x="5399" y="913"/>
                      <a:pt x="5388" y="839"/>
                      <a:pt x="5364" y="811"/>
                    </a:cubicBezTo>
                    <a:cubicBezTo>
                      <a:pt x="5340" y="783"/>
                      <a:pt x="5351" y="737"/>
                      <a:pt x="5346" y="694"/>
                    </a:cubicBezTo>
                    <a:cubicBezTo>
                      <a:pt x="5342" y="652"/>
                      <a:pt x="5366" y="605"/>
                      <a:pt x="5379" y="587"/>
                    </a:cubicBezTo>
                    <a:cubicBezTo>
                      <a:pt x="5392" y="568"/>
                      <a:pt x="5407" y="539"/>
                      <a:pt x="5390" y="511"/>
                    </a:cubicBezTo>
                    <a:cubicBezTo>
                      <a:pt x="5372" y="483"/>
                      <a:pt x="5421" y="465"/>
                      <a:pt x="5418" y="437"/>
                    </a:cubicBezTo>
                    <a:cubicBezTo>
                      <a:pt x="5416" y="409"/>
                      <a:pt x="5370" y="400"/>
                      <a:pt x="5329" y="368"/>
                    </a:cubicBezTo>
                    <a:cubicBezTo>
                      <a:pt x="5287" y="337"/>
                      <a:pt x="5314" y="322"/>
                      <a:pt x="5248" y="316"/>
                    </a:cubicBezTo>
                    <a:cubicBezTo>
                      <a:pt x="5182" y="311"/>
                      <a:pt x="5189" y="366"/>
                      <a:pt x="5150" y="405"/>
                    </a:cubicBezTo>
                    <a:cubicBezTo>
                      <a:pt x="5110" y="444"/>
                      <a:pt x="5084" y="427"/>
                      <a:pt x="5032" y="439"/>
                    </a:cubicBezTo>
                    <a:cubicBezTo>
                      <a:pt x="4979" y="450"/>
                      <a:pt x="4914" y="472"/>
                      <a:pt x="4861" y="466"/>
                    </a:cubicBezTo>
                    <a:cubicBezTo>
                      <a:pt x="4809" y="461"/>
                      <a:pt x="4783" y="422"/>
                      <a:pt x="4776" y="389"/>
                    </a:cubicBezTo>
                    <a:cubicBezTo>
                      <a:pt x="4770" y="355"/>
                      <a:pt x="4757" y="316"/>
                      <a:pt x="4757" y="266"/>
                    </a:cubicBezTo>
                    <a:cubicBezTo>
                      <a:pt x="4757" y="216"/>
                      <a:pt x="4743" y="238"/>
                      <a:pt x="4717" y="238"/>
                    </a:cubicBezTo>
                    <a:cubicBezTo>
                      <a:pt x="4691" y="238"/>
                      <a:pt x="4684" y="227"/>
                      <a:pt x="4665" y="199"/>
                    </a:cubicBezTo>
                    <a:cubicBezTo>
                      <a:pt x="4645" y="172"/>
                      <a:pt x="4619" y="199"/>
                      <a:pt x="4619" y="233"/>
                    </a:cubicBezTo>
                    <a:cubicBezTo>
                      <a:pt x="4619" y="266"/>
                      <a:pt x="4599" y="283"/>
                      <a:pt x="4573" y="250"/>
                    </a:cubicBezTo>
                    <a:cubicBezTo>
                      <a:pt x="4547" y="216"/>
                      <a:pt x="4540" y="227"/>
                      <a:pt x="4475" y="216"/>
                    </a:cubicBezTo>
                    <a:cubicBezTo>
                      <a:pt x="4409" y="205"/>
                      <a:pt x="4475" y="149"/>
                      <a:pt x="4508" y="111"/>
                    </a:cubicBezTo>
                    <a:cubicBezTo>
                      <a:pt x="4540" y="72"/>
                      <a:pt x="4514" y="61"/>
                      <a:pt x="4475" y="33"/>
                    </a:cubicBezTo>
                    <a:cubicBezTo>
                      <a:pt x="4464" y="25"/>
                      <a:pt x="4454" y="13"/>
                      <a:pt x="4445" y="0"/>
                    </a:cubicBezTo>
                    <a:cubicBezTo>
                      <a:pt x="4418" y="4"/>
                      <a:pt x="4389" y="5"/>
                      <a:pt x="4375" y="22"/>
                    </a:cubicBezTo>
                    <a:cubicBezTo>
                      <a:pt x="4355" y="44"/>
                      <a:pt x="4301" y="126"/>
                      <a:pt x="4280" y="147"/>
                    </a:cubicBezTo>
                    <a:cubicBezTo>
                      <a:pt x="4259" y="168"/>
                      <a:pt x="4231" y="179"/>
                      <a:pt x="4242" y="201"/>
                    </a:cubicBezTo>
                    <a:cubicBezTo>
                      <a:pt x="4254" y="223"/>
                      <a:pt x="4270" y="241"/>
                      <a:pt x="4291" y="226"/>
                    </a:cubicBezTo>
                    <a:cubicBezTo>
                      <a:pt x="4313" y="211"/>
                      <a:pt x="4360" y="198"/>
                      <a:pt x="4370" y="226"/>
                    </a:cubicBezTo>
                    <a:cubicBezTo>
                      <a:pt x="4380" y="254"/>
                      <a:pt x="4370" y="248"/>
                      <a:pt x="4372" y="269"/>
                    </a:cubicBezTo>
                    <a:cubicBezTo>
                      <a:pt x="4373" y="290"/>
                      <a:pt x="4399" y="291"/>
                      <a:pt x="4408" y="315"/>
                    </a:cubicBezTo>
                    <a:cubicBezTo>
                      <a:pt x="4416" y="338"/>
                      <a:pt x="4409" y="376"/>
                      <a:pt x="4396" y="393"/>
                    </a:cubicBezTo>
                    <a:cubicBezTo>
                      <a:pt x="4383" y="409"/>
                      <a:pt x="4332" y="437"/>
                      <a:pt x="4319" y="465"/>
                    </a:cubicBezTo>
                    <a:cubicBezTo>
                      <a:pt x="4306" y="493"/>
                      <a:pt x="4301" y="528"/>
                      <a:pt x="4303" y="541"/>
                    </a:cubicBezTo>
                    <a:cubicBezTo>
                      <a:pt x="4304" y="555"/>
                      <a:pt x="4303" y="565"/>
                      <a:pt x="4288" y="573"/>
                    </a:cubicBezTo>
                    <a:cubicBezTo>
                      <a:pt x="4273" y="582"/>
                      <a:pt x="4270" y="594"/>
                      <a:pt x="4277" y="615"/>
                    </a:cubicBezTo>
                    <a:cubicBezTo>
                      <a:pt x="4283" y="636"/>
                      <a:pt x="4277" y="644"/>
                      <a:pt x="4264" y="655"/>
                    </a:cubicBezTo>
                    <a:cubicBezTo>
                      <a:pt x="4250" y="667"/>
                      <a:pt x="4249" y="673"/>
                      <a:pt x="4254" y="696"/>
                    </a:cubicBezTo>
                    <a:cubicBezTo>
                      <a:pt x="4259" y="718"/>
                      <a:pt x="4254" y="730"/>
                      <a:pt x="4239" y="747"/>
                    </a:cubicBezTo>
                    <a:cubicBezTo>
                      <a:pt x="4224" y="764"/>
                      <a:pt x="4209" y="780"/>
                      <a:pt x="4211" y="799"/>
                    </a:cubicBezTo>
                    <a:cubicBezTo>
                      <a:pt x="4213" y="817"/>
                      <a:pt x="4205" y="826"/>
                      <a:pt x="4218" y="837"/>
                    </a:cubicBezTo>
                    <a:cubicBezTo>
                      <a:pt x="4231" y="849"/>
                      <a:pt x="4249" y="840"/>
                      <a:pt x="4252" y="867"/>
                    </a:cubicBezTo>
                    <a:cubicBezTo>
                      <a:pt x="4255" y="893"/>
                      <a:pt x="4247" y="918"/>
                      <a:pt x="4223" y="928"/>
                    </a:cubicBezTo>
                    <a:cubicBezTo>
                      <a:pt x="4198" y="938"/>
                      <a:pt x="4162" y="938"/>
                      <a:pt x="4144" y="957"/>
                    </a:cubicBezTo>
                    <a:cubicBezTo>
                      <a:pt x="4126" y="976"/>
                      <a:pt x="4069" y="1024"/>
                      <a:pt x="4047" y="1047"/>
                    </a:cubicBezTo>
                    <a:cubicBezTo>
                      <a:pt x="4026" y="1071"/>
                      <a:pt x="4011" y="1111"/>
                      <a:pt x="3957" y="1090"/>
                    </a:cubicBezTo>
                    <a:cubicBezTo>
                      <a:pt x="3903" y="1070"/>
                      <a:pt x="3938" y="1056"/>
                      <a:pt x="3888" y="1058"/>
                    </a:cubicBezTo>
                    <a:cubicBezTo>
                      <a:pt x="3850" y="1061"/>
                      <a:pt x="3806" y="1053"/>
                      <a:pt x="3777" y="1036"/>
                    </a:cubicBezTo>
                    <a:cubicBezTo>
                      <a:pt x="3771" y="1061"/>
                      <a:pt x="3765" y="1086"/>
                      <a:pt x="3764" y="1100"/>
                    </a:cubicBezTo>
                    <a:cubicBezTo>
                      <a:pt x="3761" y="1134"/>
                      <a:pt x="3738" y="1181"/>
                      <a:pt x="3725" y="1225"/>
                    </a:cubicBezTo>
                    <a:cubicBezTo>
                      <a:pt x="3711" y="1270"/>
                      <a:pt x="3705" y="1298"/>
                      <a:pt x="3695" y="1339"/>
                    </a:cubicBezTo>
                    <a:cubicBezTo>
                      <a:pt x="3685" y="1381"/>
                      <a:pt x="3675" y="1384"/>
                      <a:pt x="3675" y="1423"/>
                    </a:cubicBezTo>
                    <a:cubicBezTo>
                      <a:pt x="3675" y="1462"/>
                      <a:pt x="3666" y="1462"/>
                      <a:pt x="3636" y="1459"/>
                    </a:cubicBezTo>
                    <a:cubicBezTo>
                      <a:pt x="3607" y="1456"/>
                      <a:pt x="3623" y="1487"/>
                      <a:pt x="3630" y="1506"/>
                    </a:cubicBezTo>
                    <a:cubicBezTo>
                      <a:pt x="3636" y="1525"/>
                      <a:pt x="3649" y="1550"/>
                      <a:pt x="3682" y="1581"/>
                    </a:cubicBezTo>
                    <a:cubicBezTo>
                      <a:pt x="3715" y="1612"/>
                      <a:pt x="3725" y="1584"/>
                      <a:pt x="3751" y="1559"/>
                    </a:cubicBezTo>
                    <a:cubicBezTo>
                      <a:pt x="3777" y="1534"/>
                      <a:pt x="3787" y="1537"/>
                      <a:pt x="3810" y="1545"/>
                    </a:cubicBezTo>
                    <a:cubicBezTo>
                      <a:pt x="3833" y="1553"/>
                      <a:pt x="3872" y="1523"/>
                      <a:pt x="3892" y="1520"/>
                    </a:cubicBezTo>
                    <a:cubicBezTo>
                      <a:pt x="3911" y="1517"/>
                      <a:pt x="3951" y="1545"/>
                      <a:pt x="3970" y="1564"/>
                    </a:cubicBezTo>
                    <a:cubicBezTo>
                      <a:pt x="3990" y="1584"/>
                      <a:pt x="4016" y="1564"/>
                      <a:pt x="4016" y="1553"/>
                    </a:cubicBezTo>
                    <a:cubicBezTo>
                      <a:pt x="4016" y="1542"/>
                      <a:pt x="4042" y="1492"/>
                      <a:pt x="4055" y="1467"/>
                    </a:cubicBezTo>
                    <a:cubicBezTo>
                      <a:pt x="4069" y="1442"/>
                      <a:pt x="4101" y="1453"/>
                      <a:pt x="4134" y="1445"/>
                    </a:cubicBezTo>
                    <a:cubicBezTo>
                      <a:pt x="4167" y="1437"/>
                      <a:pt x="4213" y="1450"/>
                      <a:pt x="4223" y="1467"/>
                    </a:cubicBezTo>
                    <a:cubicBezTo>
                      <a:pt x="4232" y="1484"/>
                      <a:pt x="4291" y="1500"/>
                      <a:pt x="4314" y="1498"/>
                    </a:cubicBezTo>
                    <a:cubicBezTo>
                      <a:pt x="4337" y="1495"/>
                      <a:pt x="4344" y="1523"/>
                      <a:pt x="4344" y="1542"/>
                    </a:cubicBezTo>
                    <a:cubicBezTo>
                      <a:pt x="4344" y="1562"/>
                      <a:pt x="4399" y="1564"/>
                      <a:pt x="4439" y="1592"/>
                    </a:cubicBezTo>
                    <a:cubicBezTo>
                      <a:pt x="4478" y="1620"/>
                      <a:pt x="4481" y="1637"/>
                      <a:pt x="4511" y="1659"/>
                    </a:cubicBezTo>
                    <a:cubicBezTo>
                      <a:pt x="4540" y="1681"/>
                      <a:pt x="4544" y="1717"/>
                      <a:pt x="4527" y="1748"/>
                    </a:cubicBezTo>
                    <a:cubicBezTo>
                      <a:pt x="4511" y="1778"/>
                      <a:pt x="4491" y="1778"/>
                      <a:pt x="4429" y="1778"/>
                    </a:cubicBezTo>
                    <a:cubicBezTo>
                      <a:pt x="4367" y="1778"/>
                      <a:pt x="4373" y="1778"/>
                      <a:pt x="4360" y="1762"/>
                    </a:cubicBezTo>
                    <a:cubicBezTo>
                      <a:pt x="4347" y="1745"/>
                      <a:pt x="4311" y="1773"/>
                      <a:pt x="4311" y="1773"/>
                    </a:cubicBezTo>
                    <a:cubicBezTo>
                      <a:pt x="4311" y="1773"/>
                      <a:pt x="4282" y="1776"/>
                      <a:pt x="4229" y="1767"/>
                    </a:cubicBezTo>
                    <a:cubicBezTo>
                      <a:pt x="4177" y="1759"/>
                      <a:pt x="4183" y="1795"/>
                      <a:pt x="4147" y="1826"/>
                    </a:cubicBezTo>
                    <a:cubicBezTo>
                      <a:pt x="4111" y="1856"/>
                      <a:pt x="4114" y="1853"/>
                      <a:pt x="4108" y="1831"/>
                    </a:cubicBezTo>
                    <a:cubicBezTo>
                      <a:pt x="4101" y="1809"/>
                      <a:pt x="4055" y="1840"/>
                      <a:pt x="4052" y="1879"/>
                    </a:cubicBezTo>
                    <a:cubicBezTo>
                      <a:pt x="4049" y="1917"/>
                      <a:pt x="4036" y="1898"/>
                      <a:pt x="3980" y="1898"/>
                    </a:cubicBezTo>
                    <a:cubicBezTo>
                      <a:pt x="3924" y="1898"/>
                      <a:pt x="3977" y="1920"/>
                      <a:pt x="3918" y="1954"/>
                    </a:cubicBezTo>
                    <a:cubicBezTo>
                      <a:pt x="3859" y="1987"/>
                      <a:pt x="3852" y="2023"/>
                      <a:pt x="3865" y="2051"/>
                    </a:cubicBezTo>
                    <a:cubicBezTo>
                      <a:pt x="3879" y="2079"/>
                      <a:pt x="3885" y="2081"/>
                      <a:pt x="3843" y="2098"/>
                    </a:cubicBezTo>
                    <a:cubicBezTo>
                      <a:pt x="3800" y="2115"/>
                      <a:pt x="3813" y="2143"/>
                      <a:pt x="3748" y="2179"/>
                    </a:cubicBezTo>
                    <a:cubicBezTo>
                      <a:pt x="3682" y="2215"/>
                      <a:pt x="3646" y="2201"/>
                      <a:pt x="3594" y="2198"/>
                    </a:cubicBezTo>
                    <a:cubicBezTo>
                      <a:pt x="3541" y="2195"/>
                      <a:pt x="3551" y="2234"/>
                      <a:pt x="3518" y="2268"/>
                    </a:cubicBezTo>
                    <a:cubicBezTo>
                      <a:pt x="3485" y="2301"/>
                      <a:pt x="3505" y="2315"/>
                      <a:pt x="3453" y="2332"/>
                    </a:cubicBezTo>
                    <a:cubicBezTo>
                      <a:pt x="3400" y="2348"/>
                      <a:pt x="3410" y="2368"/>
                      <a:pt x="3361" y="2387"/>
                    </a:cubicBezTo>
                    <a:cubicBezTo>
                      <a:pt x="3312" y="2407"/>
                      <a:pt x="3266" y="2398"/>
                      <a:pt x="3227" y="2393"/>
                    </a:cubicBezTo>
                    <a:cubicBezTo>
                      <a:pt x="3187" y="2387"/>
                      <a:pt x="3174" y="2387"/>
                      <a:pt x="3148" y="2357"/>
                    </a:cubicBezTo>
                    <a:cubicBezTo>
                      <a:pt x="3122" y="2326"/>
                      <a:pt x="3105" y="2343"/>
                      <a:pt x="3060" y="2343"/>
                    </a:cubicBezTo>
                    <a:cubicBezTo>
                      <a:pt x="3014" y="2343"/>
                      <a:pt x="2991" y="2373"/>
                      <a:pt x="2981" y="2401"/>
                    </a:cubicBezTo>
                    <a:cubicBezTo>
                      <a:pt x="2971" y="2429"/>
                      <a:pt x="2965" y="2457"/>
                      <a:pt x="2945" y="2498"/>
                    </a:cubicBezTo>
                    <a:cubicBezTo>
                      <a:pt x="2925" y="2540"/>
                      <a:pt x="2945" y="2529"/>
                      <a:pt x="2961" y="2571"/>
                    </a:cubicBezTo>
                    <a:cubicBezTo>
                      <a:pt x="2978" y="2612"/>
                      <a:pt x="3004" y="2601"/>
                      <a:pt x="3037" y="2623"/>
                    </a:cubicBezTo>
                    <a:cubicBezTo>
                      <a:pt x="3069" y="2646"/>
                      <a:pt x="3073" y="2654"/>
                      <a:pt x="3063" y="2682"/>
                    </a:cubicBezTo>
                    <a:cubicBezTo>
                      <a:pt x="3053" y="2710"/>
                      <a:pt x="3007" y="2729"/>
                      <a:pt x="2974" y="2749"/>
                    </a:cubicBezTo>
                    <a:cubicBezTo>
                      <a:pt x="2942" y="2768"/>
                      <a:pt x="2915" y="2785"/>
                      <a:pt x="2883" y="2807"/>
                    </a:cubicBezTo>
                    <a:cubicBezTo>
                      <a:pt x="2850" y="2829"/>
                      <a:pt x="2850" y="2865"/>
                      <a:pt x="2804" y="2921"/>
                    </a:cubicBezTo>
                    <a:cubicBezTo>
                      <a:pt x="2758" y="2977"/>
                      <a:pt x="2758" y="2982"/>
                      <a:pt x="2702" y="2993"/>
                    </a:cubicBezTo>
                    <a:cubicBezTo>
                      <a:pt x="2647" y="3004"/>
                      <a:pt x="2657" y="3007"/>
                      <a:pt x="2614" y="3038"/>
                    </a:cubicBezTo>
                    <a:cubicBezTo>
                      <a:pt x="2571" y="3068"/>
                      <a:pt x="2529" y="3049"/>
                      <a:pt x="2483" y="3068"/>
                    </a:cubicBezTo>
                    <a:cubicBezTo>
                      <a:pt x="2437" y="3088"/>
                      <a:pt x="2414" y="3079"/>
                      <a:pt x="2381" y="3068"/>
                    </a:cubicBezTo>
                    <a:cubicBezTo>
                      <a:pt x="2349" y="3057"/>
                      <a:pt x="2332" y="3071"/>
                      <a:pt x="2306" y="3079"/>
                    </a:cubicBezTo>
                    <a:cubicBezTo>
                      <a:pt x="2280" y="3088"/>
                      <a:pt x="2234" y="3091"/>
                      <a:pt x="2178" y="3079"/>
                    </a:cubicBezTo>
                    <a:cubicBezTo>
                      <a:pt x="2123" y="3068"/>
                      <a:pt x="2149" y="3082"/>
                      <a:pt x="2116" y="3104"/>
                    </a:cubicBezTo>
                    <a:cubicBezTo>
                      <a:pt x="2083" y="3127"/>
                      <a:pt x="2070" y="3124"/>
                      <a:pt x="1992" y="3135"/>
                    </a:cubicBezTo>
                    <a:cubicBezTo>
                      <a:pt x="1913" y="3146"/>
                      <a:pt x="1824" y="3213"/>
                      <a:pt x="1756" y="3241"/>
                    </a:cubicBezTo>
                    <a:cubicBezTo>
                      <a:pt x="1687" y="3268"/>
                      <a:pt x="1713" y="3280"/>
                      <a:pt x="1661" y="3327"/>
                    </a:cubicBezTo>
                    <a:cubicBezTo>
                      <a:pt x="1608" y="3374"/>
                      <a:pt x="1592" y="3332"/>
                      <a:pt x="1553" y="3324"/>
                    </a:cubicBezTo>
                    <a:cubicBezTo>
                      <a:pt x="1513" y="3316"/>
                      <a:pt x="1543" y="3299"/>
                      <a:pt x="1536" y="3260"/>
                    </a:cubicBezTo>
                    <a:cubicBezTo>
                      <a:pt x="1530" y="3221"/>
                      <a:pt x="1494" y="3257"/>
                      <a:pt x="1467" y="3271"/>
                    </a:cubicBezTo>
                    <a:cubicBezTo>
                      <a:pt x="1441" y="3285"/>
                      <a:pt x="1405" y="3280"/>
                      <a:pt x="1372" y="3280"/>
                    </a:cubicBezTo>
                    <a:cubicBezTo>
                      <a:pt x="1340" y="3280"/>
                      <a:pt x="1245" y="3243"/>
                      <a:pt x="1215" y="3229"/>
                    </a:cubicBezTo>
                    <a:cubicBezTo>
                      <a:pt x="1186" y="3216"/>
                      <a:pt x="1123" y="3210"/>
                      <a:pt x="1051" y="3191"/>
                    </a:cubicBezTo>
                    <a:cubicBezTo>
                      <a:pt x="979" y="3171"/>
                      <a:pt x="1025" y="3152"/>
                      <a:pt x="989" y="3118"/>
                    </a:cubicBezTo>
                    <a:cubicBezTo>
                      <a:pt x="953" y="3085"/>
                      <a:pt x="907" y="3096"/>
                      <a:pt x="861" y="3093"/>
                    </a:cubicBezTo>
                    <a:cubicBezTo>
                      <a:pt x="815" y="3091"/>
                      <a:pt x="799" y="3091"/>
                      <a:pt x="753" y="3085"/>
                    </a:cubicBezTo>
                    <a:cubicBezTo>
                      <a:pt x="707" y="3079"/>
                      <a:pt x="707" y="3074"/>
                      <a:pt x="648" y="3057"/>
                    </a:cubicBezTo>
                    <a:cubicBezTo>
                      <a:pt x="589" y="3040"/>
                      <a:pt x="543" y="3071"/>
                      <a:pt x="491" y="3088"/>
                    </a:cubicBezTo>
                    <a:cubicBezTo>
                      <a:pt x="439" y="3104"/>
                      <a:pt x="435" y="3085"/>
                      <a:pt x="380" y="3082"/>
                    </a:cubicBezTo>
                    <a:cubicBezTo>
                      <a:pt x="324" y="3079"/>
                      <a:pt x="294" y="3077"/>
                      <a:pt x="245" y="3071"/>
                    </a:cubicBezTo>
                    <a:cubicBezTo>
                      <a:pt x="196" y="3065"/>
                      <a:pt x="173" y="3071"/>
                      <a:pt x="137" y="3043"/>
                    </a:cubicBezTo>
                    <a:cubicBezTo>
                      <a:pt x="101" y="3015"/>
                      <a:pt x="82" y="3049"/>
                      <a:pt x="59" y="3054"/>
                    </a:cubicBezTo>
                    <a:cubicBezTo>
                      <a:pt x="45" y="3058"/>
                      <a:pt x="34" y="3057"/>
                      <a:pt x="18" y="3050"/>
                    </a:cubicBezTo>
                    <a:cubicBezTo>
                      <a:pt x="19" y="3100"/>
                      <a:pt x="34" y="3164"/>
                      <a:pt x="43" y="3189"/>
                    </a:cubicBezTo>
                    <a:cubicBezTo>
                      <a:pt x="56" y="3222"/>
                      <a:pt x="52" y="3241"/>
                      <a:pt x="26" y="327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3796" y="3407"/>
                <a:ext cx="875" cy="659"/>
              </a:xfrm>
              <a:custGeom>
                <a:avLst/>
                <a:gdLst>
                  <a:gd name="T0" fmla="*/ 1778 w 1889"/>
                  <a:gd name="T1" fmla="*/ 152 h 1423"/>
                  <a:gd name="T2" fmla="*/ 1673 w 1889"/>
                  <a:gd name="T3" fmla="*/ 115 h 1423"/>
                  <a:gd name="T4" fmla="*/ 1507 w 1889"/>
                  <a:gd name="T5" fmla="*/ 82 h 1423"/>
                  <a:gd name="T6" fmla="*/ 1385 w 1889"/>
                  <a:gd name="T7" fmla="*/ 134 h 1423"/>
                  <a:gd name="T8" fmla="*/ 1127 w 1889"/>
                  <a:gd name="T9" fmla="*/ 215 h 1423"/>
                  <a:gd name="T10" fmla="*/ 1210 w 1889"/>
                  <a:gd name="T11" fmla="*/ 59 h 1423"/>
                  <a:gd name="T12" fmla="*/ 1127 w 1889"/>
                  <a:gd name="T13" fmla="*/ 22 h 1423"/>
                  <a:gd name="T14" fmla="*/ 1012 w 1889"/>
                  <a:gd name="T15" fmla="*/ 3 h 1423"/>
                  <a:gd name="T16" fmla="*/ 861 w 1889"/>
                  <a:gd name="T17" fmla="*/ 28 h 1423"/>
                  <a:gd name="T18" fmla="*/ 758 w 1889"/>
                  <a:gd name="T19" fmla="*/ 56 h 1423"/>
                  <a:gd name="T20" fmla="*/ 686 w 1889"/>
                  <a:gd name="T21" fmla="*/ 126 h 1423"/>
                  <a:gd name="T22" fmla="*/ 570 w 1889"/>
                  <a:gd name="T23" fmla="*/ 193 h 1423"/>
                  <a:gd name="T24" fmla="*/ 520 w 1889"/>
                  <a:gd name="T25" fmla="*/ 263 h 1423"/>
                  <a:gd name="T26" fmla="*/ 536 w 1889"/>
                  <a:gd name="T27" fmla="*/ 356 h 1423"/>
                  <a:gd name="T28" fmla="*/ 444 w 1889"/>
                  <a:gd name="T29" fmla="*/ 514 h 1423"/>
                  <a:gd name="T30" fmla="*/ 383 w 1889"/>
                  <a:gd name="T31" fmla="*/ 743 h 1423"/>
                  <a:gd name="T32" fmla="*/ 267 w 1889"/>
                  <a:gd name="T33" fmla="*/ 853 h 1423"/>
                  <a:gd name="T34" fmla="*/ 190 w 1889"/>
                  <a:gd name="T35" fmla="*/ 912 h 1423"/>
                  <a:gd name="T36" fmla="*/ 83 w 1889"/>
                  <a:gd name="T37" fmla="*/ 997 h 1423"/>
                  <a:gd name="T38" fmla="*/ 29 w 1889"/>
                  <a:gd name="T39" fmla="*/ 1064 h 1423"/>
                  <a:gd name="T40" fmla="*/ 44 w 1889"/>
                  <a:gd name="T41" fmla="*/ 1116 h 1423"/>
                  <a:gd name="T42" fmla="*/ 22 w 1889"/>
                  <a:gd name="T43" fmla="*/ 1223 h 1423"/>
                  <a:gd name="T44" fmla="*/ 70 w 1889"/>
                  <a:gd name="T45" fmla="*/ 1353 h 1423"/>
                  <a:gd name="T46" fmla="*/ 254 w 1889"/>
                  <a:gd name="T47" fmla="*/ 1375 h 1423"/>
                  <a:gd name="T48" fmla="*/ 201 w 1889"/>
                  <a:gd name="T49" fmla="*/ 1249 h 1423"/>
                  <a:gd name="T50" fmla="*/ 232 w 1889"/>
                  <a:gd name="T51" fmla="*/ 1157 h 1423"/>
                  <a:gd name="T52" fmla="*/ 346 w 1889"/>
                  <a:gd name="T53" fmla="*/ 1097 h 1423"/>
                  <a:gd name="T54" fmla="*/ 564 w 1889"/>
                  <a:gd name="T55" fmla="*/ 1019 h 1423"/>
                  <a:gd name="T56" fmla="*/ 743 w 1889"/>
                  <a:gd name="T57" fmla="*/ 971 h 1423"/>
                  <a:gd name="T58" fmla="*/ 883 w 1889"/>
                  <a:gd name="T59" fmla="*/ 897 h 1423"/>
                  <a:gd name="T60" fmla="*/ 1014 w 1889"/>
                  <a:gd name="T61" fmla="*/ 827 h 1423"/>
                  <a:gd name="T62" fmla="*/ 979 w 1889"/>
                  <a:gd name="T63" fmla="*/ 693 h 1423"/>
                  <a:gd name="T64" fmla="*/ 1088 w 1889"/>
                  <a:gd name="T65" fmla="*/ 730 h 1423"/>
                  <a:gd name="T66" fmla="*/ 1237 w 1889"/>
                  <a:gd name="T67" fmla="*/ 738 h 1423"/>
                  <a:gd name="T68" fmla="*/ 1328 w 1889"/>
                  <a:gd name="T69" fmla="*/ 686 h 1423"/>
                  <a:gd name="T70" fmla="*/ 1473 w 1889"/>
                  <a:gd name="T71" fmla="*/ 634 h 1423"/>
                  <a:gd name="T72" fmla="*/ 1538 w 1889"/>
                  <a:gd name="T73" fmla="*/ 597 h 1423"/>
                  <a:gd name="T74" fmla="*/ 1748 w 1889"/>
                  <a:gd name="T75" fmla="*/ 556 h 1423"/>
                  <a:gd name="T76" fmla="*/ 1835 w 1889"/>
                  <a:gd name="T77" fmla="*/ 423 h 1423"/>
                  <a:gd name="T78" fmla="*/ 1839 w 1889"/>
                  <a:gd name="T79" fmla="*/ 267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89" h="1423">
                    <a:moveTo>
                      <a:pt x="1839" y="267"/>
                    </a:moveTo>
                    <a:cubicBezTo>
                      <a:pt x="1844" y="211"/>
                      <a:pt x="1787" y="182"/>
                      <a:pt x="1778" y="152"/>
                    </a:cubicBezTo>
                    <a:cubicBezTo>
                      <a:pt x="1770" y="123"/>
                      <a:pt x="1765" y="100"/>
                      <a:pt x="1743" y="119"/>
                    </a:cubicBezTo>
                    <a:cubicBezTo>
                      <a:pt x="1722" y="137"/>
                      <a:pt x="1687" y="134"/>
                      <a:pt x="1673" y="115"/>
                    </a:cubicBezTo>
                    <a:cubicBezTo>
                      <a:pt x="1660" y="97"/>
                      <a:pt x="1639" y="78"/>
                      <a:pt x="1617" y="82"/>
                    </a:cubicBezTo>
                    <a:cubicBezTo>
                      <a:pt x="1595" y="85"/>
                      <a:pt x="1521" y="52"/>
                      <a:pt x="1507" y="82"/>
                    </a:cubicBezTo>
                    <a:cubicBezTo>
                      <a:pt x="1494" y="111"/>
                      <a:pt x="1521" y="189"/>
                      <a:pt x="1486" y="174"/>
                    </a:cubicBezTo>
                    <a:cubicBezTo>
                      <a:pt x="1451" y="160"/>
                      <a:pt x="1420" y="104"/>
                      <a:pt x="1385" y="134"/>
                    </a:cubicBezTo>
                    <a:cubicBezTo>
                      <a:pt x="1350" y="163"/>
                      <a:pt x="1298" y="152"/>
                      <a:pt x="1254" y="186"/>
                    </a:cubicBezTo>
                    <a:cubicBezTo>
                      <a:pt x="1210" y="219"/>
                      <a:pt x="1162" y="245"/>
                      <a:pt x="1127" y="215"/>
                    </a:cubicBezTo>
                    <a:cubicBezTo>
                      <a:pt x="1093" y="186"/>
                      <a:pt x="1084" y="152"/>
                      <a:pt x="1132" y="126"/>
                    </a:cubicBezTo>
                    <a:cubicBezTo>
                      <a:pt x="1180" y="100"/>
                      <a:pt x="1206" y="82"/>
                      <a:pt x="1210" y="59"/>
                    </a:cubicBezTo>
                    <a:cubicBezTo>
                      <a:pt x="1215" y="37"/>
                      <a:pt x="1206" y="22"/>
                      <a:pt x="1189" y="11"/>
                    </a:cubicBezTo>
                    <a:cubicBezTo>
                      <a:pt x="1171" y="0"/>
                      <a:pt x="1167" y="0"/>
                      <a:pt x="1127" y="22"/>
                    </a:cubicBezTo>
                    <a:cubicBezTo>
                      <a:pt x="1088" y="45"/>
                      <a:pt x="1044" y="52"/>
                      <a:pt x="1031" y="30"/>
                    </a:cubicBezTo>
                    <a:cubicBezTo>
                      <a:pt x="1026" y="22"/>
                      <a:pt x="1019" y="13"/>
                      <a:pt x="1012" y="3"/>
                    </a:cubicBezTo>
                    <a:cubicBezTo>
                      <a:pt x="983" y="24"/>
                      <a:pt x="958" y="34"/>
                      <a:pt x="929" y="45"/>
                    </a:cubicBezTo>
                    <a:cubicBezTo>
                      <a:pt x="892" y="58"/>
                      <a:pt x="887" y="41"/>
                      <a:pt x="861" y="28"/>
                    </a:cubicBezTo>
                    <a:cubicBezTo>
                      <a:pt x="835" y="15"/>
                      <a:pt x="839" y="6"/>
                      <a:pt x="819" y="8"/>
                    </a:cubicBezTo>
                    <a:cubicBezTo>
                      <a:pt x="800" y="9"/>
                      <a:pt x="791" y="41"/>
                      <a:pt x="758" y="56"/>
                    </a:cubicBezTo>
                    <a:cubicBezTo>
                      <a:pt x="726" y="71"/>
                      <a:pt x="780" y="80"/>
                      <a:pt x="765" y="132"/>
                    </a:cubicBezTo>
                    <a:cubicBezTo>
                      <a:pt x="750" y="184"/>
                      <a:pt x="741" y="152"/>
                      <a:pt x="686" y="126"/>
                    </a:cubicBezTo>
                    <a:cubicBezTo>
                      <a:pt x="632" y="100"/>
                      <a:pt x="610" y="119"/>
                      <a:pt x="575" y="132"/>
                    </a:cubicBezTo>
                    <a:cubicBezTo>
                      <a:pt x="540" y="145"/>
                      <a:pt x="560" y="163"/>
                      <a:pt x="570" y="193"/>
                    </a:cubicBezTo>
                    <a:cubicBezTo>
                      <a:pt x="581" y="223"/>
                      <a:pt x="573" y="221"/>
                      <a:pt x="553" y="223"/>
                    </a:cubicBezTo>
                    <a:cubicBezTo>
                      <a:pt x="503" y="226"/>
                      <a:pt x="529" y="234"/>
                      <a:pt x="520" y="263"/>
                    </a:cubicBezTo>
                    <a:cubicBezTo>
                      <a:pt x="512" y="293"/>
                      <a:pt x="538" y="289"/>
                      <a:pt x="549" y="313"/>
                    </a:cubicBezTo>
                    <a:cubicBezTo>
                      <a:pt x="560" y="337"/>
                      <a:pt x="557" y="343"/>
                      <a:pt x="536" y="356"/>
                    </a:cubicBezTo>
                    <a:cubicBezTo>
                      <a:pt x="514" y="369"/>
                      <a:pt x="522" y="391"/>
                      <a:pt x="520" y="432"/>
                    </a:cubicBezTo>
                    <a:cubicBezTo>
                      <a:pt x="518" y="473"/>
                      <a:pt x="498" y="462"/>
                      <a:pt x="444" y="514"/>
                    </a:cubicBezTo>
                    <a:cubicBezTo>
                      <a:pt x="389" y="565"/>
                      <a:pt x="411" y="636"/>
                      <a:pt x="422" y="669"/>
                    </a:cubicBezTo>
                    <a:cubicBezTo>
                      <a:pt x="433" y="703"/>
                      <a:pt x="407" y="714"/>
                      <a:pt x="383" y="743"/>
                    </a:cubicBezTo>
                    <a:cubicBezTo>
                      <a:pt x="359" y="773"/>
                      <a:pt x="297" y="797"/>
                      <a:pt x="276" y="804"/>
                    </a:cubicBezTo>
                    <a:cubicBezTo>
                      <a:pt x="254" y="812"/>
                      <a:pt x="252" y="830"/>
                      <a:pt x="267" y="853"/>
                    </a:cubicBezTo>
                    <a:cubicBezTo>
                      <a:pt x="282" y="875"/>
                      <a:pt x="267" y="875"/>
                      <a:pt x="256" y="899"/>
                    </a:cubicBezTo>
                    <a:cubicBezTo>
                      <a:pt x="245" y="923"/>
                      <a:pt x="223" y="929"/>
                      <a:pt x="190" y="912"/>
                    </a:cubicBezTo>
                    <a:cubicBezTo>
                      <a:pt x="158" y="895"/>
                      <a:pt x="173" y="925"/>
                      <a:pt x="173" y="968"/>
                    </a:cubicBezTo>
                    <a:cubicBezTo>
                      <a:pt x="173" y="1010"/>
                      <a:pt x="114" y="997"/>
                      <a:pt x="83" y="997"/>
                    </a:cubicBezTo>
                    <a:cubicBezTo>
                      <a:pt x="53" y="997"/>
                      <a:pt x="68" y="1006"/>
                      <a:pt x="68" y="1027"/>
                    </a:cubicBezTo>
                    <a:cubicBezTo>
                      <a:pt x="68" y="1047"/>
                      <a:pt x="51" y="1055"/>
                      <a:pt x="29" y="1064"/>
                    </a:cubicBezTo>
                    <a:cubicBezTo>
                      <a:pt x="19" y="1068"/>
                      <a:pt x="12" y="1080"/>
                      <a:pt x="6" y="1092"/>
                    </a:cubicBezTo>
                    <a:cubicBezTo>
                      <a:pt x="11" y="1116"/>
                      <a:pt x="21" y="1116"/>
                      <a:pt x="44" y="1116"/>
                    </a:cubicBezTo>
                    <a:cubicBezTo>
                      <a:pt x="70" y="1116"/>
                      <a:pt x="92" y="1108"/>
                      <a:pt x="57" y="1145"/>
                    </a:cubicBezTo>
                    <a:cubicBezTo>
                      <a:pt x="22" y="1183"/>
                      <a:pt x="18" y="1190"/>
                      <a:pt x="22" y="1223"/>
                    </a:cubicBezTo>
                    <a:cubicBezTo>
                      <a:pt x="27" y="1257"/>
                      <a:pt x="0" y="1279"/>
                      <a:pt x="44" y="1301"/>
                    </a:cubicBezTo>
                    <a:cubicBezTo>
                      <a:pt x="88" y="1323"/>
                      <a:pt x="44" y="1309"/>
                      <a:pt x="70" y="1353"/>
                    </a:cubicBezTo>
                    <a:cubicBezTo>
                      <a:pt x="97" y="1398"/>
                      <a:pt x="40" y="1394"/>
                      <a:pt x="123" y="1398"/>
                    </a:cubicBezTo>
                    <a:cubicBezTo>
                      <a:pt x="206" y="1401"/>
                      <a:pt x="241" y="1423"/>
                      <a:pt x="254" y="1375"/>
                    </a:cubicBezTo>
                    <a:cubicBezTo>
                      <a:pt x="267" y="1327"/>
                      <a:pt x="197" y="1305"/>
                      <a:pt x="210" y="1286"/>
                    </a:cubicBezTo>
                    <a:cubicBezTo>
                      <a:pt x="223" y="1268"/>
                      <a:pt x="245" y="1246"/>
                      <a:pt x="201" y="1249"/>
                    </a:cubicBezTo>
                    <a:cubicBezTo>
                      <a:pt x="158" y="1253"/>
                      <a:pt x="132" y="1242"/>
                      <a:pt x="162" y="1216"/>
                    </a:cubicBezTo>
                    <a:cubicBezTo>
                      <a:pt x="193" y="1190"/>
                      <a:pt x="193" y="1153"/>
                      <a:pt x="232" y="1157"/>
                    </a:cubicBezTo>
                    <a:cubicBezTo>
                      <a:pt x="271" y="1160"/>
                      <a:pt x="267" y="1153"/>
                      <a:pt x="284" y="1131"/>
                    </a:cubicBezTo>
                    <a:cubicBezTo>
                      <a:pt x="302" y="1108"/>
                      <a:pt x="315" y="1097"/>
                      <a:pt x="346" y="1097"/>
                    </a:cubicBezTo>
                    <a:cubicBezTo>
                      <a:pt x="376" y="1097"/>
                      <a:pt x="450" y="1060"/>
                      <a:pt x="481" y="1057"/>
                    </a:cubicBezTo>
                    <a:cubicBezTo>
                      <a:pt x="512" y="1053"/>
                      <a:pt x="551" y="1060"/>
                      <a:pt x="564" y="1019"/>
                    </a:cubicBezTo>
                    <a:cubicBezTo>
                      <a:pt x="577" y="979"/>
                      <a:pt x="625" y="949"/>
                      <a:pt x="651" y="964"/>
                    </a:cubicBezTo>
                    <a:cubicBezTo>
                      <a:pt x="678" y="979"/>
                      <a:pt x="734" y="1008"/>
                      <a:pt x="743" y="971"/>
                    </a:cubicBezTo>
                    <a:cubicBezTo>
                      <a:pt x="752" y="934"/>
                      <a:pt x="787" y="971"/>
                      <a:pt x="822" y="942"/>
                    </a:cubicBezTo>
                    <a:cubicBezTo>
                      <a:pt x="857" y="912"/>
                      <a:pt x="878" y="938"/>
                      <a:pt x="883" y="897"/>
                    </a:cubicBezTo>
                    <a:cubicBezTo>
                      <a:pt x="887" y="856"/>
                      <a:pt x="922" y="853"/>
                      <a:pt x="935" y="864"/>
                    </a:cubicBezTo>
                    <a:cubicBezTo>
                      <a:pt x="948" y="875"/>
                      <a:pt x="992" y="849"/>
                      <a:pt x="1014" y="827"/>
                    </a:cubicBezTo>
                    <a:cubicBezTo>
                      <a:pt x="1036" y="804"/>
                      <a:pt x="1079" y="804"/>
                      <a:pt x="1040" y="764"/>
                    </a:cubicBezTo>
                    <a:cubicBezTo>
                      <a:pt x="1001" y="723"/>
                      <a:pt x="996" y="730"/>
                      <a:pt x="979" y="693"/>
                    </a:cubicBezTo>
                    <a:cubicBezTo>
                      <a:pt x="961" y="656"/>
                      <a:pt x="940" y="615"/>
                      <a:pt x="996" y="641"/>
                    </a:cubicBezTo>
                    <a:cubicBezTo>
                      <a:pt x="1053" y="667"/>
                      <a:pt x="1075" y="701"/>
                      <a:pt x="1088" y="730"/>
                    </a:cubicBezTo>
                    <a:cubicBezTo>
                      <a:pt x="1101" y="760"/>
                      <a:pt x="1175" y="790"/>
                      <a:pt x="1206" y="764"/>
                    </a:cubicBezTo>
                    <a:cubicBezTo>
                      <a:pt x="1237" y="738"/>
                      <a:pt x="1197" y="749"/>
                      <a:pt x="1237" y="738"/>
                    </a:cubicBezTo>
                    <a:cubicBezTo>
                      <a:pt x="1276" y="727"/>
                      <a:pt x="1285" y="716"/>
                      <a:pt x="1289" y="686"/>
                    </a:cubicBezTo>
                    <a:cubicBezTo>
                      <a:pt x="1293" y="656"/>
                      <a:pt x="1298" y="667"/>
                      <a:pt x="1328" y="686"/>
                    </a:cubicBezTo>
                    <a:cubicBezTo>
                      <a:pt x="1359" y="704"/>
                      <a:pt x="1363" y="686"/>
                      <a:pt x="1385" y="664"/>
                    </a:cubicBezTo>
                    <a:cubicBezTo>
                      <a:pt x="1407" y="641"/>
                      <a:pt x="1468" y="615"/>
                      <a:pt x="1473" y="634"/>
                    </a:cubicBezTo>
                    <a:cubicBezTo>
                      <a:pt x="1477" y="653"/>
                      <a:pt x="1560" y="660"/>
                      <a:pt x="1538" y="641"/>
                    </a:cubicBezTo>
                    <a:cubicBezTo>
                      <a:pt x="1516" y="623"/>
                      <a:pt x="1507" y="582"/>
                      <a:pt x="1538" y="597"/>
                    </a:cubicBezTo>
                    <a:cubicBezTo>
                      <a:pt x="1569" y="612"/>
                      <a:pt x="1586" y="638"/>
                      <a:pt x="1647" y="604"/>
                    </a:cubicBezTo>
                    <a:cubicBezTo>
                      <a:pt x="1708" y="571"/>
                      <a:pt x="1735" y="556"/>
                      <a:pt x="1748" y="556"/>
                    </a:cubicBezTo>
                    <a:cubicBezTo>
                      <a:pt x="1761" y="556"/>
                      <a:pt x="1778" y="526"/>
                      <a:pt x="1778" y="504"/>
                    </a:cubicBezTo>
                    <a:cubicBezTo>
                      <a:pt x="1778" y="482"/>
                      <a:pt x="1826" y="460"/>
                      <a:pt x="1835" y="423"/>
                    </a:cubicBezTo>
                    <a:cubicBezTo>
                      <a:pt x="1841" y="398"/>
                      <a:pt x="1861" y="375"/>
                      <a:pt x="1889" y="354"/>
                    </a:cubicBezTo>
                    <a:cubicBezTo>
                      <a:pt x="1864" y="331"/>
                      <a:pt x="1837" y="298"/>
                      <a:pt x="1839" y="267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3625" y="2903"/>
                <a:ext cx="665" cy="641"/>
              </a:xfrm>
              <a:custGeom>
                <a:avLst/>
                <a:gdLst>
                  <a:gd name="T0" fmla="*/ 1367 w 1437"/>
                  <a:gd name="T1" fmla="*/ 819 h 1384"/>
                  <a:gd name="T2" fmla="*/ 1289 w 1437"/>
                  <a:gd name="T3" fmla="*/ 678 h 1384"/>
                  <a:gd name="T4" fmla="*/ 1236 w 1437"/>
                  <a:gd name="T5" fmla="*/ 492 h 1384"/>
                  <a:gd name="T6" fmla="*/ 1306 w 1437"/>
                  <a:gd name="T7" fmla="*/ 277 h 1384"/>
                  <a:gd name="T8" fmla="*/ 1175 w 1437"/>
                  <a:gd name="T9" fmla="*/ 148 h 1384"/>
                  <a:gd name="T10" fmla="*/ 1092 w 1437"/>
                  <a:gd name="T11" fmla="*/ 48 h 1384"/>
                  <a:gd name="T12" fmla="*/ 992 w 1437"/>
                  <a:gd name="T13" fmla="*/ 59 h 1384"/>
                  <a:gd name="T14" fmla="*/ 900 w 1437"/>
                  <a:gd name="T15" fmla="*/ 77 h 1384"/>
                  <a:gd name="T16" fmla="*/ 708 w 1437"/>
                  <a:gd name="T17" fmla="*/ 29 h 1384"/>
                  <a:gd name="T18" fmla="*/ 472 w 1437"/>
                  <a:gd name="T19" fmla="*/ 0 h 1384"/>
                  <a:gd name="T20" fmla="*/ 398 w 1437"/>
                  <a:gd name="T21" fmla="*/ 133 h 1384"/>
                  <a:gd name="T22" fmla="*/ 236 w 1437"/>
                  <a:gd name="T23" fmla="*/ 100 h 1384"/>
                  <a:gd name="T24" fmla="*/ 96 w 1437"/>
                  <a:gd name="T25" fmla="*/ 281 h 1384"/>
                  <a:gd name="T26" fmla="*/ 118 w 1437"/>
                  <a:gd name="T27" fmla="*/ 470 h 1384"/>
                  <a:gd name="T28" fmla="*/ 153 w 1437"/>
                  <a:gd name="T29" fmla="*/ 615 h 1384"/>
                  <a:gd name="T30" fmla="*/ 57 w 1437"/>
                  <a:gd name="T31" fmla="*/ 756 h 1384"/>
                  <a:gd name="T32" fmla="*/ 109 w 1437"/>
                  <a:gd name="T33" fmla="*/ 782 h 1384"/>
                  <a:gd name="T34" fmla="*/ 188 w 1437"/>
                  <a:gd name="T35" fmla="*/ 863 h 1384"/>
                  <a:gd name="T36" fmla="*/ 184 w 1437"/>
                  <a:gd name="T37" fmla="*/ 941 h 1384"/>
                  <a:gd name="T38" fmla="*/ 214 w 1437"/>
                  <a:gd name="T39" fmla="*/ 1042 h 1384"/>
                  <a:gd name="T40" fmla="*/ 318 w 1437"/>
                  <a:gd name="T41" fmla="*/ 1042 h 1384"/>
                  <a:gd name="T42" fmla="*/ 442 w 1437"/>
                  <a:gd name="T43" fmla="*/ 1036 h 1384"/>
                  <a:gd name="T44" fmla="*/ 531 w 1437"/>
                  <a:gd name="T45" fmla="*/ 959 h 1384"/>
                  <a:gd name="T46" fmla="*/ 629 w 1437"/>
                  <a:gd name="T47" fmla="*/ 934 h 1384"/>
                  <a:gd name="T48" fmla="*/ 668 w 1437"/>
                  <a:gd name="T49" fmla="*/ 1039 h 1384"/>
                  <a:gd name="T50" fmla="*/ 672 w 1437"/>
                  <a:gd name="T51" fmla="*/ 1189 h 1384"/>
                  <a:gd name="T52" fmla="*/ 747 w 1437"/>
                  <a:gd name="T53" fmla="*/ 1267 h 1384"/>
                  <a:gd name="T54" fmla="*/ 849 w 1437"/>
                  <a:gd name="T55" fmla="*/ 1320 h 1384"/>
                  <a:gd name="T56" fmla="*/ 924 w 1437"/>
                  <a:gd name="T57" fmla="*/ 1312 h 1384"/>
                  <a:gd name="T58" fmla="*/ 946 w 1437"/>
                  <a:gd name="T59" fmla="*/ 1221 h 1384"/>
                  <a:gd name="T60" fmla="*/ 1136 w 1437"/>
                  <a:gd name="T61" fmla="*/ 1221 h 1384"/>
                  <a:gd name="T62" fmla="*/ 1190 w 1437"/>
                  <a:gd name="T63" fmla="*/ 1097 h 1384"/>
                  <a:gd name="T64" fmla="*/ 1300 w 1437"/>
                  <a:gd name="T65" fmla="*/ 1134 h 1384"/>
                  <a:gd name="T66" fmla="*/ 1363 w 1437"/>
                  <a:gd name="T67" fmla="*/ 1030 h 1384"/>
                  <a:gd name="T68" fmla="*/ 1411 w 1437"/>
                  <a:gd name="T69" fmla="*/ 885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7" h="1384">
                    <a:moveTo>
                      <a:pt x="1411" y="885"/>
                    </a:moveTo>
                    <a:cubicBezTo>
                      <a:pt x="1385" y="863"/>
                      <a:pt x="1389" y="841"/>
                      <a:pt x="1367" y="819"/>
                    </a:cubicBezTo>
                    <a:cubicBezTo>
                      <a:pt x="1346" y="796"/>
                      <a:pt x="1302" y="793"/>
                      <a:pt x="1302" y="756"/>
                    </a:cubicBezTo>
                    <a:cubicBezTo>
                      <a:pt x="1302" y="719"/>
                      <a:pt x="1289" y="711"/>
                      <a:pt x="1289" y="678"/>
                    </a:cubicBezTo>
                    <a:cubicBezTo>
                      <a:pt x="1289" y="644"/>
                      <a:pt x="1271" y="656"/>
                      <a:pt x="1241" y="615"/>
                    </a:cubicBezTo>
                    <a:cubicBezTo>
                      <a:pt x="1210" y="574"/>
                      <a:pt x="1193" y="530"/>
                      <a:pt x="1236" y="492"/>
                    </a:cubicBezTo>
                    <a:cubicBezTo>
                      <a:pt x="1280" y="455"/>
                      <a:pt x="1332" y="429"/>
                      <a:pt x="1337" y="381"/>
                    </a:cubicBezTo>
                    <a:cubicBezTo>
                      <a:pt x="1341" y="333"/>
                      <a:pt x="1298" y="296"/>
                      <a:pt x="1306" y="277"/>
                    </a:cubicBezTo>
                    <a:cubicBezTo>
                      <a:pt x="1315" y="259"/>
                      <a:pt x="1302" y="229"/>
                      <a:pt x="1276" y="207"/>
                    </a:cubicBezTo>
                    <a:cubicBezTo>
                      <a:pt x="1249" y="185"/>
                      <a:pt x="1175" y="203"/>
                      <a:pt x="1175" y="148"/>
                    </a:cubicBezTo>
                    <a:cubicBezTo>
                      <a:pt x="1175" y="92"/>
                      <a:pt x="1206" y="66"/>
                      <a:pt x="1166" y="44"/>
                    </a:cubicBezTo>
                    <a:cubicBezTo>
                      <a:pt x="1127" y="22"/>
                      <a:pt x="1123" y="14"/>
                      <a:pt x="1092" y="48"/>
                    </a:cubicBezTo>
                    <a:cubicBezTo>
                      <a:pt x="1062" y="81"/>
                      <a:pt x="1075" y="133"/>
                      <a:pt x="1031" y="111"/>
                    </a:cubicBezTo>
                    <a:cubicBezTo>
                      <a:pt x="987" y="88"/>
                      <a:pt x="974" y="70"/>
                      <a:pt x="992" y="59"/>
                    </a:cubicBezTo>
                    <a:cubicBezTo>
                      <a:pt x="1009" y="48"/>
                      <a:pt x="1000" y="14"/>
                      <a:pt x="970" y="25"/>
                    </a:cubicBezTo>
                    <a:cubicBezTo>
                      <a:pt x="939" y="37"/>
                      <a:pt x="948" y="59"/>
                      <a:pt x="900" y="77"/>
                    </a:cubicBezTo>
                    <a:cubicBezTo>
                      <a:pt x="852" y="96"/>
                      <a:pt x="821" y="111"/>
                      <a:pt x="791" y="81"/>
                    </a:cubicBezTo>
                    <a:cubicBezTo>
                      <a:pt x="760" y="51"/>
                      <a:pt x="778" y="18"/>
                      <a:pt x="708" y="29"/>
                    </a:cubicBezTo>
                    <a:cubicBezTo>
                      <a:pt x="638" y="40"/>
                      <a:pt x="603" y="37"/>
                      <a:pt x="577" y="22"/>
                    </a:cubicBezTo>
                    <a:cubicBezTo>
                      <a:pt x="551" y="7"/>
                      <a:pt x="511" y="0"/>
                      <a:pt x="472" y="0"/>
                    </a:cubicBezTo>
                    <a:cubicBezTo>
                      <a:pt x="433" y="0"/>
                      <a:pt x="350" y="11"/>
                      <a:pt x="380" y="40"/>
                    </a:cubicBezTo>
                    <a:cubicBezTo>
                      <a:pt x="411" y="70"/>
                      <a:pt x="446" y="137"/>
                      <a:pt x="398" y="133"/>
                    </a:cubicBezTo>
                    <a:cubicBezTo>
                      <a:pt x="350" y="129"/>
                      <a:pt x="337" y="107"/>
                      <a:pt x="315" y="126"/>
                    </a:cubicBezTo>
                    <a:cubicBezTo>
                      <a:pt x="293" y="144"/>
                      <a:pt x="275" y="81"/>
                      <a:pt x="236" y="100"/>
                    </a:cubicBezTo>
                    <a:cubicBezTo>
                      <a:pt x="197" y="118"/>
                      <a:pt x="144" y="137"/>
                      <a:pt x="127" y="174"/>
                    </a:cubicBezTo>
                    <a:cubicBezTo>
                      <a:pt x="109" y="211"/>
                      <a:pt x="96" y="229"/>
                      <a:pt x="96" y="281"/>
                    </a:cubicBezTo>
                    <a:cubicBezTo>
                      <a:pt x="96" y="333"/>
                      <a:pt x="105" y="385"/>
                      <a:pt x="122" y="411"/>
                    </a:cubicBezTo>
                    <a:cubicBezTo>
                      <a:pt x="140" y="437"/>
                      <a:pt x="92" y="441"/>
                      <a:pt x="118" y="470"/>
                    </a:cubicBezTo>
                    <a:cubicBezTo>
                      <a:pt x="144" y="500"/>
                      <a:pt x="153" y="496"/>
                      <a:pt x="140" y="533"/>
                    </a:cubicBezTo>
                    <a:cubicBezTo>
                      <a:pt x="127" y="570"/>
                      <a:pt x="131" y="581"/>
                      <a:pt x="153" y="615"/>
                    </a:cubicBezTo>
                    <a:cubicBezTo>
                      <a:pt x="175" y="648"/>
                      <a:pt x="201" y="681"/>
                      <a:pt x="166" y="689"/>
                    </a:cubicBezTo>
                    <a:cubicBezTo>
                      <a:pt x="131" y="696"/>
                      <a:pt x="79" y="730"/>
                      <a:pt x="57" y="756"/>
                    </a:cubicBezTo>
                    <a:cubicBezTo>
                      <a:pt x="35" y="782"/>
                      <a:pt x="0" y="789"/>
                      <a:pt x="39" y="804"/>
                    </a:cubicBezTo>
                    <a:cubicBezTo>
                      <a:pt x="79" y="819"/>
                      <a:pt x="66" y="774"/>
                      <a:pt x="109" y="782"/>
                    </a:cubicBezTo>
                    <a:cubicBezTo>
                      <a:pt x="153" y="789"/>
                      <a:pt x="197" y="752"/>
                      <a:pt x="201" y="796"/>
                    </a:cubicBezTo>
                    <a:cubicBezTo>
                      <a:pt x="205" y="841"/>
                      <a:pt x="210" y="852"/>
                      <a:pt x="188" y="863"/>
                    </a:cubicBezTo>
                    <a:cubicBezTo>
                      <a:pt x="166" y="874"/>
                      <a:pt x="184" y="889"/>
                      <a:pt x="197" y="908"/>
                    </a:cubicBezTo>
                    <a:cubicBezTo>
                      <a:pt x="210" y="926"/>
                      <a:pt x="201" y="919"/>
                      <a:pt x="184" y="941"/>
                    </a:cubicBezTo>
                    <a:cubicBezTo>
                      <a:pt x="166" y="963"/>
                      <a:pt x="192" y="1004"/>
                      <a:pt x="201" y="1015"/>
                    </a:cubicBezTo>
                    <a:cubicBezTo>
                      <a:pt x="205" y="1020"/>
                      <a:pt x="211" y="1030"/>
                      <a:pt x="214" y="1042"/>
                    </a:cubicBezTo>
                    <a:cubicBezTo>
                      <a:pt x="238" y="1043"/>
                      <a:pt x="262" y="1046"/>
                      <a:pt x="269" y="1059"/>
                    </a:cubicBezTo>
                    <a:cubicBezTo>
                      <a:pt x="282" y="1084"/>
                      <a:pt x="315" y="1070"/>
                      <a:pt x="318" y="1042"/>
                    </a:cubicBezTo>
                    <a:cubicBezTo>
                      <a:pt x="321" y="1014"/>
                      <a:pt x="347" y="945"/>
                      <a:pt x="377" y="992"/>
                    </a:cubicBezTo>
                    <a:cubicBezTo>
                      <a:pt x="406" y="1039"/>
                      <a:pt x="357" y="1050"/>
                      <a:pt x="442" y="1036"/>
                    </a:cubicBezTo>
                    <a:cubicBezTo>
                      <a:pt x="478" y="997"/>
                      <a:pt x="482" y="1011"/>
                      <a:pt x="488" y="984"/>
                    </a:cubicBezTo>
                    <a:cubicBezTo>
                      <a:pt x="495" y="956"/>
                      <a:pt x="505" y="953"/>
                      <a:pt x="531" y="959"/>
                    </a:cubicBezTo>
                    <a:cubicBezTo>
                      <a:pt x="557" y="964"/>
                      <a:pt x="567" y="967"/>
                      <a:pt x="580" y="956"/>
                    </a:cubicBezTo>
                    <a:cubicBezTo>
                      <a:pt x="593" y="945"/>
                      <a:pt x="596" y="922"/>
                      <a:pt x="629" y="934"/>
                    </a:cubicBezTo>
                    <a:cubicBezTo>
                      <a:pt x="662" y="945"/>
                      <a:pt x="688" y="942"/>
                      <a:pt x="672" y="972"/>
                    </a:cubicBezTo>
                    <a:cubicBezTo>
                      <a:pt x="655" y="1003"/>
                      <a:pt x="636" y="1039"/>
                      <a:pt x="668" y="1039"/>
                    </a:cubicBezTo>
                    <a:cubicBezTo>
                      <a:pt x="701" y="1039"/>
                      <a:pt x="714" y="1034"/>
                      <a:pt x="711" y="1067"/>
                    </a:cubicBezTo>
                    <a:cubicBezTo>
                      <a:pt x="708" y="1100"/>
                      <a:pt x="731" y="1145"/>
                      <a:pt x="672" y="1189"/>
                    </a:cubicBezTo>
                    <a:cubicBezTo>
                      <a:pt x="613" y="1234"/>
                      <a:pt x="613" y="1253"/>
                      <a:pt x="659" y="1253"/>
                    </a:cubicBezTo>
                    <a:cubicBezTo>
                      <a:pt x="705" y="1253"/>
                      <a:pt x="737" y="1237"/>
                      <a:pt x="747" y="1267"/>
                    </a:cubicBezTo>
                    <a:cubicBezTo>
                      <a:pt x="757" y="1298"/>
                      <a:pt x="754" y="1384"/>
                      <a:pt x="793" y="1353"/>
                    </a:cubicBezTo>
                    <a:cubicBezTo>
                      <a:pt x="832" y="1323"/>
                      <a:pt x="822" y="1314"/>
                      <a:pt x="849" y="1320"/>
                    </a:cubicBezTo>
                    <a:cubicBezTo>
                      <a:pt x="868" y="1324"/>
                      <a:pt x="866" y="1313"/>
                      <a:pt x="892" y="1322"/>
                    </a:cubicBezTo>
                    <a:cubicBezTo>
                      <a:pt x="893" y="1316"/>
                      <a:pt x="900" y="1313"/>
                      <a:pt x="924" y="1312"/>
                    </a:cubicBezTo>
                    <a:cubicBezTo>
                      <a:pt x="944" y="1310"/>
                      <a:pt x="952" y="1312"/>
                      <a:pt x="941" y="1282"/>
                    </a:cubicBezTo>
                    <a:cubicBezTo>
                      <a:pt x="931" y="1252"/>
                      <a:pt x="911" y="1234"/>
                      <a:pt x="946" y="1221"/>
                    </a:cubicBezTo>
                    <a:cubicBezTo>
                      <a:pt x="981" y="1208"/>
                      <a:pt x="1003" y="1189"/>
                      <a:pt x="1057" y="1215"/>
                    </a:cubicBezTo>
                    <a:cubicBezTo>
                      <a:pt x="1112" y="1241"/>
                      <a:pt x="1121" y="1273"/>
                      <a:pt x="1136" y="1221"/>
                    </a:cubicBezTo>
                    <a:cubicBezTo>
                      <a:pt x="1151" y="1169"/>
                      <a:pt x="1097" y="1160"/>
                      <a:pt x="1129" y="1145"/>
                    </a:cubicBezTo>
                    <a:cubicBezTo>
                      <a:pt x="1162" y="1130"/>
                      <a:pt x="1171" y="1098"/>
                      <a:pt x="1190" y="1097"/>
                    </a:cubicBezTo>
                    <a:cubicBezTo>
                      <a:pt x="1210" y="1095"/>
                      <a:pt x="1206" y="1104"/>
                      <a:pt x="1232" y="1117"/>
                    </a:cubicBezTo>
                    <a:cubicBezTo>
                      <a:pt x="1258" y="1130"/>
                      <a:pt x="1263" y="1147"/>
                      <a:pt x="1300" y="1134"/>
                    </a:cubicBezTo>
                    <a:cubicBezTo>
                      <a:pt x="1329" y="1123"/>
                      <a:pt x="1354" y="1113"/>
                      <a:pt x="1383" y="1092"/>
                    </a:cubicBezTo>
                    <a:cubicBezTo>
                      <a:pt x="1371" y="1075"/>
                      <a:pt x="1360" y="1055"/>
                      <a:pt x="1363" y="1030"/>
                    </a:cubicBezTo>
                    <a:cubicBezTo>
                      <a:pt x="1367" y="989"/>
                      <a:pt x="1337" y="971"/>
                      <a:pt x="1385" y="937"/>
                    </a:cubicBezTo>
                    <a:cubicBezTo>
                      <a:pt x="1433" y="904"/>
                      <a:pt x="1437" y="908"/>
                      <a:pt x="1411" y="885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302" y="3034"/>
                <a:ext cx="1049" cy="967"/>
              </a:xfrm>
              <a:custGeom>
                <a:avLst/>
                <a:gdLst>
                  <a:gd name="T0" fmla="*/ 2228 w 2266"/>
                  <a:gd name="T1" fmla="*/ 1313 h 2088"/>
                  <a:gd name="T2" fmla="*/ 2073 w 2266"/>
                  <a:gd name="T3" fmla="*/ 1311 h 2088"/>
                  <a:gd name="T4" fmla="*/ 1891 w 2266"/>
                  <a:gd name="T5" fmla="*/ 1218 h 2088"/>
                  <a:gd name="T6" fmla="*/ 1828 w 2266"/>
                  <a:gd name="T7" fmla="*/ 1154 h 2088"/>
                  <a:gd name="T8" fmla="*/ 1774 w 2266"/>
                  <a:gd name="T9" fmla="*/ 939 h 2088"/>
                  <a:gd name="T10" fmla="*/ 1831 w 2266"/>
                  <a:gd name="T11" fmla="*/ 709 h 2088"/>
                  <a:gd name="T12" fmla="*/ 1686 w 2266"/>
                  <a:gd name="T13" fmla="*/ 690 h 2088"/>
                  <a:gd name="T14" fmla="*/ 1608 w 2266"/>
                  <a:gd name="T15" fmla="*/ 579 h 2088"/>
                  <a:gd name="T16" fmla="*/ 1717 w 2266"/>
                  <a:gd name="T17" fmla="*/ 509 h 2088"/>
                  <a:gd name="T18" fmla="*/ 1957 w 2266"/>
                  <a:gd name="T19" fmla="*/ 475 h 2088"/>
                  <a:gd name="T20" fmla="*/ 1909 w 2266"/>
                  <a:gd name="T21" fmla="*/ 312 h 2088"/>
                  <a:gd name="T22" fmla="*/ 1743 w 2266"/>
                  <a:gd name="T23" fmla="*/ 249 h 2088"/>
                  <a:gd name="T24" fmla="*/ 1617 w 2266"/>
                  <a:gd name="T25" fmla="*/ 205 h 2088"/>
                  <a:gd name="T26" fmla="*/ 1516 w 2266"/>
                  <a:gd name="T27" fmla="*/ 405 h 2088"/>
                  <a:gd name="T28" fmla="*/ 1411 w 2266"/>
                  <a:gd name="T29" fmla="*/ 635 h 2088"/>
                  <a:gd name="T30" fmla="*/ 1280 w 2266"/>
                  <a:gd name="T31" fmla="*/ 757 h 2088"/>
                  <a:gd name="T32" fmla="*/ 1036 w 2266"/>
                  <a:gd name="T33" fmla="*/ 709 h 2088"/>
                  <a:gd name="T34" fmla="*/ 848 w 2266"/>
                  <a:gd name="T35" fmla="*/ 397 h 2088"/>
                  <a:gd name="T36" fmla="*/ 673 w 2266"/>
                  <a:gd name="T37" fmla="*/ 190 h 2088"/>
                  <a:gd name="T38" fmla="*/ 472 w 2266"/>
                  <a:gd name="T39" fmla="*/ 223 h 2088"/>
                  <a:gd name="T40" fmla="*/ 442 w 2266"/>
                  <a:gd name="T41" fmla="*/ 5 h 2088"/>
                  <a:gd name="T42" fmla="*/ 328 w 2266"/>
                  <a:gd name="T43" fmla="*/ 112 h 2088"/>
                  <a:gd name="T44" fmla="*/ 228 w 2266"/>
                  <a:gd name="T45" fmla="*/ 264 h 2088"/>
                  <a:gd name="T46" fmla="*/ 241 w 2266"/>
                  <a:gd name="T47" fmla="*/ 409 h 2088"/>
                  <a:gd name="T48" fmla="*/ 354 w 2266"/>
                  <a:gd name="T49" fmla="*/ 546 h 2088"/>
                  <a:gd name="T50" fmla="*/ 337 w 2266"/>
                  <a:gd name="T51" fmla="*/ 861 h 2088"/>
                  <a:gd name="T52" fmla="*/ 158 w 2266"/>
                  <a:gd name="T53" fmla="*/ 1005 h 2088"/>
                  <a:gd name="T54" fmla="*/ 31 w 2266"/>
                  <a:gd name="T55" fmla="*/ 1213 h 2088"/>
                  <a:gd name="T56" fmla="*/ 136 w 2266"/>
                  <a:gd name="T57" fmla="*/ 1302 h 2088"/>
                  <a:gd name="T58" fmla="*/ 332 w 2266"/>
                  <a:gd name="T59" fmla="*/ 1343 h 2088"/>
                  <a:gd name="T60" fmla="*/ 376 w 2266"/>
                  <a:gd name="T61" fmla="*/ 1535 h 2088"/>
                  <a:gd name="T62" fmla="*/ 503 w 2266"/>
                  <a:gd name="T63" fmla="*/ 1635 h 2088"/>
                  <a:gd name="T64" fmla="*/ 533 w 2266"/>
                  <a:gd name="T65" fmla="*/ 1821 h 2088"/>
                  <a:gd name="T66" fmla="*/ 660 w 2266"/>
                  <a:gd name="T67" fmla="*/ 1932 h 2088"/>
                  <a:gd name="T68" fmla="*/ 787 w 2266"/>
                  <a:gd name="T69" fmla="*/ 1991 h 2088"/>
                  <a:gd name="T70" fmla="*/ 988 w 2266"/>
                  <a:gd name="T71" fmla="*/ 2047 h 2088"/>
                  <a:gd name="T72" fmla="*/ 1114 w 2266"/>
                  <a:gd name="T73" fmla="*/ 1995 h 2088"/>
                  <a:gd name="T74" fmla="*/ 1075 w 2266"/>
                  <a:gd name="T75" fmla="*/ 1743 h 2088"/>
                  <a:gd name="T76" fmla="*/ 1206 w 2266"/>
                  <a:gd name="T77" fmla="*/ 1750 h 2088"/>
                  <a:gd name="T78" fmla="*/ 1433 w 2266"/>
                  <a:gd name="T79" fmla="*/ 1728 h 2088"/>
                  <a:gd name="T80" fmla="*/ 1603 w 2266"/>
                  <a:gd name="T81" fmla="*/ 1650 h 2088"/>
                  <a:gd name="T82" fmla="*/ 1783 w 2266"/>
                  <a:gd name="T83" fmla="*/ 1658 h 2088"/>
                  <a:gd name="T84" fmla="*/ 1918 w 2266"/>
                  <a:gd name="T85" fmla="*/ 1558 h 2088"/>
                  <a:gd name="T86" fmla="*/ 2093 w 2266"/>
                  <a:gd name="T87" fmla="*/ 1528 h 2088"/>
                  <a:gd name="T88" fmla="*/ 2240 w 2266"/>
                  <a:gd name="T89" fmla="*/ 1453 h 2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6" h="2088">
                    <a:moveTo>
                      <a:pt x="2240" y="1453"/>
                    </a:moveTo>
                    <a:cubicBezTo>
                      <a:pt x="2266" y="1442"/>
                      <a:pt x="2264" y="1420"/>
                      <a:pt x="2263" y="1388"/>
                    </a:cubicBezTo>
                    <a:cubicBezTo>
                      <a:pt x="2261" y="1356"/>
                      <a:pt x="2251" y="1342"/>
                      <a:pt x="2228" y="1313"/>
                    </a:cubicBezTo>
                    <a:cubicBezTo>
                      <a:pt x="2205" y="1283"/>
                      <a:pt x="2192" y="1315"/>
                      <a:pt x="2164" y="1321"/>
                    </a:cubicBezTo>
                    <a:cubicBezTo>
                      <a:pt x="2136" y="1326"/>
                      <a:pt x="2131" y="1314"/>
                      <a:pt x="2115" y="1296"/>
                    </a:cubicBezTo>
                    <a:cubicBezTo>
                      <a:pt x="2099" y="1278"/>
                      <a:pt x="2097" y="1287"/>
                      <a:pt x="2073" y="1311"/>
                    </a:cubicBezTo>
                    <a:cubicBezTo>
                      <a:pt x="2048" y="1335"/>
                      <a:pt x="2004" y="1296"/>
                      <a:pt x="1996" y="1283"/>
                    </a:cubicBezTo>
                    <a:cubicBezTo>
                      <a:pt x="1987" y="1271"/>
                      <a:pt x="1982" y="1261"/>
                      <a:pt x="1976" y="1235"/>
                    </a:cubicBezTo>
                    <a:cubicBezTo>
                      <a:pt x="1969" y="1208"/>
                      <a:pt x="1915" y="1219"/>
                      <a:pt x="1891" y="1218"/>
                    </a:cubicBezTo>
                    <a:cubicBezTo>
                      <a:pt x="1866" y="1217"/>
                      <a:pt x="1873" y="1218"/>
                      <a:pt x="1866" y="1239"/>
                    </a:cubicBezTo>
                    <a:cubicBezTo>
                      <a:pt x="1860" y="1260"/>
                      <a:pt x="1838" y="1250"/>
                      <a:pt x="1819" y="1205"/>
                    </a:cubicBezTo>
                    <a:cubicBezTo>
                      <a:pt x="1810" y="1186"/>
                      <a:pt x="1817" y="1168"/>
                      <a:pt x="1828" y="1154"/>
                    </a:cubicBezTo>
                    <a:cubicBezTo>
                      <a:pt x="1813" y="1145"/>
                      <a:pt x="1809" y="1131"/>
                      <a:pt x="1831" y="1113"/>
                    </a:cubicBezTo>
                    <a:cubicBezTo>
                      <a:pt x="1870" y="1079"/>
                      <a:pt x="1883" y="1035"/>
                      <a:pt x="1857" y="1013"/>
                    </a:cubicBezTo>
                    <a:cubicBezTo>
                      <a:pt x="1831" y="991"/>
                      <a:pt x="1774" y="965"/>
                      <a:pt x="1774" y="939"/>
                    </a:cubicBezTo>
                    <a:cubicBezTo>
                      <a:pt x="1774" y="913"/>
                      <a:pt x="1739" y="887"/>
                      <a:pt x="1774" y="842"/>
                    </a:cubicBezTo>
                    <a:cubicBezTo>
                      <a:pt x="1809" y="798"/>
                      <a:pt x="1813" y="798"/>
                      <a:pt x="1831" y="776"/>
                    </a:cubicBezTo>
                    <a:cubicBezTo>
                      <a:pt x="1848" y="753"/>
                      <a:pt x="1848" y="724"/>
                      <a:pt x="1831" y="709"/>
                    </a:cubicBezTo>
                    <a:cubicBezTo>
                      <a:pt x="1813" y="694"/>
                      <a:pt x="1809" y="668"/>
                      <a:pt x="1783" y="664"/>
                    </a:cubicBezTo>
                    <a:cubicBezTo>
                      <a:pt x="1756" y="661"/>
                      <a:pt x="1739" y="698"/>
                      <a:pt x="1726" y="687"/>
                    </a:cubicBezTo>
                    <a:cubicBezTo>
                      <a:pt x="1713" y="675"/>
                      <a:pt x="1686" y="668"/>
                      <a:pt x="1686" y="690"/>
                    </a:cubicBezTo>
                    <a:cubicBezTo>
                      <a:pt x="1686" y="713"/>
                      <a:pt x="1652" y="709"/>
                      <a:pt x="1625" y="690"/>
                    </a:cubicBezTo>
                    <a:cubicBezTo>
                      <a:pt x="1599" y="672"/>
                      <a:pt x="1582" y="627"/>
                      <a:pt x="1603" y="616"/>
                    </a:cubicBezTo>
                    <a:cubicBezTo>
                      <a:pt x="1625" y="605"/>
                      <a:pt x="1634" y="601"/>
                      <a:pt x="1608" y="579"/>
                    </a:cubicBezTo>
                    <a:cubicBezTo>
                      <a:pt x="1582" y="557"/>
                      <a:pt x="1573" y="579"/>
                      <a:pt x="1608" y="535"/>
                    </a:cubicBezTo>
                    <a:cubicBezTo>
                      <a:pt x="1643" y="490"/>
                      <a:pt x="1652" y="446"/>
                      <a:pt x="1669" y="479"/>
                    </a:cubicBezTo>
                    <a:cubicBezTo>
                      <a:pt x="1686" y="512"/>
                      <a:pt x="1686" y="538"/>
                      <a:pt x="1717" y="509"/>
                    </a:cubicBezTo>
                    <a:cubicBezTo>
                      <a:pt x="1748" y="479"/>
                      <a:pt x="1682" y="464"/>
                      <a:pt x="1748" y="479"/>
                    </a:cubicBezTo>
                    <a:cubicBezTo>
                      <a:pt x="1813" y="494"/>
                      <a:pt x="1818" y="498"/>
                      <a:pt x="1866" y="490"/>
                    </a:cubicBezTo>
                    <a:cubicBezTo>
                      <a:pt x="1914" y="483"/>
                      <a:pt x="1931" y="479"/>
                      <a:pt x="1957" y="475"/>
                    </a:cubicBezTo>
                    <a:cubicBezTo>
                      <a:pt x="1984" y="472"/>
                      <a:pt x="1988" y="409"/>
                      <a:pt x="1992" y="379"/>
                    </a:cubicBezTo>
                    <a:cubicBezTo>
                      <a:pt x="1997" y="349"/>
                      <a:pt x="1984" y="320"/>
                      <a:pt x="1966" y="312"/>
                    </a:cubicBezTo>
                    <a:cubicBezTo>
                      <a:pt x="1949" y="305"/>
                      <a:pt x="1922" y="290"/>
                      <a:pt x="1909" y="312"/>
                    </a:cubicBezTo>
                    <a:cubicBezTo>
                      <a:pt x="1896" y="334"/>
                      <a:pt x="1857" y="368"/>
                      <a:pt x="1818" y="360"/>
                    </a:cubicBezTo>
                    <a:cubicBezTo>
                      <a:pt x="1778" y="353"/>
                      <a:pt x="1735" y="334"/>
                      <a:pt x="1756" y="316"/>
                    </a:cubicBezTo>
                    <a:cubicBezTo>
                      <a:pt x="1778" y="297"/>
                      <a:pt x="1765" y="268"/>
                      <a:pt x="1743" y="249"/>
                    </a:cubicBezTo>
                    <a:cubicBezTo>
                      <a:pt x="1721" y="231"/>
                      <a:pt x="1721" y="212"/>
                      <a:pt x="1730" y="201"/>
                    </a:cubicBezTo>
                    <a:cubicBezTo>
                      <a:pt x="1739" y="190"/>
                      <a:pt x="1761" y="160"/>
                      <a:pt x="1717" y="164"/>
                    </a:cubicBezTo>
                    <a:cubicBezTo>
                      <a:pt x="1673" y="168"/>
                      <a:pt x="1577" y="179"/>
                      <a:pt x="1617" y="205"/>
                    </a:cubicBezTo>
                    <a:cubicBezTo>
                      <a:pt x="1656" y="231"/>
                      <a:pt x="1643" y="257"/>
                      <a:pt x="1608" y="264"/>
                    </a:cubicBezTo>
                    <a:cubicBezTo>
                      <a:pt x="1573" y="271"/>
                      <a:pt x="1503" y="290"/>
                      <a:pt x="1525" y="316"/>
                    </a:cubicBezTo>
                    <a:cubicBezTo>
                      <a:pt x="1547" y="342"/>
                      <a:pt x="1542" y="379"/>
                      <a:pt x="1516" y="405"/>
                    </a:cubicBezTo>
                    <a:cubicBezTo>
                      <a:pt x="1490" y="431"/>
                      <a:pt x="1477" y="486"/>
                      <a:pt x="1437" y="490"/>
                    </a:cubicBezTo>
                    <a:cubicBezTo>
                      <a:pt x="1398" y="494"/>
                      <a:pt x="1389" y="516"/>
                      <a:pt x="1394" y="549"/>
                    </a:cubicBezTo>
                    <a:cubicBezTo>
                      <a:pt x="1398" y="583"/>
                      <a:pt x="1385" y="594"/>
                      <a:pt x="1411" y="635"/>
                    </a:cubicBezTo>
                    <a:cubicBezTo>
                      <a:pt x="1437" y="675"/>
                      <a:pt x="1442" y="727"/>
                      <a:pt x="1411" y="753"/>
                    </a:cubicBezTo>
                    <a:cubicBezTo>
                      <a:pt x="1381" y="779"/>
                      <a:pt x="1337" y="787"/>
                      <a:pt x="1333" y="776"/>
                    </a:cubicBezTo>
                    <a:cubicBezTo>
                      <a:pt x="1328" y="764"/>
                      <a:pt x="1315" y="720"/>
                      <a:pt x="1280" y="757"/>
                    </a:cubicBezTo>
                    <a:cubicBezTo>
                      <a:pt x="1245" y="794"/>
                      <a:pt x="1197" y="827"/>
                      <a:pt x="1158" y="824"/>
                    </a:cubicBezTo>
                    <a:cubicBezTo>
                      <a:pt x="1119" y="820"/>
                      <a:pt x="1071" y="790"/>
                      <a:pt x="1066" y="779"/>
                    </a:cubicBezTo>
                    <a:cubicBezTo>
                      <a:pt x="1062" y="768"/>
                      <a:pt x="1075" y="731"/>
                      <a:pt x="1036" y="709"/>
                    </a:cubicBezTo>
                    <a:cubicBezTo>
                      <a:pt x="996" y="687"/>
                      <a:pt x="1040" y="642"/>
                      <a:pt x="996" y="612"/>
                    </a:cubicBezTo>
                    <a:cubicBezTo>
                      <a:pt x="953" y="583"/>
                      <a:pt x="961" y="568"/>
                      <a:pt x="948" y="527"/>
                    </a:cubicBezTo>
                    <a:cubicBezTo>
                      <a:pt x="935" y="486"/>
                      <a:pt x="878" y="427"/>
                      <a:pt x="848" y="397"/>
                    </a:cubicBezTo>
                    <a:cubicBezTo>
                      <a:pt x="817" y="368"/>
                      <a:pt x="730" y="375"/>
                      <a:pt x="704" y="331"/>
                    </a:cubicBezTo>
                    <a:cubicBezTo>
                      <a:pt x="677" y="286"/>
                      <a:pt x="660" y="268"/>
                      <a:pt x="686" y="242"/>
                    </a:cubicBezTo>
                    <a:cubicBezTo>
                      <a:pt x="712" y="216"/>
                      <a:pt x="699" y="201"/>
                      <a:pt x="673" y="190"/>
                    </a:cubicBezTo>
                    <a:cubicBezTo>
                      <a:pt x="647" y="179"/>
                      <a:pt x="616" y="201"/>
                      <a:pt x="608" y="223"/>
                    </a:cubicBezTo>
                    <a:cubicBezTo>
                      <a:pt x="599" y="246"/>
                      <a:pt x="568" y="257"/>
                      <a:pt x="542" y="268"/>
                    </a:cubicBezTo>
                    <a:cubicBezTo>
                      <a:pt x="516" y="279"/>
                      <a:pt x="481" y="297"/>
                      <a:pt x="472" y="223"/>
                    </a:cubicBezTo>
                    <a:cubicBezTo>
                      <a:pt x="463" y="149"/>
                      <a:pt x="468" y="105"/>
                      <a:pt x="468" y="68"/>
                    </a:cubicBezTo>
                    <a:cubicBezTo>
                      <a:pt x="468" y="43"/>
                      <a:pt x="468" y="23"/>
                      <a:pt x="448" y="0"/>
                    </a:cubicBezTo>
                    <a:cubicBezTo>
                      <a:pt x="446" y="2"/>
                      <a:pt x="444" y="3"/>
                      <a:pt x="442" y="5"/>
                    </a:cubicBezTo>
                    <a:cubicBezTo>
                      <a:pt x="411" y="23"/>
                      <a:pt x="385" y="1"/>
                      <a:pt x="385" y="42"/>
                    </a:cubicBezTo>
                    <a:cubicBezTo>
                      <a:pt x="385" y="82"/>
                      <a:pt x="428" y="71"/>
                      <a:pt x="385" y="82"/>
                    </a:cubicBezTo>
                    <a:cubicBezTo>
                      <a:pt x="341" y="94"/>
                      <a:pt x="328" y="71"/>
                      <a:pt x="328" y="112"/>
                    </a:cubicBezTo>
                    <a:cubicBezTo>
                      <a:pt x="328" y="153"/>
                      <a:pt x="341" y="205"/>
                      <a:pt x="337" y="238"/>
                    </a:cubicBezTo>
                    <a:cubicBezTo>
                      <a:pt x="332" y="271"/>
                      <a:pt x="324" y="290"/>
                      <a:pt x="289" y="275"/>
                    </a:cubicBezTo>
                    <a:cubicBezTo>
                      <a:pt x="254" y="260"/>
                      <a:pt x="271" y="216"/>
                      <a:pt x="228" y="264"/>
                    </a:cubicBezTo>
                    <a:cubicBezTo>
                      <a:pt x="220" y="272"/>
                      <a:pt x="214" y="279"/>
                      <a:pt x="209" y="285"/>
                    </a:cubicBezTo>
                    <a:cubicBezTo>
                      <a:pt x="212" y="298"/>
                      <a:pt x="213" y="315"/>
                      <a:pt x="219" y="338"/>
                    </a:cubicBezTo>
                    <a:cubicBezTo>
                      <a:pt x="232" y="394"/>
                      <a:pt x="232" y="383"/>
                      <a:pt x="241" y="409"/>
                    </a:cubicBezTo>
                    <a:cubicBezTo>
                      <a:pt x="249" y="435"/>
                      <a:pt x="254" y="431"/>
                      <a:pt x="293" y="397"/>
                    </a:cubicBezTo>
                    <a:cubicBezTo>
                      <a:pt x="332" y="364"/>
                      <a:pt x="311" y="416"/>
                      <a:pt x="341" y="438"/>
                    </a:cubicBezTo>
                    <a:cubicBezTo>
                      <a:pt x="372" y="461"/>
                      <a:pt x="345" y="498"/>
                      <a:pt x="354" y="546"/>
                    </a:cubicBezTo>
                    <a:cubicBezTo>
                      <a:pt x="363" y="594"/>
                      <a:pt x="367" y="609"/>
                      <a:pt x="363" y="650"/>
                    </a:cubicBezTo>
                    <a:cubicBezTo>
                      <a:pt x="359" y="690"/>
                      <a:pt x="337" y="750"/>
                      <a:pt x="337" y="787"/>
                    </a:cubicBezTo>
                    <a:cubicBezTo>
                      <a:pt x="337" y="824"/>
                      <a:pt x="311" y="824"/>
                      <a:pt x="337" y="861"/>
                    </a:cubicBezTo>
                    <a:cubicBezTo>
                      <a:pt x="363" y="898"/>
                      <a:pt x="271" y="872"/>
                      <a:pt x="267" y="898"/>
                    </a:cubicBezTo>
                    <a:cubicBezTo>
                      <a:pt x="262" y="924"/>
                      <a:pt x="249" y="935"/>
                      <a:pt x="210" y="931"/>
                    </a:cubicBezTo>
                    <a:cubicBezTo>
                      <a:pt x="171" y="928"/>
                      <a:pt x="184" y="987"/>
                      <a:pt x="158" y="1005"/>
                    </a:cubicBezTo>
                    <a:cubicBezTo>
                      <a:pt x="131" y="1024"/>
                      <a:pt x="79" y="1042"/>
                      <a:pt x="79" y="1087"/>
                    </a:cubicBezTo>
                    <a:cubicBezTo>
                      <a:pt x="79" y="1131"/>
                      <a:pt x="53" y="1131"/>
                      <a:pt x="27" y="1146"/>
                    </a:cubicBezTo>
                    <a:cubicBezTo>
                      <a:pt x="0" y="1161"/>
                      <a:pt x="22" y="1191"/>
                      <a:pt x="31" y="1213"/>
                    </a:cubicBezTo>
                    <a:cubicBezTo>
                      <a:pt x="40" y="1235"/>
                      <a:pt x="75" y="1254"/>
                      <a:pt x="70" y="1280"/>
                    </a:cubicBezTo>
                    <a:cubicBezTo>
                      <a:pt x="66" y="1306"/>
                      <a:pt x="22" y="1298"/>
                      <a:pt x="27" y="1343"/>
                    </a:cubicBezTo>
                    <a:cubicBezTo>
                      <a:pt x="31" y="1387"/>
                      <a:pt x="105" y="1328"/>
                      <a:pt x="136" y="1302"/>
                    </a:cubicBezTo>
                    <a:cubicBezTo>
                      <a:pt x="166" y="1276"/>
                      <a:pt x="201" y="1294"/>
                      <a:pt x="236" y="1302"/>
                    </a:cubicBezTo>
                    <a:cubicBezTo>
                      <a:pt x="271" y="1309"/>
                      <a:pt x="311" y="1306"/>
                      <a:pt x="341" y="1287"/>
                    </a:cubicBezTo>
                    <a:cubicBezTo>
                      <a:pt x="372" y="1268"/>
                      <a:pt x="354" y="1320"/>
                      <a:pt x="332" y="1343"/>
                    </a:cubicBezTo>
                    <a:cubicBezTo>
                      <a:pt x="311" y="1365"/>
                      <a:pt x="328" y="1387"/>
                      <a:pt x="350" y="1413"/>
                    </a:cubicBezTo>
                    <a:cubicBezTo>
                      <a:pt x="372" y="1439"/>
                      <a:pt x="341" y="1465"/>
                      <a:pt x="372" y="1480"/>
                    </a:cubicBezTo>
                    <a:cubicBezTo>
                      <a:pt x="402" y="1495"/>
                      <a:pt x="363" y="1517"/>
                      <a:pt x="376" y="1535"/>
                    </a:cubicBezTo>
                    <a:cubicBezTo>
                      <a:pt x="389" y="1554"/>
                      <a:pt x="424" y="1565"/>
                      <a:pt x="442" y="1558"/>
                    </a:cubicBezTo>
                    <a:cubicBezTo>
                      <a:pt x="459" y="1550"/>
                      <a:pt x="490" y="1546"/>
                      <a:pt x="520" y="1572"/>
                    </a:cubicBezTo>
                    <a:cubicBezTo>
                      <a:pt x="551" y="1598"/>
                      <a:pt x="529" y="1613"/>
                      <a:pt x="503" y="1635"/>
                    </a:cubicBezTo>
                    <a:cubicBezTo>
                      <a:pt x="476" y="1658"/>
                      <a:pt x="481" y="1669"/>
                      <a:pt x="485" y="1698"/>
                    </a:cubicBezTo>
                    <a:cubicBezTo>
                      <a:pt x="490" y="1728"/>
                      <a:pt x="442" y="1780"/>
                      <a:pt x="437" y="1806"/>
                    </a:cubicBezTo>
                    <a:cubicBezTo>
                      <a:pt x="433" y="1832"/>
                      <a:pt x="507" y="1806"/>
                      <a:pt x="533" y="1821"/>
                    </a:cubicBezTo>
                    <a:cubicBezTo>
                      <a:pt x="559" y="1836"/>
                      <a:pt x="590" y="1839"/>
                      <a:pt x="621" y="1839"/>
                    </a:cubicBezTo>
                    <a:cubicBezTo>
                      <a:pt x="651" y="1839"/>
                      <a:pt x="647" y="1869"/>
                      <a:pt x="629" y="1895"/>
                    </a:cubicBezTo>
                    <a:cubicBezTo>
                      <a:pt x="612" y="1921"/>
                      <a:pt x="629" y="1928"/>
                      <a:pt x="660" y="1932"/>
                    </a:cubicBezTo>
                    <a:cubicBezTo>
                      <a:pt x="691" y="1936"/>
                      <a:pt x="691" y="1954"/>
                      <a:pt x="691" y="1976"/>
                    </a:cubicBezTo>
                    <a:cubicBezTo>
                      <a:pt x="691" y="1999"/>
                      <a:pt x="717" y="1999"/>
                      <a:pt x="730" y="1973"/>
                    </a:cubicBezTo>
                    <a:cubicBezTo>
                      <a:pt x="743" y="1947"/>
                      <a:pt x="756" y="1969"/>
                      <a:pt x="787" y="1991"/>
                    </a:cubicBezTo>
                    <a:cubicBezTo>
                      <a:pt x="817" y="2013"/>
                      <a:pt x="857" y="1958"/>
                      <a:pt x="896" y="1932"/>
                    </a:cubicBezTo>
                    <a:cubicBezTo>
                      <a:pt x="935" y="1906"/>
                      <a:pt x="957" y="1928"/>
                      <a:pt x="953" y="1939"/>
                    </a:cubicBezTo>
                    <a:cubicBezTo>
                      <a:pt x="948" y="1950"/>
                      <a:pt x="966" y="2006"/>
                      <a:pt x="988" y="2047"/>
                    </a:cubicBezTo>
                    <a:cubicBezTo>
                      <a:pt x="1009" y="2088"/>
                      <a:pt x="1018" y="2065"/>
                      <a:pt x="1044" y="2051"/>
                    </a:cubicBezTo>
                    <a:cubicBezTo>
                      <a:pt x="1071" y="2036"/>
                      <a:pt x="1088" y="2065"/>
                      <a:pt x="1123" y="2062"/>
                    </a:cubicBezTo>
                    <a:cubicBezTo>
                      <a:pt x="1158" y="2058"/>
                      <a:pt x="1132" y="2032"/>
                      <a:pt x="1114" y="1995"/>
                    </a:cubicBezTo>
                    <a:cubicBezTo>
                      <a:pt x="1097" y="1958"/>
                      <a:pt x="1119" y="1965"/>
                      <a:pt x="1123" y="1939"/>
                    </a:cubicBezTo>
                    <a:cubicBezTo>
                      <a:pt x="1127" y="1913"/>
                      <a:pt x="1079" y="1854"/>
                      <a:pt x="1071" y="1832"/>
                    </a:cubicBezTo>
                    <a:cubicBezTo>
                      <a:pt x="1062" y="1810"/>
                      <a:pt x="1053" y="1773"/>
                      <a:pt x="1075" y="1743"/>
                    </a:cubicBezTo>
                    <a:cubicBezTo>
                      <a:pt x="1097" y="1713"/>
                      <a:pt x="1114" y="1717"/>
                      <a:pt x="1123" y="1732"/>
                    </a:cubicBezTo>
                    <a:cubicBezTo>
                      <a:pt x="1132" y="1747"/>
                      <a:pt x="1132" y="1754"/>
                      <a:pt x="1145" y="1743"/>
                    </a:cubicBezTo>
                    <a:cubicBezTo>
                      <a:pt x="1158" y="1732"/>
                      <a:pt x="1167" y="1739"/>
                      <a:pt x="1206" y="1750"/>
                    </a:cubicBezTo>
                    <a:cubicBezTo>
                      <a:pt x="1245" y="1761"/>
                      <a:pt x="1228" y="1739"/>
                      <a:pt x="1267" y="1695"/>
                    </a:cubicBezTo>
                    <a:cubicBezTo>
                      <a:pt x="1306" y="1650"/>
                      <a:pt x="1324" y="1658"/>
                      <a:pt x="1350" y="1669"/>
                    </a:cubicBezTo>
                    <a:cubicBezTo>
                      <a:pt x="1376" y="1680"/>
                      <a:pt x="1403" y="1710"/>
                      <a:pt x="1433" y="1728"/>
                    </a:cubicBezTo>
                    <a:cubicBezTo>
                      <a:pt x="1464" y="1747"/>
                      <a:pt x="1494" y="1706"/>
                      <a:pt x="1512" y="1665"/>
                    </a:cubicBezTo>
                    <a:cubicBezTo>
                      <a:pt x="1529" y="1624"/>
                      <a:pt x="1547" y="1661"/>
                      <a:pt x="1560" y="1680"/>
                    </a:cubicBezTo>
                    <a:cubicBezTo>
                      <a:pt x="1573" y="1698"/>
                      <a:pt x="1595" y="1684"/>
                      <a:pt x="1603" y="1650"/>
                    </a:cubicBezTo>
                    <a:cubicBezTo>
                      <a:pt x="1612" y="1617"/>
                      <a:pt x="1656" y="1687"/>
                      <a:pt x="1686" y="1706"/>
                    </a:cubicBezTo>
                    <a:cubicBezTo>
                      <a:pt x="1717" y="1724"/>
                      <a:pt x="1708" y="1661"/>
                      <a:pt x="1721" y="1643"/>
                    </a:cubicBezTo>
                    <a:cubicBezTo>
                      <a:pt x="1735" y="1624"/>
                      <a:pt x="1769" y="1647"/>
                      <a:pt x="1783" y="1658"/>
                    </a:cubicBezTo>
                    <a:cubicBezTo>
                      <a:pt x="1796" y="1669"/>
                      <a:pt x="1822" y="1661"/>
                      <a:pt x="1839" y="1643"/>
                    </a:cubicBezTo>
                    <a:cubicBezTo>
                      <a:pt x="1857" y="1624"/>
                      <a:pt x="1879" y="1624"/>
                      <a:pt x="1909" y="1609"/>
                    </a:cubicBezTo>
                    <a:cubicBezTo>
                      <a:pt x="1940" y="1595"/>
                      <a:pt x="1918" y="1587"/>
                      <a:pt x="1918" y="1558"/>
                    </a:cubicBezTo>
                    <a:cubicBezTo>
                      <a:pt x="1918" y="1528"/>
                      <a:pt x="1940" y="1528"/>
                      <a:pt x="1975" y="1528"/>
                    </a:cubicBezTo>
                    <a:cubicBezTo>
                      <a:pt x="2010" y="1528"/>
                      <a:pt x="2010" y="1517"/>
                      <a:pt x="2036" y="1491"/>
                    </a:cubicBezTo>
                    <a:cubicBezTo>
                      <a:pt x="2062" y="1465"/>
                      <a:pt x="2067" y="1509"/>
                      <a:pt x="2093" y="1528"/>
                    </a:cubicBezTo>
                    <a:cubicBezTo>
                      <a:pt x="2093" y="1528"/>
                      <a:pt x="2094" y="1529"/>
                      <a:pt x="2094" y="1529"/>
                    </a:cubicBezTo>
                    <a:cubicBezTo>
                      <a:pt x="2116" y="1504"/>
                      <a:pt x="2145" y="1483"/>
                      <a:pt x="2154" y="1463"/>
                    </a:cubicBezTo>
                    <a:cubicBezTo>
                      <a:pt x="2168" y="1435"/>
                      <a:pt x="2213" y="1464"/>
                      <a:pt x="2240" y="1453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3140" y="3330"/>
                <a:ext cx="916" cy="601"/>
              </a:xfrm>
              <a:custGeom>
                <a:avLst/>
                <a:gdLst>
                  <a:gd name="T0" fmla="*/ 1938 w 1978"/>
                  <a:gd name="T1" fmla="*/ 430 h 1298"/>
                  <a:gd name="T2" fmla="*/ 1896 w 1978"/>
                  <a:gd name="T3" fmla="*/ 398 h 1298"/>
                  <a:gd name="T4" fmla="*/ 1794 w 1978"/>
                  <a:gd name="T5" fmla="*/ 345 h 1298"/>
                  <a:gd name="T6" fmla="*/ 1719 w 1978"/>
                  <a:gd name="T7" fmla="*/ 267 h 1298"/>
                  <a:gd name="T8" fmla="*/ 1715 w 1978"/>
                  <a:gd name="T9" fmla="*/ 117 h 1298"/>
                  <a:gd name="T10" fmla="*/ 1676 w 1978"/>
                  <a:gd name="T11" fmla="*/ 12 h 1298"/>
                  <a:gd name="T12" fmla="*/ 1578 w 1978"/>
                  <a:gd name="T13" fmla="*/ 37 h 1298"/>
                  <a:gd name="T14" fmla="*/ 1489 w 1978"/>
                  <a:gd name="T15" fmla="*/ 114 h 1298"/>
                  <a:gd name="T16" fmla="*/ 1365 w 1978"/>
                  <a:gd name="T17" fmla="*/ 120 h 1298"/>
                  <a:gd name="T18" fmla="*/ 1261 w 1978"/>
                  <a:gd name="T19" fmla="*/ 120 h 1298"/>
                  <a:gd name="T20" fmla="*/ 1200 w 1978"/>
                  <a:gd name="T21" fmla="*/ 197 h 1298"/>
                  <a:gd name="T22" fmla="*/ 1135 w 1978"/>
                  <a:gd name="T23" fmla="*/ 264 h 1298"/>
                  <a:gd name="T24" fmla="*/ 1012 w 1978"/>
                  <a:gd name="T25" fmla="*/ 290 h 1298"/>
                  <a:gd name="T26" fmla="*/ 907 w 1978"/>
                  <a:gd name="T27" fmla="*/ 360 h 1298"/>
                  <a:gd name="T28" fmla="*/ 798 w 1978"/>
                  <a:gd name="T29" fmla="*/ 349 h 1298"/>
                  <a:gd name="T30" fmla="*/ 685 w 1978"/>
                  <a:gd name="T31" fmla="*/ 301 h 1298"/>
                  <a:gd name="T32" fmla="*/ 523 w 1978"/>
                  <a:gd name="T33" fmla="*/ 412 h 1298"/>
                  <a:gd name="T34" fmla="*/ 379 w 1978"/>
                  <a:gd name="T35" fmla="*/ 516 h 1298"/>
                  <a:gd name="T36" fmla="*/ 195 w 1978"/>
                  <a:gd name="T37" fmla="*/ 445 h 1298"/>
                  <a:gd name="T38" fmla="*/ 69 w 1978"/>
                  <a:gd name="T39" fmla="*/ 527 h 1298"/>
                  <a:gd name="T40" fmla="*/ 9 w 1978"/>
                  <a:gd name="T41" fmla="*/ 567 h 1298"/>
                  <a:gd name="T42" fmla="*/ 81 w 1978"/>
                  <a:gd name="T43" fmla="*/ 580 h 1298"/>
                  <a:gd name="T44" fmla="*/ 186 w 1978"/>
                  <a:gd name="T45" fmla="*/ 645 h 1298"/>
                  <a:gd name="T46" fmla="*/ 305 w 1978"/>
                  <a:gd name="T47" fmla="*/ 658 h 1298"/>
                  <a:gd name="T48" fmla="*/ 418 w 1978"/>
                  <a:gd name="T49" fmla="*/ 675 h 1298"/>
                  <a:gd name="T50" fmla="*/ 430 w 1978"/>
                  <a:gd name="T51" fmla="*/ 815 h 1298"/>
                  <a:gd name="T52" fmla="*/ 284 w 1978"/>
                  <a:gd name="T53" fmla="*/ 891 h 1298"/>
                  <a:gd name="T54" fmla="*/ 427 w 1978"/>
                  <a:gd name="T55" fmla="*/ 931 h 1298"/>
                  <a:gd name="T56" fmla="*/ 545 w 1978"/>
                  <a:gd name="T57" fmla="*/ 957 h 1298"/>
                  <a:gd name="T58" fmla="*/ 593 w 1978"/>
                  <a:gd name="T59" fmla="*/ 1038 h 1298"/>
                  <a:gd name="T60" fmla="*/ 623 w 1978"/>
                  <a:gd name="T61" fmla="*/ 1153 h 1298"/>
                  <a:gd name="T62" fmla="*/ 720 w 1978"/>
                  <a:gd name="T63" fmla="*/ 1220 h 1298"/>
                  <a:gd name="T64" fmla="*/ 929 w 1978"/>
                  <a:gd name="T65" fmla="*/ 1253 h 1298"/>
                  <a:gd name="T66" fmla="*/ 1065 w 1978"/>
                  <a:gd name="T67" fmla="*/ 1264 h 1298"/>
                  <a:gd name="T68" fmla="*/ 1161 w 1978"/>
                  <a:gd name="T69" fmla="*/ 1220 h 1298"/>
                  <a:gd name="T70" fmla="*/ 1296 w 1978"/>
                  <a:gd name="T71" fmla="*/ 1294 h 1298"/>
                  <a:gd name="T72" fmla="*/ 1423 w 1978"/>
                  <a:gd name="T73" fmla="*/ 1249 h 1298"/>
                  <a:gd name="T74" fmla="*/ 1447 w 1978"/>
                  <a:gd name="T75" fmla="*/ 1231 h 1298"/>
                  <a:gd name="T76" fmla="*/ 1501 w 1978"/>
                  <a:gd name="T77" fmla="*/ 1164 h 1298"/>
                  <a:gd name="T78" fmla="*/ 1608 w 1978"/>
                  <a:gd name="T79" fmla="*/ 1079 h 1298"/>
                  <a:gd name="T80" fmla="*/ 1685 w 1978"/>
                  <a:gd name="T81" fmla="*/ 1020 h 1298"/>
                  <a:gd name="T82" fmla="*/ 1801 w 1978"/>
                  <a:gd name="T83" fmla="*/ 910 h 1298"/>
                  <a:gd name="T84" fmla="*/ 1862 w 1978"/>
                  <a:gd name="T85" fmla="*/ 681 h 1298"/>
                  <a:gd name="T86" fmla="*/ 1954 w 1978"/>
                  <a:gd name="T87" fmla="*/ 523 h 1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78" h="1298">
                    <a:moveTo>
                      <a:pt x="1967" y="480"/>
                    </a:moveTo>
                    <a:cubicBezTo>
                      <a:pt x="1956" y="456"/>
                      <a:pt x="1930" y="460"/>
                      <a:pt x="1938" y="430"/>
                    </a:cubicBezTo>
                    <a:cubicBezTo>
                      <a:pt x="1943" y="415"/>
                      <a:pt x="1938" y="406"/>
                      <a:pt x="1939" y="400"/>
                    </a:cubicBezTo>
                    <a:cubicBezTo>
                      <a:pt x="1913" y="391"/>
                      <a:pt x="1915" y="402"/>
                      <a:pt x="1896" y="398"/>
                    </a:cubicBezTo>
                    <a:cubicBezTo>
                      <a:pt x="1869" y="392"/>
                      <a:pt x="1879" y="401"/>
                      <a:pt x="1840" y="431"/>
                    </a:cubicBezTo>
                    <a:cubicBezTo>
                      <a:pt x="1801" y="462"/>
                      <a:pt x="1804" y="376"/>
                      <a:pt x="1794" y="345"/>
                    </a:cubicBezTo>
                    <a:cubicBezTo>
                      <a:pt x="1784" y="315"/>
                      <a:pt x="1752" y="331"/>
                      <a:pt x="1706" y="331"/>
                    </a:cubicBezTo>
                    <a:cubicBezTo>
                      <a:pt x="1660" y="331"/>
                      <a:pt x="1660" y="312"/>
                      <a:pt x="1719" y="267"/>
                    </a:cubicBezTo>
                    <a:cubicBezTo>
                      <a:pt x="1778" y="223"/>
                      <a:pt x="1755" y="178"/>
                      <a:pt x="1758" y="145"/>
                    </a:cubicBezTo>
                    <a:cubicBezTo>
                      <a:pt x="1761" y="112"/>
                      <a:pt x="1748" y="117"/>
                      <a:pt x="1715" y="117"/>
                    </a:cubicBezTo>
                    <a:cubicBezTo>
                      <a:pt x="1683" y="117"/>
                      <a:pt x="1702" y="81"/>
                      <a:pt x="1719" y="50"/>
                    </a:cubicBezTo>
                    <a:cubicBezTo>
                      <a:pt x="1735" y="20"/>
                      <a:pt x="1709" y="23"/>
                      <a:pt x="1676" y="12"/>
                    </a:cubicBezTo>
                    <a:cubicBezTo>
                      <a:pt x="1643" y="0"/>
                      <a:pt x="1640" y="23"/>
                      <a:pt x="1627" y="34"/>
                    </a:cubicBezTo>
                    <a:cubicBezTo>
                      <a:pt x="1614" y="45"/>
                      <a:pt x="1604" y="42"/>
                      <a:pt x="1578" y="37"/>
                    </a:cubicBezTo>
                    <a:cubicBezTo>
                      <a:pt x="1552" y="31"/>
                      <a:pt x="1542" y="34"/>
                      <a:pt x="1535" y="62"/>
                    </a:cubicBezTo>
                    <a:cubicBezTo>
                      <a:pt x="1529" y="89"/>
                      <a:pt x="1525" y="75"/>
                      <a:pt x="1489" y="114"/>
                    </a:cubicBezTo>
                    <a:cubicBezTo>
                      <a:pt x="1404" y="128"/>
                      <a:pt x="1453" y="117"/>
                      <a:pt x="1424" y="70"/>
                    </a:cubicBezTo>
                    <a:cubicBezTo>
                      <a:pt x="1394" y="23"/>
                      <a:pt x="1368" y="92"/>
                      <a:pt x="1365" y="120"/>
                    </a:cubicBezTo>
                    <a:cubicBezTo>
                      <a:pt x="1362" y="148"/>
                      <a:pt x="1329" y="162"/>
                      <a:pt x="1316" y="137"/>
                    </a:cubicBezTo>
                    <a:cubicBezTo>
                      <a:pt x="1309" y="124"/>
                      <a:pt x="1285" y="121"/>
                      <a:pt x="1261" y="120"/>
                    </a:cubicBezTo>
                    <a:cubicBezTo>
                      <a:pt x="1265" y="134"/>
                      <a:pt x="1264" y="150"/>
                      <a:pt x="1252" y="167"/>
                    </a:cubicBezTo>
                    <a:cubicBezTo>
                      <a:pt x="1231" y="201"/>
                      <a:pt x="1218" y="212"/>
                      <a:pt x="1200" y="197"/>
                    </a:cubicBezTo>
                    <a:cubicBezTo>
                      <a:pt x="1183" y="182"/>
                      <a:pt x="1135" y="178"/>
                      <a:pt x="1135" y="208"/>
                    </a:cubicBezTo>
                    <a:cubicBezTo>
                      <a:pt x="1135" y="238"/>
                      <a:pt x="1178" y="264"/>
                      <a:pt x="1135" y="264"/>
                    </a:cubicBezTo>
                    <a:cubicBezTo>
                      <a:pt x="1091" y="264"/>
                      <a:pt x="1073" y="249"/>
                      <a:pt x="1065" y="275"/>
                    </a:cubicBezTo>
                    <a:cubicBezTo>
                      <a:pt x="1056" y="301"/>
                      <a:pt x="1043" y="308"/>
                      <a:pt x="1012" y="290"/>
                    </a:cubicBezTo>
                    <a:cubicBezTo>
                      <a:pt x="982" y="271"/>
                      <a:pt x="942" y="278"/>
                      <a:pt x="934" y="304"/>
                    </a:cubicBezTo>
                    <a:cubicBezTo>
                      <a:pt x="925" y="330"/>
                      <a:pt x="938" y="353"/>
                      <a:pt x="907" y="360"/>
                    </a:cubicBezTo>
                    <a:cubicBezTo>
                      <a:pt x="877" y="367"/>
                      <a:pt x="877" y="404"/>
                      <a:pt x="851" y="378"/>
                    </a:cubicBezTo>
                    <a:cubicBezTo>
                      <a:pt x="824" y="353"/>
                      <a:pt x="816" y="338"/>
                      <a:pt x="798" y="349"/>
                    </a:cubicBezTo>
                    <a:cubicBezTo>
                      <a:pt x="781" y="360"/>
                      <a:pt x="750" y="360"/>
                      <a:pt x="733" y="327"/>
                    </a:cubicBezTo>
                    <a:cubicBezTo>
                      <a:pt x="715" y="293"/>
                      <a:pt x="724" y="264"/>
                      <a:pt x="685" y="301"/>
                    </a:cubicBezTo>
                    <a:cubicBezTo>
                      <a:pt x="645" y="338"/>
                      <a:pt x="658" y="367"/>
                      <a:pt x="610" y="371"/>
                    </a:cubicBezTo>
                    <a:cubicBezTo>
                      <a:pt x="562" y="375"/>
                      <a:pt x="545" y="390"/>
                      <a:pt x="523" y="412"/>
                    </a:cubicBezTo>
                    <a:cubicBezTo>
                      <a:pt x="501" y="434"/>
                      <a:pt x="436" y="423"/>
                      <a:pt x="436" y="460"/>
                    </a:cubicBezTo>
                    <a:cubicBezTo>
                      <a:pt x="436" y="497"/>
                      <a:pt x="414" y="538"/>
                      <a:pt x="379" y="516"/>
                    </a:cubicBezTo>
                    <a:cubicBezTo>
                      <a:pt x="344" y="493"/>
                      <a:pt x="313" y="479"/>
                      <a:pt x="287" y="482"/>
                    </a:cubicBezTo>
                    <a:cubicBezTo>
                      <a:pt x="261" y="486"/>
                      <a:pt x="230" y="441"/>
                      <a:pt x="195" y="445"/>
                    </a:cubicBezTo>
                    <a:cubicBezTo>
                      <a:pt x="160" y="449"/>
                      <a:pt x="156" y="464"/>
                      <a:pt x="139" y="486"/>
                    </a:cubicBezTo>
                    <a:cubicBezTo>
                      <a:pt x="121" y="508"/>
                      <a:pt x="112" y="527"/>
                      <a:pt x="69" y="527"/>
                    </a:cubicBezTo>
                    <a:cubicBezTo>
                      <a:pt x="49" y="527"/>
                      <a:pt x="30" y="523"/>
                      <a:pt x="18" y="516"/>
                    </a:cubicBezTo>
                    <a:cubicBezTo>
                      <a:pt x="7" y="530"/>
                      <a:pt x="0" y="548"/>
                      <a:pt x="9" y="567"/>
                    </a:cubicBezTo>
                    <a:cubicBezTo>
                      <a:pt x="28" y="612"/>
                      <a:pt x="50" y="622"/>
                      <a:pt x="56" y="601"/>
                    </a:cubicBezTo>
                    <a:cubicBezTo>
                      <a:pt x="63" y="580"/>
                      <a:pt x="56" y="579"/>
                      <a:pt x="81" y="580"/>
                    </a:cubicBezTo>
                    <a:cubicBezTo>
                      <a:pt x="105" y="581"/>
                      <a:pt x="159" y="570"/>
                      <a:pt x="166" y="597"/>
                    </a:cubicBezTo>
                    <a:cubicBezTo>
                      <a:pt x="172" y="623"/>
                      <a:pt x="177" y="633"/>
                      <a:pt x="186" y="645"/>
                    </a:cubicBezTo>
                    <a:cubicBezTo>
                      <a:pt x="194" y="658"/>
                      <a:pt x="238" y="697"/>
                      <a:pt x="263" y="673"/>
                    </a:cubicBezTo>
                    <a:cubicBezTo>
                      <a:pt x="287" y="649"/>
                      <a:pt x="289" y="640"/>
                      <a:pt x="305" y="658"/>
                    </a:cubicBezTo>
                    <a:cubicBezTo>
                      <a:pt x="321" y="676"/>
                      <a:pt x="326" y="688"/>
                      <a:pt x="354" y="683"/>
                    </a:cubicBezTo>
                    <a:cubicBezTo>
                      <a:pt x="382" y="677"/>
                      <a:pt x="395" y="645"/>
                      <a:pt x="418" y="675"/>
                    </a:cubicBezTo>
                    <a:cubicBezTo>
                      <a:pt x="441" y="704"/>
                      <a:pt x="451" y="718"/>
                      <a:pt x="453" y="750"/>
                    </a:cubicBezTo>
                    <a:cubicBezTo>
                      <a:pt x="454" y="782"/>
                      <a:pt x="456" y="804"/>
                      <a:pt x="430" y="815"/>
                    </a:cubicBezTo>
                    <a:cubicBezTo>
                      <a:pt x="403" y="826"/>
                      <a:pt x="358" y="797"/>
                      <a:pt x="344" y="825"/>
                    </a:cubicBezTo>
                    <a:cubicBezTo>
                      <a:pt x="335" y="845"/>
                      <a:pt x="306" y="866"/>
                      <a:pt x="284" y="891"/>
                    </a:cubicBezTo>
                    <a:cubicBezTo>
                      <a:pt x="310" y="908"/>
                      <a:pt x="331" y="902"/>
                      <a:pt x="361" y="938"/>
                    </a:cubicBezTo>
                    <a:cubicBezTo>
                      <a:pt x="392" y="975"/>
                      <a:pt x="405" y="949"/>
                      <a:pt x="427" y="931"/>
                    </a:cubicBezTo>
                    <a:cubicBezTo>
                      <a:pt x="449" y="912"/>
                      <a:pt x="466" y="938"/>
                      <a:pt x="488" y="957"/>
                    </a:cubicBezTo>
                    <a:cubicBezTo>
                      <a:pt x="510" y="975"/>
                      <a:pt x="527" y="975"/>
                      <a:pt x="545" y="957"/>
                    </a:cubicBezTo>
                    <a:cubicBezTo>
                      <a:pt x="562" y="938"/>
                      <a:pt x="593" y="953"/>
                      <a:pt x="619" y="964"/>
                    </a:cubicBezTo>
                    <a:cubicBezTo>
                      <a:pt x="645" y="975"/>
                      <a:pt x="619" y="1016"/>
                      <a:pt x="593" y="1038"/>
                    </a:cubicBezTo>
                    <a:cubicBezTo>
                      <a:pt x="567" y="1060"/>
                      <a:pt x="571" y="1075"/>
                      <a:pt x="588" y="1090"/>
                    </a:cubicBezTo>
                    <a:cubicBezTo>
                      <a:pt x="606" y="1105"/>
                      <a:pt x="610" y="1135"/>
                      <a:pt x="623" y="1153"/>
                    </a:cubicBezTo>
                    <a:cubicBezTo>
                      <a:pt x="637" y="1172"/>
                      <a:pt x="632" y="1190"/>
                      <a:pt x="654" y="1186"/>
                    </a:cubicBezTo>
                    <a:cubicBezTo>
                      <a:pt x="676" y="1183"/>
                      <a:pt x="698" y="1194"/>
                      <a:pt x="720" y="1220"/>
                    </a:cubicBezTo>
                    <a:cubicBezTo>
                      <a:pt x="741" y="1246"/>
                      <a:pt x="811" y="1257"/>
                      <a:pt x="842" y="1275"/>
                    </a:cubicBezTo>
                    <a:cubicBezTo>
                      <a:pt x="872" y="1294"/>
                      <a:pt x="907" y="1246"/>
                      <a:pt x="929" y="1253"/>
                    </a:cubicBezTo>
                    <a:cubicBezTo>
                      <a:pt x="939" y="1256"/>
                      <a:pt x="958" y="1273"/>
                      <a:pt x="976" y="1290"/>
                    </a:cubicBezTo>
                    <a:cubicBezTo>
                      <a:pt x="996" y="1262"/>
                      <a:pt x="1013" y="1264"/>
                      <a:pt x="1065" y="1264"/>
                    </a:cubicBezTo>
                    <a:cubicBezTo>
                      <a:pt x="1126" y="1264"/>
                      <a:pt x="1139" y="1275"/>
                      <a:pt x="1126" y="1238"/>
                    </a:cubicBezTo>
                    <a:cubicBezTo>
                      <a:pt x="1113" y="1201"/>
                      <a:pt x="1121" y="1168"/>
                      <a:pt x="1161" y="1220"/>
                    </a:cubicBezTo>
                    <a:cubicBezTo>
                      <a:pt x="1200" y="1272"/>
                      <a:pt x="1148" y="1249"/>
                      <a:pt x="1213" y="1253"/>
                    </a:cubicBezTo>
                    <a:cubicBezTo>
                      <a:pt x="1279" y="1257"/>
                      <a:pt x="1231" y="1290"/>
                      <a:pt x="1296" y="1294"/>
                    </a:cubicBezTo>
                    <a:cubicBezTo>
                      <a:pt x="1362" y="1298"/>
                      <a:pt x="1392" y="1279"/>
                      <a:pt x="1392" y="1264"/>
                    </a:cubicBezTo>
                    <a:cubicBezTo>
                      <a:pt x="1392" y="1249"/>
                      <a:pt x="1418" y="1216"/>
                      <a:pt x="1423" y="1249"/>
                    </a:cubicBezTo>
                    <a:cubicBezTo>
                      <a:pt x="1423" y="1253"/>
                      <a:pt x="1424" y="1256"/>
                      <a:pt x="1424" y="1259"/>
                    </a:cubicBezTo>
                    <a:cubicBezTo>
                      <a:pt x="1430" y="1247"/>
                      <a:pt x="1437" y="1235"/>
                      <a:pt x="1447" y="1231"/>
                    </a:cubicBezTo>
                    <a:cubicBezTo>
                      <a:pt x="1469" y="1222"/>
                      <a:pt x="1486" y="1214"/>
                      <a:pt x="1486" y="1194"/>
                    </a:cubicBezTo>
                    <a:cubicBezTo>
                      <a:pt x="1486" y="1173"/>
                      <a:pt x="1471" y="1164"/>
                      <a:pt x="1501" y="1164"/>
                    </a:cubicBezTo>
                    <a:cubicBezTo>
                      <a:pt x="1532" y="1164"/>
                      <a:pt x="1591" y="1177"/>
                      <a:pt x="1591" y="1135"/>
                    </a:cubicBezTo>
                    <a:cubicBezTo>
                      <a:pt x="1591" y="1092"/>
                      <a:pt x="1576" y="1062"/>
                      <a:pt x="1608" y="1079"/>
                    </a:cubicBezTo>
                    <a:cubicBezTo>
                      <a:pt x="1641" y="1096"/>
                      <a:pt x="1663" y="1090"/>
                      <a:pt x="1674" y="1066"/>
                    </a:cubicBezTo>
                    <a:cubicBezTo>
                      <a:pt x="1685" y="1042"/>
                      <a:pt x="1700" y="1042"/>
                      <a:pt x="1685" y="1020"/>
                    </a:cubicBezTo>
                    <a:cubicBezTo>
                      <a:pt x="1670" y="997"/>
                      <a:pt x="1672" y="979"/>
                      <a:pt x="1694" y="971"/>
                    </a:cubicBezTo>
                    <a:cubicBezTo>
                      <a:pt x="1715" y="964"/>
                      <a:pt x="1777" y="940"/>
                      <a:pt x="1801" y="910"/>
                    </a:cubicBezTo>
                    <a:cubicBezTo>
                      <a:pt x="1825" y="881"/>
                      <a:pt x="1851" y="870"/>
                      <a:pt x="1840" y="836"/>
                    </a:cubicBezTo>
                    <a:cubicBezTo>
                      <a:pt x="1829" y="803"/>
                      <a:pt x="1807" y="732"/>
                      <a:pt x="1862" y="681"/>
                    </a:cubicBezTo>
                    <a:cubicBezTo>
                      <a:pt x="1916" y="629"/>
                      <a:pt x="1936" y="640"/>
                      <a:pt x="1938" y="599"/>
                    </a:cubicBezTo>
                    <a:cubicBezTo>
                      <a:pt x="1940" y="558"/>
                      <a:pt x="1932" y="536"/>
                      <a:pt x="1954" y="523"/>
                    </a:cubicBezTo>
                    <a:cubicBezTo>
                      <a:pt x="1975" y="510"/>
                      <a:pt x="1978" y="504"/>
                      <a:pt x="1967" y="480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238" y="1805"/>
                <a:ext cx="590" cy="922"/>
              </a:xfrm>
              <a:custGeom>
                <a:avLst/>
                <a:gdLst>
                  <a:gd name="T0" fmla="*/ 1149 w 1273"/>
                  <a:gd name="T1" fmla="*/ 1405 h 1992"/>
                  <a:gd name="T2" fmla="*/ 1053 w 1273"/>
                  <a:gd name="T3" fmla="*/ 1201 h 1992"/>
                  <a:gd name="T4" fmla="*/ 1105 w 1273"/>
                  <a:gd name="T5" fmla="*/ 957 h 1992"/>
                  <a:gd name="T6" fmla="*/ 1044 w 1273"/>
                  <a:gd name="T7" fmla="*/ 727 h 1992"/>
                  <a:gd name="T8" fmla="*/ 1088 w 1273"/>
                  <a:gd name="T9" fmla="*/ 590 h 1992"/>
                  <a:gd name="T10" fmla="*/ 1088 w 1273"/>
                  <a:gd name="T11" fmla="*/ 486 h 1992"/>
                  <a:gd name="T12" fmla="*/ 1094 w 1273"/>
                  <a:gd name="T13" fmla="*/ 280 h 1992"/>
                  <a:gd name="T14" fmla="*/ 1131 w 1273"/>
                  <a:gd name="T15" fmla="*/ 132 h 1992"/>
                  <a:gd name="T16" fmla="*/ 1098 w 1273"/>
                  <a:gd name="T17" fmla="*/ 0 h 1992"/>
                  <a:gd name="T18" fmla="*/ 996 w 1273"/>
                  <a:gd name="T19" fmla="*/ 76 h 1992"/>
                  <a:gd name="T20" fmla="*/ 900 w 1273"/>
                  <a:gd name="T21" fmla="*/ 110 h 1992"/>
                  <a:gd name="T22" fmla="*/ 834 w 1273"/>
                  <a:gd name="T23" fmla="*/ 265 h 1992"/>
                  <a:gd name="T24" fmla="*/ 699 w 1273"/>
                  <a:gd name="T25" fmla="*/ 380 h 1992"/>
                  <a:gd name="T26" fmla="*/ 629 w 1273"/>
                  <a:gd name="T27" fmla="*/ 506 h 1992"/>
                  <a:gd name="T28" fmla="*/ 476 w 1273"/>
                  <a:gd name="T29" fmla="*/ 491 h 1992"/>
                  <a:gd name="T30" fmla="*/ 377 w 1273"/>
                  <a:gd name="T31" fmla="*/ 501 h 1992"/>
                  <a:gd name="T32" fmla="*/ 314 w 1273"/>
                  <a:gd name="T33" fmla="*/ 595 h 1992"/>
                  <a:gd name="T34" fmla="*/ 327 w 1273"/>
                  <a:gd name="T35" fmla="*/ 704 h 1992"/>
                  <a:gd name="T36" fmla="*/ 500 w 1273"/>
                  <a:gd name="T37" fmla="*/ 784 h 1992"/>
                  <a:gd name="T38" fmla="*/ 664 w 1273"/>
                  <a:gd name="T39" fmla="*/ 901 h 1992"/>
                  <a:gd name="T40" fmla="*/ 642 w 1273"/>
                  <a:gd name="T41" fmla="*/ 1038 h 1992"/>
                  <a:gd name="T42" fmla="*/ 563 w 1273"/>
                  <a:gd name="T43" fmla="*/ 1120 h 1992"/>
                  <a:gd name="T44" fmla="*/ 509 w 1273"/>
                  <a:gd name="T45" fmla="*/ 1127 h 1992"/>
                  <a:gd name="T46" fmla="*/ 472 w 1273"/>
                  <a:gd name="T47" fmla="*/ 1196 h 1992"/>
                  <a:gd name="T48" fmla="*/ 356 w 1273"/>
                  <a:gd name="T49" fmla="*/ 1225 h 1992"/>
                  <a:gd name="T50" fmla="*/ 205 w 1273"/>
                  <a:gd name="T51" fmla="*/ 1183 h 1992"/>
                  <a:gd name="T52" fmla="*/ 175 w 1273"/>
                  <a:gd name="T53" fmla="*/ 1277 h 1992"/>
                  <a:gd name="T54" fmla="*/ 179 w 1273"/>
                  <a:gd name="T55" fmla="*/ 1331 h 1992"/>
                  <a:gd name="T56" fmla="*/ 212 w 1273"/>
                  <a:gd name="T57" fmla="*/ 1416 h 1992"/>
                  <a:gd name="T58" fmla="*/ 179 w 1273"/>
                  <a:gd name="T59" fmla="*/ 1481 h 1992"/>
                  <a:gd name="T60" fmla="*/ 201 w 1273"/>
                  <a:gd name="T61" fmla="*/ 1540 h 1992"/>
                  <a:gd name="T62" fmla="*/ 148 w 1273"/>
                  <a:gd name="T63" fmla="*/ 1551 h 1992"/>
                  <a:gd name="T64" fmla="*/ 76 w 1273"/>
                  <a:gd name="T65" fmla="*/ 1564 h 1992"/>
                  <a:gd name="T66" fmla="*/ 61 w 1273"/>
                  <a:gd name="T67" fmla="*/ 1624 h 1992"/>
                  <a:gd name="T68" fmla="*/ 61 w 1273"/>
                  <a:gd name="T69" fmla="*/ 1698 h 1992"/>
                  <a:gd name="T70" fmla="*/ 46 w 1273"/>
                  <a:gd name="T71" fmla="*/ 1735 h 1992"/>
                  <a:gd name="T72" fmla="*/ 214 w 1273"/>
                  <a:gd name="T73" fmla="*/ 1789 h 1992"/>
                  <a:gd name="T74" fmla="*/ 349 w 1273"/>
                  <a:gd name="T75" fmla="*/ 1823 h 1992"/>
                  <a:gd name="T76" fmla="*/ 438 w 1273"/>
                  <a:gd name="T77" fmla="*/ 1834 h 1992"/>
                  <a:gd name="T78" fmla="*/ 536 w 1273"/>
                  <a:gd name="T79" fmla="*/ 1890 h 1992"/>
                  <a:gd name="T80" fmla="*/ 677 w 1273"/>
                  <a:gd name="T81" fmla="*/ 1876 h 1992"/>
                  <a:gd name="T82" fmla="*/ 805 w 1273"/>
                  <a:gd name="T83" fmla="*/ 1929 h 1992"/>
                  <a:gd name="T84" fmla="*/ 939 w 1273"/>
                  <a:gd name="T85" fmla="*/ 1959 h 1992"/>
                  <a:gd name="T86" fmla="*/ 970 w 1273"/>
                  <a:gd name="T87" fmla="*/ 1909 h 1992"/>
                  <a:gd name="T88" fmla="*/ 930 w 1273"/>
                  <a:gd name="T89" fmla="*/ 1816 h 1992"/>
                  <a:gd name="T90" fmla="*/ 1059 w 1273"/>
                  <a:gd name="T91" fmla="*/ 1752 h 1992"/>
                  <a:gd name="T92" fmla="*/ 974 w 1273"/>
                  <a:gd name="T93" fmla="*/ 1679 h 1992"/>
                  <a:gd name="T94" fmla="*/ 913 w 1273"/>
                  <a:gd name="T95" fmla="*/ 1626 h 1992"/>
                  <a:gd name="T96" fmla="*/ 1048 w 1273"/>
                  <a:gd name="T97" fmla="*/ 1603 h 1992"/>
                  <a:gd name="T98" fmla="*/ 1168 w 1273"/>
                  <a:gd name="T99" fmla="*/ 1607 h 1992"/>
                  <a:gd name="T100" fmla="*/ 1256 w 1273"/>
                  <a:gd name="T101" fmla="*/ 1527 h 1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73" h="1992">
                    <a:moveTo>
                      <a:pt x="1256" y="1527"/>
                    </a:moveTo>
                    <a:cubicBezTo>
                      <a:pt x="1238" y="1499"/>
                      <a:pt x="1164" y="1449"/>
                      <a:pt x="1149" y="1405"/>
                    </a:cubicBezTo>
                    <a:cubicBezTo>
                      <a:pt x="1133" y="1360"/>
                      <a:pt x="1118" y="1342"/>
                      <a:pt x="1092" y="1314"/>
                    </a:cubicBezTo>
                    <a:cubicBezTo>
                      <a:pt x="1066" y="1286"/>
                      <a:pt x="1055" y="1257"/>
                      <a:pt x="1053" y="1201"/>
                    </a:cubicBezTo>
                    <a:cubicBezTo>
                      <a:pt x="1050" y="1146"/>
                      <a:pt x="1066" y="1110"/>
                      <a:pt x="1081" y="1075"/>
                    </a:cubicBezTo>
                    <a:cubicBezTo>
                      <a:pt x="1096" y="1040"/>
                      <a:pt x="1131" y="1016"/>
                      <a:pt x="1105" y="957"/>
                    </a:cubicBezTo>
                    <a:cubicBezTo>
                      <a:pt x="1079" y="897"/>
                      <a:pt x="1063" y="888"/>
                      <a:pt x="1063" y="853"/>
                    </a:cubicBezTo>
                    <a:cubicBezTo>
                      <a:pt x="1063" y="818"/>
                      <a:pt x="1070" y="753"/>
                      <a:pt x="1044" y="727"/>
                    </a:cubicBezTo>
                    <a:cubicBezTo>
                      <a:pt x="1018" y="701"/>
                      <a:pt x="1033" y="664"/>
                      <a:pt x="1048" y="638"/>
                    </a:cubicBezTo>
                    <a:cubicBezTo>
                      <a:pt x="1063" y="612"/>
                      <a:pt x="1107" y="617"/>
                      <a:pt x="1088" y="590"/>
                    </a:cubicBezTo>
                    <a:cubicBezTo>
                      <a:pt x="1068" y="562"/>
                      <a:pt x="1066" y="556"/>
                      <a:pt x="1085" y="540"/>
                    </a:cubicBezTo>
                    <a:cubicBezTo>
                      <a:pt x="1105" y="523"/>
                      <a:pt x="1103" y="504"/>
                      <a:pt x="1088" y="486"/>
                    </a:cubicBezTo>
                    <a:cubicBezTo>
                      <a:pt x="1072" y="467"/>
                      <a:pt x="989" y="395"/>
                      <a:pt x="1029" y="360"/>
                    </a:cubicBezTo>
                    <a:cubicBezTo>
                      <a:pt x="1068" y="325"/>
                      <a:pt x="1092" y="328"/>
                      <a:pt x="1094" y="280"/>
                    </a:cubicBezTo>
                    <a:cubicBezTo>
                      <a:pt x="1096" y="232"/>
                      <a:pt x="1101" y="236"/>
                      <a:pt x="1107" y="199"/>
                    </a:cubicBezTo>
                    <a:cubicBezTo>
                      <a:pt x="1114" y="161"/>
                      <a:pt x="1116" y="148"/>
                      <a:pt x="1131" y="132"/>
                    </a:cubicBezTo>
                    <a:cubicBezTo>
                      <a:pt x="1146" y="115"/>
                      <a:pt x="1155" y="84"/>
                      <a:pt x="1140" y="65"/>
                    </a:cubicBezTo>
                    <a:cubicBezTo>
                      <a:pt x="1128" y="51"/>
                      <a:pt x="1107" y="25"/>
                      <a:pt x="1098" y="0"/>
                    </a:cubicBezTo>
                    <a:cubicBezTo>
                      <a:pt x="1092" y="1"/>
                      <a:pt x="1085" y="8"/>
                      <a:pt x="1074" y="24"/>
                    </a:cubicBezTo>
                    <a:cubicBezTo>
                      <a:pt x="1039" y="80"/>
                      <a:pt x="1018" y="91"/>
                      <a:pt x="996" y="76"/>
                    </a:cubicBezTo>
                    <a:cubicBezTo>
                      <a:pt x="974" y="61"/>
                      <a:pt x="917" y="21"/>
                      <a:pt x="917" y="47"/>
                    </a:cubicBezTo>
                    <a:cubicBezTo>
                      <a:pt x="917" y="73"/>
                      <a:pt x="926" y="87"/>
                      <a:pt x="900" y="110"/>
                    </a:cubicBezTo>
                    <a:cubicBezTo>
                      <a:pt x="873" y="132"/>
                      <a:pt x="839" y="136"/>
                      <a:pt x="843" y="173"/>
                    </a:cubicBezTo>
                    <a:cubicBezTo>
                      <a:pt x="847" y="210"/>
                      <a:pt x="904" y="258"/>
                      <a:pt x="834" y="265"/>
                    </a:cubicBezTo>
                    <a:cubicBezTo>
                      <a:pt x="764" y="273"/>
                      <a:pt x="777" y="273"/>
                      <a:pt x="764" y="302"/>
                    </a:cubicBezTo>
                    <a:cubicBezTo>
                      <a:pt x="751" y="332"/>
                      <a:pt x="716" y="354"/>
                      <a:pt x="699" y="380"/>
                    </a:cubicBezTo>
                    <a:cubicBezTo>
                      <a:pt x="681" y="406"/>
                      <a:pt x="651" y="417"/>
                      <a:pt x="651" y="454"/>
                    </a:cubicBezTo>
                    <a:cubicBezTo>
                      <a:pt x="651" y="491"/>
                      <a:pt x="659" y="506"/>
                      <a:pt x="629" y="506"/>
                    </a:cubicBezTo>
                    <a:cubicBezTo>
                      <a:pt x="598" y="506"/>
                      <a:pt x="576" y="554"/>
                      <a:pt x="550" y="528"/>
                    </a:cubicBezTo>
                    <a:cubicBezTo>
                      <a:pt x="524" y="502"/>
                      <a:pt x="493" y="469"/>
                      <a:pt x="476" y="491"/>
                    </a:cubicBezTo>
                    <a:cubicBezTo>
                      <a:pt x="458" y="514"/>
                      <a:pt x="410" y="502"/>
                      <a:pt x="384" y="502"/>
                    </a:cubicBezTo>
                    <a:cubicBezTo>
                      <a:pt x="381" y="502"/>
                      <a:pt x="379" y="502"/>
                      <a:pt x="377" y="501"/>
                    </a:cubicBezTo>
                    <a:cubicBezTo>
                      <a:pt x="364" y="519"/>
                      <a:pt x="352" y="532"/>
                      <a:pt x="334" y="545"/>
                    </a:cubicBezTo>
                    <a:cubicBezTo>
                      <a:pt x="310" y="562"/>
                      <a:pt x="323" y="573"/>
                      <a:pt x="314" y="595"/>
                    </a:cubicBezTo>
                    <a:cubicBezTo>
                      <a:pt x="306" y="617"/>
                      <a:pt x="306" y="623"/>
                      <a:pt x="323" y="645"/>
                    </a:cubicBezTo>
                    <a:cubicBezTo>
                      <a:pt x="341" y="667"/>
                      <a:pt x="319" y="679"/>
                      <a:pt x="327" y="704"/>
                    </a:cubicBezTo>
                    <a:cubicBezTo>
                      <a:pt x="336" y="730"/>
                      <a:pt x="391" y="740"/>
                      <a:pt x="430" y="747"/>
                    </a:cubicBezTo>
                    <a:cubicBezTo>
                      <a:pt x="469" y="754"/>
                      <a:pt x="472" y="760"/>
                      <a:pt x="500" y="784"/>
                    </a:cubicBezTo>
                    <a:cubicBezTo>
                      <a:pt x="528" y="808"/>
                      <a:pt x="592" y="814"/>
                      <a:pt x="631" y="825"/>
                    </a:cubicBezTo>
                    <a:cubicBezTo>
                      <a:pt x="670" y="836"/>
                      <a:pt x="648" y="868"/>
                      <a:pt x="664" y="901"/>
                    </a:cubicBezTo>
                    <a:cubicBezTo>
                      <a:pt x="679" y="934"/>
                      <a:pt x="646" y="938"/>
                      <a:pt x="624" y="966"/>
                    </a:cubicBezTo>
                    <a:cubicBezTo>
                      <a:pt x="603" y="994"/>
                      <a:pt x="622" y="1016"/>
                      <a:pt x="642" y="1038"/>
                    </a:cubicBezTo>
                    <a:cubicBezTo>
                      <a:pt x="662" y="1060"/>
                      <a:pt x="668" y="1070"/>
                      <a:pt x="662" y="1095"/>
                    </a:cubicBezTo>
                    <a:cubicBezTo>
                      <a:pt x="655" y="1121"/>
                      <a:pt x="590" y="1123"/>
                      <a:pt x="563" y="1120"/>
                    </a:cubicBezTo>
                    <a:cubicBezTo>
                      <a:pt x="537" y="1116"/>
                      <a:pt x="544" y="1114"/>
                      <a:pt x="537" y="1127"/>
                    </a:cubicBezTo>
                    <a:cubicBezTo>
                      <a:pt x="531" y="1140"/>
                      <a:pt x="526" y="1138"/>
                      <a:pt x="509" y="1127"/>
                    </a:cubicBezTo>
                    <a:cubicBezTo>
                      <a:pt x="491" y="1116"/>
                      <a:pt x="489" y="1129"/>
                      <a:pt x="461" y="1136"/>
                    </a:cubicBezTo>
                    <a:cubicBezTo>
                      <a:pt x="432" y="1144"/>
                      <a:pt x="472" y="1162"/>
                      <a:pt x="472" y="1196"/>
                    </a:cubicBezTo>
                    <a:cubicBezTo>
                      <a:pt x="472" y="1229"/>
                      <a:pt x="445" y="1209"/>
                      <a:pt x="419" y="1209"/>
                    </a:cubicBezTo>
                    <a:cubicBezTo>
                      <a:pt x="393" y="1209"/>
                      <a:pt x="389" y="1222"/>
                      <a:pt x="356" y="1225"/>
                    </a:cubicBezTo>
                    <a:cubicBezTo>
                      <a:pt x="323" y="1229"/>
                      <a:pt x="297" y="1207"/>
                      <a:pt x="288" y="1188"/>
                    </a:cubicBezTo>
                    <a:cubicBezTo>
                      <a:pt x="279" y="1170"/>
                      <a:pt x="249" y="1179"/>
                      <a:pt x="205" y="1183"/>
                    </a:cubicBezTo>
                    <a:cubicBezTo>
                      <a:pt x="161" y="1186"/>
                      <a:pt x="172" y="1222"/>
                      <a:pt x="183" y="1238"/>
                    </a:cubicBezTo>
                    <a:cubicBezTo>
                      <a:pt x="194" y="1255"/>
                      <a:pt x="192" y="1270"/>
                      <a:pt x="175" y="1277"/>
                    </a:cubicBezTo>
                    <a:cubicBezTo>
                      <a:pt x="157" y="1285"/>
                      <a:pt x="144" y="1305"/>
                      <a:pt x="142" y="1320"/>
                    </a:cubicBezTo>
                    <a:cubicBezTo>
                      <a:pt x="140" y="1335"/>
                      <a:pt x="159" y="1335"/>
                      <a:pt x="179" y="1331"/>
                    </a:cubicBezTo>
                    <a:cubicBezTo>
                      <a:pt x="199" y="1327"/>
                      <a:pt x="207" y="1348"/>
                      <a:pt x="223" y="1362"/>
                    </a:cubicBezTo>
                    <a:cubicBezTo>
                      <a:pt x="238" y="1377"/>
                      <a:pt x="210" y="1394"/>
                      <a:pt x="212" y="1416"/>
                    </a:cubicBezTo>
                    <a:cubicBezTo>
                      <a:pt x="214" y="1438"/>
                      <a:pt x="199" y="1438"/>
                      <a:pt x="188" y="1455"/>
                    </a:cubicBezTo>
                    <a:cubicBezTo>
                      <a:pt x="177" y="1472"/>
                      <a:pt x="168" y="1474"/>
                      <a:pt x="179" y="1481"/>
                    </a:cubicBezTo>
                    <a:cubicBezTo>
                      <a:pt x="190" y="1488"/>
                      <a:pt x="199" y="1498"/>
                      <a:pt x="181" y="1514"/>
                    </a:cubicBezTo>
                    <a:cubicBezTo>
                      <a:pt x="164" y="1531"/>
                      <a:pt x="181" y="1525"/>
                      <a:pt x="201" y="1540"/>
                    </a:cubicBezTo>
                    <a:cubicBezTo>
                      <a:pt x="220" y="1555"/>
                      <a:pt x="214" y="1570"/>
                      <a:pt x="185" y="1572"/>
                    </a:cubicBezTo>
                    <a:cubicBezTo>
                      <a:pt x="157" y="1574"/>
                      <a:pt x="161" y="1562"/>
                      <a:pt x="148" y="1551"/>
                    </a:cubicBezTo>
                    <a:cubicBezTo>
                      <a:pt x="135" y="1540"/>
                      <a:pt x="129" y="1555"/>
                      <a:pt x="124" y="1568"/>
                    </a:cubicBezTo>
                    <a:cubicBezTo>
                      <a:pt x="120" y="1581"/>
                      <a:pt x="92" y="1568"/>
                      <a:pt x="76" y="1564"/>
                    </a:cubicBezTo>
                    <a:cubicBezTo>
                      <a:pt x="61" y="1561"/>
                      <a:pt x="48" y="1579"/>
                      <a:pt x="24" y="1592"/>
                    </a:cubicBezTo>
                    <a:cubicBezTo>
                      <a:pt x="0" y="1605"/>
                      <a:pt x="37" y="1616"/>
                      <a:pt x="61" y="1624"/>
                    </a:cubicBezTo>
                    <a:cubicBezTo>
                      <a:pt x="85" y="1631"/>
                      <a:pt x="83" y="1638"/>
                      <a:pt x="68" y="1655"/>
                    </a:cubicBezTo>
                    <a:cubicBezTo>
                      <a:pt x="52" y="1672"/>
                      <a:pt x="83" y="1685"/>
                      <a:pt x="61" y="1698"/>
                    </a:cubicBezTo>
                    <a:cubicBezTo>
                      <a:pt x="49" y="1705"/>
                      <a:pt x="34" y="1721"/>
                      <a:pt x="24" y="1734"/>
                    </a:cubicBezTo>
                    <a:cubicBezTo>
                      <a:pt x="32" y="1734"/>
                      <a:pt x="39" y="1735"/>
                      <a:pt x="46" y="1735"/>
                    </a:cubicBezTo>
                    <a:cubicBezTo>
                      <a:pt x="78" y="1735"/>
                      <a:pt x="81" y="1768"/>
                      <a:pt x="109" y="1800"/>
                    </a:cubicBezTo>
                    <a:cubicBezTo>
                      <a:pt x="137" y="1831"/>
                      <a:pt x="179" y="1807"/>
                      <a:pt x="214" y="1789"/>
                    </a:cubicBezTo>
                    <a:cubicBezTo>
                      <a:pt x="249" y="1770"/>
                      <a:pt x="271" y="1778"/>
                      <a:pt x="313" y="1776"/>
                    </a:cubicBezTo>
                    <a:cubicBezTo>
                      <a:pt x="356" y="1773"/>
                      <a:pt x="333" y="1803"/>
                      <a:pt x="349" y="1823"/>
                    </a:cubicBezTo>
                    <a:cubicBezTo>
                      <a:pt x="366" y="1842"/>
                      <a:pt x="382" y="1831"/>
                      <a:pt x="402" y="1823"/>
                    </a:cubicBezTo>
                    <a:cubicBezTo>
                      <a:pt x="421" y="1815"/>
                      <a:pt x="428" y="1817"/>
                      <a:pt x="438" y="1834"/>
                    </a:cubicBezTo>
                    <a:cubicBezTo>
                      <a:pt x="448" y="1851"/>
                      <a:pt x="457" y="1851"/>
                      <a:pt x="474" y="1845"/>
                    </a:cubicBezTo>
                    <a:cubicBezTo>
                      <a:pt x="490" y="1840"/>
                      <a:pt x="510" y="1867"/>
                      <a:pt x="536" y="1890"/>
                    </a:cubicBezTo>
                    <a:cubicBezTo>
                      <a:pt x="562" y="1912"/>
                      <a:pt x="585" y="1895"/>
                      <a:pt x="611" y="1876"/>
                    </a:cubicBezTo>
                    <a:cubicBezTo>
                      <a:pt x="638" y="1856"/>
                      <a:pt x="654" y="1876"/>
                      <a:pt x="677" y="1876"/>
                    </a:cubicBezTo>
                    <a:cubicBezTo>
                      <a:pt x="700" y="1876"/>
                      <a:pt x="723" y="1895"/>
                      <a:pt x="739" y="1912"/>
                    </a:cubicBezTo>
                    <a:cubicBezTo>
                      <a:pt x="756" y="1929"/>
                      <a:pt x="769" y="1931"/>
                      <a:pt x="805" y="1929"/>
                    </a:cubicBezTo>
                    <a:cubicBezTo>
                      <a:pt x="841" y="1926"/>
                      <a:pt x="828" y="1937"/>
                      <a:pt x="857" y="1965"/>
                    </a:cubicBezTo>
                    <a:cubicBezTo>
                      <a:pt x="887" y="1992"/>
                      <a:pt x="903" y="1976"/>
                      <a:pt x="939" y="1959"/>
                    </a:cubicBezTo>
                    <a:cubicBezTo>
                      <a:pt x="947" y="1955"/>
                      <a:pt x="955" y="1954"/>
                      <a:pt x="963" y="1952"/>
                    </a:cubicBezTo>
                    <a:cubicBezTo>
                      <a:pt x="968" y="1936"/>
                      <a:pt x="973" y="1918"/>
                      <a:pt x="970" y="1909"/>
                    </a:cubicBezTo>
                    <a:cubicBezTo>
                      <a:pt x="963" y="1891"/>
                      <a:pt x="948" y="1874"/>
                      <a:pt x="928" y="1859"/>
                    </a:cubicBezTo>
                    <a:cubicBezTo>
                      <a:pt x="908" y="1844"/>
                      <a:pt x="915" y="1837"/>
                      <a:pt x="930" y="1816"/>
                    </a:cubicBezTo>
                    <a:cubicBezTo>
                      <a:pt x="946" y="1796"/>
                      <a:pt x="943" y="1768"/>
                      <a:pt x="978" y="1770"/>
                    </a:cubicBezTo>
                    <a:cubicBezTo>
                      <a:pt x="1013" y="1772"/>
                      <a:pt x="1057" y="1774"/>
                      <a:pt x="1059" y="1752"/>
                    </a:cubicBezTo>
                    <a:cubicBezTo>
                      <a:pt x="1061" y="1729"/>
                      <a:pt x="1074" y="1696"/>
                      <a:pt x="1044" y="1694"/>
                    </a:cubicBezTo>
                    <a:cubicBezTo>
                      <a:pt x="1013" y="1692"/>
                      <a:pt x="972" y="1698"/>
                      <a:pt x="974" y="1679"/>
                    </a:cubicBezTo>
                    <a:cubicBezTo>
                      <a:pt x="976" y="1661"/>
                      <a:pt x="978" y="1644"/>
                      <a:pt x="952" y="1644"/>
                    </a:cubicBezTo>
                    <a:cubicBezTo>
                      <a:pt x="926" y="1644"/>
                      <a:pt x="913" y="1637"/>
                      <a:pt x="913" y="1626"/>
                    </a:cubicBezTo>
                    <a:cubicBezTo>
                      <a:pt x="913" y="1614"/>
                      <a:pt x="904" y="1592"/>
                      <a:pt x="965" y="1600"/>
                    </a:cubicBezTo>
                    <a:cubicBezTo>
                      <a:pt x="1026" y="1607"/>
                      <a:pt x="1042" y="1587"/>
                      <a:pt x="1048" y="1603"/>
                    </a:cubicBezTo>
                    <a:cubicBezTo>
                      <a:pt x="1055" y="1620"/>
                      <a:pt x="1059" y="1620"/>
                      <a:pt x="1092" y="1620"/>
                    </a:cubicBezTo>
                    <a:cubicBezTo>
                      <a:pt x="1125" y="1620"/>
                      <a:pt x="1127" y="1588"/>
                      <a:pt x="1168" y="1607"/>
                    </a:cubicBezTo>
                    <a:cubicBezTo>
                      <a:pt x="1210" y="1626"/>
                      <a:pt x="1210" y="1614"/>
                      <a:pt x="1232" y="1592"/>
                    </a:cubicBezTo>
                    <a:cubicBezTo>
                      <a:pt x="1254" y="1570"/>
                      <a:pt x="1273" y="1555"/>
                      <a:pt x="1256" y="1527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030" y="3028"/>
                <a:ext cx="700" cy="551"/>
              </a:xfrm>
              <a:custGeom>
                <a:avLst/>
                <a:gdLst>
                  <a:gd name="T0" fmla="*/ 1227 w 1511"/>
                  <a:gd name="T1" fmla="*/ 158 h 1190"/>
                  <a:gd name="T2" fmla="*/ 1173 w 1511"/>
                  <a:gd name="T3" fmla="*/ 104 h 1190"/>
                  <a:gd name="T4" fmla="*/ 1123 w 1511"/>
                  <a:gd name="T5" fmla="*/ 32 h 1190"/>
                  <a:gd name="T6" fmla="*/ 1024 w 1511"/>
                  <a:gd name="T7" fmla="*/ 35 h 1190"/>
                  <a:gd name="T8" fmla="*/ 943 w 1511"/>
                  <a:gd name="T9" fmla="*/ 43 h 1190"/>
                  <a:gd name="T10" fmla="*/ 880 w 1511"/>
                  <a:gd name="T11" fmla="*/ 89 h 1190"/>
                  <a:gd name="T12" fmla="*/ 756 w 1511"/>
                  <a:gd name="T13" fmla="*/ 180 h 1190"/>
                  <a:gd name="T14" fmla="*/ 592 w 1511"/>
                  <a:gd name="T15" fmla="*/ 139 h 1190"/>
                  <a:gd name="T16" fmla="*/ 500 w 1511"/>
                  <a:gd name="T17" fmla="*/ 191 h 1190"/>
                  <a:gd name="T18" fmla="*/ 620 w 1511"/>
                  <a:gd name="T19" fmla="*/ 287 h 1190"/>
                  <a:gd name="T20" fmla="*/ 675 w 1511"/>
                  <a:gd name="T21" fmla="*/ 361 h 1190"/>
                  <a:gd name="T22" fmla="*/ 572 w 1511"/>
                  <a:gd name="T23" fmla="*/ 389 h 1190"/>
                  <a:gd name="T24" fmla="*/ 469 w 1511"/>
                  <a:gd name="T25" fmla="*/ 393 h 1190"/>
                  <a:gd name="T26" fmla="*/ 419 w 1511"/>
                  <a:gd name="T27" fmla="*/ 398 h 1190"/>
                  <a:gd name="T28" fmla="*/ 293 w 1511"/>
                  <a:gd name="T29" fmla="*/ 504 h 1190"/>
                  <a:gd name="T30" fmla="*/ 144 w 1511"/>
                  <a:gd name="T31" fmla="*/ 523 h 1190"/>
                  <a:gd name="T32" fmla="*/ 35 w 1511"/>
                  <a:gd name="T33" fmla="*/ 549 h 1190"/>
                  <a:gd name="T34" fmla="*/ 30 w 1511"/>
                  <a:gd name="T35" fmla="*/ 630 h 1190"/>
                  <a:gd name="T36" fmla="*/ 113 w 1511"/>
                  <a:gd name="T37" fmla="*/ 704 h 1190"/>
                  <a:gd name="T38" fmla="*/ 210 w 1511"/>
                  <a:gd name="T39" fmla="*/ 678 h 1190"/>
                  <a:gd name="T40" fmla="*/ 258 w 1511"/>
                  <a:gd name="T41" fmla="*/ 790 h 1190"/>
                  <a:gd name="T42" fmla="*/ 201 w 1511"/>
                  <a:gd name="T43" fmla="*/ 953 h 1190"/>
                  <a:gd name="T44" fmla="*/ 258 w 1511"/>
                  <a:gd name="T45" fmla="*/ 1127 h 1190"/>
                  <a:gd name="T46" fmla="*/ 376 w 1511"/>
                  <a:gd name="T47" fmla="*/ 1138 h 1190"/>
                  <a:gd name="T48" fmla="*/ 524 w 1511"/>
                  <a:gd name="T49" fmla="*/ 1134 h 1190"/>
                  <a:gd name="T50" fmla="*/ 673 w 1511"/>
                  <a:gd name="T51" fmla="*/ 1112 h 1190"/>
                  <a:gd name="T52" fmla="*/ 847 w 1511"/>
                  <a:gd name="T53" fmla="*/ 1023 h 1190"/>
                  <a:gd name="T54" fmla="*/ 970 w 1511"/>
                  <a:gd name="T55" fmla="*/ 979 h 1190"/>
                  <a:gd name="T56" fmla="*/ 1088 w 1511"/>
                  <a:gd name="T57" fmla="*/ 1030 h 1190"/>
                  <a:gd name="T58" fmla="*/ 1171 w 1511"/>
                  <a:gd name="T59" fmla="*/ 956 h 1190"/>
                  <a:gd name="T60" fmla="*/ 1302 w 1511"/>
                  <a:gd name="T61" fmla="*/ 927 h 1190"/>
                  <a:gd name="T62" fmla="*/ 1372 w 1511"/>
                  <a:gd name="T63" fmla="*/ 860 h 1190"/>
                  <a:gd name="T64" fmla="*/ 1489 w 1511"/>
                  <a:gd name="T65" fmla="*/ 819 h 1190"/>
                  <a:gd name="T66" fmla="*/ 1468 w 1511"/>
                  <a:gd name="T67" fmla="*/ 671 h 1190"/>
                  <a:gd name="T68" fmla="*/ 1472 w 1511"/>
                  <a:gd name="T69" fmla="*/ 593 h 1190"/>
                  <a:gd name="T70" fmla="*/ 1393 w 1511"/>
                  <a:gd name="T71" fmla="*/ 512 h 1190"/>
                  <a:gd name="T72" fmla="*/ 1341 w 1511"/>
                  <a:gd name="T73" fmla="*/ 486 h 1190"/>
                  <a:gd name="T74" fmla="*/ 1437 w 1511"/>
                  <a:gd name="T75" fmla="*/ 345 h 1190"/>
                  <a:gd name="T76" fmla="*/ 1402 w 1511"/>
                  <a:gd name="T77" fmla="*/ 200 h 1190"/>
                  <a:gd name="T78" fmla="*/ 1352 w 1511"/>
                  <a:gd name="T79" fmla="*/ 222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11" h="1190">
                    <a:moveTo>
                      <a:pt x="1275" y="219"/>
                    </a:moveTo>
                    <a:cubicBezTo>
                      <a:pt x="1234" y="202"/>
                      <a:pt x="1240" y="182"/>
                      <a:pt x="1227" y="158"/>
                    </a:cubicBezTo>
                    <a:cubicBezTo>
                      <a:pt x="1214" y="134"/>
                      <a:pt x="1195" y="132"/>
                      <a:pt x="1171" y="128"/>
                    </a:cubicBezTo>
                    <a:cubicBezTo>
                      <a:pt x="1147" y="124"/>
                      <a:pt x="1162" y="121"/>
                      <a:pt x="1173" y="104"/>
                    </a:cubicBezTo>
                    <a:cubicBezTo>
                      <a:pt x="1184" y="87"/>
                      <a:pt x="1160" y="80"/>
                      <a:pt x="1160" y="65"/>
                    </a:cubicBezTo>
                    <a:cubicBezTo>
                      <a:pt x="1160" y="50"/>
                      <a:pt x="1151" y="33"/>
                      <a:pt x="1123" y="32"/>
                    </a:cubicBezTo>
                    <a:cubicBezTo>
                      <a:pt x="1094" y="30"/>
                      <a:pt x="1083" y="33"/>
                      <a:pt x="1066" y="54"/>
                    </a:cubicBezTo>
                    <a:cubicBezTo>
                      <a:pt x="1048" y="74"/>
                      <a:pt x="1029" y="54"/>
                      <a:pt x="1024" y="35"/>
                    </a:cubicBezTo>
                    <a:cubicBezTo>
                      <a:pt x="1020" y="17"/>
                      <a:pt x="991" y="11"/>
                      <a:pt x="965" y="6"/>
                    </a:cubicBezTo>
                    <a:cubicBezTo>
                      <a:pt x="939" y="0"/>
                      <a:pt x="924" y="24"/>
                      <a:pt x="943" y="43"/>
                    </a:cubicBezTo>
                    <a:cubicBezTo>
                      <a:pt x="963" y="61"/>
                      <a:pt x="954" y="76"/>
                      <a:pt x="941" y="95"/>
                    </a:cubicBezTo>
                    <a:cubicBezTo>
                      <a:pt x="928" y="113"/>
                      <a:pt x="913" y="115"/>
                      <a:pt x="880" y="89"/>
                    </a:cubicBezTo>
                    <a:cubicBezTo>
                      <a:pt x="847" y="63"/>
                      <a:pt x="823" y="113"/>
                      <a:pt x="784" y="119"/>
                    </a:cubicBezTo>
                    <a:cubicBezTo>
                      <a:pt x="745" y="124"/>
                      <a:pt x="784" y="156"/>
                      <a:pt x="756" y="180"/>
                    </a:cubicBezTo>
                    <a:cubicBezTo>
                      <a:pt x="727" y="204"/>
                      <a:pt x="688" y="191"/>
                      <a:pt x="657" y="187"/>
                    </a:cubicBezTo>
                    <a:cubicBezTo>
                      <a:pt x="627" y="184"/>
                      <a:pt x="620" y="161"/>
                      <a:pt x="592" y="139"/>
                    </a:cubicBezTo>
                    <a:cubicBezTo>
                      <a:pt x="563" y="117"/>
                      <a:pt x="570" y="146"/>
                      <a:pt x="555" y="163"/>
                    </a:cubicBezTo>
                    <a:cubicBezTo>
                      <a:pt x="539" y="180"/>
                      <a:pt x="518" y="176"/>
                      <a:pt x="500" y="191"/>
                    </a:cubicBezTo>
                    <a:cubicBezTo>
                      <a:pt x="483" y="206"/>
                      <a:pt x="504" y="235"/>
                      <a:pt x="531" y="254"/>
                    </a:cubicBezTo>
                    <a:cubicBezTo>
                      <a:pt x="557" y="272"/>
                      <a:pt x="579" y="287"/>
                      <a:pt x="620" y="287"/>
                    </a:cubicBezTo>
                    <a:cubicBezTo>
                      <a:pt x="662" y="287"/>
                      <a:pt x="642" y="300"/>
                      <a:pt x="644" y="317"/>
                    </a:cubicBezTo>
                    <a:cubicBezTo>
                      <a:pt x="646" y="334"/>
                      <a:pt x="660" y="341"/>
                      <a:pt x="675" y="361"/>
                    </a:cubicBezTo>
                    <a:cubicBezTo>
                      <a:pt x="690" y="382"/>
                      <a:pt x="662" y="384"/>
                      <a:pt x="635" y="382"/>
                    </a:cubicBezTo>
                    <a:cubicBezTo>
                      <a:pt x="609" y="380"/>
                      <a:pt x="596" y="389"/>
                      <a:pt x="572" y="389"/>
                    </a:cubicBezTo>
                    <a:cubicBezTo>
                      <a:pt x="548" y="389"/>
                      <a:pt x="548" y="399"/>
                      <a:pt x="522" y="410"/>
                    </a:cubicBezTo>
                    <a:cubicBezTo>
                      <a:pt x="496" y="421"/>
                      <a:pt x="483" y="408"/>
                      <a:pt x="469" y="393"/>
                    </a:cubicBezTo>
                    <a:cubicBezTo>
                      <a:pt x="456" y="378"/>
                      <a:pt x="450" y="387"/>
                      <a:pt x="437" y="399"/>
                    </a:cubicBezTo>
                    <a:cubicBezTo>
                      <a:pt x="433" y="402"/>
                      <a:pt x="426" y="401"/>
                      <a:pt x="419" y="398"/>
                    </a:cubicBezTo>
                    <a:cubicBezTo>
                      <a:pt x="414" y="430"/>
                      <a:pt x="409" y="486"/>
                      <a:pt x="384" y="489"/>
                    </a:cubicBezTo>
                    <a:cubicBezTo>
                      <a:pt x="358" y="493"/>
                      <a:pt x="341" y="497"/>
                      <a:pt x="293" y="504"/>
                    </a:cubicBezTo>
                    <a:cubicBezTo>
                      <a:pt x="245" y="512"/>
                      <a:pt x="240" y="508"/>
                      <a:pt x="175" y="493"/>
                    </a:cubicBezTo>
                    <a:cubicBezTo>
                      <a:pt x="109" y="478"/>
                      <a:pt x="175" y="493"/>
                      <a:pt x="144" y="523"/>
                    </a:cubicBezTo>
                    <a:cubicBezTo>
                      <a:pt x="113" y="552"/>
                      <a:pt x="113" y="526"/>
                      <a:pt x="96" y="493"/>
                    </a:cubicBezTo>
                    <a:cubicBezTo>
                      <a:pt x="79" y="460"/>
                      <a:pt x="70" y="504"/>
                      <a:pt x="35" y="549"/>
                    </a:cubicBezTo>
                    <a:cubicBezTo>
                      <a:pt x="0" y="593"/>
                      <a:pt x="9" y="571"/>
                      <a:pt x="35" y="593"/>
                    </a:cubicBezTo>
                    <a:cubicBezTo>
                      <a:pt x="61" y="615"/>
                      <a:pt x="52" y="619"/>
                      <a:pt x="30" y="630"/>
                    </a:cubicBezTo>
                    <a:cubicBezTo>
                      <a:pt x="9" y="641"/>
                      <a:pt x="26" y="686"/>
                      <a:pt x="52" y="704"/>
                    </a:cubicBezTo>
                    <a:cubicBezTo>
                      <a:pt x="79" y="723"/>
                      <a:pt x="113" y="727"/>
                      <a:pt x="113" y="704"/>
                    </a:cubicBezTo>
                    <a:cubicBezTo>
                      <a:pt x="113" y="682"/>
                      <a:pt x="140" y="689"/>
                      <a:pt x="153" y="701"/>
                    </a:cubicBezTo>
                    <a:cubicBezTo>
                      <a:pt x="166" y="712"/>
                      <a:pt x="183" y="675"/>
                      <a:pt x="210" y="678"/>
                    </a:cubicBezTo>
                    <a:cubicBezTo>
                      <a:pt x="236" y="682"/>
                      <a:pt x="240" y="708"/>
                      <a:pt x="258" y="723"/>
                    </a:cubicBezTo>
                    <a:cubicBezTo>
                      <a:pt x="275" y="738"/>
                      <a:pt x="275" y="767"/>
                      <a:pt x="258" y="790"/>
                    </a:cubicBezTo>
                    <a:cubicBezTo>
                      <a:pt x="240" y="812"/>
                      <a:pt x="236" y="812"/>
                      <a:pt x="201" y="856"/>
                    </a:cubicBezTo>
                    <a:cubicBezTo>
                      <a:pt x="166" y="901"/>
                      <a:pt x="201" y="927"/>
                      <a:pt x="201" y="953"/>
                    </a:cubicBezTo>
                    <a:cubicBezTo>
                      <a:pt x="201" y="979"/>
                      <a:pt x="258" y="1005"/>
                      <a:pt x="284" y="1027"/>
                    </a:cubicBezTo>
                    <a:cubicBezTo>
                      <a:pt x="310" y="1049"/>
                      <a:pt x="297" y="1093"/>
                      <a:pt x="258" y="1127"/>
                    </a:cubicBezTo>
                    <a:cubicBezTo>
                      <a:pt x="218" y="1160"/>
                      <a:pt x="262" y="1179"/>
                      <a:pt x="306" y="1179"/>
                    </a:cubicBezTo>
                    <a:cubicBezTo>
                      <a:pt x="349" y="1179"/>
                      <a:pt x="358" y="1160"/>
                      <a:pt x="376" y="1138"/>
                    </a:cubicBezTo>
                    <a:cubicBezTo>
                      <a:pt x="393" y="1116"/>
                      <a:pt x="397" y="1101"/>
                      <a:pt x="432" y="1097"/>
                    </a:cubicBezTo>
                    <a:cubicBezTo>
                      <a:pt x="467" y="1093"/>
                      <a:pt x="498" y="1138"/>
                      <a:pt x="524" y="1134"/>
                    </a:cubicBezTo>
                    <a:cubicBezTo>
                      <a:pt x="550" y="1131"/>
                      <a:pt x="581" y="1145"/>
                      <a:pt x="616" y="1168"/>
                    </a:cubicBezTo>
                    <a:cubicBezTo>
                      <a:pt x="651" y="1190"/>
                      <a:pt x="673" y="1149"/>
                      <a:pt x="673" y="1112"/>
                    </a:cubicBezTo>
                    <a:cubicBezTo>
                      <a:pt x="673" y="1075"/>
                      <a:pt x="738" y="1086"/>
                      <a:pt x="760" y="1064"/>
                    </a:cubicBezTo>
                    <a:cubicBezTo>
                      <a:pt x="782" y="1042"/>
                      <a:pt x="799" y="1027"/>
                      <a:pt x="847" y="1023"/>
                    </a:cubicBezTo>
                    <a:cubicBezTo>
                      <a:pt x="895" y="1019"/>
                      <a:pt x="882" y="990"/>
                      <a:pt x="922" y="953"/>
                    </a:cubicBezTo>
                    <a:cubicBezTo>
                      <a:pt x="961" y="916"/>
                      <a:pt x="952" y="945"/>
                      <a:pt x="970" y="979"/>
                    </a:cubicBezTo>
                    <a:cubicBezTo>
                      <a:pt x="987" y="1012"/>
                      <a:pt x="1018" y="1012"/>
                      <a:pt x="1035" y="1001"/>
                    </a:cubicBezTo>
                    <a:cubicBezTo>
                      <a:pt x="1053" y="990"/>
                      <a:pt x="1061" y="1005"/>
                      <a:pt x="1088" y="1030"/>
                    </a:cubicBezTo>
                    <a:cubicBezTo>
                      <a:pt x="1114" y="1056"/>
                      <a:pt x="1114" y="1019"/>
                      <a:pt x="1144" y="1012"/>
                    </a:cubicBezTo>
                    <a:cubicBezTo>
                      <a:pt x="1175" y="1005"/>
                      <a:pt x="1162" y="982"/>
                      <a:pt x="1171" y="956"/>
                    </a:cubicBezTo>
                    <a:cubicBezTo>
                      <a:pt x="1179" y="930"/>
                      <a:pt x="1219" y="923"/>
                      <a:pt x="1249" y="942"/>
                    </a:cubicBezTo>
                    <a:cubicBezTo>
                      <a:pt x="1280" y="960"/>
                      <a:pt x="1293" y="953"/>
                      <a:pt x="1302" y="927"/>
                    </a:cubicBezTo>
                    <a:cubicBezTo>
                      <a:pt x="1310" y="901"/>
                      <a:pt x="1328" y="916"/>
                      <a:pt x="1372" y="916"/>
                    </a:cubicBezTo>
                    <a:cubicBezTo>
                      <a:pt x="1415" y="916"/>
                      <a:pt x="1372" y="890"/>
                      <a:pt x="1372" y="860"/>
                    </a:cubicBezTo>
                    <a:cubicBezTo>
                      <a:pt x="1372" y="830"/>
                      <a:pt x="1420" y="834"/>
                      <a:pt x="1437" y="849"/>
                    </a:cubicBezTo>
                    <a:cubicBezTo>
                      <a:pt x="1455" y="864"/>
                      <a:pt x="1468" y="853"/>
                      <a:pt x="1489" y="819"/>
                    </a:cubicBezTo>
                    <a:cubicBezTo>
                      <a:pt x="1511" y="786"/>
                      <a:pt x="1494" y="756"/>
                      <a:pt x="1485" y="745"/>
                    </a:cubicBezTo>
                    <a:cubicBezTo>
                      <a:pt x="1476" y="734"/>
                      <a:pt x="1450" y="693"/>
                      <a:pt x="1468" y="671"/>
                    </a:cubicBezTo>
                    <a:cubicBezTo>
                      <a:pt x="1485" y="649"/>
                      <a:pt x="1494" y="656"/>
                      <a:pt x="1481" y="638"/>
                    </a:cubicBezTo>
                    <a:cubicBezTo>
                      <a:pt x="1468" y="619"/>
                      <a:pt x="1450" y="604"/>
                      <a:pt x="1472" y="593"/>
                    </a:cubicBezTo>
                    <a:cubicBezTo>
                      <a:pt x="1494" y="582"/>
                      <a:pt x="1489" y="571"/>
                      <a:pt x="1485" y="526"/>
                    </a:cubicBezTo>
                    <a:cubicBezTo>
                      <a:pt x="1481" y="482"/>
                      <a:pt x="1437" y="519"/>
                      <a:pt x="1393" y="512"/>
                    </a:cubicBezTo>
                    <a:cubicBezTo>
                      <a:pt x="1350" y="504"/>
                      <a:pt x="1363" y="549"/>
                      <a:pt x="1323" y="534"/>
                    </a:cubicBezTo>
                    <a:cubicBezTo>
                      <a:pt x="1284" y="519"/>
                      <a:pt x="1319" y="512"/>
                      <a:pt x="1341" y="486"/>
                    </a:cubicBezTo>
                    <a:cubicBezTo>
                      <a:pt x="1363" y="460"/>
                      <a:pt x="1415" y="426"/>
                      <a:pt x="1450" y="419"/>
                    </a:cubicBezTo>
                    <a:cubicBezTo>
                      <a:pt x="1485" y="411"/>
                      <a:pt x="1459" y="378"/>
                      <a:pt x="1437" y="345"/>
                    </a:cubicBezTo>
                    <a:cubicBezTo>
                      <a:pt x="1415" y="311"/>
                      <a:pt x="1411" y="300"/>
                      <a:pt x="1424" y="263"/>
                    </a:cubicBezTo>
                    <a:cubicBezTo>
                      <a:pt x="1437" y="226"/>
                      <a:pt x="1428" y="230"/>
                      <a:pt x="1402" y="200"/>
                    </a:cubicBezTo>
                    <a:cubicBezTo>
                      <a:pt x="1401" y="199"/>
                      <a:pt x="1401" y="199"/>
                      <a:pt x="1400" y="198"/>
                    </a:cubicBezTo>
                    <a:cubicBezTo>
                      <a:pt x="1384" y="208"/>
                      <a:pt x="1373" y="217"/>
                      <a:pt x="1352" y="222"/>
                    </a:cubicBezTo>
                    <a:cubicBezTo>
                      <a:pt x="1319" y="232"/>
                      <a:pt x="1317" y="235"/>
                      <a:pt x="1275" y="219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2330" y="2463"/>
                <a:ext cx="1424" cy="954"/>
              </a:xfrm>
              <a:custGeom>
                <a:avLst/>
                <a:gdLst>
                  <a:gd name="T0" fmla="*/ 3008 w 3074"/>
                  <a:gd name="T1" fmla="*/ 534 h 2060"/>
                  <a:gd name="T2" fmla="*/ 2766 w 3074"/>
                  <a:gd name="T3" fmla="*/ 507 h 2060"/>
                  <a:gd name="T4" fmla="*/ 2572 w 3074"/>
                  <a:gd name="T5" fmla="*/ 454 h 2060"/>
                  <a:gd name="T6" fmla="*/ 2399 w 3074"/>
                  <a:gd name="T7" fmla="*/ 412 h 2060"/>
                  <a:gd name="T8" fmla="*/ 2274 w 3074"/>
                  <a:gd name="T9" fmla="*/ 354 h 2060"/>
                  <a:gd name="T10" fmla="*/ 2007 w 3074"/>
                  <a:gd name="T11" fmla="*/ 313 h 2060"/>
                  <a:gd name="T12" fmla="*/ 1797 w 3074"/>
                  <a:gd name="T13" fmla="*/ 402 h 2060"/>
                  <a:gd name="T14" fmla="*/ 1646 w 3074"/>
                  <a:gd name="T15" fmla="*/ 276 h 2060"/>
                  <a:gd name="T16" fmla="*/ 1524 w 3074"/>
                  <a:gd name="T17" fmla="*/ 248 h 2060"/>
                  <a:gd name="T18" fmla="*/ 1413 w 3074"/>
                  <a:gd name="T19" fmla="*/ 129 h 2060"/>
                  <a:gd name="T20" fmla="*/ 1264 w 3074"/>
                  <a:gd name="T21" fmla="*/ 22 h 2060"/>
                  <a:gd name="T22" fmla="*/ 1179 w 3074"/>
                  <a:gd name="T23" fmla="*/ 136 h 2060"/>
                  <a:gd name="T24" fmla="*/ 1148 w 3074"/>
                  <a:gd name="T25" fmla="*/ 292 h 2060"/>
                  <a:gd name="T26" fmla="*/ 934 w 3074"/>
                  <a:gd name="T27" fmla="*/ 244 h 2060"/>
                  <a:gd name="T28" fmla="*/ 698 w 3074"/>
                  <a:gd name="T29" fmla="*/ 374 h 2060"/>
                  <a:gd name="T30" fmla="*/ 463 w 3074"/>
                  <a:gd name="T31" fmla="*/ 267 h 2060"/>
                  <a:gd name="T32" fmla="*/ 235 w 3074"/>
                  <a:gd name="T33" fmla="*/ 222 h 2060"/>
                  <a:gd name="T34" fmla="*/ 48 w 3074"/>
                  <a:gd name="T35" fmla="*/ 352 h 2060"/>
                  <a:gd name="T36" fmla="*/ 200 w 3074"/>
                  <a:gd name="T37" fmla="*/ 467 h 2060"/>
                  <a:gd name="T38" fmla="*/ 345 w 3074"/>
                  <a:gd name="T39" fmla="*/ 734 h 2060"/>
                  <a:gd name="T40" fmla="*/ 371 w 3074"/>
                  <a:gd name="T41" fmla="*/ 934 h 2060"/>
                  <a:gd name="T42" fmla="*/ 386 w 3074"/>
                  <a:gd name="T43" fmla="*/ 1233 h 2060"/>
                  <a:gd name="T44" fmla="*/ 480 w 3074"/>
                  <a:gd name="T45" fmla="*/ 1501 h 2060"/>
                  <a:gd name="T46" fmla="*/ 624 w 3074"/>
                  <a:gd name="T47" fmla="*/ 1475 h 2060"/>
                  <a:gd name="T48" fmla="*/ 886 w 3074"/>
                  <a:gd name="T49" fmla="*/ 1760 h 2060"/>
                  <a:gd name="T50" fmla="*/ 1004 w 3074"/>
                  <a:gd name="T51" fmla="*/ 2012 h 2060"/>
                  <a:gd name="T52" fmla="*/ 1271 w 3074"/>
                  <a:gd name="T53" fmla="*/ 2009 h 2060"/>
                  <a:gd name="T54" fmla="*/ 1332 w 3074"/>
                  <a:gd name="T55" fmla="*/ 1782 h 2060"/>
                  <a:gd name="T56" fmla="*/ 1463 w 3074"/>
                  <a:gd name="T57" fmla="*/ 1549 h 2060"/>
                  <a:gd name="T58" fmla="*/ 1655 w 3074"/>
                  <a:gd name="T59" fmla="*/ 1397 h 2060"/>
                  <a:gd name="T60" fmla="*/ 1694 w 3074"/>
                  <a:gd name="T61" fmla="*/ 1549 h 2060"/>
                  <a:gd name="T62" fmla="*/ 1904 w 3074"/>
                  <a:gd name="T63" fmla="*/ 1545 h 2060"/>
                  <a:gd name="T64" fmla="*/ 1948 w 3074"/>
                  <a:gd name="T65" fmla="*/ 1618 h 2060"/>
                  <a:gd name="T66" fmla="*/ 2083 w 3074"/>
                  <a:gd name="T67" fmla="*/ 1608 h 2060"/>
                  <a:gd name="T68" fmla="*/ 2155 w 3074"/>
                  <a:gd name="T69" fmla="*/ 1536 h 2060"/>
                  <a:gd name="T70" fmla="*/ 2011 w 3074"/>
                  <a:gd name="T71" fmla="*/ 1410 h 2060"/>
                  <a:gd name="T72" fmla="*/ 2168 w 3074"/>
                  <a:gd name="T73" fmla="*/ 1406 h 2060"/>
                  <a:gd name="T74" fmla="*/ 2391 w 3074"/>
                  <a:gd name="T75" fmla="*/ 1308 h 2060"/>
                  <a:gd name="T76" fmla="*/ 2476 w 3074"/>
                  <a:gd name="T77" fmla="*/ 1225 h 2060"/>
                  <a:gd name="T78" fmla="*/ 2634 w 3074"/>
                  <a:gd name="T79" fmla="*/ 1251 h 2060"/>
                  <a:gd name="T80" fmla="*/ 2682 w 3074"/>
                  <a:gd name="T81" fmla="*/ 1347 h 2060"/>
                  <a:gd name="T82" fmla="*/ 2863 w 3074"/>
                  <a:gd name="T83" fmla="*/ 1441 h 2060"/>
                  <a:gd name="T84" fmla="*/ 2891 w 3074"/>
                  <a:gd name="T85" fmla="*/ 1230 h 2060"/>
                  <a:gd name="T86" fmla="*/ 2785 w 3074"/>
                  <a:gd name="T87" fmla="*/ 1126 h 2060"/>
                  <a:gd name="T88" fmla="*/ 2697 w 3074"/>
                  <a:gd name="T89" fmla="*/ 982 h 2060"/>
                  <a:gd name="T90" fmla="*/ 2720 w 3074"/>
                  <a:gd name="T91" fmla="*/ 873 h 2060"/>
                  <a:gd name="T92" fmla="*/ 2946 w 3074"/>
                  <a:gd name="T93" fmla="*/ 821 h 2060"/>
                  <a:gd name="T94" fmla="*/ 3057 w 3074"/>
                  <a:gd name="T95" fmla="*/ 643 h 20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74" h="2060">
                    <a:moveTo>
                      <a:pt x="3057" y="643"/>
                    </a:moveTo>
                    <a:cubicBezTo>
                      <a:pt x="3041" y="612"/>
                      <a:pt x="3008" y="604"/>
                      <a:pt x="3011" y="584"/>
                    </a:cubicBezTo>
                    <a:cubicBezTo>
                      <a:pt x="3015" y="565"/>
                      <a:pt x="3038" y="532"/>
                      <a:pt x="3008" y="534"/>
                    </a:cubicBezTo>
                    <a:cubicBezTo>
                      <a:pt x="2979" y="537"/>
                      <a:pt x="2936" y="520"/>
                      <a:pt x="2900" y="537"/>
                    </a:cubicBezTo>
                    <a:cubicBezTo>
                      <a:pt x="2864" y="554"/>
                      <a:pt x="2848" y="570"/>
                      <a:pt x="2818" y="543"/>
                    </a:cubicBezTo>
                    <a:cubicBezTo>
                      <a:pt x="2789" y="515"/>
                      <a:pt x="2802" y="504"/>
                      <a:pt x="2766" y="507"/>
                    </a:cubicBezTo>
                    <a:cubicBezTo>
                      <a:pt x="2730" y="509"/>
                      <a:pt x="2717" y="507"/>
                      <a:pt x="2700" y="490"/>
                    </a:cubicBezTo>
                    <a:cubicBezTo>
                      <a:pt x="2684" y="473"/>
                      <a:pt x="2661" y="454"/>
                      <a:pt x="2638" y="454"/>
                    </a:cubicBezTo>
                    <a:cubicBezTo>
                      <a:pt x="2615" y="454"/>
                      <a:pt x="2599" y="434"/>
                      <a:pt x="2572" y="454"/>
                    </a:cubicBezTo>
                    <a:cubicBezTo>
                      <a:pt x="2546" y="473"/>
                      <a:pt x="2523" y="490"/>
                      <a:pt x="2497" y="468"/>
                    </a:cubicBezTo>
                    <a:cubicBezTo>
                      <a:pt x="2471" y="445"/>
                      <a:pt x="2451" y="418"/>
                      <a:pt x="2435" y="423"/>
                    </a:cubicBezTo>
                    <a:cubicBezTo>
                      <a:pt x="2418" y="429"/>
                      <a:pt x="2409" y="429"/>
                      <a:pt x="2399" y="412"/>
                    </a:cubicBezTo>
                    <a:cubicBezTo>
                      <a:pt x="2389" y="395"/>
                      <a:pt x="2382" y="393"/>
                      <a:pt x="2363" y="401"/>
                    </a:cubicBezTo>
                    <a:cubicBezTo>
                      <a:pt x="2343" y="409"/>
                      <a:pt x="2327" y="420"/>
                      <a:pt x="2310" y="401"/>
                    </a:cubicBezTo>
                    <a:cubicBezTo>
                      <a:pt x="2294" y="381"/>
                      <a:pt x="2317" y="351"/>
                      <a:pt x="2274" y="354"/>
                    </a:cubicBezTo>
                    <a:cubicBezTo>
                      <a:pt x="2232" y="356"/>
                      <a:pt x="2210" y="348"/>
                      <a:pt x="2175" y="367"/>
                    </a:cubicBezTo>
                    <a:cubicBezTo>
                      <a:pt x="2140" y="385"/>
                      <a:pt x="2098" y="409"/>
                      <a:pt x="2070" y="378"/>
                    </a:cubicBezTo>
                    <a:cubicBezTo>
                      <a:pt x="2042" y="346"/>
                      <a:pt x="2039" y="313"/>
                      <a:pt x="2007" y="313"/>
                    </a:cubicBezTo>
                    <a:cubicBezTo>
                      <a:pt x="1974" y="313"/>
                      <a:pt x="1917" y="304"/>
                      <a:pt x="1915" y="320"/>
                    </a:cubicBezTo>
                    <a:cubicBezTo>
                      <a:pt x="1913" y="337"/>
                      <a:pt x="1935" y="376"/>
                      <a:pt x="1884" y="393"/>
                    </a:cubicBezTo>
                    <a:cubicBezTo>
                      <a:pt x="1834" y="409"/>
                      <a:pt x="1845" y="420"/>
                      <a:pt x="1797" y="402"/>
                    </a:cubicBezTo>
                    <a:cubicBezTo>
                      <a:pt x="1749" y="383"/>
                      <a:pt x="1747" y="402"/>
                      <a:pt x="1721" y="385"/>
                    </a:cubicBezTo>
                    <a:cubicBezTo>
                      <a:pt x="1694" y="368"/>
                      <a:pt x="1673" y="365"/>
                      <a:pt x="1670" y="344"/>
                    </a:cubicBezTo>
                    <a:cubicBezTo>
                      <a:pt x="1668" y="324"/>
                      <a:pt x="1673" y="296"/>
                      <a:pt x="1646" y="276"/>
                    </a:cubicBezTo>
                    <a:cubicBezTo>
                      <a:pt x="1620" y="255"/>
                      <a:pt x="1653" y="242"/>
                      <a:pt x="1629" y="228"/>
                    </a:cubicBezTo>
                    <a:cubicBezTo>
                      <a:pt x="1605" y="213"/>
                      <a:pt x="1587" y="222"/>
                      <a:pt x="1574" y="239"/>
                    </a:cubicBezTo>
                    <a:cubicBezTo>
                      <a:pt x="1561" y="255"/>
                      <a:pt x="1541" y="261"/>
                      <a:pt x="1524" y="248"/>
                    </a:cubicBezTo>
                    <a:cubicBezTo>
                      <a:pt x="1507" y="235"/>
                      <a:pt x="1496" y="218"/>
                      <a:pt x="1474" y="202"/>
                    </a:cubicBezTo>
                    <a:cubicBezTo>
                      <a:pt x="1452" y="185"/>
                      <a:pt x="1439" y="187"/>
                      <a:pt x="1437" y="172"/>
                    </a:cubicBezTo>
                    <a:cubicBezTo>
                      <a:pt x="1434" y="157"/>
                      <a:pt x="1448" y="133"/>
                      <a:pt x="1413" y="129"/>
                    </a:cubicBezTo>
                    <a:cubicBezTo>
                      <a:pt x="1378" y="126"/>
                      <a:pt x="1367" y="128"/>
                      <a:pt x="1367" y="105"/>
                    </a:cubicBezTo>
                    <a:cubicBezTo>
                      <a:pt x="1367" y="83"/>
                      <a:pt x="1378" y="20"/>
                      <a:pt x="1345" y="14"/>
                    </a:cubicBezTo>
                    <a:cubicBezTo>
                      <a:pt x="1312" y="9"/>
                      <a:pt x="1314" y="0"/>
                      <a:pt x="1264" y="22"/>
                    </a:cubicBezTo>
                    <a:cubicBezTo>
                      <a:pt x="1214" y="44"/>
                      <a:pt x="1214" y="50"/>
                      <a:pt x="1194" y="50"/>
                    </a:cubicBezTo>
                    <a:cubicBezTo>
                      <a:pt x="1175" y="50"/>
                      <a:pt x="1142" y="59"/>
                      <a:pt x="1146" y="79"/>
                    </a:cubicBezTo>
                    <a:cubicBezTo>
                      <a:pt x="1149" y="95"/>
                      <a:pt x="1172" y="115"/>
                      <a:pt x="1179" y="136"/>
                    </a:cubicBezTo>
                    <a:cubicBezTo>
                      <a:pt x="1196" y="137"/>
                      <a:pt x="1207" y="142"/>
                      <a:pt x="1210" y="166"/>
                    </a:cubicBezTo>
                    <a:cubicBezTo>
                      <a:pt x="1214" y="211"/>
                      <a:pt x="1196" y="226"/>
                      <a:pt x="1196" y="255"/>
                    </a:cubicBezTo>
                    <a:cubicBezTo>
                      <a:pt x="1196" y="285"/>
                      <a:pt x="1166" y="318"/>
                      <a:pt x="1148" y="292"/>
                    </a:cubicBezTo>
                    <a:cubicBezTo>
                      <a:pt x="1131" y="267"/>
                      <a:pt x="1113" y="233"/>
                      <a:pt x="1087" y="263"/>
                    </a:cubicBezTo>
                    <a:cubicBezTo>
                      <a:pt x="1061" y="292"/>
                      <a:pt x="1030" y="318"/>
                      <a:pt x="1004" y="285"/>
                    </a:cubicBezTo>
                    <a:cubicBezTo>
                      <a:pt x="978" y="252"/>
                      <a:pt x="965" y="222"/>
                      <a:pt x="934" y="244"/>
                    </a:cubicBezTo>
                    <a:cubicBezTo>
                      <a:pt x="904" y="267"/>
                      <a:pt x="860" y="292"/>
                      <a:pt x="860" y="322"/>
                    </a:cubicBezTo>
                    <a:cubicBezTo>
                      <a:pt x="860" y="352"/>
                      <a:pt x="878" y="404"/>
                      <a:pt x="825" y="404"/>
                    </a:cubicBezTo>
                    <a:cubicBezTo>
                      <a:pt x="773" y="404"/>
                      <a:pt x="729" y="407"/>
                      <a:pt x="698" y="374"/>
                    </a:cubicBezTo>
                    <a:cubicBezTo>
                      <a:pt x="668" y="341"/>
                      <a:pt x="624" y="304"/>
                      <a:pt x="611" y="274"/>
                    </a:cubicBezTo>
                    <a:cubicBezTo>
                      <a:pt x="598" y="244"/>
                      <a:pt x="576" y="215"/>
                      <a:pt x="546" y="233"/>
                    </a:cubicBezTo>
                    <a:cubicBezTo>
                      <a:pt x="515" y="252"/>
                      <a:pt x="493" y="292"/>
                      <a:pt x="463" y="267"/>
                    </a:cubicBezTo>
                    <a:cubicBezTo>
                      <a:pt x="432" y="241"/>
                      <a:pt x="414" y="259"/>
                      <a:pt x="388" y="233"/>
                    </a:cubicBezTo>
                    <a:cubicBezTo>
                      <a:pt x="362" y="207"/>
                      <a:pt x="345" y="189"/>
                      <a:pt x="323" y="207"/>
                    </a:cubicBezTo>
                    <a:cubicBezTo>
                      <a:pt x="301" y="226"/>
                      <a:pt x="257" y="222"/>
                      <a:pt x="235" y="222"/>
                    </a:cubicBezTo>
                    <a:cubicBezTo>
                      <a:pt x="214" y="222"/>
                      <a:pt x="157" y="204"/>
                      <a:pt x="117" y="222"/>
                    </a:cubicBezTo>
                    <a:cubicBezTo>
                      <a:pt x="78" y="241"/>
                      <a:pt x="65" y="252"/>
                      <a:pt x="52" y="267"/>
                    </a:cubicBezTo>
                    <a:cubicBezTo>
                      <a:pt x="39" y="281"/>
                      <a:pt x="74" y="341"/>
                      <a:pt x="48" y="352"/>
                    </a:cubicBezTo>
                    <a:cubicBezTo>
                      <a:pt x="21" y="363"/>
                      <a:pt x="0" y="381"/>
                      <a:pt x="34" y="389"/>
                    </a:cubicBezTo>
                    <a:cubicBezTo>
                      <a:pt x="69" y="396"/>
                      <a:pt x="109" y="426"/>
                      <a:pt x="135" y="430"/>
                    </a:cubicBezTo>
                    <a:cubicBezTo>
                      <a:pt x="161" y="433"/>
                      <a:pt x="192" y="418"/>
                      <a:pt x="200" y="467"/>
                    </a:cubicBezTo>
                    <a:cubicBezTo>
                      <a:pt x="209" y="515"/>
                      <a:pt x="253" y="530"/>
                      <a:pt x="257" y="570"/>
                    </a:cubicBezTo>
                    <a:cubicBezTo>
                      <a:pt x="262" y="611"/>
                      <a:pt x="266" y="626"/>
                      <a:pt x="297" y="652"/>
                    </a:cubicBezTo>
                    <a:cubicBezTo>
                      <a:pt x="327" y="678"/>
                      <a:pt x="393" y="722"/>
                      <a:pt x="345" y="734"/>
                    </a:cubicBezTo>
                    <a:cubicBezTo>
                      <a:pt x="297" y="745"/>
                      <a:pt x="262" y="737"/>
                      <a:pt x="283" y="767"/>
                    </a:cubicBezTo>
                    <a:cubicBezTo>
                      <a:pt x="305" y="797"/>
                      <a:pt x="340" y="804"/>
                      <a:pt x="345" y="834"/>
                    </a:cubicBezTo>
                    <a:cubicBezTo>
                      <a:pt x="349" y="863"/>
                      <a:pt x="366" y="893"/>
                      <a:pt x="371" y="934"/>
                    </a:cubicBezTo>
                    <a:cubicBezTo>
                      <a:pt x="375" y="974"/>
                      <a:pt x="371" y="986"/>
                      <a:pt x="375" y="1023"/>
                    </a:cubicBezTo>
                    <a:cubicBezTo>
                      <a:pt x="380" y="1060"/>
                      <a:pt x="362" y="1138"/>
                      <a:pt x="371" y="1171"/>
                    </a:cubicBezTo>
                    <a:cubicBezTo>
                      <a:pt x="379" y="1201"/>
                      <a:pt x="405" y="1216"/>
                      <a:pt x="386" y="1233"/>
                    </a:cubicBezTo>
                    <a:cubicBezTo>
                      <a:pt x="406" y="1256"/>
                      <a:pt x="406" y="1276"/>
                      <a:pt x="406" y="1301"/>
                    </a:cubicBezTo>
                    <a:cubicBezTo>
                      <a:pt x="406" y="1338"/>
                      <a:pt x="401" y="1382"/>
                      <a:pt x="410" y="1456"/>
                    </a:cubicBezTo>
                    <a:cubicBezTo>
                      <a:pt x="419" y="1530"/>
                      <a:pt x="454" y="1512"/>
                      <a:pt x="480" y="1501"/>
                    </a:cubicBezTo>
                    <a:cubicBezTo>
                      <a:pt x="506" y="1490"/>
                      <a:pt x="537" y="1479"/>
                      <a:pt x="546" y="1456"/>
                    </a:cubicBezTo>
                    <a:cubicBezTo>
                      <a:pt x="554" y="1434"/>
                      <a:pt x="585" y="1412"/>
                      <a:pt x="611" y="1423"/>
                    </a:cubicBezTo>
                    <a:cubicBezTo>
                      <a:pt x="637" y="1434"/>
                      <a:pt x="650" y="1449"/>
                      <a:pt x="624" y="1475"/>
                    </a:cubicBezTo>
                    <a:cubicBezTo>
                      <a:pt x="598" y="1501"/>
                      <a:pt x="615" y="1519"/>
                      <a:pt x="642" y="1564"/>
                    </a:cubicBezTo>
                    <a:cubicBezTo>
                      <a:pt x="668" y="1608"/>
                      <a:pt x="755" y="1601"/>
                      <a:pt x="786" y="1630"/>
                    </a:cubicBezTo>
                    <a:cubicBezTo>
                      <a:pt x="816" y="1660"/>
                      <a:pt x="873" y="1719"/>
                      <a:pt x="886" y="1760"/>
                    </a:cubicBezTo>
                    <a:cubicBezTo>
                      <a:pt x="899" y="1801"/>
                      <a:pt x="891" y="1816"/>
                      <a:pt x="934" y="1845"/>
                    </a:cubicBezTo>
                    <a:cubicBezTo>
                      <a:pt x="978" y="1875"/>
                      <a:pt x="934" y="1920"/>
                      <a:pt x="974" y="1942"/>
                    </a:cubicBezTo>
                    <a:cubicBezTo>
                      <a:pt x="1013" y="1964"/>
                      <a:pt x="1000" y="2001"/>
                      <a:pt x="1004" y="2012"/>
                    </a:cubicBezTo>
                    <a:cubicBezTo>
                      <a:pt x="1009" y="2023"/>
                      <a:pt x="1057" y="2053"/>
                      <a:pt x="1096" y="2057"/>
                    </a:cubicBezTo>
                    <a:cubicBezTo>
                      <a:pt x="1135" y="2060"/>
                      <a:pt x="1183" y="2027"/>
                      <a:pt x="1218" y="1990"/>
                    </a:cubicBezTo>
                    <a:cubicBezTo>
                      <a:pt x="1253" y="1953"/>
                      <a:pt x="1266" y="1997"/>
                      <a:pt x="1271" y="2009"/>
                    </a:cubicBezTo>
                    <a:cubicBezTo>
                      <a:pt x="1275" y="2020"/>
                      <a:pt x="1319" y="2012"/>
                      <a:pt x="1349" y="1986"/>
                    </a:cubicBezTo>
                    <a:cubicBezTo>
                      <a:pt x="1380" y="1960"/>
                      <a:pt x="1375" y="1908"/>
                      <a:pt x="1349" y="1868"/>
                    </a:cubicBezTo>
                    <a:cubicBezTo>
                      <a:pt x="1323" y="1827"/>
                      <a:pt x="1336" y="1816"/>
                      <a:pt x="1332" y="1782"/>
                    </a:cubicBezTo>
                    <a:cubicBezTo>
                      <a:pt x="1327" y="1749"/>
                      <a:pt x="1336" y="1727"/>
                      <a:pt x="1375" y="1723"/>
                    </a:cubicBezTo>
                    <a:cubicBezTo>
                      <a:pt x="1415" y="1719"/>
                      <a:pt x="1428" y="1664"/>
                      <a:pt x="1454" y="1638"/>
                    </a:cubicBezTo>
                    <a:cubicBezTo>
                      <a:pt x="1480" y="1612"/>
                      <a:pt x="1485" y="1575"/>
                      <a:pt x="1463" y="1549"/>
                    </a:cubicBezTo>
                    <a:cubicBezTo>
                      <a:pt x="1441" y="1523"/>
                      <a:pt x="1511" y="1504"/>
                      <a:pt x="1546" y="1497"/>
                    </a:cubicBezTo>
                    <a:cubicBezTo>
                      <a:pt x="1581" y="1490"/>
                      <a:pt x="1594" y="1464"/>
                      <a:pt x="1555" y="1438"/>
                    </a:cubicBezTo>
                    <a:cubicBezTo>
                      <a:pt x="1515" y="1412"/>
                      <a:pt x="1611" y="1401"/>
                      <a:pt x="1655" y="1397"/>
                    </a:cubicBezTo>
                    <a:cubicBezTo>
                      <a:pt x="1699" y="1393"/>
                      <a:pt x="1677" y="1423"/>
                      <a:pt x="1668" y="1434"/>
                    </a:cubicBezTo>
                    <a:cubicBezTo>
                      <a:pt x="1659" y="1445"/>
                      <a:pt x="1659" y="1464"/>
                      <a:pt x="1681" y="1482"/>
                    </a:cubicBezTo>
                    <a:cubicBezTo>
                      <a:pt x="1703" y="1501"/>
                      <a:pt x="1716" y="1530"/>
                      <a:pt x="1694" y="1549"/>
                    </a:cubicBezTo>
                    <a:cubicBezTo>
                      <a:pt x="1673" y="1567"/>
                      <a:pt x="1716" y="1586"/>
                      <a:pt x="1756" y="1593"/>
                    </a:cubicBezTo>
                    <a:cubicBezTo>
                      <a:pt x="1795" y="1601"/>
                      <a:pt x="1834" y="1567"/>
                      <a:pt x="1847" y="1545"/>
                    </a:cubicBezTo>
                    <a:cubicBezTo>
                      <a:pt x="1860" y="1523"/>
                      <a:pt x="1887" y="1538"/>
                      <a:pt x="1904" y="1545"/>
                    </a:cubicBezTo>
                    <a:cubicBezTo>
                      <a:pt x="1922" y="1553"/>
                      <a:pt x="1935" y="1582"/>
                      <a:pt x="1930" y="1612"/>
                    </a:cubicBezTo>
                    <a:cubicBezTo>
                      <a:pt x="1930" y="1614"/>
                      <a:pt x="1930" y="1615"/>
                      <a:pt x="1930" y="1617"/>
                    </a:cubicBezTo>
                    <a:cubicBezTo>
                      <a:pt x="1937" y="1620"/>
                      <a:pt x="1944" y="1621"/>
                      <a:pt x="1948" y="1618"/>
                    </a:cubicBezTo>
                    <a:cubicBezTo>
                      <a:pt x="1961" y="1606"/>
                      <a:pt x="1967" y="1597"/>
                      <a:pt x="1980" y="1612"/>
                    </a:cubicBezTo>
                    <a:cubicBezTo>
                      <a:pt x="1994" y="1627"/>
                      <a:pt x="2007" y="1640"/>
                      <a:pt x="2033" y="1629"/>
                    </a:cubicBezTo>
                    <a:cubicBezTo>
                      <a:pt x="2059" y="1618"/>
                      <a:pt x="2059" y="1608"/>
                      <a:pt x="2083" y="1608"/>
                    </a:cubicBezTo>
                    <a:cubicBezTo>
                      <a:pt x="2107" y="1608"/>
                      <a:pt x="2120" y="1599"/>
                      <a:pt x="2146" y="1601"/>
                    </a:cubicBezTo>
                    <a:cubicBezTo>
                      <a:pt x="2173" y="1603"/>
                      <a:pt x="2201" y="1601"/>
                      <a:pt x="2186" y="1580"/>
                    </a:cubicBezTo>
                    <a:cubicBezTo>
                      <a:pt x="2171" y="1560"/>
                      <a:pt x="2157" y="1553"/>
                      <a:pt x="2155" y="1536"/>
                    </a:cubicBezTo>
                    <a:cubicBezTo>
                      <a:pt x="2153" y="1519"/>
                      <a:pt x="2173" y="1506"/>
                      <a:pt x="2131" y="1506"/>
                    </a:cubicBezTo>
                    <a:cubicBezTo>
                      <a:pt x="2090" y="1506"/>
                      <a:pt x="2068" y="1491"/>
                      <a:pt x="2042" y="1473"/>
                    </a:cubicBezTo>
                    <a:cubicBezTo>
                      <a:pt x="2015" y="1454"/>
                      <a:pt x="1994" y="1425"/>
                      <a:pt x="2011" y="1410"/>
                    </a:cubicBezTo>
                    <a:cubicBezTo>
                      <a:pt x="2029" y="1395"/>
                      <a:pt x="2050" y="1399"/>
                      <a:pt x="2066" y="1382"/>
                    </a:cubicBezTo>
                    <a:cubicBezTo>
                      <a:pt x="2081" y="1365"/>
                      <a:pt x="2074" y="1336"/>
                      <a:pt x="2103" y="1358"/>
                    </a:cubicBezTo>
                    <a:cubicBezTo>
                      <a:pt x="2131" y="1380"/>
                      <a:pt x="2138" y="1403"/>
                      <a:pt x="2168" y="1406"/>
                    </a:cubicBezTo>
                    <a:cubicBezTo>
                      <a:pt x="2199" y="1410"/>
                      <a:pt x="2238" y="1423"/>
                      <a:pt x="2267" y="1399"/>
                    </a:cubicBezTo>
                    <a:cubicBezTo>
                      <a:pt x="2295" y="1375"/>
                      <a:pt x="2256" y="1343"/>
                      <a:pt x="2295" y="1338"/>
                    </a:cubicBezTo>
                    <a:cubicBezTo>
                      <a:pt x="2334" y="1332"/>
                      <a:pt x="2358" y="1282"/>
                      <a:pt x="2391" y="1308"/>
                    </a:cubicBezTo>
                    <a:cubicBezTo>
                      <a:pt x="2424" y="1334"/>
                      <a:pt x="2439" y="1332"/>
                      <a:pt x="2452" y="1314"/>
                    </a:cubicBezTo>
                    <a:cubicBezTo>
                      <a:pt x="2465" y="1295"/>
                      <a:pt x="2474" y="1280"/>
                      <a:pt x="2454" y="1262"/>
                    </a:cubicBezTo>
                    <a:cubicBezTo>
                      <a:pt x="2435" y="1243"/>
                      <a:pt x="2450" y="1219"/>
                      <a:pt x="2476" y="1225"/>
                    </a:cubicBezTo>
                    <a:cubicBezTo>
                      <a:pt x="2502" y="1230"/>
                      <a:pt x="2531" y="1236"/>
                      <a:pt x="2535" y="1254"/>
                    </a:cubicBezTo>
                    <a:cubicBezTo>
                      <a:pt x="2540" y="1273"/>
                      <a:pt x="2559" y="1293"/>
                      <a:pt x="2577" y="1273"/>
                    </a:cubicBezTo>
                    <a:cubicBezTo>
                      <a:pt x="2594" y="1252"/>
                      <a:pt x="2605" y="1249"/>
                      <a:pt x="2634" y="1251"/>
                    </a:cubicBezTo>
                    <a:cubicBezTo>
                      <a:pt x="2662" y="1252"/>
                      <a:pt x="2671" y="1269"/>
                      <a:pt x="2671" y="1284"/>
                    </a:cubicBezTo>
                    <a:cubicBezTo>
                      <a:pt x="2671" y="1299"/>
                      <a:pt x="2695" y="1306"/>
                      <a:pt x="2684" y="1323"/>
                    </a:cubicBezTo>
                    <a:cubicBezTo>
                      <a:pt x="2673" y="1340"/>
                      <a:pt x="2658" y="1343"/>
                      <a:pt x="2682" y="1347"/>
                    </a:cubicBezTo>
                    <a:cubicBezTo>
                      <a:pt x="2706" y="1351"/>
                      <a:pt x="2725" y="1353"/>
                      <a:pt x="2738" y="1377"/>
                    </a:cubicBezTo>
                    <a:cubicBezTo>
                      <a:pt x="2751" y="1401"/>
                      <a:pt x="2745" y="1421"/>
                      <a:pt x="2786" y="1438"/>
                    </a:cubicBezTo>
                    <a:cubicBezTo>
                      <a:pt x="2828" y="1454"/>
                      <a:pt x="2830" y="1451"/>
                      <a:pt x="2863" y="1441"/>
                    </a:cubicBezTo>
                    <a:cubicBezTo>
                      <a:pt x="2884" y="1436"/>
                      <a:pt x="2895" y="1427"/>
                      <a:pt x="2911" y="1417"/>
                    </a:cubicBezTo>
                    <a:cubicBezTo>
                      <a:pt x="2890" y="1389"/>
                      <a:pt x="2934" y="1385"/>
                      <a:pt x="2917" y="1360"/>
                    </a:cubicBezTo>
                    <a:cubicBezTo>
                      <a:pt x="2900" y="1334"/>
                      <a:pt x="2891" y="1282"/>
                      <a:pt x="2891" y="1230"/>
                    </a:cubicBezTo>
                    <a:cubicBezTo>
                      <a:pt x="2891" y="1226"/>
                      <a:pt x="2891" y="1221"/>
                      <a:pt x="2892" y="1217"/>
                    </a:cubicBezTo>
                    <a:cubicBezTo>
                      <a:pt x="2838" y="1185"/>
                      <a:pt x="2838" y="1185"/>
                      <a:pt x="2838" y="1185"/>
                    </a:cubicBezTo>
                    <a:cubicBezTo>
                      <a:pt x="2838" y="1185"/>
                      <a:pt x="2782" y="1157"/>
                      <a:pt x="2785" y="1126"/>
                    </a:cubicBezTo>
                    <a:cubicBezTo>
                      <a:pt x="2789" y="1096"/>
                      <a:pt x="2802" y="1113"/>
                      <a:pt x="2766" y="1093"/>
                    </a:cubicBezTo>
                    <a:cubicBezTo>
                      <a:pt x="2730" y="1074"/>
                      <a:pt x="2730" y="1068"/>
                      <a:pt x="2713" y="1049"/>
                    </a:cubicBezTo>
                    <a:cubicBezTo>
                      <a:pt x="2697" y="1029"/>
                      <a:pt x="2694" y="1004"/>
                      <a:pt x="2697" y="982"/>
                    </a:cubicBezTo>
                    <a:cubicBezTo>
                      <a:pt x="2700" y="960"/>
                      <a:pt x="2723" y="948"/>
                      <a:pt x="2697" y="940"/>
                    </a:cubicBezTo>
                    <a:cubicBezTo>
                      <a:pt x="2671" y="932"/>
                      <a:pt x="2631" y="921"/>
                      <a:pt x="2667" y="898"/>
                    </a:cubicBezTo>
                    <a:cubicBezTo>
                      <a:pt x="2703" y="876"/>
                      <a:pt x="2720" y="873"/>
                      <a:pt x="2720" y="873"/>
                    </a:cubicBezTo>
                    <a:cubicBezTo>
                      <a:pt x="2720" y="873"/>
                      <a:pt x="2736" y="871"/>
                      <a:pt x="2769" y="862"/>
                    </a:cubicBezTo>
                    <a:cubicBezTo>
                      <a:pt x="2802" y="854"/>
                      <a:pt x="2834" y="854"/>
                      <a:pt x="2857" y="854"/>
                    </a:cubicBezTo>
                    <a:cubicBezTo>
                      <a:pt x="2880" y="854"/>
                      <a:pt x="2929" y="840"/>
                      <a:pt x="2946" y="821"/>
                    </a:cubicBezTo>
                    <a:cubicBezTo>
                      <a:pt x="2962" y="801"/>
                      <a:pt x="3005" y="759"/>
                      <a:pt x="3021" y="771"/>
                    </a:cubicBezTo>
                    <a:cubicBezTo>
                      <a:pt x="3038" y="782"/>
                      <a:pt x="3074" y="779"/>
                      <a:pt x="3074" y="743"/>
                    </a:cubicBezTo>
                    <a:cubicBezTo>
                      <a:pt x="3074" y="707"/>
                      <a:pt x="3074" y="673"/>
                      <a:pt x="3057" y="643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1990" y="1454"/>
                <a:ext cx="1563" cy="1204"/>
              </a:xfrm>
              <a:custGeom>
                <a:avLst/>
                <a:gdLst>
                  <a:gd name="T0" fmla="*/ 3326 w 3374"/>
                  <a:gd name="T1" fmla="*/ 1582 h 2599"/>
                  <a:gd name="T2" fmla="*/ 3022 w 3374"/>
                  <a:gd name="T3" fmla="*/ 1461 h 2599"/>
                  <a:gd name="T4" fmla="*/ 2905 w 3374"/>
                  <a:gd name="T5" fmla="*/ 1423 h 2599"/>
                  <a:gd name="T6" fmla="*/ 2850 w 3374"/>
                  <a:gd name="T7" fmla="*/ 1556 h 2599"/>
                  <a:gd name="T8" fmla="*/ 2957 w 3374"/>
                  <a:gd name="T9" fmla="*/ 1714 h 2599"/>
                  <a:gd name="T10" fmla="*/ 2863 w 3374"/>
                  <a:gd name="T11" fmla="*/ 1817 h 2599"/>
                  <a:gd name="T12" fmla="*/ 2804 w 3374"/>
                  <a:gd name="T13" fmla="*/ 1882 h 2599"/>
                  <a:gd name="T14" fmla="*/ 2651 w 3374"/>
                  <a:gd name="T15" fmla="*/ 1793 h 2599"/>
                  <a:gd name="T16" fmla="*/ 2573 w 3374"/>
                  <a:gd name="T17" fmla="*/ 1593 h 2599"/>
                  <a:gd name="T18" fmla="*/ 2448 w 3374"/>
                  <a:gd name="T19" fmla="*/ 1424 h 2599"/>
                  <a:gd name="T20" fmla="*/ 2411 w 3374"/>
                  <a:gd name="T21" fmla="*/ 1352 h 2599"/>
                  <a:gd name="T22" fmla="*/ 2179 w 3374"/>
                  <a:gd name="T23" fmla="*/ 1252 h 2599"/>
                  <a:gd name="T24" fmla="*/ 2267 w 3374"/>
                  <a:gd name="T25" fmla="*/ 911 h 2599"/>
                  <a:gd name="T26" fmla="*/ 1721 w 3374"/>
                  <a:gd name="T27" fmla="*/ 1019 h 2599"/>
                  <a:gd name="T28" fmla="*/ 1446 w 3374"/>
                  <a:gd name="T29" fmla="*/ 833 h 2599"/>
                  <a:gd name="T30" fmla="*/ 1485 w 3374"/>
                  <a:gd name="T31" fmla="*/ 615 h 2599"/>
                  <a:gd name="T32" fmla="*/ 1148 w 3374"/>
                  <a:gd name="T33" fmla="*/ 548 h 2599"/>
                  <a:gd name="T34" fmla="*/ 851 w 3374"/>
                  <a:gd name="T35" fmla="*/ 363 h 2599"/>
                  <a:gd name="T36" fmla="*/ 848 w 3374"/>
                  <a:gd name="T37" fmla="*/ 57 h 2599"/>
                  <a:gd name="T38" fmla="*/ 661 w 3374"/>
                  <a:gd name="T39" fmla="*/ 24 h 2599"/>
                  <a:gd name="T40" fmla="*/ 428 w 3374"/>
                  <a:gd name="T41" fmla="*/ 233 h 2599"/>
                  <a:gd name="T42" fmla="*/ 113 w 3374"/>
                  <a:gd name="T43" fmla="*/ 418 h 2599"/>
                  <a:gd name="T44" fmla="*/ 26 w 3374"/>
                  <a:gd name="T45" fmla="*/ 792 h 2599"/>
                  <a:gd name="T46" fmla="*/ 301 w 3374"/>
                  <a:gd name="T47" fmla="*/ 907 h 2599"/>
                  <a:gd name="T48" fmla="*/ 633 w 3374"/>
                  <a:gd name="T49" fmla="*/ 1000 h 2599"/>
                  <a:gd name="T50" fmla="*/ 1074 w 3374"/>
                  <a:gd name="T51" fmla="*/ 941 h 2599"/>
                  <a:gd name="T52" fmla="*/ 1393 w 3374"/>
                  <a:gd name="T53" fmla="*/ 1019 h 2599"/>
                  <a:gd name="T54" fmla="*/ 1695 w 3374"/>
                  <a:gd name="T55" fmla="*/ 1311 h 2599"/>
                  <a:gd name="T56" fmla="*/ 1926 w 3374"/>
                  <a:gd name="T57" fmla="*/ 1471 h 2599"/>
                  <a:gd name="T58" fmla="*/ 2018 w 3374"/>
                  <a:gd name="T59" fmla="*/ 1638 h 2599"/>
                  <a:gd name="T60" fmla="*/ 1992 w 3374"/>
                  <a:gd name="T61" fmla="*/ 1860 h 2599"/>
                  <a:gd name="T62" fmla="*/ 1909 w 3374"/>
                  <a:gd name="T63" fmla="*/ 1930 h 2599"/>
                  <a:gd name="T64" fmla="*/ 1808 w 3374"/>
                  <a:gd name="T65" fmla="*/ 2156 h 2599"/>
                  <a:gd name="T66" fmla="*/ 1594 w 3374"/>
                  <a:gd name="T67" fmla="*/ 2138 h 2599"/>
                  <a:gd name="T68" fmla="*/ 1861 w 3374"/>
                  <a:gd name="T69" fmla="*/ 2316 h 2599"/>
                  <a:gd name="T70" fmla="*/ 1928 w 3374"/>
                  <a:gd name="T71" fmla="*/ 2229 h 2599"/>
                  <a:gd name="T72" fmla="*/ 2101 w 3374"/>
                  <a:gd name="T73" fmla="*/ 2284 h 2599"/>
                  <a:gd name="T74" fmla="*/ 2208 w 3374"/>
                  <a:gd name="T75" fmla="*/ 2381 h 2599"/>
                  <a:gd name="T76" fmla="*/ 2363 w 3374"/>
                  <a:gd name="T77" fmla="*/ 2407 h 2599"/>
                  <a:gd name="T78" fmla="*/ 2455 w 3374"/>
                  <a:gd name="T79" fmla="*/ 2564 h 2599"/>
                  <a:gd name="T80" fmla="*/ 2649 w 3374"/>
                  <a:gd name="T81" fmla="*/ 2499 h 2599"/>
                  <a:gd name="T82" fmla="*/ 2763 w 3374"/>
                  <a:gd name="T83" fmla="*/ 2412 h 2599"/>
                  <a:gd name="T84" fmla="*/ 2771 w 3374"/>
                  <a:gd name="T85" fmla="*/ 2321 h 2599"/>
                  <a:gd name="T86" fmla="*/ 2880 w 3374"/>
                  <a:gd name="T87" fmla="*/ 2329 h 2599"/>
                  <a:gd name="T88" fmla="*/ 2874 w 3374"/>
                  <a:gd name="T89" fmla="*/ 2238 h 2599"/>
                  <a:gd name="T90" fmla="*/ 2918 w 3374"/>
                  <a:gd name="T91" fmla="*/ 2119 h 2599"/>
                  <a:gd name="T92" fmla="*/ 2870 w 3374"/>
                  <a:gd name="T93" fmla="*/ 2034 h 2599"/>
                  <a:gd name="T94" fmla="*/ 2983 w 3374"/>
                  <a:gd name="T95" fmla="*/ 1945 h 2599"/>
                  <a:gd name="T96" fmla="*/ 3167 w 3374"/>
                  <a:gd name="T97" fmla="*/ 1953 h 2599"/>
                  <a:gd name="T98" fmla="*/ 3232 w 3374"/>
                  <a:gd name="T99" fmla="*/ 1884 h 2599"/>
                  <a:gd name="T100" fmla="*/ 3337 w 3374"/>
                  <a:gd name="T101" fmla="*/ 1795 h 2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374" h="2599">
                    <a:moveTo>
                      <a:pt x="3319" y="1723"/>
                    </a:moveTo>
                    <a:cubicBezTo>
                      <a:pt x="3341" y="1695"/>
                      <a:pt x="3374" y="1691"/>
                      <a:pt x="3359" y="1658"/>
                    </a:cubicBezTo>
                    <a:cubicBezTo>
                      <a:pt x="3343" y="1625"/>
                      <a:pt x="3365" y="1593"/>
                      <a:pt x="3326" y="1582"/>
                    </a:cubicBezTo>
                    <a:cubicBezTo>
                      <a:pt x="3287" y="1571"/>
                      <a:pt x="3223" y="1565"/>
                      <a:pt x="3195" y="1541"/>
                    </a:cubicBezTo>
                    <a:cubicBezTo>
                      <a:pt x="3167" y="1517"/>
                      <a:pt x="3164" y="1511"/>
                      <a:pt x="3125" y="1504"/>
                    </a:cubicBezTo>
                    <a:cubicBezTo>
                      <a:pt x="3086" y="1497"/>
                      <a:pt x="3031" y="1487"/>
                      <a:pt x="3022" y="1461"/>
                    </a:cubicBezTo>
                    <a:cubicBezTo>
                      <a:pt x="3017" y="1447"/>
                      <a:pt x="3023" y="1437"/>
                      <a:pt x="3024" y="1426"/>
                    </a:cubicBezTo>
                    <a:cubicBezTo>
                      <a:pt x="3009" y="1428"/>
                      <a:pt x="2990" y="1430"/>
                      <a:pt x="2972" y="1430"/>
                    </a:cubicBezTo>
                    <a:cubicBezTo>
                      <a:pt x="2924" y="1430"/>
                      <a:pt x="2918" y="1437"/>
                      <a:pt x="2905" y="1423"/>
                    </a:cubicBezTo>
                    <a:cubicBezTo>
                      <a:pt x="2891" y="1408"/>
                      <a:pt x="2885" y="1417"/>
                      <a:pt x="2874" y="1432"/>
                    </a:cubicBezTo>
                    <a:cubicBezTo>
                      <a:pt x="2863" y="1447"/>
                      <a:pt x="2870" y="1484"/>
                      <a:pt x="2874" y="1513"/>
                    </a:cubicBezTo>
                    <a:cubicBezTo>
                      <a:pt x="2878" y="1543"/>
                      <a:pt x="2867" y="1543"/>
                      <a:pt x="2850" y="1556"/>
                    </a:cubicBezTo>
                    <a:cubicBezTo>
                      <a:pt x="2832" y="1569"/>
                      <a:pt x="2848" y="1582"/>
                      <a:pt x="2846" y="1628"/>
                    </a:cubicBezTo>
                    <a:cubicBezTo>
                      <a:pt x="2843" y="1675"/>
                      <a:pt x="2887" y="1654"/>
                      <a:pt x="2920" y="1665"/>
                    </a:cubicBezTo>
                    <a:cubicBezTo>
                      <a:pt x="2953" y="1676"/>
                      <a:pt x="2963" y="1695"/>
                      <a:pt x="2957" y="1714"/>
                    </a:cubicBezTo>
                    <a:cubicBezTo>
                      <a:pt x="2950" y="1732"/>
                      <a:pt x="2961" y="1749"/>
                      <a:pt x="2948" y="1778"/>
                    </a:cubicBezTo>
                    <a:cubicBezTo>
                      <a:pt x="2935" y="1808"/>
                      <a:pt x="2902" y="1793"/>
                      <a:pt x="2870" y="1780"/>
                    </a:cubicBezTo>
                    <a:cubicBezTo>
                      <a:pt x="2837" y="1767"/>
                      <a:pt x="2865" y="1808"/>
                      <a:pt x="2863" y="1817"/>
                    </a:cubicBezTo>
                    <a:cubicBezTo>
                      <a:pt x="2861" y="1827"/>
                      <a:pt x="2839" y="1836"/>
                      <a:pt x="2861" y="1849"/>
                    </a:cubicBezTo>
                    <a:cubicBezTo>
                      <a:pt x="2883" y="1862"/>
                      <a:pt x="2867" y="1862"/>
                      <a:pt x="2843" y="1877"/>
                    </a:cubicBezTo>
                    <a:cubicBezTo>
                      <a:pt x="2819" y="1891"/>
                      <a:pt x="2811" y="1895"/>
                      <a:pt x="2804" y="1882"/>
                    </a:cubicBezTo>
                    <a:cubicBezTo>
                      <a:pt x="2797" y="1869"/>
                      <a:pt x="2782" y="1862"/>
                      <a:pt x="2763" y="1862"/>
                    </a:cubicBezTo>
                    <a:cubicBezTo>
                      <a:pt x="2712" y="1867"/>
                      <a:pt x="2710" y="1851"/>
                      <a:pt x="2704" y="1819"/>
                    </a:cubicBezTo>
                    <a:cubicBezTo>
                      <a:pt x="2697" y="1788"/>
                      <a:pt x="2675" y="1793"/>
                      <a:pt x="2651" y="1793"/>
                    </a:cubicBezTo>
                    <a:cubicBezTo>
                      <a:pt x="2627" y="1793"/>
                      <a:pt x="2629" y="1784"/>
                      <a:pt x="2597" y="1760"/>
                    </a:cubicBezTo>
                    <a:cubicBezTo>
                      <a:pt x="2564" y="1736"/>
                      <a:pt x="2592" y="1738"/>
                      <a:pt x="2607" y="1691"/>
                    </a:cubicBezTo>
                    <a:cubicBezTo>
                      <a:pt x="2623" y="1645"/>
                      <a:pt x="2594" y="1623"/>
                      <a:pt x="2573" y="1593"/>
                    </a:cubicBezTo>
                    <a:cubicBezTo>
                      <a:pt x="2551" y="1563"/>
                      <a:pt x="2549" y="1532"/>
                      <a:pt x="2542" y="1495"/>
                    </a:cubicBezTo>
                    <a:cubicBezTo>
                      <a:pt x="2535" y="1458"/>
                      <a:pt x="2490" y="1467"/>
                      <a:pt x="2485" y="1454"/>
                    </a:cubicBezTo>
                    <a:cubicBezTo>
                      <a:pt x="2481" y="1441"/>
                      <a:pt x="2479" y="1436"/>
                      <a:pt x="2448" y="1424"/>
                    </a:cubicBezTo>
                    <a:cubicBezTo>
                      <a:pt x="2417" y="1413"/>
                      <a:pt x="2426" y="1411"/>
                      <a:pt x="2424" y="1380"/>
                    </a:cubicBezTo>
                    <a:cubicBezTo>
                      <a:pt x="2423" y="1371"/>
                      <a:pt x="2421" y="1362"/>
                      <a:pt x="2418" y="1354"/>
                    </a:cubicBezTo>
                    <a:cubicBezTo>
                      <a:pt x="2415" y="1353"/>
                      <a:pt x="2413" y="1353"/>
                      <a:pt x="2411" y="1352"/>
                    </a:cubicBezTo>
                    <a:cubicBezTo>
                      <a:pt x="2358" y="1337"/>
                      <a:pt x="2376" y="1374"/>
                      <a:pt x="2332" y="1382"/>
                    </a:cubicBezTo>
                    <a:cubicBezTo>
                      <a:pt x="2289" y="1389"/>
                      <a:pt x="2289" y="1360"/>
                      <a:pt x="2249" y="1330"/>
                    </a:cubicBezTo>
                    <a:cubicBezTo>
                      <a:pt x="2210" y="1300"/>
                      <a:pt x="2166" y="1297"/>
                      <a:pt x="2179" y="1252"/>
                    </a:cubicBezTo>
                    <a:cubicBezTo>
                      <a:pt x="2192" y="1208"/>
                      <a:pt x="2162" y="1156"/>
                      <a:pt x="2210" y="1141"/>
                    </a:cubicBezTo>
                    <a:cubicBezTo>
                      <a:pt x="2258" y="1126"/>
                      <a:pt x="2302" y="1100"/>
                      <a:pt x="2306" y="1041"/>
                    </a:cubicBezTo>
                    <a:cubicBezTo>
                      <a:pt x="2310" y="981"/>
                      <a:pt x="2310" y="941"/>
                      <a:pt x="2267" y="911"/>
                    </a:cubicBezTo>
                    <a:cubicBezTo>
                      <a:pt x="2223" y="881"/>
                      <a:pt x="2140" y="844"/>
                      <a:pt x="2101" y="878"/>
                    </a:cubicBezTo>
                    <a:cubicBezTo>
                      <a:pt x="2061" y="911"/>
                      <a:pt x="1996" y="993"/>
                      <a:pt x="1926" y="1007"/>
                    </a:cubicBezTo>
                    <a:cubicBezTo>
                      <a:pt x="1856" y="1022"/>
                      <a:pt x="1782" y="1048"/>
                      <a:pt x="1721" y="1019"/>
                    </a:cubicBezTo>
                    <a:cubicBezTo>
                      <a:pt x="1660" y="989"/>
                      <a:pt x="1625" y="1007"/>
                      <a:pt x="1594" y="970"/>
                    </a:cubicBezTo>
                    <a:cubicBezTo>
                      <a:pt x="1563" y="933"/>
                      <a:pt x="1598" y="855"/>
                      <a:pt x="1550" y="855"/>
                    </a:cubicBezTo>
                    <a:cubicBezTo>
                      <a:pt x="1502" y="855"/>
                      <a:pt x="1480" y="870"/>
                      <a:pt x="1446" y="833"/>
                    </a:cubicBezTo>
                    <a:cubicBezTo>
                      <a:pt x="1411" y="796"/>
                      <a:pt x="1323" y="785"/>
                      <a:pt x="1328" y="767"/>
                    </a:cubicBezTo>
                    <a:cubicBezTo>
                      <a:pt x="1332" y="748"/>
                      <a:pt x="1367" y="685"/>
                      <a:pt x="1402" y="674"/>
                    </a:cubicBezTo>
                    <a:cubicBezTo>
                      <a:pt x="1437" y="663"/>
                      <a:pt x="1480" y="655"/>
                      <a:pt x="1485" y="615"/>
                    </a:cubicBezTo>
                    <a:cubicBezTo>
                      <a:pt x="1489" y="574"/>
                      <a:pt x="1498" y="537"/>
                      <a:pt x="1437" y="514"/>
                    </a:cubicBezTo>
                    <a:cubicBezTo>
                      <a:pt x="1376" y="492"/>
                      <a:pt x="1231" y="492"/>
                      <a:pt x="1205" y="500"/>
                    </a:cubicBezTo>
                    <a:cubicBezTo>
                      <a:pt x="1179" y="507"/>
                      <a:pt x="1175" y="514"/>
                      <a:pt x="1148" y="548"/>
                    </a:cubicBezTo>
                    <a:cubicBezTo>
                      <a:pt x="1122" y="581"/>
                      <a:pt x="1070" y="629"/>
                      <a:pt x="1017" y="577"/>
                    </a:cubicBezTo>
                    <a:cubicBezTo>
                      <a:pt x="965" y="526"/>
                      <a:pt x="926" y="503"/>
                      <a:pt x="908" y="466"/>
                    </a:cubicBezTo>
                    <a:cubicBezTo>
                      <a:pt x="891" y="429"/>
                      <a:pt x="851" y="396"/>
                      <a:pt x="851" y="363"/>
                    </a:cubicBezTo>
                    <a:cubicBezTo>
                      <a:pt x="851" y="329"/>
                      <a:pt x="830" y="307"/>
                      <a:pt x="856" y="277"/>
                    </a:cubicBezTo>
                    <a:cubicBezTo>
                      <a:pt x="882" y="248"/>
                      <a:pt x="886" y="229"/>
                      <a:pt x="873" y="196"/>
                    </a:cubicBezTo>
                    <a:cubicBezTo>
                      <a:pt x="864" y="171"/>
                      <a:pt x="849" y="107"/>
                      <a:pt x="848" y="57"/>
                    </a:cubicBezTo>
                    <a:cubicBezTo>
                      <a:pt x="836" y="52"/>
                      <a:pt x="821" y="44"/>
                      <a:pt x="800" y="31"/>
                    </a:cubicBezTo>
                    <a:cubicBezTo>
                      <a:pt x="751" y="0"/>
                      <a:pt x="744" y="36"/>
                      <a:pt x="692" y="31"/>
                    </a:cubicBezTo>
                    <a:cubicBezTo>
                      <a:pt x="673" y="29"/>
                      <a:pt x="664" y="27"/>
                      <a:pt x="661" y="24"/>
                    </a:cubicBezTo>
                    <a:cubicBezTo>
                      <a:pt x="648" y="39"/>
                      <a:pt x="634" y="58"/>
                      <a:pt x="629" y="77"/>
                    </a:cubicBezTo>
                    <a:cubicBezTo>
                      <a:pt x="616" y="122"/>
                      <a:pt x="664" y="170"/>
                      <a:pt x="594" y="192"/>
                    </a:cubicBezTo>
                    <a:cubicBezTo>
                      <a:pt x="524" y="214"/>
                      <a:pt x="471" y="203"/>
                      <a:pt x="428" y="233"/>
                    </a:cubicBezTo>
                    <a:cubicBezTo>
                      <a:pt x="384" y="262"/>
                      <a:pt x="336" y="255"/>
                      <a:pt x="305" y="288"/>
                    </a:cubicBezTo>
                    <a:cubicBezTo>
                      <a:pt x="275" y="322"/>
                      <a:pt x="209" y="333"/>
                      <a:pt x="196" y="370"/>
                    </a:cubicBezTo>
                    <a:cubicBezTo>
                      <a:pt x="183" y="407"/>
                      <a:pt x="153" y="414"/>
                      <a:pt x="113" y="418"/>
                    </a:cubicBezTo>
                    <a:cubicBezTo>
                      <a:pt x="74" y="422"/>
                      <a:pt x="0" y="444"/>
                      <a:pt x="0" y="511"/>
                    </a:cubicBezTo>
                    <a:cubicBezTo>
                      <a:pt x="0" y="577"/>
                      <a:pt x="22" y="644"/>
                      <a:pt x="26" y="681"/>
                    </a:cubicBezTo>
                    <a:cubicBezTo>
                      <a:pt x="30" y="718"/>
                      <a:pt x="48" y="763"/>
                      <a:pt x="26" y="792"/>
                    </a:cubicBezTo>
                    <a:cubicBezTo>
                      <a:pt x="8" y="817"/>
                      <a:pt x="34" y="794"/>
                      <a:pt x="63" y="857"/>
                    </a:cubicBezTo>
                    <a:cubicBezTo>
                      <a:pt x="88" y="855"/>
                      <a:pt x="115" y="852"/>
                      <a:pt x="139" y="855"/>
                    </a:cubicBezTo>
                    <a:cubicBezTo>
                      <a:pt x="196" y="863"/>
                      <a:pt x="249" y="904"/>
                      <a:pt x="301" y="907"/>
                    </a:cubicBezTo>
                    <a:cubicBezTo>
                      <a:pt x="353" y="911"/>
                      <a:pt x="380" y="885"/>
                      <a:pt x="415" y="933"/>
                    </a:cubicBezTo>
                    <a:cubicBezTo>
                      <a:pt x="450" y="981"/>
                      <a:pt x="485" y="1015"/>
                      <a:pt x="528" y="1022"/>
                    </a:cubicBezTo>
                    <a:cubicBezTo>
                      <a:pt x="572" y="1030"/>
                      <a:pt x="563" y="1026"/>
                      <a:pt x="633" y="1000"/>
                    </a:cubicBezTo>
                    <a:cubicBezTo>
                      <a:pt x="703" y="974"/>
                      <a:pt x="712" y="937"/>
                      <a:pt x="777" y="948"/>
                    </a:cubicBezTo>
                    <a:cubicBezTo>
                      <a:pt x="843" y="959"/>
                      <a:pt x="930" y="996"/>
                      <a:pt x="956" y="967"/>
                    </a:cubicBezTo>
                    <a:cubicBezTo>
                      <a:pt x="983" y="937"/>
                      <a:pt x="991" y="896"/>
                      <a:pt x="1074" y="941"/>
                    </a:cubicBezTo>
                    <a:cubicBezTo>
                      <a:pt x="1157" y="985"/>
                      <a:pt x="1227" y="985"/>
                      <a:pt x="1231" y="1015"/>
                    </a:cubicBezTo>
                    <a:cubicBezTo>
                      <a:pt x="1236" y="1044"/>
                      <a:pt x="1249" y="1059"/>
                      <a:pt x="1293" y="1041"/>
                    </a:cubicBezTo>
                    <a:cubicBezTo>
                      <a:pt x="1336" y="1022"/>
                      <a:pt x="1389" y="978"/>
                      <a:pt x="1393" y="1019"/>
                    </a:cubicBezTo>
                    <a:cubicBezTo>
                      <a:pt x="1397" y="1059"/>
                      <a:pt x="1384" y="1126"/>
                      <a:pt x="1432" y="1145"/>
                    </a:cubicBezTo>
                    <a:cubicBezTo>
                      <a:pt x="1480" y="1163"/>
                      <a:pt x="1559" y="1182"/>
                      <a:pt x="1585" y="1211"/>
                    </a:cubicBezTo>
                    <a:cubicBezTo>
                      <a:pt x="1612" y="1241"/>
                      <a:pt x="1660" y="1319"/>
                      <a:pt x="1695" y="1311"/>
                    </a:cubicBezTo>
                    <a:cubicBezTo>
                      <a:pt x="1729" y="1304"/>
                      <a:pt x="1782" y="1241"/>
                      <a:pt x="1808" y="1293"/>
                    </a:cubicBezTo>
                    <a:cubicBezTo>
                      <a:pt x="1834" y="1345"/>
                      <a:pt x="1895" y="1360"/>
                      <a:pt x="1904" y="1389"/>
                    </a:cubicBezTo>
                    <a:cubicBezTo>
                      <a:pt x="1913" y="1419"/>
                      <a:pt x="1944" y="1448"/>
                      <a:pt x="1926" y="1471"/>
                    </a:cubicBezTo>
                    <a:cubicBezTo>
                      <a:pt x="1909" y="1493"/>
                      <a:pt x="1895" y="1497"/>
                      <a:pt x="1965" y="1523"/>
                    </a:cubicBezTo>
                    <a:cubicBezTo>
                      <a:pt x="1996" y="1541"/>
                      <a:pt x="1987" y="1567"/>
                      <a:pt x="1987" y="1586"/>
                    </a:cubicBezTo>
                    <a:cubicBezTo>
                      <a:pt x="1987" y="1604"/>
                      <a:pt x="1987" y="1612"/>
                      <a:pt x="2018" y="1638"/>
                    </a:cubicBezTo>
                    <a:cubicBezTo>
                      <a:pt x="2048" y="1663"/>
                      <a:pt x="2075" y="1701"/>
                      <a:pt x="2057" y="1741"/>
                    </a:cubicBezTo>
                    <a:cubicBezTo>
                      <a:pt x="2040" y="1782"/>
                      <a:pt x="2022" y="1797"/>
                      <a:pt x="2022" y="1812"/>
                    </a:cubicBezTo>
                    <a:cubicBezTo>
                      <a:pt x="2022" y="1827"/>
                      <a:pt x="2018" y="1878"/>
                      <a:pt x="1992" y="1860"/>
                    </a:cubicBezTo>
                    <a:cubicBezTo>
                      <a:pt x="1965" y="1841"/>
                      <a:pt x="1974" y="1808"/>
                      <a:pt x="1965" y="1841"/>
                    </a:cubicBezTo>
                    <a:cubicBezTo>
                      <a:pt x="1957" y="1875"/>
                      <a:pt x="1944" y="1886"/>
                      <a:pt x="1926" y="1882"/>
                    </a:cubicBezTo>
                    <a:cubicBezTo>
                      <a:pt x="1909" y="1878"/>
                      <a:pt x="1887" y="1912"/>
                      <a:pt x="1909" y="1930"/>
                    </a:cubicBezTo>
                    <a:cubicBezTo>
                      <a:pt x="1930" y="1949"/>
                      <a:pt x="1917" y="1971"/>
                      <a:pt x="1891" y="1997"/>
                    </a:cubicBezTo>
                    <a:cubicBezTo>
                      <a:pt x="1865" y="2023"/>
                      <a:pt x="1812" y="2001"/>
                      <a:pt x="1817" y="2049"/>
                    </a:cubicBezTo>
                    <a:cubicBezTo>
                      <a:pt x="1821" y="2097"/>
                      <a:pt x="1817" y="2123"/>
                      <a:pt x="1808" y="2156"/>
                    </a:cubicBezTo>
                    <a:cubicBezTo>
                      <a:pt x="1799" y="2190"/>
                      <a:pt x="1791" y="2208"/>
                      <a:pt x="1751" y="2197"/>
                    </a:cubicBezTo>
                    <a:cubicBezTo>
                      <a:pt x="1712" y="2186"/>
                      <a:pt x="1686" y="2201"/>
                      <a:pt x="1655" y="2168"/>
                    </a:cubicBezTo>
                    <a:cubicBezTo>
                      <a:pt x="1625" y="2134"/>
                      <a:pt x="1612" y="2093"/>
                      <a:pt x="1594" y="2138"/>
                    </a:cubicBezTo>
                    <a:cubicBezTo>
                      <a:pt x="1577" y="2182"/>
                      <a:pt x="1572" y="2223"/>
                      <a:pt x="1629" y="2231"/>
                    </a:cubicBezTo>
                    <a:cubicBezTo>
                      <a:pt x="1686" y="2238"/>
                      <a:pt x="1743" y="2223"/>
                      <a:pt x="1764" y="2256"/>
                    </a:cubicBezTo>
                    <a:cubicBezTo>
                      <a:pt x="1786" y="2290"/>
                      <a:pt x="1817" y="2312"/>
                      <a:pt x="1861" y="2316"/>
                    </a:cubicBezTo>
                    <a:cubicBezTo>
                      <a:pt x="1881" y="2317"/>
                      <a:pt x="1899" y="2315"/>
                      <a:pt x="1913" y="2315"/>
                    </a:cubicBezTo>
                    <a:cubicBezTo>
                      <a:pt x="1906" y="2294"/>
                      <a:pt x="1883" y="2274"/>
                      <a:pt x="1880" y="2258"/>
                    </a:cubicBezTo>
                    <a:cubicBezTo>
                      <a:pt x="1876" y="2238"/>
                      <a:pt x="1909" y="2229"/>
                      <a:pt x="1928" y="2229"/>
                    </a:cubicBezTo>
                    <a:cubicBezTo>
                      <a:pt x="1948" y="2229"/>
                      <a:pt x="1948" y="2223"/>
                      <a:pt x="1998" y="2201"/>
                    </a:cubicBezTo>
                    <a:cubicBezTo>
                      <a:pt x="2048" y="2179"/>
                      <a:pt x="2046" y="2188"/>
                      <a:pt x="2079" y="2193"/>
                    </a:cubicBezTo>
                    <a:cubicBezTo>
                      <a:pt x="2112" y="2199"/>
                      <a:pt x="2101" y="2262"/>
                      <a:pt x="2101" y="2284"/>
                    </a:cubicBezTo>
                    <a:cubicBezTo>
                      <a:pt x="2101" y="2307"/>
                      <a:pt x="2112" y="2305"/>
                      <a:pt x="2147" y="2308"/>
                    </a:cubicBezTo>
                    <a:cubicBezTo>
                      <a:pt x="2182" y="2312"/>
                      <a:pt x="2168" y="2336"/>
                      <a:pt x="2171" y="2351"/>
                    </a:cubicBezTo>
                    <a:cubicBezTo>
                      <a:pt x="2173" y="2366"/>
                      <a:pt x="2186" y="2364"/>
                      <a:pt x="2208" y="2381"/>
                    </a:cubicBezTo>
                    <a:cubicBezTo>
                      <a:pt x="2230" y="2397"/>
                      <a:pt x="2241" y="2414"/>
                      <a:pt x="2258" y="2427"/>
                    </a:cubicBezTo>
                    <a:cubicBezTo>
                      <a:pt x="2275" y="2440"/>
                      <a:pt x="2295" y="2434"/>
                      <a:pt x="2308" y="2418"/>
                    </a:cubicBezTo>
                    <a:cubicBezTo>
                      <a:pt x="2321" y="2401"/>
                      <a:pt x="2339" y="2392"/>
                      <a:pt x="2363" y="2407"/>
                    </a:cubicBezTo>
                    <a:cubicBezTo>
                      <a:pt x="2387" y="2421"/>
                      <a:pt x="2354" y="2434"/>
                      <a:pt x="2380" y="2455"/>
                    </a:cubicBezTo>
                    <a:cubicBezTo>
                      <a:pt x="2407" y="2475"/>
                      <a:pt x="2402" y="2503"/>
                      <a:pt x="2404" y="2523"/>
                    </a:cubicBezTo>
                    <a:cubicBezTo>
                      <a:pt x="2407" y="2544"/>
                      <a:pt x="2428" y="2547"/>
                      <a:pt x="2455" y="2564"/>
                    </a:cubicBezTo>
                    <a:cubicBezTo>
                      <a:pt x="2481" y="2581"/>
                      <a:pt x="2483" y="2562"/>
                      <a:pt x="2531" y="2581"/>
                    </a:cubicBezTo>
                    <a:cubicBezTo>
                      <a:pt x="2579" y="2599"/>
                      <a:pt x="2568" y="2588"/>
                      <a:pt x="2618" y="2572"/>
                    </a:cubicBezTo>
                    <a:cubicBezTo>
                      <a:pt x="2669" y="2555"/>
                      <a:pt x="2647" y="2516"/>
                      <a:pt x="2649" y="2499"/>
                    </a:cubicBezTo>
                    <a:cubicBezTo>
                      <a:pt x="2651" y="2486"/>
                      <a:pt x="2687" y="2489"/>
                      <a:pt x="2719" y="2491"/>
                    </a:cubicBezTo>
                    <a:cubicBezTo>
                      <a:pt x="2729" y="2478"/>
                      <a:pt x="2744" y="2462"/>
                      <a:pt x="2756" y="2455"/>
                    </a:cubicBezTo>
                    <a:cubicBezTo>
                      <a:pt x="2778" y="2442"/>
                      <a:pt x="2747" y="2429"/>
                      <a:pt x="2763" y="2412"/>
                    </a:cubicBezTo>
                    <a:cubicBezTo>
                      <a:pt x="2778" y="2395"/>
                      <a:pt x="2780" y="2388"/>
                      <a:pt x="2756" y="2381"/>
                    </a:cubicBezTo>
                    <a:cubicBezTo>
                      <a:pt x="2732" y="2373"/>
                      <a:pt x="2695" y="2362"/>
                      <a:pt x="2719" y="2349"/>
                    </a:cubicBezTo>
                    <a:cubicBezTo>
                      <a:pt x="2743" y="2336"/>
                      <a:pt x="2756" y="2318"/>
                      <a:pt x="2771" y="2321"/>
                    </a:cubicBezTo>
                    <a:cubicBezTo>
                      <a:pt x="2787" y="2325"/>
                      <a:pt x="2815" y="2338"/>
                      <a:pt x="2819" y="2325"/>
                    </a:cubicBezTo>
                    <a:cubicBezTo>
                      <a:pt x="2824" y="2312"/>
                      <a:pt x="2830" y="2297"/>
                      <a:pt x="2843" y="2308"/>
                    </a:cubicBezTo>
                    <a:cubicBezTo>
                      <a:pt x="2856" y="2319"/>
                      <a:pt x="2852" y="2331"/>
                      <a:pt x="2880" y="2329"/>
                    </a:cubicBezTo>
                    <a:cubicBezTo>
                      <a:pt x="2909" y="2327"/>
                      <a:pt x="2915" y="2312"/>
                      <a:pt x="2896" y="2297"/>
                    </a:cubicBezTo>
                    <a:cubicBezTo>
                      <a:pt x="2876" y="2282"/>
                      <a:pt x="2859" y="2288"/>
                      <a:pt x="2876" y="2271"/>
                    </a:cubicBezTo>
                    <a:cubicBezTo>
                      <a:pt x="2894" y="2255"/>
                      <a:pt x="2885" y="2245"/>
                      <a:pt x="2874" y="2238"/>
                    </a:cubicBezTo>
                    <a:cubicBezTo>
                      <a:pt x="2863" y="2231"/>
                      <a:pt x="2872" y="2229"/>
                      <a:pt x="2883" y="2212"/>
                    </a:cubicBezTo>
                    <a:cubicBezTo>
                      <a:pt x="2894" y="2195"/>
                      <a:pt x="2909" y="2195"/>
                      <a:pt x="2907" y="2173"/>
                    </a:cubicBezTo>
                    <a:cubicBezTo>
                      <a:pt x="2905" y="2151"/>
                      <a:pt x="2933" y="2134"/>
                      <a:pt x="2918" y="2119"/>
                    </a:cubicBezTo>
                    <a:cubicBezTo>
                      <a:pt x="2902" y="2105"/>
                      <a:pt x="2894" y="2084"/>
                      <a:pt x="2874" y="2088"/>
                    </a:cubicBezTo>
                    <a:cubicBezTo>
                      <a:pt x="2854" y="2092"/>
                      <a:pt x="2835" y="2092"/>
                      <a:pt x="2837" y="2077"/>
                    </a:cubicBezTo>
                    <a:cubicBezTo>
                      <a:pt x="2839" y="2062"/>
                      <a:pt x="2852" y="2042"/>
                      <a:pt x="2870" y="2034"/>
                    </a:cubicBezTo>
                    <a:cubicBezTo>
                      <a:pt x="2887" y="2027"/>
                      <a:pt x="2889" y="2012"/>
                      <a:pt x="2878" y="1995"/>
                    </a:cubicBezTo>
                    <a:cubicBezTo>
                      <a:pt x="2867" y="1979"/>
                      <a:pt x="2856" y="1943"/>
                      <a:pt x="2900" y="1940"/>
                    </a:cubicBezTo>
                    <a:cubicBezTo>
                      <a:pt x="2944" y="1936"/>
                      <a:pt x="2974" y="1927"/>
                      <a:pt x="2983" y="1945"/>
                    </a:cubicBezTo>
                    <a:cubicBezTo>
                      <a:pt x="2992" y="1964"/>
                      <a:pt x="3018" y="1986"/>
                      <a:pt x="3051" y="1982"/>
                    </a:cubicBezTo>
                    <a:cubicBezTo>
                      <a:pt x="3084" y="1979"/>
                      <a:pt x="3088" y="1966"/>
                      <a:pt x="3114" y="1966"/>
                    </a:cubicBezTo>
                    <a:cubicBezTo>
                      <a:pt x="3140" y="1966"/>
                      <a:pt x="3167" y="1986"/>
                      <a:pt x="3167" y="1953"/>
                    </a:cubicBezTo>
                    <a:cubicBezTo>
                      <a:pt x="3167" y="1919"/>
                      <a:pt x="3127" y="1901"/>
                      <a:pt x="3156" y="1893"/>
                    </a:cubicBezTo>
                    <a:cubicBezTo>
                      <a:pt x="3184" y="1886"/>
                      <a:pt x="3186" y="1873"/>
                      <a:pt x="3204" y="1884"/>
                    </a:cubicBezTo>
                    <a:cubicBezTo>
                      <a:pt x="3221" y="1895"/>
                      <a:pt x="3226" y="1897"/>
                      <a:pt x="3232" y="1884"/>
                    </a:cubicBezTo>
                    <a:cubicBezTo>
                      <a:pt x="3239" y="1871"/>
                      <a:pt x="3232" y="1873"/>
                      <a:pt x="3258" y="1877"/>
                    </a:cubicBezTo>
                    <a:cubicBezTo>
                      <a:pt x="3285" y="1880"/>
                      <a:pt x="3350" y="1878"/>
                      <a:pt x="3357" y="1852"/>
                    </a:cubicBezTo>
                    <a:cubicBezTo>
                      <a:pt x="3363" y="1827"/>
                      <a:pt x="3357" y="1817"/>
                      <a:pt x="3337" y="1795"/>
                    </a:cubicBezTo>
                    <a:cubicBezTo>
                      <a:pt x="3317" y="1773"/>
                      <a:pt x="3298" y="1751"/>
                      <a:pt x="3319" y="1723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3110" y="1852"/>
                <a:ext cx="303" cy="480"/>
              </a:xfrm>
              <a:custGeom>
                <a:avLst/>
                <a:gdLst>
                  <a:gd name="T0" fmla="*/ 31 w 655"/>
                  <a:gd name="T1" fmla="*/ 565 h 1036"/>
                  <a:gd name="T2" fmla="*/ 68 w 655"/>
                  <a:gd name="T3" fmla="*/ 595 h 1036"/>
                  <a:gd name="T4" fmla="*/ 125 w 655"/>
                  <a:gd name="T5" fmla="*/ 636 h 1036"/>
                  <a:gd name="T6" fmla="*/ 156 w 655"/>
                  <a:gd name="T7" fmla="*/ 734 h 1036"/>
                  <a:gd name="T8" fmla="*/ 190 w 655"/>
                  <a:gd name="T9" fmla="*/ 832 h 1036"/>
                  <a:gd name="T10" fmla="*/ 180 w 655"/>
                  <a:gd name="T11" fmla="*/ 901 h 1036"/>
                  <a:gd name="T12" fmla="*/ 234 w 655"/>
                  <a:gd name="T13" fmla="*/ 934 h 1036"/>
                  <a:gd name="T14" fmla="*/ 287 w 655"/>
                  <a:gd name="T15" fmla="*/ 960 h 1036"/>
                  <a:gd name="T16" fmla="*/ 346 w 655"/>
                  <a:gd name="T17" fmla="*/ 1003 h 1036"/>
                  <a:gd name="T18" fmla="*/ 387 w 655"/>
                  <a:gd name="T19" fmla="*/ 1023 h 1036"/>
                  <a:gd name="T20" fmla="*/ 426 w 655"/>
                  <a:gd name="T21" fmla="*/ 1018 h 1036"/>
                  <a:gd name="T22" fmla="*/ 444 w 655"/>
                  <a:gd name="T23" fmla="*/ 990 h 1036"/>
                  <a:gd name="T24" fmla="*/ 446 w 655"/>
                  <a:gd name="T25" fmla="*/ 958 h 1036"/>
                  <a:gd name="T26" fmla="*/ 453 w 655"/>
                  <a:gd name="T27" fmla="*/ 921 h 1036"/>
                  <a:gd name="T28" fmla="*/ 531 w 655"/>
                  <a:gd name="T29" fmla="*/ 919 h 1036"/>
                  <a:gd name="T30" fmla="*/ 540 w 655"/>
                  <a:gd name="T31" fmla="*/ 855 h 1036"/>
                  <a:gd name="T32" fmla="*/ 503 w 655"/>
                  <a:gd name="T33" fmla="*/ 806 h 1036"/>
                  <a:gd name="T34" fmla="*/ 429 w 655"/>
                  <a:gd name="T35" fmla="*/ 769 h 1036"/>
                  <a:gd name="T36" fmla="*/ 433 w 655"/>
                  <a:gd name="T37" fmla="*/ 697 h 1036"/>
                  <a:gd name="T38" fmla="*/ 457 w 655"/>
                  <a:gd name="T39" fmla="*/ 654 h 1036"/>
                  <a:gd name="T40" fmla="*/ 457 w 655"/>
                  <a:gd name="T41" fmla="*/ 573 h 1036"/>
                  <a:gd name="T42" fmla="*/ 488 w 655"/>
                  <a:gd name="T43" fmla="*/ 564 h 1036"/>
                  <a:gd name="T44" fmla="*/ 555 w 655"/>
                  <a:gd name="T45" fmla="*/ 571 h 1036"/>
                  <a:gd name="T46" fmla="*/ 607 w 655"/>
                  <a:gd name="T47" fmla="*/ 567 h 1036"/>
                  <a:gd name="T48" fmla="*/ 601 w 655"/>
                  <a:gd name="T49" fmla="*/ 543 h 1036"/>
                  <a:gd name="T50" fmla="*/ 592 w 655"/>
                  <a:gd name="T51" fmla="*/ 493 h 1036"/>
                  <a:gd name="T52" fmla="*/ 612 w 655"/>
                  <a:gd name="T53" fmla="*/ 443 h 1036"/>
                  <a:gd name="T54" fmla="*/ 655 w 655"/>
                  <a:gd name="T55" fmla="*/ 399 h 1036"/>
                  <a:gd name="T56" fmla="*/ 579 w 655"/>
                  <a:gd name="T57" fmla="*/ 330 h 1036"/>
                  <a:gd name="T58" fmla="*/ 453 w 655"/>
                  <a:gd name="T59" fmla="*/ 308 h 1036"/>
                  <a:gd name="T60" fmla="*/ 435 w 655"/>
                  <a:gd name="T61" fmla="*/ 197 h 1036"/>
                  <a:gd name="T62" fmla="*/ 501 w 655"/>
                  <a:gd name="T63" fmla="*/ 126 h 1036"/>
                  <a:gd name="T64" fmla="*/ 474 w 655"/>
                  <a:gd name="T65" fmla="*/ 52 h 1036"/>
                  <a:gd name="T66" fmla="*/ 413 w 655"/>
                  <a:gd name="T67" fmla="*/ 19 h 1036"/>
                  <a:gd name="T68" fmla="*/ 326 w 655"/>
                  <a:gd name="T69" fmla="*/ 71 h 1036"/>
                  <a:gd name="T70" fmla="*/ 269 w 655"/>
                  <a:gd name="T71" fmla="*/ 152 h 1036"/>
                  <a:gd name="T72" fmla="*/ 269 w 655"/>
                  <a:gd name="T73" fmla="*/ 260 h 1036"/>
                  <a:gd name="T74" fmla="*/ 243 w 655"/>
                  <a:gd name="T75" fmla="*/ 345 h 1036"/>
                  <a:gd name="T76" fmla="*/ 230 w 655"/>
                  <a:gd name="T77" fmla="*/ 426 h 1036"/>
                  <a:gd name="T78" fmla="*/ 121 w 655"/>
                  <a:gd name="T79" fmla="*/ 430 h 1036"/>
                  <a:gd name="T80" fmla="*/ 1 w 655"/>
                  <a:gd name="T81" fmla="*/ 495 h 1036"/>
                  <a:gd name="T82" fmla="*/ 7 w 655"/>
                  <a:gd name="T83" fmla="*/ 521 h 1036"/>
                  <a:gd name="T84" fmla="*/ 31 w 655"/>
                  <a:gd name="T85" fmla="*/ 565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5" h="1036">
                    <a:moveTo>
                      <a:pt x="31" y="565"/>
                    </a:moveTo>
                    <a:cubicBezTo>
                      <a:pt x="62" y="577"/>
                      <a:pt x="64" y="582"/>
                      <a:pt x="68" y="595"/>
                    </a:cubicBezTo>
                    <a:cubicBezTo>
                      <a:pt x="73" y="608"/>
                      <a:pt x="118" y="599"/>
                      <a:pt x="125" y="636"/>
                    </a:cubicBezTo>
                    <a:cubicBezTo>
                      <a:pt x="132" y="673"/>
                      <a:pt x="134" y="704"/>
                      <a:pt x="156" y="734"/>
                    </a:cubicBezTo>
                    <a:cubicBezTo>
                      <a:pt x="177" y="764"/>
                      <a:pt x="206" y="786"/>
                      <a:pt x="190" y="832"/>
                    </a:cubicBezTo>
                    <a:cubicBezTo>
                      <a:pt x="175" y="879"/>
                      <a:pt x="147" y="877"/>
                      <a:pt x="180" y="901"/>
                    </a:cubicBezTo>
                    <a:cubicBezTo>
                      <a:pt x="212" y="925"/>
                      <a:pt x="210" y="934"/>
                      <a:pt x="234" y="934"/>
                    </a:cubicBezTo>
                    <a:cubicBezTo>
                      <a:pt x="258" y="934"/>
                      <a:pt x="280" y="929"/>
                      <a:pt x="287" y="960"/>
                    </a:cubicBezTo>
                    <a:cubicBezTo>
                      <a:pt x="293" y="992"/>
                      <a:pt x="295" y="1008"/>
                      <a:pt x="346" y="1003"/>
                    </a:cubicBezTo>
                    <a:cubicBezTo>
                      <a:pt x="365" y="1003"/>
                      <a:pt x="380" y="1010"/>
                      <a:pt x="387" y="1023"/>
                    </a:cubicBezTo>
                    <a:cubicBezTo>
                      <a:pt x="394" y="1036"/>
                      <a:pt x="402" y="1032"/>
                      <a:pt x="426" y="1018"/>
                    </a:cubicBezTo>
                    <a:cubicBezTo>
                      <a:pt x="450" y="1003"/>
                      <a:pt x="466" y="1003"/>
                      <a:pt x="444" y="990"/>
                    </a:cubicBezTo>
                    <a:cubicBezTo>
                      <a:pt x="422" y="977"/>
                      <a:pt x="444" y="968"/>
                      <a:pt x="446" y="958"/>
                    </a:cubicBezTo>
                    <a:cubicBezTo>
                      <a:pt x="448" y="949"/>
                      <a:pt x="420" y="908"/>
                      <a:pt x="453" y="921"/>
                    </a:cubicBezTo>
                    <a:cubicBezTo>
                      <a:pt x="485" y="934"/>
                      <a:pt x="518" y="949"/>
                      <a:pt x="531" y="919"/>
                    </a:cubicBezTo>
                    <a:cubicBezTo>
                      <a:pt x="544" y="890"/>
                      <a:pt x="533" y="873"/>
                      <a:pt x="540" y="855"/>
                    </a:cubicBezTo>
                    <a:cubicBezTo>
                      <a:pt x="546" y="836"/>
                      <a:pt x="536" y="817"/>
                      <a:pt x="503" y="806"/>
                    </a:cubicBezTo>
                    <a:cubicBezTo>
                      <a:pt x="470" y="795"/>
                      <a:pt x="426" y="816"/>
                      <a:pt x="429" y="769"/>
                    </a:cubicBezTo>
                    <a:cubicBezTo>
                      <a:pt x="431" y="723"/>
                      <a:pt x="415" y="710"/>
                      <a:pt x="433" y="697"/>
                    </a:cubicBezTo>
                    <a:cubicBezTo>
                      <a:pt x="450" y="684"/>
                      <a:pt x="461" y="684"/>
                      <a:pt x="457" y="654"/>
                    </a:cubicBezTo>
                    <a:cubicBezTo>
                      <a:pt x="453" y="625"/>
                      <a:pt x="446" y="588"/>
                      <a:pt x="457" y="573"/>
                    </a:cubicBezTo>
                    <a:cubicBezTo>
                      <a:pt x="468" y="558"/>
                      <a:pt x="474" y="549"/>
                      <a:pt x="488" y="564"/>
                    </a:cubicBezTo>
                    <a:cubicBezTo>
                      <a:pt x="501" y="578"/>
                      <a:pt x="507" y="571"/>
                      <a:pt x="555" y="571"/>
                    </a:cubicBezTo>
                    <a:cubicBezTo>
                      <a:pt x="573" y="571"/>
                      <a:pt x="592" y="569"/>
                      <a:pt x="607" y="567"/>
                    </a:cubicBezTo>
                    <a:cubicBezTo>
                      <a:pt x="609" y="560"/>
                      <a:pt x="608" y="553"/>
                      <a:pt x="601" y="543"/>
                    </a:cubicBezTo>
                    <a:cubicBezTo>
                      <a:pt x="584" y="521"/>
                      <a:pt x="584" y="515"/>
                      <a:pt x="592" y="493"/>
                    </a:cubicBezTo>
                    <a:cubicBezTo>
                      <a:pt x="601" y="471"/>
                      <a:pt x="588" y="460"/>
                      <a:pt x="612" y="443"/>
                    </a:cubicBezTo>
                    <a:cubicBezTo>
                      <a:pt x="630" y="430"/>
                      <a:pt x="642" y="417"/>
                      <a:pt x="655" y="399"/>
                    </a:cubicBezTo>
                    <a:cubicBezTo>
                      <a:pt x="639" y="390"/>
                      <a:pt x="645" y="350"/>
                      <a:pt x="579" y="330"/>
                    </a:cubicBezTo>
                    <a:cubicBezTo>
                      <a:pt x="505" y="308"/>
                      <a:pt x="492" y="334"/>
                      <a:pt x="453" y="308"/>
                    </a:cubicBezTo>
                    <a:cubicBezTo>
                      <a:pt x="413" y="282"/>
                      <a:pt x="409" y="223"/>
                      <a:pt x="435" y="197"/>
                    </a:cubicBezTo>
                    <a:cubicBezTo>
                      <a:pt x="461" y="171"/>
                      <a:pt x="488" y="156"/>
                      <a:pt x="501" y="126"/>
                    </a:cubicBezTo>
                    <a:cubicBezTo>
                      <a:pt x="514" y="97"/>
                      <a:pt x="492" y="67"/>
                      <a:pt x="474" y="52"/>
                    </a:cubicBezTo>
                    <a:cubicBezTo>
                      <a:pt x="457" y="37"/>
                      <a:pt x="439" y="0"/>
                      <a:pt x="413" y="19"/>
                    </a:cubicBezTo>
                    <a:cubicBezTo>
                      <a:pt x="387" y="37"/>
                      <a:pt x="352" y="34"/>
                      <a:pt x="326" y="71"/>
                    </a:cubicBezTo>
                    <a:cubicBezTo>
                      <a:pt x="300" y="108"/>
                      <a:pt x="265" y="119"/>
                      <a:pt x="269" y="152"/>
                    </a:cubicBezTo>
                    <a:cubicBezTo>
                      <a:pt x="273" y="185"/>
                      <a:pt x="295" y="234"/>
                      <a:pt x="269" y="260"/>
                    </a:cubicBezTo>
                    <a:cubicBezTo>
                      <a:pt x="243" y="286"/>
                      <a:pt x="221" y="334"/>
                      <a:pt x="243" y="345"/>
                    </a:cubicBezTo>
                    <a:cubicBezTo>
                      <a:pt x="265" y="356"/>
                      <a:pt x="282" y="423"/>
                      <a:pt x="230" y="426"/>
                    </a:cubicBezTo>
                    <a:cubicBezTo>
                      <a:pt x="177" y="430"/>
                      <a:pt x="138" y="397"/>
                      <a:pt x="121" y="430"/>
                    </a:cubicBezTo>
                    <a:cubicBezTo>
                      <a:pt x="104" y="462"/>
                      <a:pt x="51" y="504"/>
                      <a:pt x="1" y="495"/>
                    </a:cubicBezTo>
                    <a:cubicBezTo>
                      <a:pt x="4" y="503"/>
                      <a:pt x="6" y="512"/>
                      <a:pt x="7" y="521"/>
                    </a:cubicBezTo>
                    <a:cubicBezTo>
                      <a:pt x="9" y="552"/>
                      <a:pt x="0" y="554"/>
                      <a:pt x="31" y="565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4177" y="2831"/>
                <a:ext cx="568" cy="690"/>
              </a:xfrm>
              <a:custGeom>
                <a:avLst/>
                <a:gdLst>
                  <a:gd name="T0" fmla="*/ 1135 w 1227"/>
                  <a:gd name="T1" fmla="*/ 248 h 1490"/>
                  <a:gd name="T2" fmla="*/ 1085 w 1227"/>
                  <a:gd name="T3" fmla="*/ 118 h 1490"/>
                  <a:gd name="T4" fmla="*/ 919 w 1227"/>
                  <a:gd name="T5" fmla="*/ 94 h 1490"/>
                  <a:gd name="T6" fmla="*/ 784 w 1227"/>
                  <a:gd name="T7" fmla="*/ 102 h 1490"/>
                  <a:gd name="T8" fmla="*/ 723 w 1227"/>
                  <a:gd name="T9" fmla="*/ 89 h 1490"/>
                  <a:gd name="T10" fmla="*/ 696 w 1227"/>
                  <a:gd name="T11" fmla="*/ 17 h 1490"/>
                  <a:gd name="T12" fmla="*/ 578 w 1227"/>
                  <a:gd name="T13" fmla="*/ 92 h 1490"/>
                  <a:gd name="T14" fmla="*/ 504 w 1227"/>
                  <a:gd name="T15" fmla="*/ 120 h 1490"/>
                  <a:gd name="T16" fmla="*/ 408 w 1227"/>
                  <a:gd name="T17" fmla="*/ 126 h 1490"/>
                  <a:gd name="T18" fmla="*/ 319 w 1227"/>
                  <a:gd name="T19" fmla="*/ 181 h 1490"/>
                  <a:gd name="T20" fmla="*/ 161 w 1227"/>
                  <a:gd name="T21" fmla="*/ 257 h 1490"/>
                  <a:gd name="T22" fmla="*/ 87 w 1227"/>
                  <a:gd name="T23" fmla="*/ 307 h 1490"/>
                  <a:gd name="T24" fmla="*/ 83 w 1227"/>
                  <a:gd name="T25" fmla="*/ 363 h 1490"/>
                  <a:gd name="T26" fmla="*/ 144 w 1227"/>
                  <a:gd name="T27" fmla="*/ 537 h 1490"/>
                  <a:gd name="T28" fmla="*/ 48 w 1227"/>
                  <a:gd name="T29" fmla="*/ 771 h 1490"/>
                  <a:gd name="T30" fmla="*/ 109 w 1227"/>
                  <a:gd name="T31" fmla="*/ 912 h 1490"/>
                  <a:gd name="T32" fmla="*/ 218 w 1227"/>
                  <a:gd name="T33" fmla="*/ 1041 h 1490"/>
                  <a:gd name="T34" fmla="*/ 170 w 1227"/>
                  <a:gd name="T35" fmla="*/ 1186 h 1490"/>
                  <a:gd name="T36" fmla="*/ 305 w 1227"/>
                  <a:gd name="T37" fmla="*/ 1267 h 1490"/>
                  <a:gd name="T38" fmla="*/ 388 w 1227"/>
                  <a:gd name="T39" fmla="*/ 1304 h 1490"/>
                  <a:gd name="T40" fmla="*/ 305 w 1227"/>
                  <a:gd name="T41" fmla="*/ 1460 h 1490"/>
                  <a:gd name="T42" fmla="*/ 563 w 1227"/>
                  <a:gd name="T43" fmla="*/ 1379 h 1490"/>
                  <a:gd name="T44" fmla="*/ 685 w 1227"/>
                  <a:gd name="T45" fmla="*/ 1327 h 1490"/>
                  <a:gd name="T46" fmla="*/ 681 w 1227"/>
                  <a:gd name="T47" fmla="*/ 1269 h 1490"/>
                  <a:gd name="T48" fmla="*/ 716 w 1227"/>
                  <a:gd name="T49" fmla="*/ 1130 h 1490"/>
                  <a:gd name="T50" fmla="*/ 779 w 1227"/>
                  <a:gd name="T51" fmla="*/ 1045 h 1490"/>
                  <a:gd name="T52" fmla="*/ 782 w 1227"/>
                  <a:gd name="T53" fmla="*/ 951 h 1490"/>
                  <a:gd name="T54" fmla="*/ 793 w 1227"/>
                  <a:gd name="T55" fmla="*/ 795 h 1490"/>
                  <a:gd name="T56" fmla="*/ 910 w 1227"/>
                  <a:gd name="T57" fmla="*/ 635 h 1490"/>
                  <a:gd name="T58" fmla="*/ 978 w 1227"/>
                  <a:gd name="T59" fmla="*/ 528 h 1490"/>
                  <a:gd name="T60" fmla="*/ 1072 w 1227"/>
                  <a:gd name="T61" fmla="*/ 504 h 1490"/>
                  <a:gd name="T62" fmla="*/ 1177 w 1227"/>
                  <a:gd name="T63" fmla="*/ 448 h 1490"/>
                  <a:gd name="T64" fmla="*/ 1201 w 1227"/>
                  <a:gd name="T65" fmla="*/ 346 h 1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27" h="1490">
                    <a:moveTo>
                      <a:pt x="1201" y="346"/>
                    </a:moveTo>
                    <a:cubicBezTo>
                      <a:pt x="1175" y="313"/>
                      <a:pt x="1183" y="270"/>
                      <a:pt x="1135" y="248"/>
                    </a:cubicBezTo>
                    <a:cubicBezTo>
                      <a:pt x="1087" y="226"/>
                      <a:pt x="1044" y="217"/>
                      <a:pt x="1050" y="193"/>
                    </a:cubicBezTo>
                    <a:cubicBezTo>
                      <a:pt x="1057" y="168"/>
                      <a:pt x="1116" y="135"/>
                      <a:pt x="1085" y="118"/>
                    </a:cubicBezTo>
                    <a:cubicBezTo>
                      <a:pt x="1055" y="102"/>
                      <a:pt x="1059" y="85"/>
                      <a:pt x="1028" y="92"/>
                    </a:cubicBezTo>
                    <a:cubicBezTo>
                      <a:pt x="998" y="100"/>
                      <a:pt x="950" y="113"/>
                      <a:pt x="919" y="94"/>
                    </a:cubicBezTo>
                    <a:cubicBezTo>
                      <a:pt x="889" y="76"/>
                      <a:pt x="878" y="20"/>
                      <a:pt x="838" y="48"/>
                    </a:cubicBezTo>
                    <a:cubicBezTo>
                      <a:pt x="799" y="76"/>
                      <a:pt x="806" y="80"/>
                      <a:pt x="784" y="102"/>
                    </a:cubicBezTo>
                    <a:cubicBezTo>
                      <a:pt x="762" y="124"/>
                      <a:pt x="744" y="154"/>
                      <a:pt x="718" y="130"/>
                    </a:cubicBezTo>
                    <a:cubicBezTo>
                      <a:pt x="692" y="105"/>
                      <a:pt x="707" y="100"/>
                      <a:pt x="723" y="89"/>
                    </a:cubicBezTo>
                    <a:cubicBezTo>
                      <a:pt x="738" y="78"/>
                      <a:pt x="758" y="63"/>
                      <a:pt x="747" y="44"/>
                    </a:cubicBezTo>
                    <a:cubicBezTo>
                      <a:pt x="736" y="26"/>
                      <a:pt x="714" y="0"/>
                      <a:pt x="696" y="17"/>
                    </a:cubicBezTo>
                    <a:cubicBezTo>
                      <a:pt x="679" y="33"/>
                      <a:pt x="668" y="61"/>
                      <a:pt x="644" y="72"/>
                    </a:cubicBezTo>
                    <a:cubicBezTo>
                      <a:pt x="621" y="83"/>
                      <a:pt x="597" y="108"/>
                      <a:pt x="578" y="92"/>
                    </a:cubicBezTo>
                    <a:cubicBezTo>
                      <a:pt x="571" y="100"/>
                      <a:pt x="563" y="106"/>
                      <a:pt x="554" y="113"/>
                    </a:cubicBezTo>
                    <a:cubicBezTo>
                      <a:pt x="537" y="128"/>
                      <a:pt x="515" y="135"/>
                      <a:pt x="504" y="120"/>
                    </a:cubicBezTo>
                    <a:cubicBezTo>
                      <a:pt x="493" y="105"/>
                      <a:pt x="482" y="102"/>
                      <a:pt x="447" y="102"/>
                    </a:cubicBezTo>
                    <a:cubicBezTo>
                      <a:pt x="412" y="102"/>
                      <a:pt x="410" y="105"/>
                      <a:pt x="408" y="126"/>
                    </a:cubicBezTo>
                    <a:cubicBezTo>
                      <a:pt x="406" y="146"/>
                      <a:pt x="393" y="157"/>
                      <a:pt x="354" y="157"/>
                    </a:cubicBezTo>
                    <a:cubicBezTo>
                      <a:pt x="314" y="157"/>
                      <a:pt x="332" y="165"/>
                      <a:pt x="319" y="181"/>
                    </a:cubicBezTo>
                    <a:cubicBezTo>
                      <a:pt x="305" y="198"/>
                      <a:pt x="286" y="219"/>
                      <a:pt x="244" y="241"/>
                    </a:cubicBezTo>
                    <a:cubicBezTo>
                      <a:pt x="203" y="263"/>
                      <a:pt x="190" y="259"/>
                      <a:pt x="161" y="257"/>
                    </a:cubicBezTo>
                    <a:cubicBezTo>
                      <a:pt x="133" y="256"/>
                      <a:pt x="135" y="269"/>
                      <a:pt x="131" y="280"/>
                    </a:cubicBezTo>
                    <a:cubicBezTo>
                      <a:pt x="126" y="291"/>
                      <a:pt x="122" y="300"/>
                      <a:pt x="87" y="307"/>
                    </a:cubicBezTo>
                    <a:cubicBezTo>
                      <a:pt x="67" y="312"/>
                      <a:pt x="54" y="333"/>
                      <a:pt x="46" y="350"/>
                    </a:cubicBezTo>
                    <a:cubicBezTo>
                      <a:pt x="60" y="353"/>
                      <a:pt x="74" y="356"/>
                      <a:pt x="83" y="363"/>
                    </a:cubicBezTo>
                    <a:cubicBezTo>
                      <a:pt x="109" y="385"/>
                      <a:pt x="122" y="415"/>
                      <a:pt x="113" y="433"/>
                    </a:cubicBezTo>
                    <a:cubicBezTo>
                      <a:pt x="105" y="452"/>
                      <a:pt x="148" y="489"/>
                      <a:pt x="144" y="537"/>
                    </a:cubicBezTo>
                    <a:cubicBezTo>
                      <a:pt x="139" y="585"/>
                      <a:pt x="87" y="611"/>
                      <a:pt x="43" y="648"/>
                    </a:cubicBezTo>
                    <a:cubicBezTo>
                      <a:pt x="0" y="686"/>
                      <a:pt x="17" y="730"/>
                      <a:pt x="48" y="771"/>
                    </a:cubicBezTo>
                    <a:cubicBezTo>
                      <a:pt x="78" y="812"/>
                      <a:pt x="96" y="800"/>
                      <a:pt x="96" y="834"/>
                    </a:cubicBezTo>
                    <a:cubicBezTo>
                      <a:pt x="96" y="867"/>
                      <a:pt x="109" y="875"/>
                      <a:pt x="109" y="912"/>
                    </a:cubicBezTo>
                    <a:cubicBezTo>
                      <a:pt x="109" y="949"/>
                      <a:pt x="153" y="952"/>
                      <a:pt x="174" y="975"/>
                    </a:cubicBezTo>
                    <a:cubicBezTo>
                      <a:pt x="196" y="997"/>
                      <a:pt x="192" y="1019"/>
                      <a:pt x="218" y="1041"/>
                    </a:cubicBezTo>
                    <a:cubicBezTo>
                      <a:pt x="244" y="1064"/>
                      <a:pt x="240" y="1060"/>
                      <a:pt x="192" y="1093"/>
                    </a:cubicBezTo>
                    <a:cubicBezTo>
                      <a:pt x="144" y="1127"/>
                      <a:pt x="174" y="1145"/>
                      <a:pt x="170" y="1186"/>
                    </a:cubicBezTo>
                    <a:cubicBezTo>
                      <a:pt x="166" y="1227"/>
                      <a:pt x="196" y="1253"/>
                      <a:pt x="209" y="1275"/>
                    </a:cubicBezTo>
                    <a:cubicBezTo>
                      <a:pt x="222" y="1297"/>
                      <a:pt x="266" y="1290"/>
                      <a:pt x="305" y="1267"/>
                    </a:cubicBezTo>
                    <a:cubicBezTo>
                      <a:pt x="345" y="1245"/>
                      <a:pt x="349" y="1245"/>
                      <a:pt x="367" y="1256"/>
                    </a:cubicBezTo>
                    <a:cubicBezTo>
                      <a:pt x="384" y="1267"/>
                      <a:pt x="393" y="1282"/>
                      <a:pt x="388" y="1304"/>
                    </a:cubicBezTo>
                    <a:cubicBezTo>
                      <a:pt x="384" y="1327"/>
                      <a:pt x="358" y="1345"/>
                      <a:pt x="310" y="1371"/>
                    </a:cubicBezTo>
                    <a:cubicBezTo>
                      <a:pt x="262" y="1397"/>
                      <a:pt x="271" y="1431"/>
                      <a:pt x="305" y="1460"/>
                    </a:cubicBezTo>
                    <a:cubicBezTo>
                      <a:pt x="340" y="1490"/>
                      <a:pt x="388" y="1464"/>
                      <a:pt x="432" y="1431"/>
                    </a:cubicBezTo>
                    <a:cubicBezTo>
                      <a:pt x="476" y="1397"/>
                      <a:pt x="528" y="1408"/>
                      <a:pt x="563" y="1379"/>
                    </a:cubicBezTo>
                    <a:cubicBezTo>
                      <a:pt x="598" y="1349"/>
                      <a:pt x="629" y="1405"/>
                      <a:pt x="664" y="1419"/>
                    </a:cubicBezTo>
                    <a:cubicBezTo>
                      <a:pt x="699" y="1434"/>
                      <a:pt x="672" y="1356"/>
                      <a:pt x="685" y="1327"/>
                    </a:cubicBezTo>
                    <a:cubicBezTo>
                      <a:pt x="688" y="1322"/>
                      <a:pt x="692" y="1319"/>
                      <a:pt x="697" y="1317"/>
                    </a:cubicBezTo>
                    <a:cubicBezTo>
                      <a:pt x="687" y="1301"/>
                      <a:pt x="676" y="1281"/>
                      <a:pt x="681" y="1269"/>
                    </a:cubicBezTo>
                    <a:cubicBezTo>
                      <a:pt x="690" y="1249"/>
                      <a:pt x="703" y="1236"/>
                      <a:pt x="705" y="1212"/>
                    </a:cubicBezTo>
                    <a:cubicBezTo>
                      <a:pt x="707" y="1188"/>
                      <a:pt x="699" y="1151"/>
                      <a:pt x="716" y="1130"/>
                    </a:cubicBezTo>
                    <a:cubicBezTo>
                      <a:pt x="734" y="1110"/>
                      <a:pt x="734" y="1097"/>
                      <a:pt x="742" y="1082"/>
                    </a:cubicBezTo>
                    <a:cubicBezTo>
                      <a:pt x="751" y="1067"/>
                      <a:pt x="764" y="1062"/>
                      <a:pt x="779" y="1045"/>
                    </a:cubicBezTo>
                    <a:cubicBezTo>
                      <a:pt x="795" y="1028"/>
                      <a:pt x="793" y="1030"/>
                      <a:pt x="786" y="1006"/>
                    </a:cubicBezTo>
                    <a:cubicBezTo>
                      <a:pt x="779" y="982"/>
                      <a:pt x="760" y="967"/>
                      <a:pt x="782" y="951"/>
                    </a:cubicBezTo>
                    <a:cubicBezTo>
                      <a:pt x="803" y="934"/>
                      <a:pt x="834" y="921"/>
                      <a:pt x="801" y="891"/>
                    </a:cubicBezTo>
                    <a:cubicBezTo>
                      <a:pt x="768" y="862"/>
                      <a:pt x="768" y="808"/>
                      <a:pt x="793" y="795"/>
                    </a:cubicBezTo>
                    <a:cubicBezTo>
                      <a:pt x="817" y="782"/>
                      <a:pt x="871" y="789"/>
                      <a:pt x="893" y="743"/>
                    </a:cubicBezTo>
                    <a:cubicBezTo>
                      <a:pt x="915" y="697"/>
                      <a:pt x="921" y="678"/>
                      <a:pt x="910" y="635"/>
                    </a:cubicBezTo>
                    <a:cubicBezTo>
                      <a:pt x="900" y="593"/>
                      <a:pt x="891" y="569"/>
                      <a:pt x="913" y="548"/>
                    </a:cubicBezTo>
                    <a:cubicBezTo>
                      <a:pt x="934" y="528"/>
                      <a:pt x="928" y="524"/>
                      <a:pt x="978" y="528"/>
                    </a:cubicBezTo>
                    <a:cubicBezTo>
                      <a:pt x="1028" y="532"/>
                      <a:pt x="996" y="537"/>
                      <a:pt x="1028" y="532"/>
                    </a:cubicBezTo>
                    <a:cubicBezTo>
                      <a:pt x="1061" y="526"/>
                      <a:pt x="1068" y="522"/>
                      <a:pt x="1072" y="504"/>
                    </a:cubicBezTo>
                    <a:cubicBezTo>
                      <a:pt x="1076" y="485"/>
                      <a:pt x="1072" y="484"/>
                      <a:pt x="1100" y="482"/>
                    </a:cubicBezTo>
                    <a:cubicBezTo>
                      <a:pt x="1129" y="480"/>
                      <a:pt x="1164" y="465"/>
                      <a:pt x="1177" y="448"/>
                    </a:cubicBezTo>
                    <a:cubicBezTo>
                      <a:pt x="1190" y="432"/>
                      <a:pt x="1192" y="421"/>
                      <a:pt x="1194" y="404"/>
                    </a:cubicBezTo>
                    <a:cubicBezTo>
                      <a:pt x="1197" y="387"/>
                      <a:pt x="1227" y="380"/>
                      <a:pt x="1201" y="346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3549" y="2533"/>
                <a:ext cx="896" cy="494"/>
              </a:xfrm>
              <a:custGeom>
                <a:avLst/>
                <a:gdLst>
                  <a:gd name="T0" fmla="*/ 1488 w 1935"/>
                  <a:gd name="T1" fmla="*/ 922 h 1066"/>
                  <a:gd name="T2" fmla="*/ 1601 w 1935"/>
                  <a:gd name="T3" fmla="*/ 883 h 1066"/>
                  <a:gd name="T4" fmla="*/ 1711 w 1935"/>
                  <a:gd name="T5" fmla="*/ 799 h 1066"/>
                  <a:gd name="T6" fmla="*/ 1804 w 1935"/>
                  <a:gd name="T7" fmla="*/ 744 h 1066"/>
                  <a:gd name="T8" fmla="*/ 1911 w 1935"/>
                  <a:gd name="T9" fmla="*/ 755 h 1066"/>
                  <a:gd name="T10" fmla="*/ 1931 w 1935"/>
                  <a:gd name="T11" fmla="*/ 731 h 1066"/>
                  <a:gd name="T12" fmla="*/ 1846 w 1935"/>
                  <a:gd name="T13" fmla="*/ 575 h 1066"/>
                  <a:gd name="T14" fmla="*/ 1835 w 1935"/>
                  <a:gd name="T15" fmla="*/ 431 h 1066"/>
                  <a:gd name="T16" fmla="*/ 1753 w 1935"/>
                  <a:gd name="T17" fmla="*/ 402 h 1066"/>
                  <a:gd name="T18" fmla="*/ 1671 w 1935"/>
                  <a:gd name="T19" fmla="*/ 360 h 1066"/>
                  <a:gd name="T20" fmla="*/ 1609 w 1935"/>
                  <a:gd name="T21" fmla="*/ 338 h 1066"/>
                  <a:gd name="T22" fmla="*/ 1498 w 1935"/>
                  <a:gd name="T23" fmla="*/ 345 h 1066"/>
                  <a:gd name="T24" fmla="*/ 1374 w 1935"/>
                  <a:gd name="T25" fmla="*/ 296 h 1066"/>
                  <a:gd name="T26" fmla="*/ 1276 w 1935"/>
                  <a:gd name="T27" fmla="*/ 242 h 1066"/>
                  <a:gd name="T28" fmla="*/ 1244 w 1935"/>
                  <a:gd name="T29" fmla="*/ 156 h 1066"/>
                  <a:gd name="T30" fmla="*/ 1151 w 1935"/>
                  <a:gd name="T31" fmla="*/ 181 h 1066"/>
                  <a:gd name="T32" fmla="*/ 1041 w 1935"/>
                  <a:gd name="T33" fmla="*/ 192 h 1066"/>
                  <a:gd name="T34" fmla="*/ 843 w 1935"/>
                  <a:gd name="T35" fmla="*/ 187 h 1066"/>
                  <a:gd name="T36" fmla="*/ 675 w 1935"/>
                  <a:gd name="T37" fmla="*/ 103 h 1066"/>
                  <a:gd name="T38" fmla="*/ 562 w 1935"/>
                  <a:gd name="T39" fmla="*/ 19 h 1066"/>
                  <a:gd name="T40" fmla="*/ 422 w 1935"/>
                  <a:gd name="T41" fmla="*/ 47 h 1066"/>
                  <a:gd name="T42" fmla="*/ 295 w 1935"/>
                  <a:gd name="T43" fmla="*/ 27 h 1066"/>
                  <a:gd name="T44" fmla="*/ 282 w 1935"/>
                  <a:gd name="T45" fmla="*/ 71 h 1066"/>
                  <a:gd name="T46" fmla="*/ 374 w 1935"/>
                  <a:gd name="T47" fmla="*/ 121 h 1066"/>
                  <a:gd name="T48" fmla="*/ 308 w 1935"/>
                  <a:gd name="T49" fmla="*/ 197 h 1066"/>
                  <a:gd name="T50" fmla="*/ 258 w 1935"/>
                  <a:gd name="T51" fmla="*/ 286 h 1066"/>
                  <a:gd name="T52" fmla="*/ 293 w 1935"/>
                  <a:gd name="T53" fmla="*/ 379 h 1066"/>
                  <a:gd name="T54" fmla="*/ 380 w 1935"/>
                  <a:gd name="T55" fmla="*/ 433 h 1066"/>
                  <a:gd name="T56" fmla="*/ 443 w 1935"/>
                  <a:gd name="T57" fmla="*/ 592 h 1066"/>
                  <a:gd name="T58" fmla="*/ 315 w 1935"/>
                  <a:gd name="T59" fmla="*/ 670 h 1066"/>
                  <a:gd name="T60" fmla="*/ 138 w 1935"/>
                  <a:gd name="T61" fmla="*/ 711 h 1066"/>
                  <a:gd name="T62" fmla="*/ 36 w 1935"/>
                  <a:gd name="T63" fmla="*/ 747 h 1066"/>
                  <a:gd name="T64" fmla="*/ 66 w 1935"/>
                  <a:gd name="T65" fmla="*/ 831 h 1066"/>
                  <a:gd name="T66" fmla="*/ 135 w 1935"/>
                  <a:gd name="T67" fmla="*/ 942 h 1066"/>
                  <a:gd name="T68" fmla="*/ 207 w 1935"/>
                  <a:gd name="T69" fmla="*/ 1034 h 1066"/>
                  <a:gd name="T70" fmla="*/ 291 w 1935"/>
                  <a:gd name="T71" fmla="*/ 972 h 1066"/>
                  <a:gd name="T72" fmla="*/ 479 w 1935"/>
                  <a:gd name="T73" fmla="*/ 924 h 1066"/>
                  <a:gd name="T74" fmla="*/ 544 w 1935"/>
                  <a:gd name="T75" fmla="*/ 838 h 1066"/>
                  <a:gd name="T76" fmla="*/ 741 w 1935"/>
                  <a:gd name="T77" fmla="*/ 820 h 1066"/>
                  <a:gd name="T78" fmla="*/ 955 w 1935"/>
                  <a:gd name="T79" fmla="*/ 879 h 1066"/>
                  <a:gd name="T80" fmla="*/ 1134 w 1935"/>
                  <a:gd name="T81" fmla="*/ 823 h 1066"/>
                  <a:gd name="T82" fmla="*/ 1195 w 1935"/>
                  <a:gd name="T83" fmla="*/ 909 h 1066"/>
                  <a:gd name="T84" fmla="*/ 1330 w 1935"/>
                  <a:gd name="T85" fmla="*/ 842 h 1066"/>
                  <a:gd name="T86" fmla="*/ 1403 w 1935"/>
                  <a:gd name="T87" fmla="*/ 992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35" h="1066">
                    <a:moveTo>
                      <a:pt x="1444" y="949"/>
                    </a:moveTo>
                    <a:cubicBezTo>
                      <a:pt x="1479" y="942"/>
                      <a:pt x="1483" y="933"/>
                      <a:pt x="1488" y="922"/>
                    </a:cubicBezTo>
                    <a:cubicBezTo>
                      <a:pt x="1492" y="911"/>
                      <a:pt x="1490" y="898"/>
                      <a:pt x="1518" y="899"/>
                    </a:cubicBezTo>
                    <a:cubicBezTo>
                      <a:pt x="1547" y="901"/>
                      <a:pt x="1560" y="905"/>
                      <a:pt x="1601" y="883"/>
                    </a:cubicBezTo>
                    <a:cubicBezTo>
                      <a:pt x="1643" y="861"/>
                      <a:pt x="1662" y="840"/>
                      <a:pt x="1676" y="823"/>
                    </a:cubicBezTo>
                    <a:cubicBezTo>
                      <a:pt x="1689" y="807"/>
                      <a:pt x="1671" y="799"/>
                      <a:pt x="1711" y="799"/>
                    </a:cubicBezTo>
                    <a:cubicBezTo>
                      <a:pt x="1750" y="799"/>
                      <a:pt x="1763" y="788"/>
                      <a:pt x="1765" y="768"/>
                    </a:cubicBezTo>
                    <a:cubicBezTo>
                      <a:pt x="1767" y="747"/>
                      <a:pt x="1769" y="744"/>
                      <a:pt x="1804" y="744"/>
                    </a:cubicBezTo>
                    <a:cubicBezTo>
                      <a:pt x="1839" y="744"/>
                      <a:pt x="1850" y="747"/>
                      <a:pt x="1861" y="762"/>
                    </a:cubicBezTo>
                    <a:cubicBezTo>
                      <a:pt x="1872" y="777"/>
                      <a:pt x="1894" y="770"/>
                      <a:pt x="1911" y="755"/>
                    </a:cubicBezTo>
                    <a:cubicBezTo>
                      <a:pt x="1920" y="748"/>
                      <a:pt x="1928" y="742"/>
                      <a:pt x="1935" y="734"/>
                    </a:cubicBezTo>
                    <a:cubicBezTo>
                      <a:pt x="1934" y="733"/>
                      <a:pt x="1932" y="732"/>
                      <a:pt x="1931" y="731"/>
                    </a:cubicBezTo>
                    <a:cubicBezTo>
                      <a:pt x="1911" y="709"/>
                      <a:pt x="1918" y="690"/>
                      <a:pt x="1896" y="660"/>
                    </a:cubicBezTo>
                    <a:cubicBezTo>
                      <a:pt x="1874" y="631"/>
                      <a:pt x="1842" y="620"/>
                      <a:pt x="1846" y="575"/>
                    </a:cubicBezTo>
                    <a:cubicBezTo>
                      <a:pt x="1850" y="531"/>
                      <a:pt x="1804" y="512"/>
                      <a:pt x="1828" y="490"/>
                    </a:cubicBezTo>
                    <a:cubicBezTo>
                      <a:pt x="1852" y="468"/>
                      <a:pt x="1870" y="453"/>
                      <a:pt x="1835" y="431"/>
                    </a:cubicBezTo>
                    <a:cubicBezTo>
                      <a:pt x="1800" y="408"/>
                      <a:pt x="1813" y="420"/>
                      <a:pt x="1787" y="408"/>
                    </a:cubicBezTo>
                    <a:cubicBezTo>
                      <a:pt x="1761" y="396"/>
                      <a:pt x="1769" y="395"/>
                      <a:pt x="1753" y="402"/>
                    </a:cubicBezTo>
                    <a:cubicBezTo>
                      <a:pt x="1737" y="408"/>
                      <a:pt x="1729" y="415"/>
                      <a:pt x="1714" y="398"/>
                    </a:cubicBezTo>
                    <a:cubicBezTo>
                      <a:pt x="1698" y="381"/>
                      <a:pt x="1685" y="358"/>
                      <a:pt x="1671" y="360"/>
                    </a:cubicBezTo>
                    <a:cubicBezTo>
                      <a:pt x="1657" y="362"/>
                      <a:pt x="1650" y="354"/>
                      <a:pt x="1644" y="345"/>
                    </a:cubicBezTo>
                    <a:cubicBezTo>
                      <a:pt x="1637" y="337"/>
                      <a:pt x="1626" y="316"/>
                      <a:pt x="1609" y="338"/>
                    </a:cubicBezTo>
                    <a:cubicBezTo>
                      <a:pt x="1591" y="360"/>
                      <a:pt x="1579" y="359"/>
                      <a:pt x="1562" y="361"/>
                    </a:cubicBezTo>
                    <a:cubicBezTo>
                      <a:pt x="1545" y="363"/>
                      <a:pt x="1512" y="358"/>
                      <a:pt x="1498" y="345"/>
                    </a:cubicBezTo>
                    <a:cubicBezTo>
                      <a:pt x="1483" y="332"/>
                      <a:pt x="1447" y="281"/>
                      <a:pt x="1421" y="277"/>
                    </a:cubicBezTo>
                    <a:cubicBezTo>
                      <a:pt x="1395" y="272"/>
                      <a:pt x="1398" y="285"/>
                      <a:pt x="1374" y="296"/>
                    </a:cubicBezTo>
                    <a:cubicBezTo>
                      <a:pt x="1350" y="307"/>
                      <a:pt x="1336" y="308"/>
                      <a:pt x="1318" y="293"/>
                    </a:cubicBezTo>
                    <a:cubicBezTo>
                      <a:pt x="1301" y="279"/>
                      <a:pt x="1273" y="263"/>
                      <a:pt x="1276" y="242"/>
                    </a:cubicBezTo>
                    <a:cubicBezTo>
                      <a:pt x="1279" y="220"/>
                      <a:pt x="1285" y="212"/>
                      <a:pt x="1280" y="195"/>
                    </a:cubicBezTo>
                    <a:cubicBezTo>
                      <a:pt x="1276" y="179"/>
                      <a:pt x="1264" y="146"/>
                      <a:pt x="1244" y="156"/>
                    </a:cubicBezTo>
                    <a:cubicBezTo>
                      <a:pt x="1225" y="166"/>
                      <a:pt x="1228" y="197"/>
                      <a:pt x="1196" y="204"/>
                    </a:cubicBezTo>
                    <a:cubicBezTo>
                      <a:pt x="1164" y="210"/>
                      <a:pt x="1164" y="190"/>
                      <a:pt x="1151" y="181"/>
                    </a:cubicBezTo>
                    <a:cubicBezTo>
                      <a:pt x="1138" y="173"/>
                      <a:pt x="1126" y="169"/>
                      <a:pt x="1101" y="172"/>
                    </a:cubicBezTo>
                    <a:cubicBezTo>
                      <a:pt x="1076" y="175"/>
                      <a:pt x="1065" y="182"/>
                      <a:pt x="1041" y="192"/>
                    </a:cubicBezTo>
                    <a:cubicBezTo>
                      <a:pt x="1017" y="203"/>
                      <a:pt x="970" y="210"/>
                      <a:pt x="933" y="205"/>
                    </a:cubicBezTo>
                    <a:cubicBezTo>
                      <a:pt x="896" y="201"/>
                      <a:pt x="893" y="203"/>
                      <a:pt x="843" y="187"/>
                    </a:cubicBezTo>
                    <a:cubicBezTo>
                      <a:pt x="794" y="171"/>
                      <a:pt x="791" y="159"/>
                      <a:pt x="768" y="157"/>
                    </a:cubicBezTo>
                    <a:cubicBezTo>
                      <a:pt x="745" y="155"/>
                      <a:pt x="693" y="127"/>
                      <a:pt x="675" y="103"/>
                    </a:cubicBezTo>
                    <a:cubicBezTo>
                      <a:pt x="660" y="84"/>
                      <a:pt x="619" y="27"/>
                      <a:pt x="580" y="0"/>
                    </a:cubicBezTo>
                    <a:cubicBezTo>
                      <a:pt x="575" y="6"/>
                      <a:pt x="568" y="12"/>
                      <a:pt x="562" y="19"/>
                    </a:cubicBezTo>
                    <a:cubicBezTo>
                      <a:pt x="540" y="41"/>
                      <a:pt x="540" y="53"/>
                      <a:pt x="498" y="34"/>
                    </a:cubicBezTo>
                    <a:cubicBezTo>
                      <a:pt x="457" y="15"/>
                      <a:pt x="455" y="47"/>
                      <a:pt x="422" y="47"/>
                    </a:cubicBezTo>
                    <a:cubicBezTo>
                      <a:pt x="389" y="47"/>
                      <a:pt x="385" y="47"/>
                      <a:pt x="378" y="30"/>
                    </a:cubicBezTo>
                    <a:cubicBezTo>
                      <a:pt x="372" y="14"/>
                      <a:pt x="356" y="34"/>
                      <a:pt x="295" y="27"/>
                    </a:cubicBezTo>
                    <a:cubicBezTo>
                      <a:pt x="234" y="19"/>
                      <a:pt x="243" y="41"/>
                      <a:pt x="243" y="53"/>
                    </a:cubicBezTo>
                    <a:cubicBezTo>
                      <a:pt x="243" y="64"/>
                      <a:pt x="256" y="71"/>
                      <a:pt x="282" y="71"/>
                    </a:cubicBezTo>
                    <a:cubicBezTo>
                      <a:pt x="308" y="71"/>
                      <a:pt x="306" y="88"/>
                      <a:pt x="304" y="106"/>
                    </a:cubicBezTo>
                    <a:cubicBezTo>
                      <a:pt x="302" y="125"/>
                      <a:pt x="343" y="119"/>
                      <a:pt x="374" y="121"/>
                    </a:cubicBezTo>
                    <a:cubicBezTo>
                      <a:pt x="404" y="123"/>
                      <a:pt x="391" y="156"/>
                      <a:pt x="389" y="179"/>
                    </a:cubicBezTo>
                    <a:cubicBezTo>
                      <a:pt x="387" y="201"/>
                      <a:pt x="343" y="199"/>
                      <a:pt x="308" y="197"/>
                    </a:cubicBezTo>
                    <a:cubicBezTo>
                      <a:pt x="273" y="195"/>
                      <a:pt x="276" y="223"/>
                      <a:pt x="260" y="243"/>
                    </a:cubicBezTo>
                    <a:cubicBezTo>
                      <a:pt x="245" y="264"/>
                      <a:pt x="238" y="271"/>
                      <a:pt x="258" y="286"/>
                    </a:cubicBezTo>
                    <a:cubicBezTo>
                      <a:pt x="278" y="301"/>
                      <a:pt x="293" y="318"/>
                      <a:pt x="300" y="336"/>
                    </a:cubicBezTo>
                    <a:cubicBezTo>
                      <a:pt x="303" y="345"/>
                      <a:pt x="298" y="363"/>
                      <a:pt x="293" y="379"/>
                    </a:cubicBezTo>
                    <a:cubicBezTo>
                      <a:pt x="323" y="376"/>
                      <a:pt x="354" y="385"/>
                      <a:pt x="377" y="383"/>
                    </a:cubicBezTo>
                    <a:cubicBezTo>
                      <a:pt x="407" y="381"/>
                      <a:pt x="384" y="414"/>
                      <a:pt x="380" y="433"/>
                    </a:cubicBezTo>
                    <a:cubicBezTo>
                      <a:pt x="377" y="453"/>
                      <a:pt x="410" y="461"/>
                      <a:pt x="426" y="492"/>
                    </a:cubicBezTo>
                    <a:cubicBezTo>
                      <a:pt x="443" y="522"/>
                      <a:pt x="443" y="556"/>
                      <a:pt x="443" y="592"/>
                    </a:cubicBezTo>
                    <a:cubicBezTo>
                      <a:pt x="443" y="628"/>
                      <a:pt x="407" y="631"/>
                      <a:pt x="390" y="620"/>
                    </a:cubicBezTo>
                    <a:cubicBezTo>
                      <a:pt x="374" y="608"/>
                      <a:pt x="331" y="650"/>
                      <a:pt x="315" y="670"/>
                    </a:cubicBezTo>
                    <a:cubicBezTo>
                      <a:pt x="298" y="689"/>
                      <a:pt x="249" y="703"/>
                      <a:pt x="226" y="703"/>
                    </a:cubicBezTo>
                    <a:cubicBezTo>
                      <a:pt x="203" y="703"/>
                      <a:pt x="171" y="703"/>
                      <a:pt x="138" y="711"/>
                    </a:cubicBezTo>
                    <a:cubicBezTo>
                      <a:pt x="105" y="720"/>
                      <a:pt x="89" y="722"/>
                      <a:pt x="89" y="722"/>
                    </a:cubicBezTo>
                    <a:cubicBezTo>
                      <a:pt x="89" y="722"/>
                      <a:pt x="72" y="725"/>
                      <a:pt x="36" y="747"/>
                    </a:cubicBezTo>
                    <a:cubicBezTo>
                      <a:pt x="0" y="770"/>
                      <a:pt x="40" y="781"/>
                      <a:pt x="66" y="789"/>
                    </a:cubicBezTo>
                    <a:cubicBezTo>
                      <a:pt x="92" y="797"/>
                      <a:pt x="69" y="809"/>
                      <a:pt x="66" y="831"/>
                    </a:cubicBezTo>
                    <a:cubicBezTo>
                      <a:pt x="63" y="853"/>
                      <a:pt x="66" y="878"/>
                      <a:pt x="82" y="898"/>
                    </a:cubicBezTo>
                    <a:cubicBezTo>
                      <a:pt x="99" y="917"/>
                      <a:pt x="99" y="923"/>
                      <a:pt x="135" y="942"/>
                    </a:cubicBezTo>
                    <a:cubicBezTo>
                      <a:pt x="171" y="962"/>
                      <a:pt x="158" y="945"/>
                      <a:pt x="154" y="975"/>
                    </a:cubicBezTo>
                    <a:cubicBezTo>
                      <a:pt x="151" y="1006"/>
                      <a:pt x="207" y="1034"/>
                      <a:pt x="207" y="1034"/>
                    </a:cubicBezTo>
                    <a:cubicBezTo>
                      <a:pt x="261" y="1066"/>
                      <a:pt x="261" y="1066"/>
                      <a:pt x="261" y="1066"/>
                    </a:cubicBezTo>
                    <a:cubicBezTo>
                      <a:pt x="263" y="1024"/>
                      <a:pt x="275" y="1005"/>
                      <a:pt x="291" y="972"/>
                    </a:cubicBezTo>
                    <a:cubicBezTo>
                      <a:pt x="308" y="935"/>
                      <a:pt x="361" y="916"/>
                      <a:pt x="400" y="898"/>
                    </a:cubicBezTo>
                    <a:cubicBezTo>
                      <a:pt x="439" y="879"/>
                      <a:pt x="457" y="942"/>
                      <a:pt x="479" y="924"/>
                    </a:cubicBezTo>
                    <a:cubicBezTo>
                      <a:pt x="501" y="905"/>
                      <a:pt x="514" y="927"/>
                      <a:pt x="562" y="931"/>
                    </a:cubicBezTo>
                    <a:cubicBezTo>
                      <a:pt x="610" y="935"/>
                      <a:pt x="575" y="868"/>
                      <a:pt x="544" y="838"/>
                    </a:cubicBezTo>
                    <a:cubicBezTo>
                      <a:pt x="514" y="809"/>
                      <a:pt x="597" y="798"/>
                      <a:pt x="636" y="798"/>
                    </a:cubicBezTo>
                    <a:cubicBezTo>
                      <a:pt x="675" y="798"/>
                      <a:pt x="715" y="805"/>
                      <a:pt x="741" y="820"/>
                    </a:cubicBezTo>
                    <a:cubicBezTo>
                      <a:pt x="767" y="835"/>
                      <a:pt x="802" y="838"/>
                      <a:pt x="872" y="827"/>
                    </a:cubicBezTo>
                    <a:cubicBezTo>
                      <a:pt x="942" y="816"/>
                      <a:pt x="924" y="849"/>
                      <a:pt x="955" y="879"/>
                    </a:cubicBezTo>
                    <a:cubicBezTo>
                      <a:pt x="985" y="909"/>
                      <a:pt x="1016" y="894"/>
                      <a:pt x="1064" y="875"/>
                    </a:cubicBezTo>
                    <a:cubicBezTo>
                      <a:pt x="1112" y="857"/>
                      <a:pt x="1103" y="835"/>
                      <a:pt x="1134" y="823"/>
                    </a:cubicBezTo>
                    <a:cubicBezTo>
                      <a:pt x="1164" y="812"/>
                      <a:pt x="1173" y="846"/>
                      <a:pt x="1156" y="857"/>
                    </a:cubicBezTo>
                    <a:cubicBezTo>
                      <a:pt x="1138" y="868"/>
                      <a:pt x="1151" y="886"/>
                      <a:pt x="1195" y="909"/>
                    </a:cubicBezTo>
                    <a:cubicBezTo>
                      <a:pt x="1239" y="931"/>
                      <a:pt x="1226" y="879"/>
                      <a:pt x="1256" y="846"/>
                    </a:cubicBezTo>
                    <a:cubicBezTo>
                      <a:pt x="1287" y="812"/>
                      <a:pt x="1291" y="820"/>
                      <a:pt x="1330" y="842"/>
                    </a:cubicBezTo>
                    <a:cubicBezTo>
                      <a:pt x="1370" y="864"/>
                      <a:pt x="1339" y="890"/>
                      <a:pt x="1339" y="946"/>
                    </a:cubicBezTo>
                    <a:cubicBezTo>
                      <a:pt x="1339" y="983"/>
                      <a:pt x="1373" y="987"/>
                      <a:pt x="1403" y="992"/>
                    </a:cubicBezTo>
                    <a:cubicBezTo>
                      <a:pt x="1411" y="975"/>
                      <a:pt x="1424" y="954"/>
                      <a:pt x="1444" y="949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490" y="2997"/>
                <a:ext cx="504" cy="574"/>
              </a:xfrm>
              <a:custGeom>
                <a:avLst/>
                <a:gdLst>
                  <a:gd name="T0" fmla="*/ 1034 w 1088"/>
                  <a:gd name="T1" fmla="*/ 190 h 1239"/>
                  <a:gd name="T2" fmla="*/ 958 w 1088"/>
                  <a:gd name="T3" fmla="*/ 203 h 1239"/>
                  <a:gd name="T4" fmla="*/ 901 w 1088"/>
                  <a:gd name="T5" fmla="*/ 215 h 1239"/>
                  <a:gd name="T6" fmla="*/ 854 w 1088"/>
                  <a:gd name="T7" fmla="*/ 167 h 1239"/>
                  <a:gd name="T8" fmla="*/ 806 w 1088"/>
                  <a:gd name="T9" fmla="*/ 176 h 1239"/>
                  <a:gd name="T10" fmla="*/ 765 w 1088"/>
                  <a:gd name="T11" fmla="*/ 212 h 1239"/>
                  <a:gd name="T12" fmla="*/ 698 w 1088"/>
                  <a:gd name="T13" fmla="*/ 207 h 1239"/>
                  <a:gd name="T14" fmla="*/ 662 w 1088"/>
                  <a:gd name="T15" fmla="*/ 158 h 1239"/>
                  <a:gd name="T16" fmla="*/ 619 w 1088"/>
                  <a:gd name="T17" fmla="*/ 101 h 1239"/>
                  <a:gd name="T18" fmla="*/ 614 w 1088"/>
                  <a:gd name="T19" fmla="*/ 35 h 1239"/>
                  <a:gd name="T20" fmla="*/ 560 w 1088"/>
                  <a:gd name="T21" fmla="*/ 30 h 1239"/>
                  <a:gd name="T22" fmla="*/ 524 w 1088"/>
                  <a:gd name="T23" fmla="*/ 33 h 1239"/>
                  <a:gd name="T24" fmla="*/ 518 w 1088"/>
                  <a:gd name="T25" fmla="*/ 44 h 1239"/>
                  <a:gd name="T26" fmla="*/ 501 w 1088"/>
                  <a:gd name="T27" fmla="*/ 88 h 1239"/>
                  <a:gd name="T28" fmla="*/ 424 w 1088"/>
                  <a:gd name="T29" fmla="*/ 122 h 1239"/>
                  <a:gd name="T30" fmla="*/ 396 w 1088"/>
                  <a:gd name="T31" fmla="*/ 144 h 1239"/>
                  <a:gd name="T32" fmla="*/ 352 w 1088"/>
                  <a:gd name="T33" fmla="*/ 172 h 1239"/>
                  <a:gd name="T34" fmla="*/ 302 w 1088"/>
                  <a:gd name="T35" fmla="*/ 168 h 1239"/>
                  <a:gd name="T36" fmla="*/ 237 w 1088"/>
                  <a:gd name="T37" fmla="*/ 188 h 1239"/>
                  <a:gd name="T38" fmla="*/ 234 w 1088"/>
                  <a:gd name="T39" fmla="*/ 275 h 1239"/>
                  <a:gd name="T40" fmla="*/ 217 w 1088"/>
                  <a:gd name="T41" fmla="*/ 383 h 1239"/>
                  <a:gd name="T42" fmla="*/ 117 w 1088"/>
                  <a:gd name="T43" fmla="*/ 435 h 1239"/>
                  <a:gd name="T44" fmla="*/ 125 w 1088"/>
                  <a:gd name="T45" fmla="*/ 531 h 1239"/>
                  <a:gd name="T46" fmla="*/ 106 w 1088"/>
                  <a:gd name="T47" fmla="*/ 591 h 1239"/>
                  <a:gd name="T48" fmla="*/ 110 w 1088"/>
                  <a:gd name="T49" fmla="*/ 646 h 1239"/>
                  <a:gd name="T50" fmla="*/ 103 w 1088"/>
                  <a:gd name="T51" fmla="*/ 685 h 1239"/>
                  <a:gd name="T52" fmla="*/ 66 w 1088"/>
                  <a:gd name="T53" fmla="*/ 722 h 1239"/>
                  <a:gd name="T54" fmla="*/ 40 w 1088"/>
                  <a:gd name="T55" fmla="*/ 770 h 1239"/>
                  <a:gd name="T56" fmla="*/ 29 w 1088"/>
                  <a:gd name="T57" fmla="*/ 852 h 1239"/>
                  <a:gd name="T58" fmla="*/ 5 w 1088"/>
                  <a:gd name="T59" fmla="*/ 909 h 1239"/>
                  <a:gd name="T60" fmla="*/ 21 w 1088"/>
                  <a:gd name="T61" fmla="*/ 957 h 1239"/>
                  <a:gd name="T62" fmla="*/ 119 w 1088"/>
                  <a:gd name="T63" fmla="*/ 967 h 1239"/>
                  <a:gd name="T64" fmla="*/ 175 w 1088"/>
                  <a:gd name="T65" fmla="*/ 1000 h 1239"/>
                  <a:gd name="T66" fmla="*/ 245 w 1088"/>
                  <a:gd name="T67" fmla="*/ 1004 h 1239"/>
                  <a:gd name="T68" fmla="*/ 280 w 1088"/>
                  <a:gd name="T69" fmla="*/ 1037 h 1239"/>
                  <a:gd name="T70" fmla="*/ 341 w 1088"/>
                  <a:gd name="T71" fmla="*/ 1152 h 1239"/>
                  <a:gd name="T72" fmla="*/ 391 w 1088"/>
                  <a:gd name="T73" fmla="*/ 1239 h 1239"/>
                  <a:gd name="T74" fmla="*/ 438 w 1088"/>
                  <a:gd name="T75" fmla="*/ 1211 h 1239"/>
                  <a:gd name="T76" fmla="*/ 538 w 1088"/>
                  <a:gd name="T77" fmla="*/ 1145 h 1239"/>
                  <a:gd name="T78" fmla="*/ 617 w 1088"/>
                  <a:gd name="T79" fmla="*/ 1033 h 1239"/>
                  <a:gd name="T80" fmla="*/ 652 w 1088"/>
                  <a:gd name="T81" fmla="*/ 967 h 1239"/>
                  <a:gd name="T82" fmla="*/ 752 w 1088"/>
                  <a:gd name="T83" fmla="*/ 919 h 1239"/>
                  <a:gd name="T84" fmla="*/ 813 w 1088"/>
                  <a:gd name="T85" fmla="*/ 859 h 1239"/>
                  <a:gd name="T86" fmla="*/ 813 w 1088"/>
                  <a:gd name="T87" fmla="*/ 781 h 1239"/>
                  <a:gd name="T88" fmla="*/ 861 w 1088"/>
                  <a:gd name="T89" fmla="*/ 730 h 1239"/>
                  <a:gd name="T90" fmla="*/ 905 w 1088"/>
                  <a:gd name="T91" fmla="*/ 678 h 1239"/>
                  <a:gd name="T92" fmla="*/ 944 w 1088"/>
                  <a:gd name="T93" fmla="*/ 600 h 1239"/>
                  <a:gd name="T94" fmla="*/ 922 w 1088"/>
                  <a:gd name="T95" fmla="*/ 515 h 1239"/>
                  <a:gd name="T96" fmla="*/ 936 w 1088"/>
                  <a:gd name="T97" fmla="*/ 448 h 1239"/>
                  <a:gd name="T98" fmla="*/ 914 w 1088"/>
                  <a:gd name="T99" fmla="*/ 377 h 1239"/>
                  <a:gd name="T100" fmla="*/ 997 w 1088"/>
                  <a:gd name="T101" fmla="*/ 351 h 1239"/>
                  <a:gd name="T102" fmla="*/ 1062 w 1088"/>
                  <a:gd name="T103" fmla="*/ 259 h 1239"/>
                  <a:gd name="T104" fmla="*/ 1088 w 1088"/>
                  <a:gd name="T105" fmla="*/ 225 h 1239"/>
                  <a:gd name="T106" fmla="*/ 1081 w 1088"/>
                  <a:gd name="T107" fmla="*/ 224 h 1239"/>
                  <a:gd name="T108" fmla="*/ 1034 w 1088"/>
                  <a:gd name="T109" fmla="*/ 190 h 1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88" h="1239">
                    <a:moveTo>
                      <a:pt x="1034" y="190"/>
                    </a:moveTo>
                    <a:cubicBezTo>
                      <a:pt x="1024" y="168"/>
                      <a:pt x="985" y="192"/>
                      <a:pt x="958" y="203"/>
                    </a:cubicBezTo>
                    <a:cubicBezTo>
                      <a:pt x="932" y="214"/>
                      <a:pt x="932" y="219"/>
                      <a:pt x="901" y="215"/>
                    </a:cubicBezTo>
                    <a:cubicBezTo>
                      <a:pt x="870" y="211"/>
                      <a:pt x="875" y="201"/>
                      <a:pt x="854" y="167"/>
                    </a:cubicBezTo>
                    <a:cubicBezTo>
                      <a:pt x="832" y="132"/>
                      <a:pt x="816" y="157"/>
                      <a:pt x="806" y="176"/>
                    </a:cubicBezTo>
                    <a:cubicBezTo>
                      <a:pt x="796" y="196"/>
                      <a:pt x="782" y="200"/>
                      <a:pt x="765" y="212"/>
                    </a:cubicBezTo>
                    <a:cubicBezTo>
                      <a:pt x="749" y="225"/>
                      <a:pt x="719" y="217"/>
                      <a:pt x="698" y="207"/>
                    </a:cubicBezTo>
                    <a:cubicBezTo>
                      <a:pt x="677" y="197"/>
                      <a:pt x="667" y="179"/>
                      <a:pt x="662" y="158"/>
                    </a:cubicBezTo>
                    <a:cubicBezTo>
                      <a:pt x="657" y="137"/>
                      <a:pt x="639" y="117"/>
                      <a:pt x="619" y="101"/>
                    </a:cubicBezTo>
                    <a:cubicBezTo>
                      <a:pt x="600" y="86"/>
                      <a:pt x="613" y="69"/>
                      <a:pt x="614" y="35"/>
                    </a:cubicBezTo>
                    <a:cubicBezTo>
                      <a:pt x="616" y="0"/>
                      <a:pt x="578" y="21"/>
                      <a:pt x="560" y="30"/>
                    </a:cubicBezTo>
                    <a:cubicBezTo>
                      <a:pt x="552" y="35"/>
                      <a:pt x="537" y="35"/>
                      <a:pt x="524" y="33"/>
                    </a:cubicBezTo>
                    <a:cubicBezTo>
                      <a:pt x="521" y="36"/>
                      <a:pt x="519" y="40"/>
                      <a:pt x="518" y="44"/>
                    </a:cubicBezTo>
                    <a:cubicBezTo>
                      <a:pt x="516" y="61"/>
                      <a:pt x="514" y="72"/>
                      <a:pt x="501" y="88"/>
                    </a:cubicBezTo>
                    <a:cubicBezTo>
                      <a:pt x="488" y="105"/>
                      <a:pt x="453" y="120"/>
                      <a:pt x="424" y="122"/>
                    </a:cubicBezTo>
                    <a:cubicBezTo>
                      <a:pt x="396" y="124"/>
                      <a:pt x="400" y="125"/>
                      <a:pt x="396" y="144"/>
                    </a:cubicBezTo>
                    <a:cubicBezTo>
                      <a:pt x="392" y="162"/>
                      <a:pt x="385" y="166"/>
                      <a:pt x="352" y="172"/>
                    </a:cubicBezTo>
                    <a:cubicBezTo>
                      <a:pt x="320" y="177"/>
                      <a:pt x="352" y="172"/>
                      <a:pt x="302" y="168"/>
                    </a:cubicBezTo>
                    <a:cubicBezTo>
                      <a:pt x="252" y="164"/>
                      <a:pt x="258" y="168"/>
                      <a:pt x="237" y="188"/>
                    </a:cubicBezTo>
                    <a:cubicBezTo>
                      <a:pt x="215" y="209"/>
                      <a:pt x="224" y="233"/>
                      <a:pt x="234" y="275"/>
                    </a:cubicBezTo>
                    <a:cubicBezTo>
                      <a:pt x="245" y="318"/>
                      <a:pt x="239" y="337"/>
                      <a:pt x="217" y="383"/>
                    </a:cubicBezTo>
                    <a:cubicBezTo>
                      <a:pt x="195" y="429"/>
                      <a:pt x="141" y="422"/>
                      <a:pt x="117" y="435"/>
                    </a:cubicBezTo>
                    <a:cubicBezTo>
                      <a:pt x="92" y="448"/>
                      <a:pt x="92" y="502"/>
                      <a:pt x="125" y="531"/>
                    </a:cubicBezTo>
                    <a:cubicBezTo>
                      <a:pt x="158" y="561"/>
                      <a:pt x="127" y="574"/>
                      <a:pt x="106" y="591"/>
                    </a:cubicBezTo>
                    <a:cubicBezTo>
                      <a:pt x="84" y="607"/>
                      <a:pt x="103" y="622"/>
                      <a:pt x="110" y="646"/>
                    </a:cubicBezTo>
                    <a:cubicBezTo>
                      <a:pt x="117" y="670"/>
                      <a:pt x="119" y="668"/>
                      <a:pt x="103" y="685"/>
                    </a:cubicBezTo>
                    <a:cubicBezTo>
                      <a:pt x="88" y="702"/>
                      <a:pt x="75" y="707"/>
                      <a:pt x="66" y="722"/>
                    </a:cubicBezTo>
                    <a:cubicBezTo>
                      <a:pt x="58" y="737"/>
                      <a:pt x="58" y="750"/>
                      <a:pt x="40" y="770"/>
                    </a:cubicBezTo>
                    <a:cubicBezTo>
                      <a:pt x="23" y="791"/>
                      <a:pt x="31" y="828"/>
                      <a:pt x="29" y="852"/>
                    </a:cubicBezTo>
                    <a:cubicBezTo>
                      <a:pt x="27" y="876"/>
                      <a:pt x="14" y="889"/>
                      <a:pt x="5" y="909"/>
                    </a:cubicBezTo>
                    <a:cubicBezTo>
                      <a:pt x="0" y="921"/>
                      <a:pt x="11" y="941"/>
                      <a:pt x="21" y="957"/>
                    </a:cubicBezTo>
                    <a:cubicBezTo>
                      <a:pt x="47" y="948"/>
                      <a:pt x="101" y="970"/>
                      <a:pt x="119" y="967"/>
                    </a:cubicBezTo>
                    <a:cubicBezTo>
                      <a:pt x="141" y="963"/>
                      <a:pt x="162" y="982"/>
                      <a:pt x="175" y="1000"/>
                    </a:cubicBezTo>
                    <a:cubicBezTo>
                      <a:pt x="189" y="1019"/>
                      <a:pt x="224" y="1022"/>
                      <a:pt x="245" y="1004"/>
                    </a:cubicBezTo>
                    <a:cubicBezTo>
                      <a:pt x="267" y="985"/>
                      <a:pt x="272" y="1008"/>
                      <a:pt x="280" y="1037"/>
                    </a:cubicBezTo>
                    <a:cubicBezTo>
                      <a:pt x="289" y="1067"/>
                      <a:pt x="346" y="1096"/>
                      <a:pt x="341" y="1152"/>
                    </a:cubicBezTo>
                    <a:cubicBezTo>
                      <a:pt x="339" y="1183"/>
                      <a:pt x="366" y="1216"/>
                      <a:pt x="391" y="1239"/>
                    </a:cubicBezTo>
                    <a:cubicBezTo>
                      <a:pt x="405" y="1229"/>
                      <a:pt x="420" y="1220"/>
                      <a:pt x="438" y="1211"/>
                    </a:cubicBezTo>
                    <a:cubicBezTo>
                      <a:pt x="490" y="1185"/>
                      <a:pt x="490" y="1189"/>
                      <a:pt x="538" y="1145"/>
                    </a:cubicBezTo>
                    <a:cubicBezTo>
                      <a:pt x="586" y="1100"/>
                      <a:pt x="608" y="1082"/>
                      <a:pt x="617" y="1033"/>
                    </a:cubicBezTo>
                    <a:cubicBezTo>
                      <a:pt x="625" y="985"/>
                      <a:pt x="582" y="978"/>
                      <a:pt x="652" y="967"/>
                    </a:cubicBezTo>
                    <a:cubicBezTo>
                      <a:pt x="721" y="956"/>
                      <a:pt x="756" y="959"/>
                      <a:pt x="752" y="919"/>
                    </a:cubicBezTo>
                    <a:cubicBezTo>
                      <a:pt x="748" y="878"/>
                      <a:pt x="813" y="889"/>
                      <a:pt x="813" y="859"/>
                    </a:cubicBezTo>
                    <a:cubicBezTo>
                      <a:pt x="813" y="830"/>
                      <a:pt x="770" y="793"/>
                      <a:pt x="813" y="781"/>
                    </a:cubicBezTo>
                    <a:cubicBezTo>
                      <a:pt x="857" y="770"/>
                      <a:pt x="866" y="770"/>
                      <a:pt x="861" y="730"/>
                    </a:cubicBezTo>
                    <a:cubicBezTo>
                      <a:pt x="857" y="689"/>
                      <a:pt x="874" y="681"/>
                      <a:pt x="905" y="678"/>
                    </a:cubicBezTo>
                    <a:cubicBezTo>
                      <a:pt x="936" y="674"/>
                      <a:pt x="944" y="637"/>
                      <a:pt x="944" y="600"/>
                    </a:cubicBezTo>
                    <a:cubicBezTo>
                      <a:pt x="944" y="563"/>
                      <a:pt x="866" y="563"/>
                      <a:pt x="922" y="515"/>
                    </a:cubicBezTo>
                    <a:cubicBezTo>
                      <a:pt x="979" y="466"/>
                      <a:pt x="962" y="474"/>
                      <a:pt x="936" y="448"/>
                    </a:cubicBezTo>
                    <a:cubicBezTo>
                      <a:pt x="909" y="422"/>
                      <a:pt x="857" y="377"/>
                      <a:pt x="914" y="377"/>
                    </a:cubicBezTo>
                    <a:cubicBezTo>
                      <a:pt x="970" y="377"/>
                      <a:pt x="970" y="400"/>
                      <a:pt x="997" y="351"/>
                    </a:cubicBezTo>
                    <a:cubicBezTo>
                      <a:pt x="1023" y="303"/>
                      <a:pt x="1049" y="285"/>
                      <a:pt x="1062" y="259"/>
                    </a:cubicBezTo>
                    <a:cubicBezTo>
                      <a:pt x="1068" y="247"/>
                      <a:pt x="1078" y="237"/>
                      <a:pt x="1088" y="225"/>
                    </a:cubicBezTo>
                    <a:cubicBezTo>
                      <a:pt x="1086" y="224"/>
                      <a:pt x="1084" y="224"/>
                      <a:pt x="1081" y="224"/>
                    </a:cubicBezTo>
                    <a:cubicBezTo>
                      <a:pt x="1062" y="221"/>
                      <a:pt x="1044" y="212"/>
                      <a:pt x="1034" y="190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3696" y="1645"/>
                <a:ext cx="410" cy="745"/>
              </a:xfrm>
              <a:custGeom>
                <a:avLst/>
                <a:gdLst>
                  <a:gd name="T0" fmla="*/ 142 w 885"/>
                  <a:gd name="T1" fmla="*/ 1606 h 1609"/>
                  <a:gd name="T2" fmla="*/ 210 w 885"/>
                  <a:gd name="T3" fmla="*/ 1575 h 1609"/>
                  <a:gd name="T4" fmla="*/ 306 w 885"/>
                  <a:gd name="T5" fmla="*/ 1527 h 1609"/>
                  <a:gd name="T6" fmla="*/ 369 w 885"/>
                  <a:gd name="T7" fmla="*/ 1504 h 1609"/>
                  <a:gd name="T8" fmla="*/ 413 w 885"/>
                  <a:gd name="T9" fmla="*/ 1460 h 1609"/>
                  <a:gd name="T10" fmla="*/ 468 w 885"/>
                  <a:gd name="T11" fmla="*/ 1451 h 1609"/>
                  <a:gd name="T12" fmla="*/ 494 w 885"/>
                  <a:gd name="T13" fmla="*/ 1410 h 1609"/>
                  <a:gd name="T14" fmla="*/ 572 w 885"/>
                  <a:gd name="T15" fmla="*/ 1397 h 1609"/>
                  <a:gd name="T16" fmla="*/ 623 w 885"/>
                  <a:gd name="T17" fmla="*/ 1380 h 1609"/>
                  <a:gd name="T18" fmla="*/ 671 w 885"/>
                  <a:gd name="T19" fmla="*/ 1382 h 1609"/>
                  <a:gd name="T20" fmla="*/ 717 w 885"/>
                  <a:gd name="T21" fmla="*/ 1349 h 1609"/>
                  <a:gd name="T22" fmla="*/ 786 w 885"/>
                  <a:gd name="T23" fmla="*/ 1297 h 1609"/>
                  <a:gd name="T24" fmla="*/ 795 w 885"/>
                  <a:gd name="T25" fmla="*/ 1236 h 1609"/>
                  <a:gd name="T26" fmla="*/ 802 w 885"/>
                  <a:gd name="T27" fmla="*/ 1158 h 1609"/>
                  <a:gd name="T28" fmla="*/ 784 w 885"/>
                  <a:gd name="T29" fmla="*/ 1082 h 1609"/>
                  <a:gd name="T30" fmla="*/ 752 w 885"/>
                  <a:gd name="T31" fmla="*/ 1000 h 1609"/>
                  <a:gd name="T32" fmla="*/ 793 w 885"/>
                  <a:gd name="T33" fmla="*/ 939 h 1609"/>
                  <a:gd name="T34" fmla="*/ 808 w 885"/>
                  <a:gd name="T35" fmla="*/ 869 h 1609"/>
                  <a:gd name="T36" fmla="*/ 843 w 885"/>
                  <a:gd name="T37" fmla="*/ 798 h 1609"/>
                  <a:gd name="T38" fmla="*/ 821 w 885"/>
                  <a:gd name="T39" fmla="*/ 737 h 1609"/>
                  <a:gd name="T40" fmla="*/ 784 w 885"/>
                  <a:gd name="T41" fmla="*/ 687 h 1609"/>
                  <a:gd name="T42" fmla="*/ 745 w 885"/>
                  <a:gd name="T43" fmla="*/ 645 h 1609"/>
                  <a:gd name="T44" fmla="*/ 695 w 885"/>
                  <a:gd name="T45" fmla="*/ 570 h 1609"/>
                  <a:gd name="T46" fmla="*/ 734 w 885"/>
                  <a:gd name="T47" fmla="*/ 509 h 1609"/>
                  <a:gd name="T48" fmla="*/ 734 w 885"/>
                  <a:gd name="T49" fmla="*/ 463 h 1609"/>
                  <a:gd name="T50" fmla="*/ 749 w 885"/>
                  <a:gd name="T51" fmla="*/ 409 h 1609"/>
                  <a:gd name="T52" fmla="*/ 826 w 885"/>
                  <a:gd name="T53" fmla="*/ 407 h 1609"/>
                  <a:gd name="T54" fmla="*/ 861 w 885"/>
                  <a:gd name="T55" fmla="*/ 354 h 1609"/>
                  <a:gd name="T56" fmla="*/ 863 w 885"/>
                  <a:gd name="T57" fmla="*/ 287 h 1609"/>
                  <a:gd name="T58" fmla="*/ 841 w 885"/>
                  <a:gd name="T59" fmla="*/ 241 h 1609"/>
                  <a:gd name="T60" fmla="*/ 817 w 885"/>
                  <a:gd name="T61" fmla="*/ 205 h 1609"/>
                  <a:gd name="T62" fmla="*/ 743 w 885"/>
                  <a:gd name="T63" fmla="*/ 165 h 1609"/>
                  <a:gd name="T64" fmla="*/ 778 w 885"/>
                  <a:gd name="T65" fmla="*/ 131 h 1609"/>
                  <a:gd name="T66" fmla="*/ 826 w 885"/>
                  <a:gd name="T67" fmla="*/ 96 h 1609"/>
                  <a:gd name="T68" fmla="*/ 780 w 885"/>
                  <a:gd name="T69" fmla="*/ 65 h 1609"/>
                  <a:gd name="T70" fmla="*/ 740 w 885"/>
                  <a:gd name="T71" fmla="*/ 0 h 1609"/>
                  <a:gd name="T72" fmla="*/ 723 w 885"/>
                  <a:gd name="T73" fmla="*/ 66 h 1609"/>
                  <a:gd name="T74" fmla="*/ 649 w 885"/>
                  <a:gd name="T75" fmla="*/ 85 h 1609"/>
                  <a:gd name="T76" fmla="*/ 588 w 885"/>
                  <a:gd name="T77" fmla="*/ 115 h 1609"/>
                  <a:gd name="T78" fmla="*/ 531 w 885"/>
                  <a:gd name="T79" fmla="*/ 100 h 1609"/>
                  <a:gd name="T80" fmla="*/ 465 w 885"/>
                  <a:gd name="T81" fmla="*/ 159 h 1609"/>
                  <a:gd name="T82" fmla="*/ 361 w 885"/>
                  <a:gd name="T83" fmla="*/ 159 h 1609"/>
                  <a:gd name="T84" fmla="*/ 308 w 885"/>
                  <a:gd name="T85" fmla="*/ 293 h 1609"/>
                  <a:gd name="T86" fmla="*/ 256 w 885"/>
                  <a:gd name="T87" fmla="*/ 330 h 1609"/>
                  <a:gd name="T88" fmla="*/ 203 w 885"/>
                  <a:gd name="T89" fmla="*/ 333 h 1609"/>
                  <a:gd name="T90" fmla="*/ 164 w 885"/>
                  <a:gd name="T91" fmla="*/ 389 h 1609"/>
                  <a:gd name="T92" fmla="*/ 109 w 885"/>
                  <a:gd name="T93" fmla="*/ 346 h 1609"/>
                  <a:gd name="T94" fmla="*/ 151 w 885"/>
                  <a:gd name="T95" fmla="*/ 411 h 1609"/>
                  <a:gd name="T96" fmla="*/ 142 w 885"/>
                  <a:gd name="T97" fmla="*/ 478 h 1609"/>
                  <a:gd name="T98" fmla="*/ 118 w 885"/>
                  <a:gd name="T99" fmla="*/ 545 h 1609"/>
                  <a:gd name="T100" fmla="*/ 105 w 885"/>
                  <a:gd name="T101" fmla="*/ 626 h 1609"/>
                  <a:gd name="T102" fmla="*/ 40 w 885"/>
                  <a:gd name="T103" fmla="*/ 706 h 1609"/>
                  <a:gd name="T104" fmla="*/ 99 w 885"/>
                  <a:gd name="T105" fmla="*/ 832 h 1609"/>
                  <a:gd name="T106" fmla="*/ 96 w 885"/>
                  <a:gd name="T107" fmla="*/ 886 h 1609"/>
                  <a:gd name="T108" fmla="*/ 99 w 885"/>
                  <a:gd name="T109" fmla="*/ 936 h 1609"/>
                  <a:gd name="T110" fmla="*/ 59 w 885"/>
                  <a:gd name="T111" fmla="*/ 984 h 1609"/>
                  <a:gd name="T112" fmla="*/ 55 w 885"/>
                  <a:gd name="T113" fmla="*/ 1073 h 1609"/>
                  <a:gd name="T114" fmla="*/ 74 w 885"/>
                  <a:gd name="T115" fmla="*/ 1199 h 1609"/>
                  <a:gd name="T116" fmla="*/ 116 w 885"/>
                  <a:gd name="T117" fmla="*/ 1303 h 1609"/>
                  <a:gd name="T118" fmla="*/ 92 w 885"/>
                  <a:gd name="T119" fmla="*/ 1421 h 1609"/>
                  <a:gd name="T120" fmla="*/ 64 w 885"/>
                  <a:gd name="T121" fmla="*/ 1547 h 1609"/>
                  <a:gd name="T122" fmla="*/ 72 w 885"/>
                  <a:gd name="T123" fmla="*/ 1606 h 1609"/>
                  <a:gd name="T124" fmla="*/ 142 w 885"/>
                  <a:gd name="T125" fmla="*/ 1606 h 1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5" h="1609">
                    <a:moveTo>
                      <a:pt x="142" y="1606"/>
                    </a:moveTo>
                    <a:cubicBezTo>
                      <a:pt x="175" y="1603"/>
                      <a:pt x="177" y="1597"/>
                      <a:pt x="210" y="1575"/>
                    </a:cubicBezTo>
                    <a:cubicBezTo>
                      <a:pt x="243" y="1553"/>
                      <a:pt x="265" y="1523"/>
                      <a:pt x="306" y="1527"/>
                    </a:cubicBezTo>
                    <a:cubicBezTo>
                      <a:pt x="347" y="1530"/>
                      <a:pt x="358" y="1519"/>
                      <a:pt x="369" y="1504"/>
                    </a:cubicBezTo>
                    <a:cubicBezTo>
                      <a:pt x="380" y="1490"/>
                      <a:pt x="387" y="1460"/>
                      <a:pt x="413" y="1460"/>
                    </a:cubicBezTo>
                    <a:cubicBezTo>
                      <a:pt x="439" y="1460"/>
                      <a:pt x="463" y="1469"/>
                      <a:pt x="468" y="1451"/>
                    </a:cubicBezTo>
                    <a:cubicBezTo>
                      <a:pt x="472" y="1432"/>
                      <a:pt x="459" y="1408"/>
                      <a:pt x="494" y="1410"/>
                    </a:cubicBezTo>
                    <a:cubicBezTo>
                      <a:pt x="529" y="1412"/>
                      <a:pt x="553" y="1404"/>
                      <a:pt x="572" y="1397"/>
                    </a:cubicBezTo>
                    <a:cubicBezTo>
                      <a:pt x="592" y="1390"/>
                      <a:pt x="612" y="1367"/>
                      <a:pt x="623" y="1380"/>
                    </a:cubicBezTo>
                    <a:cubicBezTo>
                      <a:pt x="634" y="1393"/>
                      <a:pt x="658" y="1399"/>
                      <a:pt x="671" y="1382"/>
                    </a:cubicBezTo>
                    <a:cubicBezTo>
                      <a:pt x="684" y="1366"/>
                      <a:pt x="682" y="1351"/>
                      <a:pt x="717" y="1349"/>
                    </a:cubicBezTo>
                    <a:cubicBezTo>
                      <a:pt x="752" y="1347"/>
                      <a:pt x="769" y="1321"/>
                      <a:pt x="786" y="1297"/>
                    </a:cubicBezTo>
                    <a:cubicBezTo>
                      <a:pt x="804" y="1273"/>
                      <a:pt x="808" y="1245"/>
                      <a:pt x="795" y="1236"/>
                    </a:cubicBezTo>
                    <a:cubicBezTo>
                      <a:pt x="782" y="1227"/>
                      <a:pt x="817" y="1186"/>
                      <a:pt x="802" y="1158"/>
                    </a:cubicBezTo>
                    <a:cubicBezTo>
                      <a:pt x="786" y="1130"/>
                      <a:pt x="826" y="1110"/>
                      <a:pt x="784" y="1082"/>
                    </a:cubicBezTo>
                    <a:cubicBezTo>
                      <a:pt x="743" y="1054"/>
                      <a:pt x="723" y="1021"/>
                      <a:pt x="752" y="1000"/>
                    </a:cubicBezTo>
                    <a:cubicBezTo>
                      <a:pt x="780" y="980"/>
                      <a:pt x="797" y="980"/>
                      <a:pt x="793" y="939"/>
                    </a:cubicBezTo>
                    <a:cubicBezTo>
                      <a:pt x="789" y="899"/>
                      <a:pt x="784" y="900"/>
                      <a:pt x="808" y="869"/>
                    </a:cubicBezTo>
                    <a:cubicBezTo>
                      <a:pt x="832" y="837"/>
                      <a:pt x="841" y="823"/>
                      <a:pt x="843" y="798"/>
                    </a:cubicBezTo>
                    <a:cubicBezTo>
                      <a:pt x="845" y="774"/>
                      <a:pt x="843" y="756"/>
                      <a:pt x="821" y="737"/>
                    </a:cubicBezTo>
                    <a:cubicBezTo>
                      <a:pt x="800" y="719"/>
                      <a:pt x="784" y="706"/>
                      <a:pt x="784" y="687"/>
                    </a:cubicBezTo>
                    <a:cubicBezTo>
                      <a:pt x="784" y="669"/>
                      <a:pt x="782" y="656"/>
                      <a:pt x="745" y="645"/>
                    </a:cubicBezTo>
                    <a:cubicBezTo>
                      <a:pt x="708" y="633"/>
                      <a:pt x="684" y="609"/>
                      <a:pt x="695" y="570"/>
                    </a:cubicBezTo>
                    <a:cubicBezTo>
                      <a:pt x="706" y="532"/>
                      <a:pt x="734" y="543"/>
                      <a:pt x="734" y="509"/>
                    </a:cubicBezTo>
                    <a:cubicBezTo>
                      <a:pt x="734" y="476"/>
                      <a:pt x="734" y="480"/>
                      <a:pt x="734" y="463"/>
                    </a:cubicBezTo>
                    <a:cubicBezTo>
                      <a:pt x="734" y="446"/>
                      <a:pt x="719" y="398"/>
                      <a:pt x="749" y="409"/>
                    </a:cubicBezTo>
                    <a:cubicBezTo>
                      <a:pt x="780" y="420"/>
                      <a:pt x="806" y="433"/>
                      <a:pt x="826" y="407"/>
                    </a:cubicBezTo>
                    <a:cubicBezTo>
                      <a:pt x="845" y="381"/>
                      <a:pt x="856" y="370"/>
                      <a:pt x="861" y="354"/>
                    </a:cubicBezTo>
                    <a:cubicBezTo>
                      <a:pt x="865" y="337"/>
                      <a:pt x="885" y="313"/>
                      <a:pt x="863" y="287"/>
                    </a:cubicBezTo>
                    <a:cubicBezTo>
                      <a:pt x="841" y="261"/>
                      <a:pt x="841" y="257"/>
                      <a:pt x="841" y="241"/>
                    </a:cubicBezTo>
                    <a:cubicBezTo>
                      <a:pt x="841" y="224"/>
                      <a:pt x="848" y="205"/>
                      <a:pt x="817" y="205"/>
                    </a:cubicBezTo>
                    <a:cubicBezTo>
                      <a:pt x="786" y="205"/>
                      <a:pt x="708" y="198"/>
                      <a:pt x="743" y="165"/>
                    </a:cubicBezTo>
                    <a:cubicBezTo>
                      <a:pt x="778" y="131"/>
                      <a:pt x="747" y="139"/>
                      <a:pt x="778" y="131"/>
                    </a:cubicBezTo>
                    <a:cubicBezTo>
                      <a:pt x="808" y="124"/>
                      <a:pt x="841" y="124"/>
                      <a:pt x="826" y="96"/>
                    </a:cubicBezTo>
                    <a:cubicBezTo>
                      <a:pt x="811" y="68"/>
                      <a:pt x="784" y="89"/>
                      <a:pt x="780" y="65"/>
                    </a:cubicBezTo>
                    <a:cubicBezTo>
                      <a:pt x="776" y="43"/>
                      <a:pt x="776" y="14"/>
                      <a:pt x="740" y="0"/>
                    </a:cubicBezTo>
                    <a:cubicBezTo>
                      <a:pt x="741" y="21"/>
                      <a:pt x="753" y="60"/>
                      <a:pt x="723" y="66"/>
                    </a:cubicBezTo>
                    <a:cubicBezTo>
                      <a:pt x="688" y="74"/>
                      <a:pt x="653" y="59"/>
                      <a:pt x="649" y="85"/>
                    </a:cubicBezTo>
                    <a:cubicBezTo>
                      <a:pt x="645" y="111"/>
                      <a:pt x="610" y="133"/>
                      <a:pt x="588" y="115"/>
                    </a:cubicBezTo>
                    <a:cubicBezTo>
                      <a:pt x="566" y="96"/>
                      <a:pt x="544" y="74"/>
                      <a:pt x="531" y="100"/>
                    </a:cubicBezTo>
                    <a:cubicBezTo>
                      <a:pt x="518" y="126"/>
                      <a:pt x="500" y="174"/>
                      <a:pt x="465" y="159"/>
                    </a:cubicBezTo>
                    <a:cubicBezTo>
                      <a:pt x="430" y="144"/>
                      <a:pt x="378" y="133"/>
                      <a:pt x="361" y="159"/>
                    </a:cubicBezTo>
                    <a:cubicBezTo>
                      <a:pt x="343" y="185"/>
                      <a:pt x="317" y="267"/>
                      <a:pt x="308" y="293"/>
                    </a:cubicBezTo>
                    <a:cubicBezTo>
                      <a:pt x="299" y="318"/>
                      <a:pt x="269" y="337"/>
                      <a:pt x="256" y="330"/>
                    </a:cubicBezTo>
                    <a:cubicBezTo>
                      <a:pt x="243" y="322"/>
                      <a:pt x="203" y="296"/>
                      <a:pt x="203" y="333"/>
                    </a:cubicBezTo>
                    <a:cubicBezTo>
                      <a:pt x="203" y="370"/>
                      <a:pt x="208" y="407"/>
                      <a:pt x="164" y="389"/>
                    </a:cubicBezTo>
                    <a:cubicBezTo>
                      <a:pt x="133" y="376"/>
                      <a:pt x="124" y="344"/>
                      <a:pt x="109" y="346"/>
                    </a:cubicBezTo>
                    <a:cubicBezTo>
                      <a:pt x="118" y="371"/>
                      <a:pt x="139" y="397"/>
                      <a:pt x="151" y="411"/>
                    </a:cubicBezTo>
                    <a:cubicBezTo>
                      <a:pt x="166" y="430"/>
                      <a:pt x="157" y="461"/>
                      <a:pt x="142" y="478"/>
                    </a:cubicBezTo>
                    <a:cubicBezTo>
                      <a:pt x="127" y="494"/>
                      <a:pt x="125" y="507"/>
                      <a:pt x="118" y="545"/>
                    </a:cubicBezTo>
                    <a:cubicBezTo>
                      <a:pt x="112" y="582"/>
                      <a:pt x="107" y="578"/>
                      <a:pt x="105" y="626"/>
                    </a:cubicBezTo>
                    <a:cubicBezTo>
                      <a:pt x="103" y="674"/>
                      <a:pt x="79" y="671"/>
                      <a:pt x="40" y="706"/>
                    </a:cubicBezTo>
                    <a:cubicBezTo>
                      <a:pt x="0" y="741"/>
                      <a:pt x="83" y="813"/>
                      <a:pt x="99" y="832"/>
                    </a:cubicBezTo>
                    <a:cubicBezTo>
                      <a:pt x="114" y="850"/>
                      <a:pt x="116" y="869"/>
                      <a:pt x="96" y="886"/>
                    </a:cubicBezTo>
                    <a:cubicBezTo>
                      <a:pt x="77" y="902"/>
                      <a:pt x="79" y="908"/>
                      <a:pt x="99" y="936"/>
                    </a:cubicBezTo>
                    <a:cubicBezTo>
                      <a:pt x="118" y="963"/>
                      <a:pt x="74" y="958"/>
                      <a:pt x="59" y="984"/>
                    </a:cubicBezTo>
                    <a:cubicBezTo>
                      <a:pt x="44" y="1010"/>
                      <a:pt x="29" y="1047"/>
                      <a:pt x="55" y="1073"/>
                    </a:cubicBezTo>
                    <a:cubicBezTo>
                      <a:pt x="81" y="1099"/>
                      <a:pt x="74" y="1164"/>
                      <a:pt x="74" y="1199"/>
                    </a:cubicBezTo>
                    <a:cubicBezTo>
                      <a:pt x="74" y="1234"/>
                      <a:pt x="90" y="1243"/>
                      <a:pt x="116" y="1303"/>
                    </a:cubicBezTo>
                    <a:cubicBezTo>
                      <a:pt x="142" y="1362"/>
                      <a:pt x="107" y="1386"/>
                      <a:pt x="92" y="1421"/>
                    </a:cubicBezTo>
                    <a:cubicBezTo>
                      <a:pt x="77" y="1456"/>
                      <a:pt x="61" y="1492"/>
                      <a:pt x="64" y="1547"/>
                    </a:cubicBezTo>
                    <a:cubicBezTo>
                      <a:pt x="65" y="1571"/>
                      <a:pt x="67" y="1590"/>
                      <a:pt x="72" y="1606"/>
                    </a:cubicBezTo>
                    <a:cubicBezTo>
                      <a:pt x="94" y="1608"/>
                      <a:pt x="123" y="1609"/>
                      <a:pt x="142" y="1606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3730" y="2139"/>
                <a:ext cx="699" cy="563"/>
              </a:xfrm>
              <a:custGeom>
                <a:avLst/>
                <a:gdLst>
                  <a:gd name="T0" fmla="*/ 1378 w 1510"/>
                  <a:gd name="T1" fmla="*/ 1097 h 1217"/>
                  <a:gd name="T2" fmla="*/ 1389 w 1510"/>
                  <a:gd name="T3" fmla="*/ 986 h 1217"/>
                  <a:gd name="T4" fmla="*/ 1344 w 1510"/>
                  <a:gd name="T5" fmla="*/ 936 h 1217"/>
                  <a:gd name="T6" fmla="*/ 1241 w 1510"/>
                  <a:gd name="T7" fmla="*/ 927 h 1217"/>
                  <a:gd name="T8" fmla="*/ 1175 w 1510"/>
                  <a:gd name="T9" fmla="*/ 854 h 1217"/>
                  <a:gd name="T10" fmla="*/ 1156 w 1510"/>
                  <a:gd name="T11" fmla="*/ 808 h 1217"/>
                  <a:gd name="T12" fmla="*/ 1217 w 1510"/>
                  <a:gd name="T13" fmla="*/ 682 h 1217"/>
                  <a:gd name="T14" fmla="*/ 1256 w 1510"/>
                  <a:gd name="T15" fmla="*/ 610 h 1217"/>
                  <a:gd name="T16" fmla="*/ 1315 w 1510"/>
                  <a:gd name="T17" fmla="*/ 558 h 1217"/>
                  <a:gd name="T18" fmla="*/ 1424 w 1510"/>
                  <a:gd name="T19" fmla="*/ 615 h 1217"/>
                  <a:gd name="T20" fmla="*/ 1490 w 1510"/>
                  <a:gd name="T21" fmla="*/ 538 h 1217"/>
                  <a:gd name="T22" fmla="*/ 1424 w 1510"/>
                  <a:gd name="T23" fmla="*/ 465 h 1217"/>
                  <a:gd name="T24" fmla="*/ 1330 w 1510"/>
                  <a:gd name="T25" fmla="*/ 397 h 1217"/>
                  <a:gd name="T26" fmla="*/ 1182 w 1510"/>
                  <a:gd name="T27" fmla="*/ 397 h 1217"/>
                  <a:gd name="T28" fmla="*/ 1053 w 1510"/>
                  <a:gd name="T29" fmla="*/ 330 h 1217"/>
                  <a:gd name="T30" fmla="*/ 1090 w 1510"/>
                  <a:gd name="T31" fmla="*/ 239 h 1217"/>
                  <a:gd name="T32" fmla="*/ 1230 w 1510"/>
                  <a:gd name="T33" fmla="*/ 84 h 1217"/>
                  <a:gd name="T34" fmla="*/ 1114 w 1510"/>
                  <a:gd name="T35" fmla="*/ 102 h 1217"/>
                  <a:gd name="T36" fmla="*/ 1036 w 1510"/>
                  <a:gd name="T37" fmla="*/ 50 h 1217"/>
                  <a:gd name="T38" fmla="*/ 950 w 1510"/>
                  <a:gd name="T39" fmla="*/ 56 h 1217"/>
                  <a:gd name="T40" fmla="*/ 811 w 1510"/>
                  <a:gd name="T41" fmla="*/ 33 h 1217"/>
                  <a:gd name="T42" fmla="*/ 730 w 1510"/>
                  <a:gd name="T43" fmla="*/ 91 h 1217"/>
                  <a:gd name="T44" fmla="*/ 714 w 1510"/>
                  <a:gd name="T45" fmla="*/ 230 h 1217"/>
                  <a:gd name="T46" fmla="*/ 599 w 1510"/>
                  <a:gd name="T47" fmla="*/ 315 h 1217"/>
                  <a:gd name="T48" fmla="*/ 500 w 1510"/>
                  <a:gd name="T49" fmla="*/ 330 h 1217"/>
                  <a:gd name="T50" fmla="*/ 396 w 1510"/>
                  <a:gd name="T51" fmla="*/ 384 h 1217"/>
                  <a:gd name="T52" fmla="*/ 297 w 1510"/>
                  <a:gd name="T53" fmla="*/ 437 h 1217"/>
                  <a:gd name="T54" fmla="*/ 138 w 1510"/>
                  <a:gd name="T55" fmla="*/ 508 h 1217"/>
                  <a:gd name="T56" fmla="*/ 0 w 1510"/>
                  <a:gd name="T57" fmla="*/ 539 h 1217"/>
                  <a:gd name="T58" fmla="*/ 88 w 1510"/>
                  <a:gd name="T59" fmla="*/ 684 h 1217"/>
                  <a:gd name="T60" fmla="*/ 189 w 1510"/>
                  <a:gd name="T61" fmla="*/ 852 h 1217"/>
                  <a:gd name="T62" fmla="*/ 377 w 1510"/>
                  <a:gd name="T63" fmla="*/ 1009 h 1217"/>
                  <a:gd name="T64" fmla="*/ 542 w 1510"/>
                  <a:gd name="T65" fmla="*/ 1057 h 1217"/>
                  <a:gd name="T66" fmla="*/ 710 w 1510"/>
                  <a:gd name="T67" fmla="*/ 1024 h 1217"/>
                  <a:gd name="T68" fmla="*/ 805 w 1510"/>
                  <a:gd name="T69" fmla="*/ 1056 h 1217"/>
                  <a:gd name="T70" fmla="*/ 889 w 1510"/>
                  <a:gd name="T71" fmla="*/ 1047 h 1217"/>
                  <a:gd name="T72" fmla="*/ 927 w 1510"/>
                  <a:gd name="T73" fmla="*/ 1145 h 1217"/>
                  <a:gd name="T74" fmla="*/ 1030 w 1510"/>
                  <a:gd name="T75" fmla="*/ 1129 h 1217"/>
                  <a:gd name="T76" fmla="*/ 1171 w 1510"/>
                  <a:gd name="T77" fmla="*/ 1213 h 1217"/>
                  <a:gd name="T78" fmla="*/ 1253 w 1510"/>
                  <a:gd name="T79" fmla="*/ 1197 h 1217"/>
                  <a:gd name="T80" fmla="*/ 1293 w 1510"/>
                  <a:gd name="T81" fmla="*/ 1217 h 1217"/>
                  <a:gd name="T82" fmla="*/ 1320 w 1510"/>
                  <a:gd name="T83" fmla="*/ 1127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10" h="1217">
                    <a:moveTo>
                      <a:pt x="1320" y="1127"/>
                    </a:moveTo>
                    <a:cubicBezTo>
                      <a:pt x="1352" y="1118"/>
                      <a:pt x="1352" y="1105"/>
                      <a:pt x="1378" y="1097"/>
                    </a:cubicBezTo>
                    <a:cubicBezTo>
                      <a:pt x="1405" y="1090"/>
                      <a:pt x="1407" y="1092"/>
                      <a:pt x="1405" y="1062"/>
                    </a:cubicBezTo>
                    <a:cubicBezTo>
                      <a:pt x="1402" y="1032"/>
                      <a:pt x="1407" y="1012"/>
                      <a:pt x="1389" y="986"/>
                    </a:cubicBezTo>
                    <a:cubicBezTo>
                      <a:pt x="1372" y="960"/>
                      <a:pt x="1372" y="953"/>
                      <a:pt x="1372" y="942"/>
                    </a:cubicBezTo>
                    <a:cubicBezTo>
                      <a:pt x="1372" y="930"/>
                      <a:pt x="1376" y="892"/>
                      <a:pt x="1344" y="936"/>
                    </a:cubicBezTo>
                    <a:cubicBezTo>
                      <a:pt x="1311" y="980"/>
                      <a:pt x="1298" y="966"/>
                      <a:pt x="1285" y="955"/>
                    </a:cubicBezTo>
                    <a:cubicBezTo>
                      <a:pt x="1271" y="943"/>
                      <a:pt x="1261" y="921"/>
                      <a:pt x="1241" y="927"/>
                    </a:cubicBezTo>
                    <a:cubicBezTo>
                      <a:pt x="1221" y="932"/>
                      <a:pt x="1202" y="925"/>
                      <a:pt x="1202" y="905"/>
                    </a:cubicBezTo>
                    <a:cubicBezTo>
                      <a:pt x="1202" y="884"/>
                      <a:pt x="1212" y="860"/>
                      <a:pt x="1175" y="854"/>
                    </a:cubicBezTo>
                    <a:cubicBezTo>
                      <a:pt x="1138" y="849"/>
                      <a:pt x="1121" y="849"/>
                      <a:pt x="1119" y="823"/>
                    </a:cubicBezTo>
                    <a:cubicBezTo>
                      <a:pt x="1116" y="797"/>
                      <a:pt x="1132" y="806"/>
                      <a:pt x="1156" y="808"/>
                    </a:cubicBezTo>
                    <a:cubicBezTo>
                      <a:pt x="1180" y="810"/>
                      <a:pt x="1210" y="806"/>
                      <a:pt x="1215" y="775"/>
                    </a:cubicBezTo>
                    <a:cubicBezTo>
                      <a:pt x="1219" y="743"/>
                      <a:pt x="1182" y="684"/>
                      <a:pt x="1217" y="682"/>
                    </a:cubicBezTo>
                    <a:cubicBezTo>
                      <a:pt x="1252" y="680"/>
                      <a:pt x="1285" y="686"/>
                      <a:pt x="1267" y="662"/>
                    </a:cubicBezTo>
                    <a:cubicBezTo>
                      <a:pt x="1250" y="638"/>
                      <a:pt x="1271" y="630"/>
                      <a:pt x="1256" y="610"/>
                    </a:cubicBezTo>
                    <a:cubicBezTo>
                      <a:pt x="1241" y="589"/>
                      <a:pt x="1232" y="571"/>
                      <a:pt x="1252" y="565"/>
                    </a:cubicBezTo>
                    <a:cubicBezTo>
                      <a:pt x="1271" y="560"/>
                      <a:pt x="1291" y="536"/>
                      <a:pt x="1315" y="558"/>
                    </a:cubicBezTo>
                    <a:cubicBezTo>
                      <a:pt x="1339" y="580"/>
                      <a:pt x="1357" y="575"/>
                      <a:pt x="1361" y="593"/>
                    </a:cubicBezTo>
                    <a:cubicBezTo>
                      <a:pt x="1365" y="612"/>
                      <a:pt x="1411" y="625"/>
                      <a:pt x="1424" y="615"/>
                    </a:cubicBezTo>
                    <a:cubicBezTo>
                      <a:pt x="1437" y="606"/>
                      <a:pt x="1422" y="591"/>
                      <a:pt x="1453" y="580"/>
                    </a:cubicBezTo>
                    <a:cubicBezTo>
                      <a:pt x="1483" y="569"/>
                      <a:pt x="1510" y="558"/>
                      <a:pt x="1490" y="538"/>
                    </a:cubicBezTo>
                    <a:cubicBezTo>
                      <a:pt x="1470" y="517"/>
                      <a:pt x="1464" y="512"/>
                      <a:pt x="1464" y="495"/>
                    </a:cubicBezTo>
                    <a:cubicBezTo>
                      <a:pt x="1464" y="478"/>
                      <a:pt x="1457" y="465"/>
                      <a:pt x="1424" y="465"/>
                    </a:cubicBezTo>
                    <a:cubicBezTo>
                      <a:pt x="1392" y="465"/>
                      <a:pt x="1378" y="458"/>
                      <a:pt x="1368" y="443"/>
                    </a:cubicBezTo>
                    <a:cubicBezTo>
                      <a:pt x="1357" y="428"/>
                      <a:pt x="1363" y="393"/>
                      <a:pt x="1330" y="397"/>
                    </a:cubicBezTo>
                    <a:cubicBezTo>
                      <a:pt x="1298" y="400"/>
                      <a:pt x="1282" y="432"/>
                      <a:pt x="1243" y="423"/>
                    </a:cubicBezTo>
                    <a:cubicBezTo>
                      <a:pt x="1204" y="413"/>
                      <a:pt x="1191" y="412"/>
                      <a:pt x="1182" y="397"/>
                    </a:cubicBezTo>
                    <a:cubicBezTo>
                      <a:pt x="1173" y="382"/>
                      <a:pt x="1173" y="369"/>
                      <a:pt x="1136" y="356"/>
                    </a:cubicBezTo>
                    <a:cubicBezTo>
                      <a:pt x="1099" y="343"/>
                      <a:pt x="1079" y="345"/>
                      <a:pt x="1053" y="330"/>
                    </a:cubicBezTo>
                    <a:cubicBezTo>
                      <a:pt x="1027" y="315"/>
                      <a:pt x="1031" y="308"/>
                      <a:pt x="1046" y="284"/>
                    </a:cubicBezTo>
                    <a:cubicBezTo>
                      <a:pt x="1062" y="260"/>
                      <a:pt x="1057" y="258"/>
                      <a:pt x="1090" y="239"/>
                    </a:cubicBezTo>
                    <a:cubicBezTo>
                      <a:pt x="1123" y="221"/>
                      <a:pt x="1132" y="187"/>
                      <a:pt x="1154" y="167"/>
                    </a:cubicBezTo>
                    <a:cubicBezTo>
                      <a:pt x="1175" y="147"/>
                      <a:pt x="1206" y="98"/>
                      <a:pt x="1230" y="84"/>
                    </a:cubicBezTo>
                    <a:cubicBezTo>
                      <a:pt x="1254" y="69"/>
                      <a:pt x="1300" y="0"/>
                      <a:pt x="1202" y="80"/>
                    </a:cubicBezTo>
                    <a:cubicBezTo>
                      <a:pt x="1167" y="91"/>
                      <a:pt x="1101" y="156"/>
                      <a:pt x="1114" y="102"/>
                    </a:cubicBezTo>
                    <a:cubicBezTo>
                      <a:pt x="1127" y="48"/>
                      <a:pt x="1145" y="48"/>
                      <a:pt x="1110" y="48"/>
                    </a:cubicBezTo>
                    <a:cubicBezTo>
                      <a:pt x="1075" y="48"/>
                      <a:pt x="1075" y="4"/>
                      <a:pt x="1036" y="50"/>
                    </a:cubicBezTo>
                    <a:cubicBezTo>
                      <a:pt x="1027" y="69"/>
                      <a:pt x="1016" y="72"/>
                      <a:pt x="994" y="63"/>
                    </a:cubicBezTo>
                    <a:cubicBezTo>
                      <a:pt x="972" y="54"/>
                      <a:pt x="977" y="50"/>
                      <a:pt x="950" y="56"/>
                    </a:cubicBezTo>
                    <a:cubicBezTo>
                      <a:pt x="924" y="61"/>
                      <a:pt x="920" y="59"/>
                      <a:pt x="887" y="54"/>
                    </a:cubicBezTo>
                    <a:cubicBezTo>
                      <a:pt x="854" y="48"/>
                      <a:pt x="835" y="37"/>
                      <a:pt x="811" y="33"/>
                    </a:cubicBezTo>
                    <a:cubicBezTo>
                      <a:pt x="794" y="31"/>
                      <a:pt x="760" y="23"/>
                      <a:pt x="727" y="29"/>
                    </a:cubicBezTo>
                    <a:cubicBezTo>
                      <a:pt x="741" y="50"/>
                      <a:pt x="717" y="68"/>
                      <a:pt x="730" y="91"/>
                    </a:cubicBezTo>
                    <a:cubicBezTo>
                      <a:pt x="745" y="119"/>
                      <a:pt x="710" y="160"/>
                      <a:pt x="723" y="169"/>
                    </a:cubicBezTo>
                    <a:cubicBezTo>
                      <a:pt x="736" y="178"/>
                      <a:pt x="732" y="206"/>
                      <a:pt x="714" y="230"/>
                    </a:cubicBezTo>
                    <a:cubicBezTo>
                      <a:pt x="697" y="254"/>
                      <a:pt x="680" y="280"/>
                      <a:pt x="645" y="282"/>
                    </a:cubicBezTo>
                    <a:cubicBezTo>
                      <a:pt x="610" y="284"/>
                      <a:pt x="612" y="299"/>
                      <a:pt x="599" y="315"/>
                    </a:cubicBezTo>
                    <a:cubicBezTo>
                      <a:pt x="586" y="332"/>
                      <a:pt x="562" y="326"/>
                      <a:pt x="551" y="313"/>
                    </a:cubicBezTo>
                    <a:cubicBezTo>
                      <a:pt x="540" y="300"/>
                      <a:pt x="520" y="323"/>
                      <a:pt x="500" y="330"/>
                    </a:cubicBezTo>
                    <a:cubicBezTo>
                      <a:pt x="481" y="337"/>
                      <a:pt x="457" y="345"/>
                      <a:pt x="422" y="343"/>
                    </a:cubicBezTo>
                    <a:cubicBezTo>
                      <a:pt x="387" y="341"/>
                      <a:pt x="400" y="365"/>
                      <a:pt x="396" y="384"/>
                    </a:cubicBezTo>
                    <a:cubicBezTo>
                      <a:pt x="391" y="402"/>
                      <a:pt x="367" y="393"/>
                      <a:pt x="341" y="393"/>
                    </a:cubicBezTo>
                    <a:cubicBezTo>
                      <a:pt x="315" y="393"/>
                      <a:pt x="308" y="423"/>
                      <a:pt x="297" y="437"/>
                    </a:cubicBezTo>
                    <a:cubicBezTo>
                      <a:pt x="286" y="452"/>
                      <a:pt x="275" y="463"/>
                      <a:pt x="234" y="460"/>
                    </a:cubicBezTo>
                    <a:cubicBezTo>
                      <a:pt x="193" y="456"/>
                      <a:pt x="171" y="486"/>
                      <a:pt x="138" y="508"/>
                    </a:cubicBezTo>
                    <a:cubicBezTo>
                      <a:pt x="105" y="530"/>
                      <a:pt x="103" y="536"/>
                      <a:pt x="70" y="539"/>
                    </a:cubicBezTo>
                    <a:cubicBezTo>
                      <a:pt x="51" y="542"/>
                      <a:pt x="22" y="541"/>
                      <a:pt x="0" y="539"/>
                    </a:cubicBezTo>
                    <a:cubicBezTo>
                      <a:pt x="6" y="561"/>
                      <a:pt x="16" y="577"/>
                      <a:pt x="31" y="593"/>
                    </a:cubicBezTo>
                    <a:cubicBezTo>
                      <a:pt x="57" y="621"/>
                      <a:pt x="72" y="639"/>
                      <a:pt x="88" y="684"/>
                    </a:cubicBezTo>
                    <a:cubicBezTo>
                      <a:pt x="103" y="728"/>
                      <a:pt x="177" y="778"/>
                      <a:pt x="195" y="806"/>
                    </a:cubicBezTo>
                    <a:cubicBezTo>
                      <a:pt x="207" y="825"/>
                      <a:pt x="201" y="839"/>
                      <a:pt x="189" y="852"/>
                    </a:cubicBezTo>
                    <a:cubicBezTo>
                      <a:pt x="228" y="879"/>
                      <a:pt x="269" y="936"/>
                      <a:pt x="284" y="955"/>
                    </a:cubicBezTo>
                    <a:cubicBezTo>
                      <a:pt x="302" y="979"/>
                      <a:pt x="354" y="1007"/>
                      <a:pt x="377" y="1009"/>
                    </a:cubicBezTo>
                    <a:cubicBezTo>
                      <a:pt x="400" y="1011"/>
                      <a:pt x="403" y="1023"/>
                      <a:pt x="452" y="1039"/>
                    </a:cubicBezTo>
                    <a:cubicBezTo>
                      <a:pt x="502" y="1055"/>
                      <a:pt x="505" y="1053"/>
                      <a:pt x="542" y="1057"/>
                    </a:cubicBezTo>
                    <a:cubicBezTo>
                      <a:pt x="579" y="1062"/>
                      <a:pt x="626" y="1055"/>
                      <a:pt x="650" y="1044"/>
                    </a:cubicBezTo>
                    <a:cubicBezTo>
                      <a:pt x="674" y="1034"/>
                      <a:pt x="685" y="1027"/>
                      <a:pt x="710" y="1024"/>
                    </a:cubicBezTo>
                    <a:cubicBezTo>
                      <a:pt x="735" y="1021"/>
                      <a:pt x="747" y="1025"/>
                      <a:pt x="760" y="1033"/>
                    </a:cubicBezTo>
                    <a:cubicBezTo>
                      <a:pt x="773" y="1042"/>
                      <a:pt x="773" y="1062"/>
                      <a:pt x="805" y="1056"/>
                    </a:cubicBezTo>
                    <a:cubicBezTo>
                      <a:pt x="837" y="1049"/>
                      <a:pt x="834" y="1018"/>
                      <a:pt x="853" y="1008"/>
                    </a:cubicBezTo>
                    <a:cubicBezTo>
                      <a:pt x="873" y="998"/>
                      <a:pt x="885" y="1031"/>
                      <a:pt x="889" y="1047"/>
                    </a:cubicBezTo>
                    <a:cubicBezTo>
                      <a:pt x="894" y="1064"/>
                      <a:pt x="888" y="1072"/>
                      <a:pt x="885" y="1094"/>
                    </a:cubicBezTo>
                    <a:cubicBezTo>
                      <a:pt x="882" y="1115"/>
                      <a:pt x="910" y="1131"/>
                      <a:pt x="927" y="1145"/>
                    </a:cubicBezTo>
                    <a:cubicBezTo>
                      <a:pt x="945" y="1160"/>
                      <a:pt x="959" y="1159"/>
                      <a:pt x="983" y="1148"/>
                    </a:cubicBezTo>
                    <a:cubicBezTo>
                      <a:pt x="1007" y="1137"/>
                      <a:pt x="1004" y="1124"/>
                      <a:pt x="1030" y="1129"/>
                    </a:cubicBezTo>
                    <a:cubicBezTo>
                      <a:pt x="1056" y="1133"/>
                      <a:pt x="1092" y="1184"/>
                      <a:pt x="1107" y="1197"/>
                    </a:cubicBezTo>
                    <a:cubicBezTo>
                      <a:pt x="1121" y="1210"/>
                      <a:pt x="1154" y="1215"/>
                      <a:pt x="1171" y="1213"/>
                    </a:cubicBezTo>
                    <a:cubicBezTo>
                      <a:pt x="1188" y="1211"/>
                      <a:pt x="1200" y="1212"/>
                      <a:pt x="1218" y="1190"/>
                    </a:cubicBezTo>
                    <a:cubicBezTo>
                      <a:pt x="1235" y="1168"/>
                      <a:pt x="1246" y="1189"/>
                      <a:pt x="1253" y="1197"/>
                    </a:cubicBezTo>
                    <a:cubicBezTo>
                      <a:pt x="1259" y="1206"/>
                      <a:pt x="1266" y="1214"/>
                      <a:pt x="1280" y="1212"/>
                    </a:cubicBezTo>
                    <a:cubicBezTo>
                      <a:pt x="1284" y="1212"/>
                      <a:pt x="1289" y="1213"/>
                      <a:pt x="1293" y="1217"/>
                    </a:cubicBezTo>
                    <a:cubicBezTo>
                      <a:pt x="1297" y="1206"/>
                      <a:pt x="1301" y="1191"/>
                      <a:pt x="1302" y="1177"/>
                    </a:cubicBezTo>
                    <a:cubicBezTo>
                      <a:pt x="1304" y="1147"/>
                      <a:pt x="1287" y="1136"/>
                      <a:pt x="1320" y="112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247" y="2313"/>
                <a:ext cx="563" cy="589"/>
              </a:xfrm>
              <a:custGeom>
                <a:avLst/>
                <a:gdLst>
                  <a:gd name="T0" fmla="*/ 240 w 1217"/>
                  <a:gd name="T1" fmla="*/ 33 h 1271"/>
                  <a:gd name="T2" fmla="*/ 308 w 1217"/>
                  <a:gd name="T3" fmla="*/ 88 h 1271"/>
                  <a:gd name="T4" fmla="*/ 374 w 1217"/>
                  <a:gd name="T5" fmla="*/ 161 h 1271"/>
                  <a:gd name="T6" fmla="*/ 308 w 1217"/>
                  <a:gd name="T7" fmla="*/ 238 h 1271"/>
                  <a:gd name="T8" fmla="*/ 199 w 1217"/>
                  <a:gd name="T9" fmla="*/ 181 h 1271"/>
                  <a:gd name="T10" fmla="*/ 140 w 1217"/>
                  <a:gd name="T11" fmla="*/ 233 h 1271"/>
                  <a:gd name="T12" fmla="*/ 101 w 1217"/>
                  <a:gd name="T13" fmla="*/ 305 h 1271"/>
                  <a:gd name="T14" fmla="*/ 40 w 1217"/>
                  <a:gd name="T15" fmla="*/ 431 h 1271"/>
                  <a:gd name="T16" fmla="*/ 59 w 1217"/>
                  <a:gd name="T17" fmla="*/ 477 h 1271"/>
                  <a:gd name="T18" fmla="*/ 125 w 1217"/>
                  <a:gd name="T19" fmla="*/ 550 h 1271"/>
                  <a:gd name="T20" fmla="*/ 228 w 1217"/>
                  <a:gd name="T21" fmla="*/ 559 h 1271"/>
                  <a:gd name="T22" fmla="*/ 273 w 1217"/>
                  <a:gd name="T23" fmla="*/ 609 h 1271"/>
                  <a:gd name="T24" fmla="*/ 262 w 1217"/>
                  <a:gd name="T25" fmla="*/ 720 h 1271"/>
                  <a:gd name="T26" fmla="*/ 186 w 1217"/>
                  <a:gd name="T27" fmla="*/ 800 h 1271"/>
                  <a:gd name="T28" fmla="*/ 207 w 1217"/>
                  <a:gd name="T29" fmla="*/ 873 h 1271"/>
                  <a:gd name="T30" fmla="*/ 280 w 1217"/>
                  <a:gd name="T31" fmla="*/ 883 h 1271"/>
                  <a:gd name="T32" fmla="*/ 321 w 1217"/>
                  <a:gd name="T33" fmla="*/ 965 h 1271"/>
                  <a:gd name="T34" fmla="*/ 389 w 1217"/>
                  <a:gd name="T35" fmla="*/ 1135 h 1271"/>
                  <a:gd name="T36" fmla="*/ 494 w 1217"/>
                  <a:gd name="T37" fmla="*/ 1189 h 1271"/>
                  <a:gd name="T38" fmla="*/ 597 w 1217"/>
                  <a:gd name="T39" fmla="*/ 1161 h 1271"/>
                  <a:gd name="T40" fmla="*/ 568 w 1217"/>
                  <a:gd name="T41" fmla="*/ 1247 h 1271"/>
                  <a:gd name="T42" fmla="*/ 688 w 1217"/>
                  <a:gd name="T43" fmla="*/ 1165 h 1271"/>
                  <a:gd name="T44" fmla="*/ 878 w 1217"/>
                  <a:gd name="T45" fmla="*/ 1209 h 1271"/>
                  <a:gd name="T46" fmla="*/ 942 w 1217"/>
                  <a:gd name="T47" fmla="*/ 1241 h 1271"/>
                  <a:gd name="T48" fmla="*/ 1009 w 1217"/>
                  <a:gd name="T49" fmla="*/ 1181 h 1271"/>
                  <a:gd name="T50" fmla="*/ 1070 w 1217"/>
                  <a:gd name="T51" fmla="*/ 1079 h 1271"/>
                  <a:gd name="T52" fmla="*/ 1065 w 1217"/>
                  <a:gd name="T53" fmla="*/ 992 h 1271"/>
                  <a:gd name="T54" fmla="*/ 1175 w 1217"/>
                  <a:gd name="T55" fmla="*/ 947 h 1271"/>
                  <a:gd name="T56" fmla="*/ 1199 w 1217"/>
                  <a:gd name="T57" fmla="*/ 803 h 1271"/>
                  <a:gd name="T58" fmla="*/ 1081 w 1217"/>
                  <a:gd name="T59" fmla="*/ 744 h 1271"/>
                  <a:gd name="T60" fmla="*/ 991 w 1217"/>
                  <a:gd name="T61" fmla="*/ 717 h 1271"/>
                  <a:gd name="T62" fmla="*/ 906 w 1217"/>
                  <a:gd name="T63" fmla="*/ 643 h 1271"/>
                  <a:gd name="T64" fmla="*/ 872 w 1217"/>
                  <a:gd name="T65" fmla="*/ 562 h 1271"/>
                  <a:gd name="T66" fmla="*/ 888 w 1217"/>
                  <a:gd name="T67" fmla="*/ 455 h 1271"/>
                  <a:gd name="T68" fmla="*/ 1011 w 1217"/>
                  <a:gd name="T69" fmla="*/ 444 h 1271"/>
                  <a:gd name="T70" fmla="*/ 955 w 1217"/>
                  <a:gd name="T71" fmla="*/ 338 h 1271"/>
                  <a:gd name="T72" fmla="*/ 898 w 1217"/>
                  <a:gd name="T73" fmla="*/ 402 h 1271"/>
                  <a:gd name="T74" fmla="*/ 767 w 1217"/>
                  <a:gd name="T75" fmla="*/ 315 h 1271"/>
                  <a:gd name="T76" fmla="*/ 726 w 1217"/>
                  <a:gd name="T77" fmla="*/ 243 h 1271"/>
                  <a:gd name="T78" fmla="*/ 682 w 1217"/>
                  <a:gd name="T79" fmla="*/ 180 h 1271"/>
                  <a:gd name="T80" fmla="*/ 605 w 1217"/>
                  <a:gd name="T81" fmla="*/ 138 h 1271"/>
                  <a:gd name="T82" fmla="*/ 498 w 1217"/>
                  <a:gd name="T83" fmla="*/ 98 h 1271"/>
                  <a:gd name="T84" fmla="*/ 420 w 1217"/>
                  <a:gd name="T85" fmla="*/ 72 h 1271"/>
                  <a:gd name="T86" fmla="*/ 289 w 1217"/>
                  <a:gd name="T87" fmla="*/ 5 h 1271"/>
                  <a:gd name="T88" fmla="*/ 256 w 1217"/>
                  <a:gd name="T89" fmla="*/ 26 h 1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17" h="1271">
                    <a:moveTo>
                      <a:pt x="256" y="26"/>
                    </a:moveTo>
                    <a:cubicBezTo>
                      <a:pt x="252" y="28"/>
                      <a:pt x="246" y="31"/>
                      <a:pt x="240" y="33"/>
                    </a:cubicBezTo>
                    <a:cubicBezTo>
                      <a:pt x="245" y="44"/>
                      <a:pt x="246" y="58"/>
                      <a:pt x="252" y="66"/>
                    </a:cubicBezTo>
                    <a:cubicBezTo>
                      <a:pt x="262" y="81"/>
                      <a:pt x="276" y="88"/>
                      <a:pt x="308" y="88"/>
                    </a:cubicBezTo>
                    <a:cubicBezTo>
                      <a:pt x="341" y="88"/>
                      <a:pt x="348" y="101"/>
                      <a:pt x="348" y="118"/>
                    </a:cubicBezTo>
                    <a:cubicBezTo>
                      <a:pt x="348" y="135"/>
                      <a:pt x="354" y="140"/>
                      <a:pt x="374" y="161"/>
                    </a:cubicBezTo>
                    <a:cubicBezTo>
                      <a:pt x="394" y="181"/>
                      <a:pt x="367" y="192"/>
                      <a:pt x="337" y="203"/>
                    </a:cubicBezTo>
                    <a:cubicBezTo>
                      <a:pt x="306" y="214"/>
                      <a:pt x="321" y="229"/>
                      <a:pt x="308" y="238"/>
                    </a:cubicBezTo>
                    <a:cubicBezTo>
                      <a:pt x="295" y="248"/>
                      <a:pt x="249" y="235"/>
                      <a:pt x="245" y="216"/>
                    </a:cubicBezTo>
                    <a:cubicBezTo>
                      <a:pt x="241" y="198"/>
                      <a:pt x="223" y="203"/>
                      <a:pt x="199" y="181"/>
                    </a:cubicBezTo>
                    <a:cubicBezTo>
                      <a:pt x="175" y="159"/>
                      <a:pt x="155" y="183"/>
                      <a:pt x="136" y="188"/>
                    </a:cubicBezTo>
                    <a:cubicBezTo>
                      <a:pt x="116" y="194"/>
                      <a:pt x="125" y="212"/>
                      <a:pt x="140" y="233"/>
                    </a:cubicBezTo>
                    <a:cubicBezTo>
                      <a:pt x="155" y="253"/>
                      <a:pt x="134" y="261"/>
                      <a:pt x="151" y="285"/>
                    </a:cubicBezTo>
                    <a:cubicBezTo>
                      <a:pt x="169" y="309"/>
                      <a:pt x="136" y="303"/>
                      <a:pt x="101" y="305"/>
                    </a:cubicBezTo>
                    <a:cubicBezTo>
                      <a:pt x="66" y="307"/>
                      <a:pt x="103" y="366"/>
                      <a:pt x="99" y="398"/>
                    </a:cubicBezTo>
                    <a:cubicBezTo>
                      <a:pt x="94" y="429"/>
                      <a:pt x="64" y="433"/>
                      <a:pt x="40" y="431"/>
                    </a:cubicBezTo>
                    <a:cubicBezTo>
                      <a:pt x="16" y="429"/>
                      <a:pt x="0" y="420"/>
                      <a:pt x="3" y="446"/>
                    </a:cubicBezTo>
                    <a:cubicBezTo>
                      <a:pt x="5" y="472"/>
                      <a:pt x="22" y="472"/>
                      <a:pt x="59" y="477"/>
                    </a:cubicBezTo>
                    <a:cubicBezTo>
                      <a:pt x="96" y="483"/>
                      <a:pt x="86" y="507"/>
                      <a:pt x="86" y="528"/>
                    </a:cubicBezTo>
                    <a:cubicBezTo>
                      <a:pt x="86" y="548"/>
                      <a:pt x="105" y="555"/>
                      <a:pt x="125" y="550"/>
                    </a:cubicBezTo>
                    <a:cubicBezTo>
                      <a:pt x="145" y="544"/>
                      <a:pt x="155" y="566"/>
                      <a:pt x="169" y="578"/>
                    </a:cubicBezTo>
                    <a:cubicBezTo>
                      <a:pt x="182" y="589"/>
                      <a:pt x="195" y="603"/>
                      <a:pt x="228" y="559"/>
                    </a:cubicBezTo>
                    <a:cubicBezTo>
                      <a:pt x="260" y="515"/>
                      <a:pt x="256" y="553"/>
                      <a:pt x="256" y="565"/>
                    </a:cubicBezTo>
                    <a:cubicBezTo>
                      <a:pt x="256" y="576"/>
                      <a:pt x="256" y="583"/>
                      <a:pt x="273" y="609"/>
                    </a:cubicBezTo>
                    <a:cubicBezTo>
                      <a:pt x="291" y="635"/>
                      <a:pt x="286" y="655"/>
                      <a:pt x="289" y="685"/>
                    </a:cubicBezTo>
                    <a:cubicBezTo>
                      <a:pt x="291" y="715"/>
                      <a:pt x="289" y="713"/>
                      <a:pt x="262" y="720"/>
                    </a:cubicBezTo>
                    <a:cubicBezTo>
                      <a:pt x="236" y="728"/>
                      <a:pt x="236" y="741"/>
                      <a:pt x="204" y="750"/>
                    </a:cubicBezTo>
                    <a:cubicBezTo>
                      <a:pt x="171" y="759"/>
                      <a:pt x="188" y="770"/>
                      <a:pt x="186" y="800"/>
                    </a:cubicBezTo>
                    <a:cubicBezTo>
                      <a:pt x="185" y="814"/>
                      <a:pt x="181" y="829"/>
                      <a:pt x="177" y="840"/>
                    </a:cubicBezTo>
                    <a:cubicBezTo>
                      <a:pt x="187" y="847"/>
                      <a:pt x="196" y="861"/>
                      <a:pt x="207" y="873"/>
                    </a:cubicBezTo>
                    <a:cubicBezTo>
                      <a:pt x="222" y="890"/>
                      <a:pt x="230" y="883"/>
                      <a:pt x="246" y="877"/>
                    </a:cubicBezTo>
                    <a:cubicBezTo>
                      <a:pt x="262" y="870"/>
                      <a:pt x="254" y="871"/>
                      <a:pt x="280" y="883"/>
                    </a:cubicBezTo>
                    <a:cubicBezTo>
                      <a:pt x="306" y="895"/>
                      <a:pt x="293" y="883"/>
                      <a:pt x="328" y="906"/>
                    </a:cubicBezTo>
                    <a:cubicBezTo>
                      <a:pt x="363" y="928"/>
                      <a:pt x="345" y="943"/>
                      <a:pt x="321" y="965"/>
                    </a:cubicBezTo>
                    <a:cubicBezTo>
                      <a:pt x="297" y="987"/>
                      <a:pt x="343" y="1006"/>
                      <a:pt x="339" y="1050"/>
                    </a:cubicBezTo>
                    <a:cubicBezTo>
                      <a:pt x="335" y="1095"/>
                      <a:pt x="367" y="1106"/>
                      <a:pt x="389" y="1135"/>
                    </a:cubicBezTo>
                    <a:cubicBezTo>
                      <a:pt x="411" y="1165"/>
                      <a:pt x="404" y="1184"/>
                      <a:pt x="424" y="1206"/>
                    </a:cubicBezTo>
                    <a:cubicBezTo>
                      <a:pt x="444" y="1228"/>
                      <a:pt x="470" y="1200"/>
                      <a:pt x="494" y="1189"/>
                    </a:cubicBezTo>
                    <a:cubicBezTo>
                      <a:pt x="518" y="1178"/>
                      <a:pt x="529" y="1150"/>
                      <a:pt x="546" y="1134"/>
                    </a:cubicBezTo>
                    <a:cubicBezTo>
                      <a:pt x="564" y="1117"/>
                      <a:pt x="586" y="1143"/>
                      <a:pt x="597" y="1161"/>
                    </a:cubicBezTo>
                    <a:cubicBezTo>
                      <a:pt x="608" y="1180"/>
                      <a:pt x="588" y="1195"/>
                      <a:pt x="573" y="1206"/>
                    </a:cubicBezTo>
                    <a:cubicBezTo>
                      <a:pt x="557" y="1217"/>
                      <a:pt x="542" y="1222"/>
                      <a:pt x="568" y="1247"/>
                    </a:cubicBezTo>
                    <a:cubicBezTo>
                      <a:pt x="594" y="1271"/>
                      <a:pt x="612" y="1241"/>
                      <a:pt x="634" y="1219"/>
                    </a:cubicBezTo>
                    <a:cubicBezTo>
                      <a:pt x="656" y="1197"/>
                      <a:pt x="649" y="1193"/>
                      <a:pt x="688" y="1165"/>
                    </a:cubicBezTo>
                    <a:cubicBezTo>
                      <a:pt x="728" y="1137"/>
                      <a:pt x="739" y="1193"/>
                      <a:pt x="769" y="1211"/>
                    </a:cubicBezTo>
                    <a:cubicBezTo>
                      <a:pt x="800" y="1230"/>
                      <a:pt x="848" y="1217"/>
                      <a:pt x="878" y="1209"/>
                    </a:cubicBezTo>
                    <a:cubicBezTo>
                      <a:pt x="909" y="1202"/>
                      <a:pt x="905" y="1219"/>
                      <a:pt x="935" y="1235"/>
                    </a:cubicBezTo>
                    <a:cubicBezTo>
                      <a:pt x="939" y="1237"/>
                      <a:pt x="941" y="1239"/>
                      <a:pt x="942" y="1241"/>
                    </a:cubicBezTo>
                    <a:cubicBezTo>
                      <a:pt x="956" y="1238"/>
                      <a:pt x="969" y="1232"/>
                      <a:pt x="973" y="1222"/>
                    </a:cubicBezTo>
                    <a:cubicBezTo>
                      <a:pt x="983" y="1200"/>
                      <a:pt x="995" y="1192"/>
                      <a:pt x="1009" y="1181"/>
                    </a:cubicBezTo>
                    <a:cubicBezTo>
                      <a:pt x="1024" y="1170"/>
                      <a:pt x="1049" y="1159"/>
                      <a:pt x="1052" y="1136"/>
                    </a:cubicBezTo>
                    <a:cubicBezTo>
                      <a:pt x="1055" y="1114"/>
                      <a:pt x="1057" y="1093"/>
                      <a:pt x="1070" y="1079"/>
                    </a:cubicBezTo>
                    <a:cubicBezTo>
                      <a:pt x="1083" y="1065"/>
                      <a:pt x="1096" y="1056"/>
                      <a:pt x="1083" y="1040"/>
                    </a:cubicBezTo>
                    <a:cubicBezTo>
                      <a:pt x="1070" y="1025"/>
                      <a:pt x="1029" y="1000"/>
                      <a:pt x="1065" y="992"/>
                    </a:cubicBezTo>
                    <a:cubicBezTo>
                      <a:pt x="1101" y="983"/>
                      <a:pt x="1113" y="982"/>
                      <a:pt x="1132" y="975"/>
                    </a:cubicBezTo>
                    <a:cubicBezTo>
                      <a:pt x="1152" y="968"/>
                      <a:pt x="1190" y="967"/>
                      <a:pt x="1175" y="947"/>
                    </a:cubicBezTo>
                    <a:cubicBezTo>
                      <a:pt x="1160" y="928"/>
                      <a:pt x="1132" y="915"/>
                      <a:pt x="1157" y="894"/>
                    </a:cubicBezTo>
                    <a:cubicBezTo>
                      <a:pt x="1181" y="874"/>
                      <a:pt x="1217" y="833"/>
                      <a:pt x="1199" y="803"/>
                    </a:cubicBezTo>
                    <a:cubicBezTo>
                      <a:pt x="1181" y="772"/>
                      <a:pt x="1190" y="760"/>
                      <a:pt x="1162" y="758"/>
                    </a:cubicBezTo>
                    <a:cubicBezTo>
                      <a:pt x="1134" y="757"/>
                      <a:pt x="1118" y="715"/>
                      <a:pt x="1081" y="744"/>
                    </a:cubicBezTo>
                    <a:cubicBezTo>
                      <a:pt x="1045" y="774"/>
                      <a:pt x="1011" y="776"/>
                      <a:pt x="998" y="764"/>
                    </a:cubicBezTo>
                    <a:cubicBezTo>
                      <a:pt x="985" y="751"/>
                      <a:pt x="986" y="742"/>
                      <a:pt x="991" y="717"/>
                    </a:cubicBezTo>
                    <a:cubicBezTo>
                      <a:pt x="996" y="692"/>
                      <a:pt x="1011" y="683"/>
                      <a:pt x="978" y="671"/>
                    </a:cubicBezTo>
                    <a:cubicBezTo>
                      <a:pt x="946" y="658"/>
                      <a:pt x="926" y="661"/>
                      <a:pt x="906" y="643"/>
                    </a:cubicBezTo>
                    <a:cubicBezTo>
                      <a:pt x="887" y="625"/>
                      <a:pt x="872" y="628"/>
                      <a:pt x="869" y="608"/>
                    </a:cubicBezTo>
                    <a:cubicBezTo>
                      <a:pt x="865" y="589"/>
                      <a:pt x="842" y="579"/>
                      <a:pt x="872" y="562"/>
                    </a:cubicBezTo>
                    <a:cubicBezTo>
                      <a:pt x="901" y="546"/>
                      <a:pt x="919" y="536"/>
                      <a:pt x="919" y="508"/>
                    </a:cubicBezTo>
                    <a:cubicBezTo>
                      <a:pt x="919" y="480"/>
                      <a:pt x="891" y="466"/>
                      <a:pt x="888" y="455"/>
                    </a:cubicBezTo>
                    <a:cubicBezTo>
                      <a:pt x="885" y="444"/>
                      <a:pt x="916" y="411"/>
                      <a:pt x="942" y="429"/>
                    </a:cubicBezTo>
                    <a:cubicBezTo>
                      <a:pt x="968" y="447"/>
                      <a:pt x="991" y="455"/>
                      <a:pt x="1011" y="444"/>
                    </a:cubicBezTo>
                    <a:cubicBezTo>
                      <a:pt x="1031" y="433"/>
                      <a:pt x="1027" y="415"/>
                      <a:pt x="1013" y="389"/>
                    </a:cubicBezTo>
                    <a:cubicBezTo>
                      <a:pt x="998" y="362"/>
                      <a:pt x="980" y="338"/>
                      <a:pt x="955" y="338"/>
                    </a:cubicBezTo>
                    <a:cubicBezTo>
                      <a:pt x="931" y="338"/>
                      <a:pt x="911" y="344"/>
                      <a:pt x="913" y="366"/>
                    </a:cubicBezTo>
                    <a:cubicBezTo>
                      <a:pt x="914" y="389"/>
                      <a:pt x="918" y="400"/>
                      <a:pt x="898" y="402"/>
                    </a:cubicBezTo>
                    <a:cubicBezTo>
                      <a:pt x="878" y="405"/>
                      <a:pt x="833" y="425"/>
                      <a:pt x="810" y="402"/>
                    </a:cubicBezTo>
                    <a:cubicBezTo>
                      <a:pt x="787" y="380"/>
                      <a:pt x="790" y="315"/>
                      <a:pt x="767" y="315"/>
                    </a:cubicBezTo>
                    <a:cubicBezTo>
                      <a:pt x="744" y="315"/>
                      <a:pt x="701" y="315"/>
                      <a:pt x="705" y="297"/>
                    </a:cubicBezTo>
                    <a:cubicBezTo>
                      <a:pt x="708" y="279"/>
                      <a:pt x="700" y="259"/>
                      <a:pt x="726" y="243"/>
                    </a:cubicBezTo>
                    <a:cubicBezTo>
                      <a:pt x="752" y="226"/>
                      <a:pt x="749" y="208"/>
                      <a:pt x="731" y="191"/>
                    </a:cubicBezTo>
                    <a:cubicBezTo>
                      <a:pt x="713" y="174"/>
                      <a:pt x="695" y="162"/>
                      <a:pt x="682" y="180"/>
                    </a:cubicBezTo>
                    <a:cubicBezTo>
                      <a:pt x="669" y="198"/>
                      <a:pt x="657" y="208"/>
                      <a:pt x="644" y="187"/>
                    </a:cubicBezTo>
                    <a:cubicBezTo>
                      <a:pt x="631" y="166"/>
                      <a:pt x="624" y="154"/>
                      <a:pt x="605" y="138"/>
                    </a:cubicBezTo>
                    <a:cubicBezTo>
                      <a:pt x="585" y="123"/>
                      <a:pt x="585" y="116"/>
                      <a:pt x="541" y="117"/>
                    </a:cubicBezTo>
                    <a:cubicBezTo>
                      <a:pt x="497" y="119"/>
                      <a:pt x="503" y="111"/>
                      <a:pt x="498" y="98"/>
                    </a:cubicBezTo>
                    <a:cubicBezTo>
                      <a:pt x="493" y="86"/>
                      <a:pt x="492" y="80"/>
                      <a:pt x="474" y="81"/>
                    </a:cubicBezTo>
                    <a:cubicBezTo>
                      <a:pt x="456" y="83"/>
                      <a:pt x="436" y="90"/>
                      <a:pt x="420" y="72"/>
                    </a:cubicBezTo>
                    <a:cubicBezTo>
                      <a:pt x="403" y="54"/>
                      <a:pt x="371" y="47"/>
                      <a:pt x="346" y="34"/>
                    </a:cubicBezTo>
                    <a:cubicBezTo>
                      <a:pt x="321" y="22"/>
                      <a:pt x="292" y="19"/>
                      <a:pt x="289" y="5"/>
                    </a:cubicBezTo>
                    <a:cubicBezTo>
                      <a:pt x="288" y="4"/>
                      <a:pt x="288" y="2"/>
                      <a:pt x="288" y="0"/>
                    </a:cubicBezTo>
                    <a:cubicBezTo>
                      <a:pt x="273" y="7"/>
                      <a:pt x="264" y="22"/>
                      <a:pt x="256" y="26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378" y="2218"/>
                <a:ext cx="671" cy="469"/>
              </a:xfrm>
              <a:custGeom>
                <a:avLst/>
                <a:gdLst>
                  <a:gd name="T0" fmla="*/ 963 w 1448"/>
                  <a:gd name="T1" fmla="*/ 946 h 1013"/>
                  <a:gd name="T2" fmla="*/ 1032 w 1448"/>
                  <a:gd name="T3" fmla="*/ 991 h 1013"/>
                  <a:gd name="T4" fmla="*/ 1119 w 1448"/>
                  <a:gd name="T5" fmla="*/ 992 h 1013"/>
                  <a:gd name="T6" fmla="*/ 1191 w 1448"/>
                  <a:gd name="T7" fmla="*/ 977 h 1013"/>
                  <a:gd name="T8" fmla="*/ 1232 w 1448"/>
                  <a:gd name="T9" fmla="*/ 927 h 1013"/>
                  <a:gd name="T10" fmla="*/ 1251 w 1448"/>
                  <a:gd name="T11" fmla="*/ 843 h 1013"/>
                  <a:gd name="T12" fmla="*/ 1246 w 1448"/>
                  <a:gd name="T13" fmla="*/ 782 h 1013"/>
                  <a:gd name="T14" fmla="*/ 1274 w 1448"/>
                  <a:gd name="T15" fmla="*/ 742 h 1013"/>
                  <a:gd name="T16" fmla="*/ 1440 w 1448"/>
                  <a:gd name="T17" fmla="*/ 785 h 1013"/>
                  <a:gd name="T18" fmla="*/ 1370 w 1448"/>
                  <a:gd name="T19" fmla="*/ 656 h 1013"/>
                  <a:gd name="T20" fmla="*/ 1221 w 1448"/>
                  <a:gd name="T21" fmla="*/ 567 h 1013"/>
                  <a:gd name="T22" fmla="*/ 1156 w 1448"/>
                  <a:gd name="T23" fmla="*/ 474 h 1013"/>
                  <a:gd name="T24" fmla="*/ 968 w 1448"/>
                  <a:gd name="T25" fmla="*/ 266 h 1013"/>
                  <a:gd name="T26" fmla="*/ 867 w 1448"/>
                  <a:gd name="T27" fmla="*/ 148 h 1013"/>
                  <a:gd name="T28" fmla="*/ 649 w 1448"/>
                  <a:gd name="T29" fmla="*/ 52 h 1013"/>
                  <a:gd name="T30" fmla="*/ 571 w 1448"/>
                  <a:gd name="T31" fmla="*/ 29 h 1013"/>
                  <a:gd name="T32" fmla="*/ 478 w 1448"/>
                  <a:gd name="T33" fmla="*/ 133 h 1013"/>
                  <a:gd name="T34" fmla="*/ 409 w 1448"/>
                  <a:gd name="T35" fmla="*/ 191 h 1013"/>
                  <a:gd name="T36" fmla="*/ 331 w 1448"/>
                  <a:gd name="T37" fmla="*/ 176 h 1013"/>
                  <a:gd name="T38" fmla="*/ 250 w 1448"/>
                  <a:gd name="T39" fmla="*/ 211 h 1013"/>
                  <a:gd name="T40" fmla="*/ 116 w 1448"/>
                  <a:gd name="T41" fmla="*/ 134 h 1013"/>
                  <a:gd name="T42" fmla="*/ 5 w 1448"/>
                  <a:gd name="T43" fmla="*/ 151 h 1013"/>
                  <a:gd name="T44" fmla="*/ 62 w 1448"/>
                  <a:gd name="T45" fmla="*/ 240 h 1013"/>
                  <a:gd name="T46" fmla="*/ 190 w 1448"/>
                  <a:gd name="T47" fmla="*/ 287 h 1013"/>
                  <a:gd name="T48" fmla="*/ 257 w 1448"/>
                  <a:gd name="T49" fmla="*/ 323 h 1013"/>
                  <a:gd name="T50" fmla="*/ 360 w 1448"/>
                  <a:gd name="T51" fmla="*/ 393 h 1013"/>
                  <a:gd name="T52" fmla="*/ 447 w 1448"/>
                  <a:gd name="T53" fmla="*/ 397 h 1013"/>
                  <a:gd name="T54" fmla="*/ 421 w 1448"/>
                  <a:gd name="T55" fmla="*/ 503 h 1013"/>
                  <a:gd name="T56" fmla="*/ 526 w 1448"/>
                  <a:gd name="T57" fmla="*/ 608 h 1013"/>
                  <a:gd name="T58" fmla="*/ 629 w 1448"/>
                  <a:gd name="T59" fmla="*/ 572 h 1013"/>
                  <a:gd name="T60" fmla="*/ 729 w 1448"/>
                  <a:gd name="T61" fmla="*/ 595 h 1013"/>
                  <a:gd name="T62" fmla="*/ 658 w 1448"/>
                  <a:gd name="T63" fmla="*/ 635 h 1013"/>
                  <a:gd name="T64" fmla="*/ 635 w 1448"/>
                  <a:gd name="T65" fmla="*/ 714 h 1013"/>
                  <a:gd name="T66" fmla="*/ 585 w 1448"/>
                  <a:gd name="T67" fmla="*/ 814 h 1013"/>
                  <a:gd name="T68" fmla="*/ 694 w 1448"/>
                  <a:gd name="T69" fmla="*/ 877 h 1013"/>
                  <a:gd name="T70" fmla="*/ 714 w 1448"/>
                  <a:gd name="T71" fmla="*/ 970 h 1013"/>
                  <a:gd name="T72" fmla="*/ 878 w 1448"/>
                  <a:gd name="T73" fmla="*/ 964 h 1013"/>
                  <a:gd name="T74" fmla="*/ 919 w 1448"/>
                  <a:gd name="T75" fmla="*/ 963 h 1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48" h="1013">
                    <a:moveTo>
                      <a:pt x="919" y="963"/>
                    </a:moveTo>
                    <a:cubicBezTo>
                      <a:pt x="922" y="950"/>
                      <a:pt x="951" y="956"/>
                      <a:pt x="963" y="946"/>
                    </a:cubicBezTo>
                    <a:cubicBezTo>
                      <a:pt x="974" y="936"/>
                      <a:pt x="992" y="955"/>
                      <a:pt x="997" y="967"/>
                    </a:cubicBezTo>
                    <a:cubicBezTo>
                      <a:pt x="1002" y="980"/>
                      <a:pt x="1012" y="984"/>
                      <a:pt x="1032" y="991"/>
                    </a:cubicBezTo>
                    <a:cubicBezTo>
                      <a:pt x="1051" y="998"/>
                      <a:pt x="1051" y="1005"/>
                      <a:pt x="1073" y="996"/>
                    </a:cubicBezTo>
                    <a:cubicBezTo>
                      <a:pt x="1094" y="988"/>
                      <a:pt x="1102" y="971"/>
                      <a:pt x="1119" y="992"/>
                    </a:cubicBezTo>
                    <a:cubicBezTo>
                      <a:pt x="1135" y="1013"/>
                      <a:pt x="1140" y="1006"/>
                      <a:pt x="1160" y="1000"/>
                    </a:cubicBezTo>
                    <a:cubicBezTo>
                      <a:pt x="1179" y="995"/>
                      <a:pt x="1191" y="993"/>
                      <a:pt x="1191" y="977"/>
                    </a:cubicBezTo>
                    <a:cubicBezTo>
                      <a:pt x="1191" y="960"/>
                      <a:pt x="1196" y="960"/>
                      <a:pt x="1209" y="953"/>
                    </a:cubicBezTo>
                    <a:cubicBezTo>
                      <a:pt x="1222" y="946"/>
                      <a:pt x="1227" y="949"/>
                      <a:pt x="1232" y="927"/>
                    </a:cubicBezTo>
                    <a:cubicBezTo>
                      <a:pt x="1237" y="904"/>
                      <a:pt x="1255" y="910"/>
                      <a:pt x="1258" y="888"/>
                    </a:cubicBezTo>
                    <a:cubicBezTo>
                      <a:pt x="1261" y="866"/>
                      <a:pt x="1228" y="850"/>
                      <a:pt x="1251" y="843"/>
                    </a:cubicBezTo>
                    <a:cubicBezTo>
                      <a:pt x="1274" y="836"/>
                      <a:pt x="1294" y="838"/>
                      <a:pt x="1284" y="820"/>
                    </a:cubicBezTo>
                    <a:cubicBezTo>
                      <a:pt x="1274" y="802"/>
                      <a:pt x="1264" y="796"/>
                      <a:pt x="1246" y="782"/>
                    </a:cubicBezTo>
                    <a:cubicBezTo>
                      <a:pt x="1228" y="768"/>
                      <a:pt x="1223" y="749"/>
                      <a:pt x="1240" y="745"/>
                    </a:cubicBezTo>
                    <a:cubicBezTo>
                      <a:pt x="1252" y="741"/>
                      <a:pt x="1252" y="733"/>
                      <a:pt x="1274" y="742"/>
                    </a:cubicBezTo>
                    <a:cubicBezTo>
                      <a:pt x="1276" y="736"/>
                      <a:pt x="1285" y="734"/>
                      <a:pt x="1304" y="741"/>
                    </a:cubicBezTo>
                    <a:cubicBezTo>
                      <a:pt x="1365" y="763"/>
                      <a:pt x="1431" y="811"/>
                      <a:pt x="1440" y="785"/>
                    </a:cubicBezTo>
                    <a:cubicBezTo>
                      <a:pt x="1448" y="759"/>
                      <a:pt x="1413" y="730"/>
                      <a:pt x="1413" y="700"/>
                    </a:cubicBezTo>
                    <a:cubicBezTo>
                      <a:pt x="1413" y="670"/>
                      <a:pt x="1400" y="656"/>
                      <a:pt x="1370" y="656"/>
                    </a:cubicBezTo>
                    <a:cubicBezTo>
                      <a:pt x="1339" y="656"/>
                      <a:pt x="1304" y="659"/>
                      <a:pt x="1291" y="630"/>
                    </a:cubicBezTo>
                    <a:cubicBezTo>
                      <a:pt x="1278" y="600"/>
                      <a:pt x="1269" y="567"/>
                      <a:pt x="1221" y="567"/>
                    </a:cubicBezTo>
                    <a:cubicBezTo>
                      <a:pt x="1173" y="567"/>
                      <a:pt x="1147" y="552"/>
                      <a:pt x="1147" y="530"/>
                    </a:cubicBezTo>
                    <a:cubicBezTo>
                      <a:pt x="1147" y="507"/>
                      <a:pt x="1195" y="504"/>
                      <a:pt x="1156" y="474"/>
                    </a:cubicBezTo>
                    <a:cubicBezTo>
                      <a:pt x="1116" y="444"/>
                      <a:pt x="1042" y="374"/>
                      <a:pt x="1025" y="341"/>
                    </a:cubicBezTo>
                    <a:cubicBezTo>
                      <a:pt x="1007" y="307"/>
                      <a:pt x="1012" y="292"/>
                      <a:pt x="968" y="266"/>
                    </a:cubicBezTo>
                    <a:cubicBezTo>
                      <a:pt x="924" y="241"/>
                      <a:pt x="924" y="244"/>
                      <a:pt x="929" y="215"/>
                    </a:cubicBezTo>
                    <a:cubicBezTo>
                      <a:pt x="933" y="185"/>
                      <a:pt x="907" y="159"/>
                      <a:pt x="867" y="148"/>
                    </a:cubicBezTo>
                    <a:cubicBezTo>
                      <a:pt x="828" y="137"/>
                      <a:pt x="780" y="140"/>
                      <a:pt x="749" y="118"/>
                    </a:cubicBezTo>
                    <a:cubicBezTo>
                      <a:pt x="719" y="96"/>
                      <a:pt x="653" y="89"/>
                      <a:pt x="649" y="52"/>
                    </a:cubicBezTo>
                    <a:cubicBezTo>
                      <a:pt x="646" y="29"/>
                      <a:pt x="649" y="23"/>
                      <a:pt x="658" y="10"/>
                    </a:cubicBezTo>
                    <a:cubicBezTo>
                      <a:pt x="596" y="0"/>
                      <a:pt x="600" y="13"/>
                      <a:pt x="571" y="29"/>
                    </a:cubicBezTo>
                    <a:cubicBezTo>
                      <a:pt x="539" y="47"/>
                      <a:pt x="549" y="65"/>
                      <a:pt x="544" y="97"/>
                    </a:cubicBezTo>
                    <a:cubicBezTo>
                      <a:pt x="539" y="129"/>
                      <a:pt x="509" y="130"/>
                      <a:pt x="478" y="133"/>
                    </a:cubicBezTo>
                    <a:cubicBezTo>
                      <a:pt x="447" y="136"/>
                      <a:pt x="458" y="164"/>
                      <a:pt x="449" y="183"/>
                    </a:cubicBezTo>
                    <a:cubicBezTo>
                      <a:pt x="439" y="203"/>
                      <a:pt x="414" y="194"/>
                      <a:pt x="409" y="191"/>
                    </a:cubicBezTo>
                    <a:cubicBezTo>
                      <a:pt x="404" y="189"/>
                      <a:pt x="401" y="169"/>
                      <a:pt x="381" y="154"/>
                    </a:cubicBezTo>
                    <a:cubicBezTo>
                      <a:pt x="331" y="140"/>
                      <a:pt x="329" y="159"/>
                      <a:pt x="331" y="176"/>
                    </a:cubicBezTo>
                    <a:cubicBezTo>
                      <a:pt x="332" y="193"/>
                      <a:pt x="319" y="189"/>
                      <a:pt x="298" y="204"/>
                    </a:cubicBezTo>
                    <a:cubicBezTo>
                      <a:pt x="277" y="219"/>
                      <a:pt x="275" y="239"/>
                      <a:pt x="250" y="211"/>
                    </a:cubicBezTo>
                    <a:cubicBezTo>
                      <a:pt x="226" y="183"/>
                      <a:pt x="196" y="215"/>
                      <a:pt x="182" y="204"/>
                    </a:cubicBezTo>
                    <a:cubicBezTo>
                      <a:pt x="167" y="193"/>
                      <a:pt x="141" y="158"/>
                      <a:pt x="116" y="134"/>
                    </a:cubicBezTo>
                    <a:cubicBezTo>
                      <a:pt x="91" y="111"/>
                      <a:pt x="73" y="118"/>
                      <a:pt x="42" y="132"/>
                    </a:cubicBezTo>
                    <a:cubicBezTo>
                      <a:pt x="11" y="146"/>
                      <a:pt x="10" y="137"/>
                      <a:pt x="5" y="151"/>
                    </a:cubicBezTo>
                    <a:cubicBezTo>
                      <a:pt x="0" y="165"/>
                      <a:pt x="1" y="197"/>
                      <a:pt x="5" y="211"/>
                    </a:cubicBezTo>
                    <a:cubicBezTo>
                      <a:pt x="8" y="225"/>
                      <a:pt x="37" y="228"/>
                      <a:pt x="62" y="240"/>
                    </a:cubicBezTo>
                    <a:cubicBezTo>
                      <a:pt x="87" y="253"/>
                      <a:pt x="119" y="260"/>
                      <a:pt x="136" y="278"/>
                    </a:cubicBezTo>
                    <a:cubicBezTo>
                      <a:pt x="152" y="296"/>
                      <a:pt x="172" y="289"/>
                      <a:pt x="190" y="287"/>
                    </a:cubicBezTo>
                    <a:cubicBezTo>
                      <a:pt x="208" y="286"/>
                      <a:pt x="209" y="292"/>
                      <a:pt x="214" y="304"/>
                    </a:cubicBezTo>
                    <a:cubicBezTo>
                      <a:pt x="219" y="317"/>
                      <a:pt x="213" y="325"/>
                      <a:pt x="257" y="323"/>
                    </a:cubicBezTo>
                    <a:cubicBezTo>
                      <a:pt x="301" y="322"/>
                      <a:pt x="301" y="329"/>
                      <a:pt x="321" y="344"/>
                    </a:cubicBezTo>
                    <a:cubicBezTo>
                      <a:pt x="340" y="360"/>
                      <a:pt x="347" y="372"/>
                      <a:pt x="360" y="393"/>
                    </a:cubicBezTo>
                    <a:cubicBezTo>
                      <a:pt x="373" y="414"/>
                      <a:pt x="385" y="404"/>
                      <a:pt x="398" y="386"/>
                    </a:cubicBezTo>
                    <a:cubicBezTo>
                      <a:pt x="411" y="368"/>
                      <a:pt x="429" y="380"/>
                      <a:pt x="447" y="397"/>
                    </a:cubicBezTo>
                    <a:cubicBezTo>
                      <a:pt x="465" y="414"/>
                      <a:pt x="468" y="432"/>
                      <a:pt x="442" y="449"/>
                    </a:cubicBezTo>
                    <a:cubicBezTo>
                      <a:pt x="416" y="465"/>
                      <a:pt x="424" y="485"/>
                      <a:pt x="421" y="503"/>
                    </a:cubicBezTo>
                    <a:cubicBezTo>
                      <a:pt x="417" y="521"/>
                      <a:pt x="460" y="521"/>
                      <a:pt x="483" y="521"/>
                    </a:cubicBezTo>
                    <a:cubicBezTo>
                      <a:pt x="506" y="521"/>
                      <a:pt x="503" y="586"/>
                      <a:pt x="526" y="608"/>
                    </a:cubicBezTo>
                    <a:cubicBezTo>
                      <a:pt x="549" y="631"/>
                      <a:pt x="594" y="611"/>
                      <a:pt x="614" y="608"/>
                    </a:cubicBezTo>
                    <a:cubicBezTo>
                      <a:pt x="634" y="606"/>
                      <a:pt x="630" y="595"/>
                      <a:pt x="629" y="572"/>
                    </a:cubicBezTo>
                    <a:cubicBezTo>
                      <a:pt x="627" y="550"/>
                      <a:pt x="647" y="544"/>
                      <a:pt x="671" y="544"/>
                    </a:cubicBezTo>
                    <a:cubicBezTo>
                      <a:pt x="696" y="544"/>
                      <a:pt x="714" y="568"/>
                      <a:pt x="729" y="595"/>
                    </a:cubicBezTo>
                    <a:cubicBezTo>
                      <a:pt x="743" y="621"/>
                      <a:pt x="747" y="639"/>
                      <a:pt x="727" y="650"/>
                    </a:cubicBezTo>
                    <a:cubicBezTo>
                      <a:pt x="707" y="661"/>
                      <a:pt x="684" y="653"/>
                      <a:pt x="658" y="635"/>
                    </a:cubicBezTo>
                    <a:cubicBezTo>
                      <a:pt x="632" y="617"/>
                      <a:pt x="601" y="650"/>
                      <a:pt x="604" y="661"/>
                    </a:cubicBezTo>
                    <a:cubicBezTo>
                      <a:pt x="607" y="672"/>
                      <a:pt x="635" y="686"/>
                      <a:pt x="635" y="714"/>
                    </a:cubicBezTo>
                    <a:cubicBezTo>
                      <a:pt x="635" y="742"/>
                      <a:pt x="617" y="752"/>
                      <a:pt x="588" y="768"/>
                    </a:cubicBezTo>
                    <a:cubicBezTo>
                      <a:pt x="558" y="785"/>
                      <a:pt x="581" y="795"/>
                      <a:pt x="585" y="814"/>
                    </a:cubicBezTo>
                    <a:cubicBezTo>
                      <a:pt x="588" y="834"/>
                      <a:pt x="603" y="831"/>
                      <a:pt x="622" y="849"/>
                    </a:cubicBezTo>
                    <a:cubicBezTo>
                      <a:pt x="642" y="867"/>
                      <a:pt x="662" y="864"/>
                      <a:pt x="694" y="877"/>
                    </a:cubicBezTo>
                    <a:cubicBezTo>
                      <a:pt x="727" y="889"/>
                      <a:pt x="712" y="898"/>
                      <a:pt x="707" y="923"/>
                    </a:cubicBezTo>
                    <a:cubicBezTo>
                      <a:pt x="702" y="948"/>
                      <a:pt x="701" y="957"/>
                      <a:pt x="714" y="970"/>
                    </a:cubicBezTo>
                    <a:cubicBezTo>
                      <a:pt x="727" y="982"/>
                      <a:pt x="761" y="980"/>
                      <a:pt x="797" y="950"/>
                    </a:cubicBezTo>
                    <a:cubicBezTo>
                      <a:pt x="834" y="921"/>
                      <a:pt x="850" y="963"/>
                      <a:pt x="878" y="964"/>
                    </a:cubicBezTo>
                    <a:cubicBezTo>
                      <a:pt x="892" y="965"/>
                      <a:pt x="897" y="969"/>
                      <a:pt x="901" y="976"/>
                    </a:cubicBezTo>
                    <a:cubicBezTo>
                      <a:pt x="909" y="973"/>
                      <a:pt x="917" y="969"/>
                      <a:pt x="919" y="963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661" y="2651"/>
                <a:ext cx="455" cy="451"/>
              </a:xfrm>
              <a:custGeom>
                <a:avLst/>
                <a:gdLst>
                  <a:gd name="T0" fmla="*/ 913 w 983"/>
                  <a:gd name="T1" fmla="*/ 416 h 972"/>
                  <a:gd name="T2" fmla="*/ 965 w 983"/>
                  <a:gd name="T3" fmla="*/ 379 h 972"/>
                  <a:gd name="T4" fmla="*/ 926 w 983"/>
                  <a:gd name="T5" fmla="*/ 298 h 972"/>
                  <a:gd name="T6" fmla="*/ 948 w 983"/>
                  <a:gd name="T7" fmla="*/ 227 h 972"/>
                  <a:gd name="T8" fmla="*/ 830 w 983"/>
                  <a:gd name="T9" fmla="*/ 205 h 972"/>
                  <a:gd name="T10" fmla="*/ 707 w 983"/>
                  <a:gd name="T11" fmla="*/ 179 h 972"/>
                  <a:gd name="T12" fmla="*/ 607 w 983"/>
                  <a:gd name="T13" fmla="*/ 253 h 972"/>
                  <a:gd name="T14" fmla="*/ 572 w 983"/>
                  <a:gd name="T15" fmla="*/ 216 h 972"/>
                  <a:gd name="T16" fmla="*/ 559 w 983"/>
                  <a:gd name="T17" fmla="*/ 168 h 972"/>
                  <a:gd name="T18" fmla="*/ 668 w 983"/>
                  <a:gd name="T19" fmla="*/ 164 h 972"/>
                  <a:gd name="T20" fmla="*/ 706 w 983"/>
                  <a:gd name="T21" fmla="*/ 85 h 972"/>
                  <a:gd name="T22" fmla="*/ 677 w 983"/>
                  <a:gd name="T23" fmla="*/ 63 h 972"/>
                  <a:gd name="T24" fmla="*/ 620 w 983"/>
                  <a:gd name="T25" fmla="*/ 31 h 972"/>
                  <a:gd name="T26" fmla="*/ 601 w 983"/>
                  <a:gd name="T27" fmla="*/ 16 h 972"/>
                  <a:gd name="T28" fmla="*/ 599 w 983"/>
                  <a:gd name="T29" fmla="*/ 17 h 972"/>
                  <a:gd name="T30" fmla="*/ 581 w 983"/>
                  <a:gd name="T31" fmla="*/ 41 h 972"/>
                  <a:gd name="T32" fmla="*/ 550 w 983"/>
                  <a:gd name="T33" fmla="*/ 64 h 972"/>
                  <a:gd name="T34" fmla="*/ 509 w 983"/>
                  <a:gd name="T35" fmla="*/ 56 h 972"/>
                  <a:gd name="T36" fmla="*/ 463 w 983"/>
                  <a:gd name="T37" fmla="*/ 60 h 972"/>
                  <a:gd name="T38" fmla="*/ 422 w 983"/>
                  <a:gd name="T39" fmla="*/ 55 h 972"/>
                  <a:gd name="T40" fmla="*/ 387 w 983"/>
                  <a:gd name="T41" fmla="*/ 31 h 972"/>
                  <a:gd name="T42" fmla="*/ 353 w 983"/>
                  <a:gd name="T43" fmla="*/ 10 h 972"/>
                  <a:gd name="T44" fmla="*/ 309 w 983"/>
                  <a:gd name="T45" fmla="*/ 27 h 972"/>
                  <a:gd name="T46" fmla="*/ 291 w 983"/>
                  <a:gd name="T47" fmla="*/ 40 h 972"/>
                  <a:gd name="T48" fmla="*/ 305 w 983"/>
                  <a:gd name="T49" fmla="*/ 73 h 972"/>
                  <a:gd name="T50" fmla="*/ 263 w 983"/>
                  <a:gd name="T51" fmla="*/ 164 h 972"/>
                  <a:gd name="T52" fmla="*/ 281 w 983"/>
                  <a:gd name="T53" fmla="*/ 217 h 972"/>
                  <a:gd name="T54" fmla="*/ 238 w 983"/>
                  <a:gd name="T55" fmla="*/ 245 h 972"/>
                  <a:gd name="T56" fmla="*/ 171 w 983"/>
                  <a:gd name="T57" fmla="*/ 262 h 972"/>
                  <a:gd name="T58" fmla="*/ 189 w 983"/>
                  <a:gd name="T59" fmla="*/ 310 h 972"/>
                  <a:gd name="T60" fmla="*/ 176 w 983"/>
                  <a:gd name="T61" fmla="*/ 349 h 972"/>
                  <a:gd name="T62" fmla="*/ 158 w 983"/>
                  <a:gd name="T63" fmla="*/ 406 h 972"/>
                  <a:gd name="T64" fmla="*/ 115 w 983"/>
                  <a:gd name="T65" fmla="*/ 451 h 972"/>
                  <a:gd name="T66" fmla="*/ 79 w 983"/>
                  <a:gd name="T67" fmla="*/ 492 h 972"/>
                  <a:gd name="T68" fmla="*/ 48 w 983"/>
                  <a:gd name="T69" fmla="*/ 511 h 972"/>
                  <a:gd name="T70" fmla="*/ 6 w 983"/>
                  <a:gd name="T71" fmla="*/ 580 h 972"/>
                  <a:gd name="T72" fmla="*/ 91 w 983"/>
                  <a:gd name="T73" fmla="*/ 635 h 972"/>
                  <a:gd name="T74" fmla="*/ 157 w 983"/>
                  <a:gd name="T75" fmla="*/ 733 h 972"/>
                  <a:gd name="T76" fmla="*/ 156 w 983"/>
                  <a:gd name="T77" fmla="*/ 780 h 972"/>
                  <a:gd name="T78" fmla="*/ 192 w 983"/>
                  <a:gd name="T79" fmla="*/ 777 h 972"/>
                  <a:gd name="T80" fmla="*/ 246 w 983"/>
                  <a:gd name="T81" fmla="*/ 782 h 972"/>
                  <a:gd name="T82" fmla="*/ 251 w 983"/>
                  <a:gd name="T83" fmla="*/ 848 h 972"/>
                  <a:gd name="T84" fmla="*/ 294 w 983"/>
                  <a:gd name="T85" fmla="*/ 905 h 972"/>
                  <a:gd name="T86" fmla="*/ 330 w 983"/>
                  <a:gd name="T87" fmla="*/ 954 h 972"/>
                  <a:gd name="T88" fmla="*/ 397 w 983"/>
                  <a:gd name="T89" fmla="*/ 959 h 972"/>
                  <a:gd name="T90" fmla="*/ 438 w 983"/>
                  <a:gd name="T91" fmla="*/ 923 h 972"/>
                  <a:gd name="T92" fmla="*/ 486 w 983"/>
                  <a:gd name="T93" fmla="*/ 914 h 972"/>
                  <a:gd name="T94" fmla="*/ 533 w 983"/>
                  <a:gd name="T95" fmla="*/ 962 h 972"/>
                  <a:gd name="T96" fmla="*/ 590 w 983"/>
                  <a:gd name="T97" fmla="*/ 950 h 972"/>
                  <a:gd name="T98" fmla="*/ 666 w 983"/>
                  <a:gd name="T99" fmla="*/ 937 h 972"/>
                  <a:gd name="T100" fmla="*/ 713 w 983"/>
                  <a:gd name="T101" fmla="*/ 971 h 972"/>
                  <a:gd name="T102" fmla="*/ 720 w 983"/>
                  <a:gd name="T103" fmla="*/ 972 h 972"/>
                  <a:gd name="T104" fmla="*/ 747 w 983"/>
                  <a:gd name="T105" fmla="*/ 906 h 972"/>
                  <a:gd name="T106" fmla="*/ 768 w 983"/>
                  <a:gd name="T107" fmla="*/ 791 h 972"/>
                  <a:gd name="T108" fmla="*/ 812 w 983"/>
                  <a:gd name="T109" fmla="*/ 706 h 972"/>
                  <a:gd name="T110" fmla="*/ 851 w 983"/>
                  <a:gd name="T111" fmla="*/ 665 h 972"/>
                  <a:gd name="T112" fmla="*/ 900 w 983"/>
                  <a:gd name="T113" fmla="*/ 680 h 972"/>
                  <a:gd name="T114" fmla="*/ 948 w 983"/>
                  <a:gd name="T115" fmla="*/ 635 h 972"/>
                  <a:gd name="T116" fmla="*/ 913 w 983"/>
                  <a:gd name="T117" fmla="*/ 535 h 972"/>
                  <a:gd name="T118" fmla="*/ 900 w 983"/>
                  <a:gd name="T119" fmla="*/ 472 h 972"/>
                  <a:gd name="T120" fmla="*/ 913 w 983"/>
                  <a:gd name="T121" fmla="*/ 416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83" h="972">
                    <a:moveTo>
                      <a:pt x="913" y="416"/>
                    </a:moveTo>
                    <a:cubicBezTo>
                      <a:pt x="948" y="416"/>
                      <a:pt x="983" y="413"/>
                      <a:pt x="965" y="379"/>
                    </a:cubicBezTo>
                    <a:cubicBezTo>
                      <a:pt x="948" y="346"/>
                      <a:pt x="908" y="331"/>
                      <a:pt x="926" y="298"/>
                    </a:cubicBezTo>
                    <a:cubicBezTo>
                      <a:pt x="943" y="265"/>
                      <a:pt x="983" y="246"/>
                      <a:pt x="948" y="227"/>
                    </a:cubicBezTo>
                    <a:cubicBezTo>
                      <a:pt x="913" y="209"/>
                      <a:pt x="856" y="242"/>
                      <a:pt x="830" y="205"/>
                    </a:cubicBezTo>
                    <a:cubicBezTo>
                      <a:pt x="803" y="168"/>
                      <a:pt x="725" y="153"/>
                      <a:pt x="707" y="179"/>
                    </a:cubicBezTo>
                    <a:cubicBezTo>
                      <a:pt x="690" y="205"/>
                      <a:pt x="624" y="279"/>
                      <a:pt x="607" y="253"/>
                    </a:cubicBezTo>
                    <a:cubicBezTo>
                      <a:pt x="589" y="227"/>
                      <a:pt x="598" y="216"/>
                      <a:pt x="572" y="216"/>
                    </a:cubicBezTo>
                    <a:cubicBezTo>
                      <a:pt x="546" y="216"/>
                      <a:pt x="519" y="157"/>
                      <a:pt x="559" y="168"/>
                    </a:cubicBezTo>
                    <a:cubicBezTo>
                      <a:pt x="598" y="179"/>
                      <a:pt x="655" y="194"/>
                      <a:pt x="668" y="164"/>
                    </a:cubicBezTo>
                    <a:cubicBezTo>
                      <a:pt x="679" y="140"/>
                      <a:pt x="687" y="106"/>
                      <a:pt x="706" y="85"/>
                    </a:cubicBezTo>
                    <a:cubicBezTo>
                      <a:pt x="697" y="76"/>
                      <a:pt x="690" y="66"/>
                      <a:pt x="677" y="63"/>
                    </a:cubicBezTo>
                    <a:cubicBezTo>
                      <a:pt x="656" y="59"/>
                      <a:pt x="658" y="46"/>
                      <a:pt x="620" y="31"/>
                    </a:cubicBezTo>
                    <a:cubicBezTo>
                      <a:pt x="610" y="27"/>
                      <a:pt x="604" y="22"/>
                      <a:pt x="601" y="16"/>
                    </a:cubicBezTo>
                    <a:cubicBezTo>
                      <a:pt x="600" y="16"/>
                      <a:pt x="600" y="17"/>
                      <a:pt x="599" y="17"/>
                    </a:cubicBezTo>
                    <a:cubicBezTo>
                      <a:pt x="586" y="24"/>
                      <a:pt x="581" y="24"/>
                      <a:pt x="581" y="41"/>
                    </a:cubicBezTo>
                    <a:cubicBezTo>
                      <a:pt x="581" y="57"/>
                      <a:pt x="569" y="59"/>
                      <a:pt x="550" y="64"/>
                    </a:cubicBezTo>
                    <a:cubicBezTo>
                      <a:pt x="530" y="70"/>
                      <a:pt x="525" y="77"/>
                      <a:pt x="509" y="56"/>
                    </a:cubicBezTo>
                    <a:cubicBezTo>
                      <a:pt x="492" y="35"/>
                      <a:pt x="484" y="52"/>
                      <a:pt x="463" y="60"/>
                    </a:cubicBezTo>
                    <a:cubicBezTo>
                      <a:pt x="441" y="69"/>
                      <a:pt x="441" y="62"/>
                      <a:pt x="422" y="55"/>
                    </a:cubicBezTo>
                    <a:cubicBezTo>
                      <a:pt x="402" y="48"/>
                      <a:pt x="392" y="44"/>
                      <a:pt x="387" y="31"/>
                    </a:cubicBezTo>
                    <a:cubicBezTo>
                      <a:pt x="382" y="19"/>
                      <a:pt x="364" y="0"/>
                      <a:pt x="353" y="10"/>
                    </a:cubicBezTo>
                    <a:cubicBezTo>
                      <a:pt x="341" y="20"/>
                      <a:pt x="312" y="14"/>
                      <a:pt x="309" y="27"/>
                    </a:cubicBezTo>
                    <a:cubicBezTo>
                      <a:pt x="307" y="33"/>
                      <a:pt x="299" y="37"/>
                      <a:pt x="291" y="40"/>
                    </a:cubicBezTo>
                    <a:cubicBezTo>
                      <a:pt x="294" y="48"/>
                      <a:pt x="297" y="58"/>
                      <a:pt x="305" y="73"/>
                    </a:cubicBezTo>
                    <a:cubicBezTo>
                      <a:pt x="323" y="103"/>
                      <a:pt x="287" y="144"/>
                      <a:pt x="263" y="164"/>
                    </a:cubicBezTo>
                    <a:cubicBezTo>
                      <a:pt x="238" y="185"/>
                      <a:pt x="266" y="198"/>
                      <a:pt x="281" y="217"/>
                    </a:cubicBezTo>
                    <a:cubicBezTo>
                      <a:pt x="296" y="237"/>
                      <a:pt x="258" y="238"/>
                      <a:pt x="238" y="245"/>
                    </a:cubicBezTo>
                    <a:cubicBezTo>
                      <a:pt x="219" y="252"/>
                      <a:pt x="207" y="253"/>
                      <a:pt x="171" y="262"/>
                    </a:cubicBezTo>
                    <a:cubicBezTo>
                      <a:pt x="135" y="270"/>
                      <a:pt x="176" y="295"/>
                      <a:pt x="189" y="310"/>
                    </a:cubicBezTo>
                    <a:cubicBezTo>
                      <a:pt x="202" y="326"/>
                      <a:pt x="189" y="335"/>
                      <a:pt x="176" y="349"/>
                    </a:cubicBezTo>
                    <a:cubicBezTo>
                      <a:pt x="163" y="363"/>
                      <a:pt x="161" y="384"/>
                      <a:pt x="158" y="406"/>
                    </a:cubicBezTo>
                    <a:cubicBezTo>
                      <a:pt x="155" y="429"/>
                      <a:pt x="130" y="440"/>
                      <a:pt x="115" y="451"/>
                    </a:cubicBezTo>
                    <a:cubicBezTo>
                      <a:pt x="101" y="462"/>
                      <a:pt x="89" y="470"/>
                      <a:pt x="79" y="492"/>
                    </a:cubicBezTo>
                    <a:cubicBezTo>
                      <a:pt x="75" y="502"/>
                      <a:pt x="62" y="508"/>
                      <a:pt x="48" y="511"/>
                    </a:cubicBezTo>
                    <a:cubicBezTo>
                      <a:pt x="59" y="529"/>
                      <a:pt x="12" y="558"/>
                      <a:pt x="6" y="580"/>
                    </a:cubicBezTo>
                    <a:cubicBezTo>
                      <a:pt x="0" y="604"/>
                      <a:pt x="43" y="613"/>
                      <a:pt x="91" y="635"/>
                    </a:cubicBezTo>
                    <a:cubicBezTo>
                      <a:pt x="139" y="657"/>
                      <a:pt x="131" y="700"/>
                      <a:pt x="157" y="733"/>
                    </a:cubicBezTo>
                    <a:cubicBezTo>
                      <a:pt x="177" y="759"/>
                      <a:pt x="164" y="769"/>
                      <a:pt x="156" y="780"/>
                    </a:cubicBezTo>
                    <a:cubicBezTo>
                      <a:pt x="169" y="782"/>
                      <a:pt x="184" y="782"/>
                      <a:pt x="192" y="777"/>
                    </a:cubicBezTo>
                    <a:cubicBezTo>
                      <a:pt x="210" y="768"/>
                      <a:pt x="248" y="747"/>
                      <a:pt x="246" y="782"/>
                    </a:cubicBezTo>
                    <a:cubicBezTo>
                      <a:pt x="245" y="816"/>
                      <a:pt x="232" y="833"/>
                      <a:pt x="251" y="848"/>
                    </a:cubicBezTo>
                    <a:cubicBezTo>
                      <a:pt x="271" y="864"/>
                      <a:pt x="289" y="884"/>
                      <a:pt x="294" y="905"/>
                    </a:cubicBezTo>
                    <a:cubicBezTo>
                      <a:pt x="299" y="926"/>
                      <a:pt x="309" y="944"/>
                      <a:pt x="330" y="954"/>
                    </a:cubicBezTo>
                    <a:cubicBezTo>
                      <a:pt x="351" y="964"/>
                      <a:pt x="381" y="972"/>
                      <a:pt x="397" y="959"/>
                    </a:cubicBezTo>
                    <a:cubicBezTo>
                      <a:pt x="414" y="947"/>
                      <a:pt x="428" y="943"/>
                      <a:pt x="438" y="923"/>
                    </a:cubicBezTo>
                    <a:cubicBezTo>
                      <a:pt x="448" y="904"/>
                      <a:pt x="464" y="879"/>
                      <a:pt x="486" y="914"/>
                    </a:cubicBezTo>
                    <a:cubicBezTo>
                      <a:pt x="507" y="948"/>
                      <a:pt x="502" y="958"/>
                      <a:pt x="533" y="962"/>
                    </a:cubicBezTo>
                    <a:cubicBezTo>
                      <a:pt x="564" y="966"/>
                      <a:pt x="564" y="961"/>
                      <a:pt x="590" y="950"/>
                    </a:cubicBezTo>
                    <a:cubicBezTo>
                      <a:pt x="617" y="939"/>
                      <a:pt x="656" y="915"/>
                      <a:pt x="666" y="937"/>
                    </a:cubicBezTo>
                    <a:cubicBezTo>
                      <a:pt x="676" y="959"/>
                      <a:pt x="694" y="968"/>
                      <a:pt x="713" y="971"/>
                    </a:cubicBezTo>
                    <a:cubicBezTo>
                      <a:pt x="716" y="971"/>
                      <a:pt x="718" y="971"/>
                      <a:pt x="720" y="972"/>
                    </a:cubicBezTo>
                    <a:cubicBezTo>
                      <a:pt x="732" y="956"/>
                      <a:pt x="744" y="937"/>
                      <a:pt x="747" y="906"/>
                    </a:cubicBezTo>
                    <a:cubicBezTo>
                      <a:pt x="751" y="850"/>
                      <a:pt x="747" y="813"/>
                      <a:pt x="768" y="791"/>
                    </a:cubicBezTo>
                    <a:cubicBezTo>
                      <a:pt x="790" y="769"/>
                      <a:pt x="808" y="728"/>
                      <a:pt x="812" y="706"/>
                    </a:cubicBezTo>
                    <a:cubicBezTo>
                      <a:pt x="817" y="683"/>
                      <a:pt x="825" y="639"/>
                      <a:pt x="851" y="665"/>
                    </a:cubicBezTo>
                    <a:cubicBezTo>
                      <a:pt x="878" y="691"/>
                      <a:pt x="878" y="702"/>
                      <a:pt x="900" y="680"/>
                    </a:cubicBezTo>
                    <a:cubicBezTo>
                      <a:pt x="921" y="657"/>
                      <a:pt x="974" y="683"/>
                      <a:pt x="948" y="635"/>
                    </a:cubicBezTo>
                    <a:cubicBezTo>
                      <a:pt x="921" y="587"/>
                      <a:pt x="882" y="565"/>
                      <a:pt x="913" y="535"/>
                    </a:cubicBezTo>
                    <a:cubicBezTo>
                      <a:pt x="943" y="505"/>
                      <a:pt x="921" y="498"/>
                      <a:pt x="900" y="472"/>
                    </a:cubicBezTo>
                    <a:cubicBezTo>
                      <a:pt x="878" y="446"/>
                      <a:pt x="878" y="416"/>
                      <a:pt x="913" y="416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939" y="2557"/>
                <a:ext cx="128" cy="134"/>
              </a:xfrm>
              <a:custGeom>
                <a:avLst/>
                <a:gdLst>
                  <a:gd name="T0" fmla="*/ 19 w 277"/>
                  <a:gd name="T1" fmla="*/ 234 h 288"/>
                  <a:gd name="T2" fmla="*/ 76 w 277"/>
                  <a:gd name="T3" fmla="*/ 266 h 288"/>
                  <a:gd name="T4" fmla="*/ 105 w 277"/>
                  <a:gd name="T5" fmla="*/ 288 h 288"/>
                  <a:gd name="T6" fmla="*/ 119 w 277"/>
                  <a:gd name="T7" fmla="*/ 275 h 288"/>
                  <a:gd name="T8" fmla="*/ 264 w 277"/>
                  <a:gd name="T9" fmla="*/ 197 h 288"/>
                  <a:gd name="T10" fmla="*/ 207 w 277"/>
                  <a:gd name="T11" fmla="*/ 112 h 288"/>
                  <a:gd name="T12" fmla="*/ 102 w 277"/>
                  <a:gd name="T13" fmla="*/ 64 h 288"/>
                  <a:gd name="T14" fmla="*/ 63 w 277"/>
                  <a:gd name="T15" fmla="*/ 9 h 288"/>
                  <a:gd name="T16" fmla="*/ 29 w 277"/>
                  <a:gd name="T17" fmla="*/ 12 h 288"/>
                  <a:gd name="T18" fmla="*/ 35 w 277"/>
                  <a:gd name="T19" fmla="*/ 49 h 288"/>
                  <a:gd name="T20" fmla="*/ 73 w 277"/>
                  <a:gd name="T21" fmla="*/ 87 h 288"/>
                  <a:gd name="T22" fmla="*/ 40 w 277"/>
                  <a:gd name="T23" fmla="*/ 110 h 288"/>
                  <a:gd name="T24" fmla="*/ 47 w 277"/>
                  <a:gd name="T25" fmla="*/ 155 h 288"/>
                  <a:gd name="T26" fmla="*/ 21 w 277"/>
                  <a:gd name="T27" fmla="*/ 194 h 288"/>
                  <a:gd name="T28" fmla="*/ 0 w 277"/>
                  <a:gd name="T29" fmla="*/ 219 h 288"/>
                  <a:gd name="T30" fmla="*/ 19 w 277"/>
                  <a:gd name="T31" fmla="*/ 234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7" h="288">
                    <a:moveTo>
                      <a:pt x="19" y="234"/>
                    </a:moveTo>
                    <a:cubicBezTo>
                      <a:pt x="57" y="249"/>
                      <a:pt x="55" y="262"/>
                      <a:pt x="76" y="266"/>
                    </a:cubicBezTo>
                    <a:cubicBezTo>
                      <a:pt x="89" y="269"/>
                      <a:pt x="96" y="279"/>
                      <a:pt x="105" y="288"/>
                    </a:cubicBezTo>
                    <a:cubicBezTo>
                      <a:pt x="109" y="283"/>
                      <a:pt x="114" y="278"/>
                      <a:pt x="119" y="275"/>
                    </a:cubicBezTo>
                    <a:cubicBezTo>
                      <a:pt x="150" y="256"/>
                      <a:pt x="277" y="227"/>
                      <a:pt x="264" y="197"/>
                    </a:cubicBezTo>
                    <a:cubicBezTo>
                      <a:pt x="250" y="167"/>
                      <a:pt x="233" y="130"/>
                      <a:pt x="207" y="112"/>
                    </a:cubicBezTo>
                    <a:cubicBezTo>
                      <a:pt x="181" y="93"/>
                      <a:pt x="128" y="75"/>
                      <a:pt x="102" y="64"/>
                    </a:cubicBezTo>
                    <a:cubicBezTo>
                      <a:pt x="84" y="56"/>
                      <a:pt x="58" y="22"/>
                      <a:pt x="63" y="9"/>
                    </a:cubicBezTo>
                    <a:cubicBezTo>
                      <a:pt x="41" y="0"/>
                      <a:pt x="41" y="8"/>
                      <a:pt x="29" y="12"/>
                    </a:cubicBezTo>
                    <a:cubicBezTo>
                      <a:pt x="12" y="16"/>
                      <a:pt x="17" y="35"/>
                      <a:pt x="35" y="49"/>
                    </a:cubicBezTo>
                    <a:cubicBezTo>
                      <a:pt x="53" y="63"/>
                      <a:pt x="63" y="69"/>
                      <a:pt x="73" y="87"/>
                    </a:cubicBezTo>
                    <a:cubicBezTo>
                      <a:pt x="83" y="105"/>
                      <a:pt x="63" y="103"/>
                      <a:pt x="40" y="110"/>
                    </a:cubicBezTo>
                    <a:cubicBezTo>
                      <a:pt x="17" y="117"/>
                      <a:pt x="50" y="133"/>
                      <a:pt x="47" y="155"/>
                    </a:cubicBezTo>
                    <a:cubicBezTo>
                      <a:pt x="44" y="177"/>
                      <a:pt x="26" y="171"/>
                      <a:pt x="21" y="194"/>
                    </a:cubicBezTo>
                    <a:cubicBezTo>
                      <a:pt x="16" y="214"/>
                      <a:pt x="11" y="214"/>
                      <a:pt x="0" y="219"/>
                    </a:cubicBezTo>
                    <a:cubicBezTo>
                      <a:pt x="3" y="225"/>
                      <a:pt x="9" y="230"/>
                      <a:pt x="19" y="234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4205" y="1864"/>
                <a:ext cx="781" cy="475"/>
              </a:xfrm>
              <a:custGeom>
                <a:avLst/>
                <a:gdLst>
                  <a:gd name="T0" fmla="*/ 1555 w 1686"/>
                  <a:gd name="T1" fmla="*/ 63 h 1025"/>
                  <a:gd name="T2" fmla="*/ 1393 w 1686"/>
                  <a:gd name="T3" fmla="*/ 100 h 1025"/>
                  <a:gd name="T4" fmla="*/ 1262 w 1686"/>
                  <a:gd name="T5" fmla="*/ 48 h 1025"/>
                  <a:gd name="T6" fmla="*/ 1109 w 1686"/>
                  <a:gd name="T7" fmla="*/ 119 h 1025"/>
                  <a:gd name="T8" fmla="*/ 987 w 1686"/>
                  <a:gd name="T9" fmla="*/ 260 h 1025"/>
                  <a:gd name="T10" fmla="*/ 847 w 1686"/>
                  <a:gd name="T11" fmla="*/ 185 h 1025"/>
                  <a:gd name="T12" fmla="*/ 782 w 1686"/>
                  <a:gd name="T13" fmla="*/ 41 h 1025"/>
                  <a:gd name="T14" fmla="*/ 548 w 1686"/>
                  <a:gd name="T15" fmla="*/ 35 h 1025"/>
                  <a:gd name="T16" fmla="*/ 469 w 1686"/>
                  <a:gd name="T17" fmla="*/ 144 h 1025"/>
                  <a:gd name="T18" fmla="*/ 296 w 1686"/>
                  <a:gd name="T19" fmla="*/ 238 h 1025"/>
                  <a:gd name="T20" fmla="*/ 197 w 1686"/>
                  <a:gd name="T21" fmla="*/ 313 h 1025"/>
                  <a:gd name="T22" fmla="*/ 102 w 1686"/>
                  <a:gd name="T23" fmla="*/ 469 h 1025"/>
                  <a:gd name="T24" fmla="*/ 99 w 1686"/>
                  <a:gd name="T25" fmla="*/ 600 h 1025"/>
                  <a:gd name="T26" fmla="*/ 87 w 1686"/>
                  <a:gd name="T27" fmla="*/ 695 h 1025"/>
                  <a:gd name="T28" fmla="*/ 203 w 1686"/>
                  <a:gd name="T29" fmla="*/ 677 h 1025"/>
                  <a:gd name="T30" fmla="*/ 63 w 1686"/>
                  <a:gd name="T31" fmla="*/ 832 h 1025"/>
                  <a:gd name="T32" fmla="*/ 26 w 1686"/>
                  <a:gd name="T33" fmla="*/ 923 h 1025"/>
                  <a:gd name="T34" fmla="*/ 155 w 1686"/>
                  <a:gd name="T35" fmla="*/ 990 h 1025"/>
                  <a:gd name="T36" fmla="*/ 303 w 1686"/>
                  <a:gd name="T37" fmla="*/ 990 h 1025"/>
                  <a:gd name="T38" fmla="*/ 345 w 1686"/>
                  <a:gd name="T39" fmla="*/ 996 h 1025"/>
                  <a:gd name="T40" fmla="*/ 378 w 1686"/>
                  <a:gd name="T41" fmla="*/ 915 h 1025"/>
                  <a:gd name="T42" fmla="*/ 489 w 1686"/>
                  <a:gd name="T43" fmla="*/ 898 h 1025"/>
                  <a:gd name="T44" fmla="*/ 623 w 1686"/>
                  <a:gd name="T45" fmla="*/ 975 h 1025"/>
                  <a:gd name="T46" fmla="*/ 704 w 1686"/>
                  <a:gd name="T47" fmla="*/ 940 h 1025"/>
                  <a:gd name="T48" fmla="*/ 782 w 1686"/>
                  <a:gd name="T49" fmla="*/ 955 h 1025"/>
                  <a:gd name="T50" fmla="*/ 851 w 1686"/>
                  <a:gd name="T51" fmla="*/ 897 h 1025"/>
                  <a:gd name="T52" fmla="*/ 944 w 1686"/>
                  <a:gd name="T53" fmla="*/ 793 h 1025"/>
                  <a:gd name="T54" fmla="*/ 1057 w 1686"/>
                  <a:gd name="T55" fmla="*/ 734 h 1025"/>
                  <a:gd name="T56" fmla="*/ 1188 w 1686"/>
                  <a:gd name="T57" fmla="*/ 556 h 1025"/>
                  <a:gd name="T58" fmla="*/ 1297 w 1686"/>
                  <a:gd name="T59" fmla="*/ 452 h 1025"/>
                  <a:gd name="T60" fmla="*/ 1485 w 1686"/>
                  <a:gd name="T61" fmla="*/ 248 h 1025"/>
                  <a:gd name="T62" fmla="*/ 1651 w 1686"/>
                  <a:gd name="T63" fmla="*/ 178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86" h="1025">
                    <a:moveTo>
                      <a:pt x="1638" y="71"/>
                    </a:moveTo>
                    <a:cubicBezTo>
                      <a:pt x="1590" y="63"/>
                      <a:pt x="1577" y="85"/>
                      <a:pt x="1555" y="63"/>
                    </a:cubicBezTo>
                    <a:cubicBezTo>
                      <a:pt x="1533" y="41"/>
                      <a:pt x="1516" y="59"/>
                      <a:pt x="1485" y="82"/>
                    </a:cubicBezTo>
                    <a:cubicBezTo>
                      <a:pt x="1454" y="104"/>
                      <a:pt x="1433" y="122"/>
                      <a:pt x="1393" y="100"/>
                    </a:cubicBezTo>
                    <a:cubicBezTo>
                      <a:pt x="1354" y="78"/>
                      <a:pt x="1363" y="74"/>
                      <a:pt x="1332" y="78"/>
                    </a:cubicBezTo>
                    <a:cubicBezTo>
                      <a:pt x="1302" y="82"/>
                      <a:pt x="1275" y="48"/>
                      <a:pt x="1262" y="48"/>
                    </a:cubicBezTo>
                    <a:cubicBezTo>
                      <a:pt x="1249" y="48"/>
                      <a:pt x="1214" y="0"/>
                      <a:pt x="1162" y="59"/>
                    </a:cubicBezTo>
                    <a:cubicBezTo>
                      <a:pt x="1109" y="119"/>
                      <a:pt x="1140" y="74"/>
                      <a:pt x="1109" y="119"/>
                    </a:cubicBezTo>
                    <a:cubicBezTo>
                      <a:pt x="1079" y="163"/>
                      <a:pt x="1057" y="189"/>
                      <a:pt x="1048" y="219"/>
                    </a:cubicBezTo>
                    <a:cubicBezTo>
                      <a:pt x="1039" y="248"/>
                      <a:pt x="1039" y="256"/>
                      <a:pt x="987" y="260"/>
                    </a:cubicBezTo>
                    <a:cubicBezTo>
                      <a:pt x="935" y="263"/>
                      <a:pt x="895" y="271"/>
                      <a:pt x="869" y="248"/>
                    </a:cubicBezTo>
                    <a:cubicBezTo>
                      <a:pt x="843" y="226"/>
                      <a:pt x="834" y="223"/>
                      <a:pt x="847" y="185"/>
                    </a:cubicBezTo>
                    <a:cubicBezTo>
                      <a:pt x="860" y="148"/>
                      <a:pt x="891" y="141"/>
                      <a:pt x="856" y="119"/>
                    </a:cubicBezTo>
                    <a:cubicBezTo>
                      <a:pt x="821" y="96"/>
                      <a:pt x="821" y="33"/>
                      <a:pt x="782" y="41"/>
                    </a:cubicBezTo>
                    <a:cubicBezTo>
                      <a:pt x="742" y="48"/>
                      <a:pt x="594" y="74"/>
                      <a:pt x="555" y="41"/>
                    </a:cubicBezTo>
                    <a:cubicBezTo>
                      <a:pt x="552" y="39"/>
                      <a:pt x="550" y="37"/>
                      <a:pt x="548" y="35"/>
                    </a:cubicBezTo>
                    <a:cubicBezTo>
                      <a:pt x="539" y="50"/>
                      <a:pt x="531" y="60"/>
                      <a:pt x="525" y="77"/>
                    </a:cubicBezTo>
                    <a:cubicBezTo>
                      <a:pt x="515" y="105"/>
                      <a:pt x="489" y="110"/>
                      <a:pt x="469" y="144"/>
                    </a:cubicBezTo>
                    <a:cubicBezTo>
                      <a:pt x="450" y="177"/>
                      <a:pt x="410" y="163"/>
                      <a:pt x="355" y="166"/>
                    </a:cubicBezTo>
                    <a:cubicBezTo>
                      <a:pt x="299" y="169"/>
                      <a:pt x="309" y="230"/>
                      <a:pt x="296" y="238"/>
                    </a:cubicBezTo>
                    <a:cubicBezTo>
                      <a:pt x="283" y="247"/>
                      <a:pt x="266" y="238"/>
                      <a:pt x="247" y="269"/>
                    </a:cubicBezTo>
                    <a:cubicBezTo>
                      <a:pt x="227" y="299"/>
                      <a:pt x="240" y="311"/>
                      <a:pt x="197" y="313"/>
                    </a:cubicBezTo>
                    <a:cubicBezTo>
                      <a:pt x="155" y="316"/>
                      <a:pt x="165" y="363"/>
                      <a:pt x="145" y="402"/>
                    </a:cubicBezTo>
                    <a:cubicBezTo>
                      <a:pt x="125" y="441"/>
                      <a:pt x="129" y="461"/>
                      <a:pt x="102" y="469"/>
                    </a:cubicBezTo>
                    <a:cubicBezTo>
                      <a:pt x="76" y="477"/>
                      <a:pt x="76" y="491"/>
                      <a:pt x="53" y="522"/>
                    </a:cubicBezTo>
                    <a:cubicBezTo>
                      <a:pt x="30" y="552"/>
                      <a:pt x="63" y="566"/>
                      <a:pt x="99" y="600"/>
                    </a:cubicBezTo>
                    <a:cubicBezTo>
                      <a:pt x="118" y="617"/>
                      <a:pt x="110" y="631"/>
                      <a:pt x="99" y="642"/>
                    </a:cubicBezTo>
                    <a:cubicBezTo>
                      <a:pt x="110" y="644"/>
                      <a:pt x="97" y="653"/>
                      <a:pt x="87" y="695"/>
                    </a:cubicBezTo>
                    <a:cubicBezTo>
                      <a:pt x="74" y="749"/>
                      <a:pt x="140" y="684"/>
                      <a:pt x="175" y="673"/>
                    </a:cubicBezTo>
                    <a:cubicBezTo>
                      <a:pt x="273" y="593"/>
                      <a:pt x="227" y="662"/>
                      <a:pt x="203" y="677"/>
                    </a:cubicBezTo>
                    <a:cubicBezTo>
                      <a:pt x="179" y="691"/>
                      <a:pt x="148" y="740"/>
                      <a:pt x="127" y="760"/>
                    </a:cubicBezTo>
                    <a:cubicBezTo>
                      <a:pt x="105" y="780"/>
                      <a:pt x="96" y="814"/>
                      <a:pt x="63" y="832"/>
                    </a:cubicBezTo>
                    <a:cubicBezTo>
                      <a:pt x="30" y="851"/>
                      <a:pt x="35" y="853"/>
                      <a:pt x="19" y="877"/>
                    </a:cubicBezTo>
                    <a:cubicBezTo>
                      <a:pt x="4" y="901"/>
                      <a:pt x="0" y="908"/>
                      <a:pt x="26" y="923"/>
                    </a:cubicBezTo>
                    <a:cubicBezTo>
                      <a:pt x="52" y="938"/>
                      <a:pt x="72" y="936"/>
                      <a:pt x="109" y="949"/>
                    </a:cubicBezTo>
                    <a:cubicBezTo>
                      <a:pt x="146" y="962"/>
                      <a:pt x="146" y="975"/>
                      <a:pt x="155" y="990"/>
                    </a:cubicBezTo>
                    <a:cubicBezTo>
                      <a:pt x="164" y="1005"/>
                      <a:pt x="177" y="1006"/>
                      <a:pt x="216" y="1016"/>
                    </a:cubicBezTo>
                    <a:cubicBezTo>
                      <a:pt x="255" y="1025"/>
                      <a:pt x="271" y="993"/>
                      <a:pt x="303" y="990"/>
                    </a:cubicBezTo>
                    <a:cubicBezTo>
                      <a:pt x="318" y="988"/>
                      <a:pt x="325" y="995"/>
                      <a:pt x="329" y="1003"/>
                    </a:cubicBezTo>
                    <a:cubicBezTo>
                      <a:pt x="335" y="1001"/>
                      <a:pt x="341" y="998"/>
                      <a:pt x="345" y="996"/>
                    </a:cubicBezTo>
                    <a:cubicBezTo>
                      <a:pt x="353" y="992"/>
                      <a:pt x="362" y="977"/>
                      <a:pt x="377" y="970"/>
                    </a:cubicBezTo>
                    <a:cubicBezTo>
                      <a:pt x="374" y="955"/>
                      <a:pt x="373" y="928"/>
                      <a:pt x="378" y="915"/>
                    </a:cubicBezTo>
                    <a:cubicBezTo>
                      <a:pt x="383" y="901"/>
                      <a:pt x="384" y="910"/>
                      <a:pt x="415" y="896"/>
                    </a:cubicBezTo>
                    <a:cubicBezTo>
                      <a:pt x="446" y="882"/>
                      <a:pt x="464" y="875"/>
                      <a:pt x="489" y="898"/>
                    </a:cubicBezTo>
                    <a:cubicBezTo>
                      <a:pt x="514" y="922"/>
                      <a:pt x="540" y="957"/>
                      <a:pt x="555" y="968"/>
                    </a:cubicBezTo>
                    <a:cubicBezTo>
                      <a:pt x="569" y="979"/>
                      <a:pt x="599" y="947"/>
                      <a:pt x="623" y="975"/>
                    </a:cubicBezTo>
                    <a:cubicBezTo>
                      <a:pt x="648" y="1003"/>
                      <a:pt x="650" y="983"/>
                      <a:pt x="671" y="968"/>
                    </a:cubicBezTo>
                    <a:cubicBezTo>
                      <a:pt x="692" y="953"/>
                      <a:pt x="705" y="957"/>
                      <a:pt x="704" y="940"/>
                    </a:cubicBezTo>
                    <a:cubicBezTo>
                      <a:pt x="702" y="923"/>
                      <a:pt x="704" y="904"/>
                      <a:pt x="754" y="918"/>
                    </a:cubicBezTo>
                    <a:cubicBezTo>
                      <a:pt x="774" y="933"/>
                      <a:pt x="777" y="953"/>
                      <a:pt x="782" y="955"/>
                    </a:cubicBezTo>
                    <a:cubicBezTo>
                      <a:pt x="787" y="958"/>
                      <a:pt x="812" y="967"/>
                      <a:pt x="822" y="947"/>
                    </a:cubicBezTo>
                    <a:cubicBezTo>
                      <a:pt x="831" y="928"/>
                      <a:pt x="820" y="900"/>
                      <a:pt x="851" y="897"/>
                    </a:cubicBezTo>
                    <a:cubicBezTo>
                      <a:pt x="882" y="894"/>
                      <a:pt x="912" y="893"/>
                      <a:pt x="917" y="861"/>
                    </a:cubicBezTo>
                    <a:cubicBezTo>
                      <a:pt x="922" y="829"/>
                      <a:pt x="912" y="811"/>
                      <a:pt x="944" y="793"/>
                    </a:cubicBezTo>
                    <a:cubicBezTo>
                      <a:pt x="973" y="777"/>
                      <a:pt x="969" y="764"/>
                      <a:pt x="1031" y="774"/>
                    </a:cubicBezTo>
                    <a:cubicBezTo>
                      <a:pt x="1037" y="765"/>
                      <a:pt x="1045" y="754"/>
                      <a:pt x="1057" y="734"/>
                    </a:cubicBezTo>
                    <a:cubicBezTo>
                      <a:pt x="1088" y="682"/>
                      <a:pt x="1092" y="649"/>
                      <a:pt x="1136" y="626"/>
                    </a:cubicBezTo>
                    <a:cubicBezTo>
                      <a:pt x="1179" y="604"/>
                      <a:pt x="1188" y="586"/>
                      <a:pt x="1188" y="556"/>
                    </a:cubicBezTo>
                    <a:cubicBezTo>
                      <a:pt x="1188" y="526"/>
                      <a:pt x="1136" y="530"/>
                      <a:pt x="1201" y="504"/>
                    </a:cubicBezTo>
                    <a:cubicBezTo>
                      <a:pt x="1267" y="478"/>
                      <a:pt x="1293" y="508"/>
                      <a:pt x="1297" y="452"/>
                    </a:cubicBezTo>
                    <a:cubicBezTo>
                      <a:pt x="1302" y="397"/>
                      <a:pt x="1284" y="360"/>
                      <a:pt x="1336" y="337"/>
                    </a:cubicBezTo>
                    <a:cubicBezTo>
                      <a:pt x="1389" y="315"/>
                      <a:pt x="1433" y="274"/>
                      <a:pt x="1485" y="248"/>
                    </a:cubicBezTo>
                    <a:cubicBezTo>
                      <a:pt x="1537" y="223"/>
                      <a:pt x="1520" y="171"/>
                      <a:pt x="1572" y="208"/>
                    </a:cubicBezTo>
                    <a:cubicBezTo>
                      <a:pt x="1625" y="245"/>
                      <a:pt x="1660" y="223"/>
                      <a:pt x="1651" y="178"/>
                    </a:cubicBezTo>
                    <a:cubicBezTo>
                      <a:pt x="1642" y="134"/>
                      <a:pt x="1686" y="78"/>
                      <a:pt x="1638" y="71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4003" y="1366"/>
                <a:ext cx="624" cy="806"/>
              </a:xfrm>
              <a:custGeom>
                <a:avLst/>
                <a:gdLst>
                  <a:gd name="T0" fmla="*/ 1147 w 1348"/>
                  <a:gd name="T1" fmla="*/ 478 h 1740"/>
                  <a:gd name="T2" fmla="*/ 1107 w 1348"/>
                  <a:gd name="T3" fmla="*/ 375 h 1740"/>
                  <a:gd name="T4" fmla="*/ 1066 w 1348"/>
                  <a:gd name="T5" fmla="*/ 326 h 1740"/>
                  <a:gd name="T6" fmla="*/ 909 w 1348"/>
                  <a:gd name="T7" fmla="*/ 249 h 1740"/>
                  <a:gd name="T8" fmla="*/ 861 w 1348"/>
                  <a:gd name="T9" fmla="*/ 126 h 1740"/>
                  <a:gd name="T10" fmla="*/ 721 w 1348"/>
                  <a:gd name="T11" fmla="*/ 34 h 1740"/>
                  <a:gd name="T12" fmla="*/ 577 w 1348"/>
                  <a:gd name="T13" fmla="*/ 126 h 1740"/>
                  <a:gd name="T14" fmla="*/ 568 w 1348"/>
                  <a:gd name="T15" fmla="*/ 230 h 1740"/>
                  <a:gd name="T16" fmla="*/ 419 w 1348"/>
                  <a:gd name="T17" fmla="*/ 267 h 1740"/>
                  <a:gd name="T18" fmla="*/ 223 w 1348"/>
                  <a:gd name="T19" fmla="*/ 363 h 1740"/>
                  <a:gd name="T20" fmla="*/ 109 w 1348"/>
                  <a:gd name="T21" fmla="*/ 256 h 1740"/>
                  <a:gd name="T22" fmla="*/ 39 w 1348"/>
                  <a:gd name="T23" fmla="*/ 382 h 1740"/>
                  <a:gd name="T24" fmla="*/ 22 w 1348"/>
                  <a:gd name="T25" fmla="*/ 497 h 1740"/>
                  <a:gd name="T26" fmla="*/ 79 w 1348"/>
                  <a:gd name="T27" fmla="*/ 593 h 1740"/>
                  <a:gd name="T28" fmla="*/ 118 w 1348"/>
                  <a:gd name="T29" fmla="*/ 666 h 1740"/>
                  <a:gd name="T30" fmla="*/ 116 w 1348"/>
                  <a:gd name="T31" fmla="*/ 732 h 1740"/>
                  <a:gd name="T32" fmla="*/ 155 w 1348"/>
                  <a:gd name="T33" fmla="*/ 806 h 1740"/>
                  <a:gd name="T34" fmla="*/ 201 w 1348"/>
                  <a:gd name="T35" fmla="*/ 888 h 1740"/>
                  <a:gd name="T36" fmla="*/ 164 w 1348"/>
                  <a:gd name="T37" fmla="*/ 1008 h 1740"/>
                  <a:gd name="T38" fmla="*/ 72 w 1348"/>
                  <a:gd name="T39" fmla="*/ 1064 h 1740"/>
                  <a:gd name="T40" fmla="*/ 33 w 1348"/>
                  <a:gd name="T41" fmla="*/ 1171 h 1740"/>
                  <a:gd name="T42" fmla="*/ 122 w 1348"/>
                  <a:gd name="T43" fmla="*/ 1288 h 1740"/>
                  <a:gd name="T44" fmla="*/ 181 w 1348"/>
                  <a:gd name="T45" fmla="*/ 1399 h 1740"/>
                  <a:gd name="T46" fmla="*/ 131 w 1348"/>
                  <a:gd name="T47" fmla="*/ 1540 h 1740"/>
                  <a:gd name="T48" fmla="*/ 122 w 1348"/>
                  <a:gd name="T49" fmla="*/ 1683 h 1740"/>
                  <a:gd name="T50" fmla="*/ 221 w 1348"/>
                  <a:gd name="T51" fmla="*/ 1701 h 1740"/>
                  <a:gd name="T52" fmla="*/ 360 w 1348"/>
                  <a:gd name="T53" fmla="*/ 1724 h 1740"/>
                  <a:gd name="T54" fmla="*/ 446 w 1348"/>
                  <a:gd name="T55" fmla="*/ 1718 h 1740"/>
                  <a:gd name="T56" fmla="*/ 536 w 1348"/>
                  <a:gd name="T57" fmla="*/ 1717 h 1740"/>
                  <a:gd name="T58" fmla="*/ 490 w 1348"/>
                  <a:gd name="T59" fmla="*/ 1597 h 1740"/>
                  <a:gd name="T60" fmla="*/ 582 w 1348"/>
                  <a:gd name="T61" fmla="*/ 1477 h 1740"/>
                  <a:gd name="T62" fmla="*/ 684 w 1348"/>
                  <a:gd name="T63" fmla="*/ 1344 h 1740"/>
                  <a:gd name="T64" fmla="*/ 792 w 1348"/>
                  <a:gd name="T65" fmla="*/ 1241 h 1740"/>
                  <a:gd name="T66" fmla="*/ 962 w 1348"/>
                  <a:gd name="T67" fmla="*/ 1152 h 1740"/>
                  <a:gd name="T68" fmla="*/ 924 w 1348"/>
                  <a:gd name="T69" fmla="*/ 1018 h 1740"/>
                  <a:gd name="T70" fmla="*/ 841 w 1348"/>
                  <a:gd name="T71" fmla="*/ 1049 h 1740"/>
                  <a:gd name="T72" fmla="*/ 723 w 1348"/>
                  <a:gd name="T73" fmla="*/ 1021 h 1740"/>
                  <a:gd name="T74" fmla="*/ 723 w 1348"/>
                  <a:gd name="T75" fmla="*/ 907 h 1740"/>
                  <a:gd name="T76" fmla="*/ 680 w 1348"/>
                  <a:gd name="T77" fmla="*/ 805 h 1740"/>
                  <a:gd name="T78" fmla="*/ 602 w 1348"/>
                  <a:gd name="T79" fmla="*/ 860 h 1740"/>
                  <a:gd name="T80" fmla="*/ 444 w 1348"/>
                  <a:gd name="T81" fmla="*/ 843 h 1740"/>
                  <a:gd name="T82" fmla="*/ 412 w 1348"/>
                  <a:gd name="T83" fmla="*/ 721 h 1740"/>
                  <a:gd name="T84" fmla="*/ 484 w 1348"/>
                  <a:gd name="T85" fmla="*/ 663 h 1740"/>
                  <a:gd name="T86" fmla="*/ 546 w 1348"/>
                  <a:gd name="T87" fmla="*/ 540 h 1740"/>
                  <a:gd name="T88" fmla="*/ 634 w 1348"/>
                  <a:gd name="T89" fmla="*/ 482 h 1740"/>
                  <a:gd name="T90" fmla="*/ 798 w 1348"/>
                  <a:gd name="T91" fmla="*/ 552 h 1740"/>
                  <a:gd name="T92" fmla="*/ 838 w 1348"/>
                  <a:gd name="T93" fmla="*/ 649 h 1740"/>
                  <a:gd name="T94" fmla="*/ 867 w 1348"/>
                  <a:gd name="T95" fmla="*/ 757 h 1740"/>
                  <a:gd name="T96" fmla="*/ 962 w 1348"/>
                  <a:gd name="T97" fmla="*/ 824 h 1740"/>
                  <a:gd name="T98" fmla="*/ 996 w 1348"/>
                  <a:gd name="T99" fmla="*/ 895 h 1740"/>
                  <a:gd name="T100" fmla="*/ 1123 w 1348"/>
                  <a:gd name="T101" fmla="*/ 875 h 1740"/>
                  <a:gd name="T102" fmla="*/ 1293 w 1348"/>
                  <a:gd name="T103" fmla="*/ 667 h 1740"/>
                  <a:gd name="T104" fmla="*/ 1251 w 1348"/>
                  <a:gd name="T105" fmla="*/ 514 h 1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8" h="1740">
                    <a:moveTo>
                      <a:pt x="1251" y="514"/>
                    </a:moveTo>
                    <a:cubicBezTo>
                      <a:pt x="1243" y="491"/>
                      <a:pt x="1177" y="482"/>
                      <a:pt x="1147" y="478"/>
                    </a:cubicBezTo>
                    <a:cubicBezTo>
                      <a:pt x="1116" y="475"/>
                      <a:pt x="1101" y="473"/>
                      <a:pt x="1077" y="438"/>
                    </a:cubicBezTo>
                    <a:cubicBezTo>
                      <a:pt x="1053" y="402"/>
                      <a:pt x="1103" y="402"/>
                      <a:pt x="1107" y="375"/>
                    </a:cubicBezTo>
                    <a:cubicBezTo>
                      <a:pt x="1110" y="357"/>
                      <a:pt x="1122" y="337"/>
                      <a:pt x="1136" y="319"/>
                    </a:cubicBezTo>
                    <a:cubicBezTo>
                      <a:pt x="1111" y="323"/>
                      <a:pt x="1083" y="326"/>
                      <a:pt x="1066" y="326"/>
                    </a:cubicBezTo>
                    <a:cubicBezTo>
                      <a:pt x="1027" y="326"/>
                      <a:pt x="996" y="352"/>
                      <a:pt x="961" y="326"/>
                    </a:cubicBezTo>
                    <a:cubicBezTo>
                      <a:pt x="926" y="300"/>
                      <a:pt x="939" y="263"/>
                      <a:pt x="909" y="249"/>
                    </a:cubicBezTo>
                    <a:cubicBezTo>
                      <a:pt x="878" y="234"/>
                      <a:pt x="878" y="223"/>
                      <a:pt x="878" y="189"/>
                    </a:cubicBezTo>
                    <a:cubicBezTo>
                      <a:pt x="878" y="156"/>
                      <a:pt x="887" y="141"/>
                      <a:pt x="861" y="126"/>
                    </a:cubicBezTo>
                    <a:cubicBezTo>
                      <a:pt x="834" y="111"/>
                      <a:pt x="795" y="52"/>
                      <a:pt x="795" y="52"/>
                    </a:cubicBezTo>
                    <a:cubicBezTo>
                      <a:pt x="795" y="52"/>
                      <a:pt x="773" y="0"/>
                      <a:pt x="721" y="34"/>
                    </a:cubicBezTo>
                    <a:cubicBezTo>
                      <a:pt x="668" y="67"/>
                      <a:pt x="734" y="52"/>
                      <a:pt x="668" y="67"/>
                    </a:cubicBezTo>
                    <a:cubicBezTo>
                      <a:pt x="603" y="82"/>
                      <a:pt x="572" y="97"/>
                      <a:pt x="577" y="126"/>
                    </a:cubicBezTo>
                    <a:cubicBezTo>
                      <a:pt x="581" y="156"/>
                      <a:pt x="598" y="171"/>
                      <a:pt x="603" y="193"/>
                    </a:cubicBezTo>
                    <a:cubicBezTo>
                      <a:pt x="607" y="215"/>
                      <a:pt x="594" y="245"/>
                      <a:pt x="568" y="230"/>
                    </a:cubicBezTo>
                    <a:cubicBezTo>
                      <a:pt x="542" y="215"/>
                      <a:pt x="515" y="189"/>
                      <a:pt x="489" y="226"/>
                    </a:cubicBezTo>
                    <a:cubicBezTo>
                      <a:pt x="463" y="263"/>
                      <a:pt x="446" y="289"/>
                      <a:pt x="419" y="267"/>
                    </a:cubicBezTo>
                    <a:cubicBezTo>
                      <a:pt x="393" y="245"/>
                      <a:pt x="371" y="249"/>
                      <a:pt x="341" y="282"/>
                    </a:cubicBezTo>
                    <a:cubicBezTo>
                      <a:pt x="310" y="315"/>
                      <a:pt x="262" y="401"/>
                      <a:pt x="223" y="363"/>
                    </a:cubicBezTo>
                    <a:cubicBezTo>
                      <a:pt x="183" y="326"/>
                      <a:pt x="223" y="267"/>
                      <a:pt x="192" y="245"/>
                    </a:cubicBezTo>
                    <a:cubicBezTo>
                      <a:pt x="162" y="223"/>
                      <a:pt x="140" y="226"/>
                      <a:pt x="109" y="256"/>
                    </a:cubicBezTo>
                    <a:cubicBezTo>
                      <a:pt x="79" y="286"/>
                      <a:pt x="74" y="297"/>
                      <a:pt x="74" y="326"/>
                    </a:cubicBezTo>
                    <a:cubicBezTo>
                      <a:pt x="74" y="356"/>
                      <a:pt x="57" y="378"/>
                      <a:pt x="39" y="382"/>
                    </a:cubicBezTo>
                    <a:cubicBezTo>
                      <a:pt x="22" y="386"/>
                      <a:pt x="26" y="393"/>
                      <a:pt x="22" y="430"/>
                    </a:cubicBezTo>
                    <a:cubicBezTo>
                      <a:pt x="17" y="467"/>
                      <a:pt x="44" y="486"/>
                      <a:pt x="22" y="497"/>
                    </a:cubicBezTo>
                    <a:cubicBezTo>
                      <a:pt x="0" y="508"/>
                      <a:pt x="13" y="519"/>
                      <a:pt x="31" y="549"/>
                    </a:cubicBezTo>
                    <a:cubicBezTo>
                      <a:pt x="48" y="578"/>
                      <a:pt x="83" y="578"/>
                      <a:pt x="79" y="593"/>
                    </a:cubicBezTo>
                    <a:cubicBezTo>
                      <a:pt x="78" y="595"/>
                      <a:pt x="78" y="598"/>
                      <a:pt x="78" y="601"/>
                    </a:cubicBezTo>
                    <a:cubicBezTo>
                      <a:pt x="114" y="615"/>
                      <a:pt x="114" y="644"/>
                      <a:pt x="118" y="666"/>
                    </a:cubicBezTo>
                    <a:cubicBezTo>
                      <a:pt x="122" y="690"/>
                      <a:pt x="149" y="669"/>
                      <a:pt x="164" y="697"/>
                    </a:cubicBezTo>
                    <a:cubicBezTo>
                      <a:pt x="179" y="725"/>
                      <a:pt x="146" y="725"/>
                      <a:pt x="116" y="732"/>
                    </a:cubicBezTo>
                    <a:cubicBezTo>
                      <a:pt x="85" y="740"/>
                      <a:pt x="116" y="732"/>
                      <a:pt x="81" y="766"/>
                    </a:cubicBezTo>
                    <a:cubicBezTo>
                      <a:pt x="46" y="799"/>
                      <a:pt x="124" y="806"/>
                      <a:pt x="155" y="806"/>
                    </a:cubicBezTo>
                    <a:cubicBezTo>
                      <a:pt x="186" y="806"/>
                      <a:pt x="179" y="825"/>
                      <a:pt x="179" y="842"/>
                    </a:cubicBezTo>
                    <a:cubicBezTo>
                      <a:pt x="179" y="858"/>
                      <a:pt x="179" y="862"/>
                      <a:pt x="201" y="888"/>
                    </a:cubicBezTo>
                    <a:cubicBezTo>
                      <a:pt x="223" y="914"/>
                      <a:pt x="203" y="938"/>
                      <a:pt x="199" y="955"/>
                    </a:cubicBezTo>
                    <a:cubicBezTo>
                      <a:pt x="194" y="971"/>
                      <a:pt x="183" y="982"/>
                      <a:pt x="164" y="1008"/>
                    </a:cubicBezTo>
                    <a:cubicBezTo>
                      <a:pt x="144" y="1034"/>
                      <a:pt x="118" y="1021"/>
                      <a:pt x="87" y="1010"/>
                    </a:cubicBezTo>
                    <a:cubicBezTo>
                      <a:pt x="57" y="999"/>
                      <a:pt x="72" y="1047"/>
                      <a:pt x="72" y="1064"/>
                    </a:cubicBezTo>
                    <a:cubicBezTo>
                      <a:pt x="72" y="1081"/>
                      <a:pt x="72" y="1077"/>
                      <a:pt x="72" y="1110"/>
                    </a:cubicBezTo>
                    <a:cubicBezTo>
                      <a:pt x="72" y="1144"/>
                      <a:pt x="44" y="1133"/>
                      <a:pt x="33" y="1171"/>
                    </a:cubicBezTo>
                    <a:cubicBezTo>
                      <a:pt x="22" y="1210"/>
                      <a:pt x="46" y="1234"/>
                      <a:pt x="83" y="1246"/>
                    </a:cubicBezTo>
                    <a:cubicBezTo>
                      <a:pt x="120" y="1257"/>
                      <a:pt x="122" y="1270"/>
                      <a:pt x="122" y="1288"/>
                    </a:cubicBezTo>
                    <a:cubicBezTo>
                      <a:pt x="122" y="1307"/>
                      <a:pt x="138" y="1320"/>
                      <a:pt x="159" y="1338"/>
                    </a:cubicBezTo>
                    <a:cubicBezTo>
                      <a:pt x="181" y="1357"/>
                      <a:pt x="183" y="1375"/>
                      <a:pt x="181" y="1399"/>
                    </a:cubicBezTo>
                    <a:cubicBezTo>
                      <a:pt x="179" y="1424"/>
                      <a:pt x="170" y="1438"/>
                      <a:pt x="146" y="1470"/>
                    </a:cubicBezTo>
                    <a:cubicBezTo>
                      <a:pt x="122" y="1501"/>
                      <a:pt x="127" y="1500"/>
                      <a:pt x="131" y="1540"/>
                    </a:cubicBezTo>
                    <a:cubicBezTo>
                      <a:pt x="135" y="1581"/>
                      <a:pt x="118" y="1581"/>
                      <a:pt x="90" y="1601"/>
                    </a:cubicBezTo>
                    <a:cubicBezTo>
                      <a:pt x="61" y="1622"/>
                      <a:pt x="81" y="1655"/>
                      <a:pt x="122" y="1683"/>
                    </a:cubicBezTo>
                    <a:cubicBezTo>
                      <a:pt x="130" y="1688"/>
                      <a:pt x="134" y="1693"/>
                      <a:pt x="137" y="1697"/>
                    </a:cubicBezTo>
                    <a:cubicBezTo>
                      <a:pt x="170" y="1691"/>
                      <a:pt x="204" y="1699"/>
                      <a:pt x="221" y="1701"/>
                    </a:cubicBezTo>
                    <a:cubicBezTo>
                      <a:pt x="245" y="1705"/>
                      <a:pt x="264" y="1716"/>
                      <a:pt x="297" y="1722"/>
                    </a:cubicBezTo>
                    <a:cubicBezTo>
                      <a:pt x="330" y="1727"/>
                      <a:pt x="334" y="1729"/>
                      <a:pt x="360" y="1724"/>
                    </a:cubicBezTo>
                    <a:cubicBezTo>
                      <a:pt x="387" y="1718"/>
                      <a:pt x="382" y="1722"/>
                      <a:pt x="404" y="1731"/>
                    </a:cubicBezTo>
                    <a:cubicBezTo>
                      <a:pt x="426" y="1740"/>
                      <a:pt x="437" y="1737"/>
                      <a:pt x="446" y="1718"/>
                    </a:cubicBezTo>
                    <a:cubicBezTo>
                      <a:pt x="485" y="1672"/>
                      <a:pt x="485" y="1716"/>
                      <a:pt x="520" y="1716"/>
                    </a:cubicBezTo>
                    <a:cubicBezTo>
                      <a:pt x="528" y="1716"/>
                      <a:pt x="533" y="1716"/>
                      <a:pt x="536" y="1717"/>
                    </a:cubicBezTo>
                    <a:cubicBezTo>
                      <a:pt x="547" y="1706"/>
                      <a:pt x="555" y="1692"/>
                      <a:pt x="536" y="1675"/>
                    </a:cubicBezTo>
                    <a:cubicBezTo>
                      <a:pt x="500" y="1641"/>
                      <a:pt x="467" y="1627"/>
                      <a:pt x="490" y="1597"/>
                    </a:cubicBezTo>
                    <a:cubicBezTo>
                      <a:pt x="513" y="1566"/>
                      <a:pt x="513" y="1552"/>
                      <a:pt x="539" y="1544"/>
                    </a:cubicBezTo>
                    <a:cubicBezTo>
                      <a:pt x="566" y="1536"/>
                      <a:pt x="562" y="1516"/>
                      <a:pt x="582" y="1477"/>
                    </a:cubicBezTo>
                    <a:cubicBezTo>
                      <a:pt x="602" y="1438"/>
                      <a:pt x="592" y="1391"/>
                      <a:pt x="634" y="1388"/>
                    </a:cubicBezTo>
                    <a:cubicBezTo>
                      <a:pt x="677" y="1386"/>
                      <a:pt x="664" y="1374"/>
                      <a:pt x="684" y="1344"/>
                    </a:cubicBezTo>
                    <a:cubicBezTo>
                      <a:pt x="703" y="1313"/>
                      <a:pt x="720" y="1322"/>
                      <a:pt x="733" y="1313"/>
                    </a:cubicBezTo>
                    <a:cubicBezTo>
                      <a:pt x="746" y="1305"/>
                      <a:pt x="736" y="1244"/>
                      <a:pt x="792" y="1241"/>
                    </a:cubicBezTo>
                    <a:cubicBezTo>
                      <a:pt x="847" y="1238"/>
                      <a:pt x="887" y="1252"/>
                      <a:pt x="906" y="1219"/>
                    </a:cubicBezTo>
                    <a:cubicBezTo>
                      <a:pt x="926" y="1185"/>
                      <a:pt x="952" y="1180"/>
                      <a:pt x="962" y="1152"/>
                    </a:cubicBezTo>
                    <a:cubicBezTo>
                      <a:pt x="968" y="1135"/>
                      <a:pt x="976" y="1125"/>
                      <a:pt x="985" y="1110"/>
                    </a:cubicBezTo>
                    <a:cubicBezTo>
                      <a:pt x="953" y="1082"/>
                      <a:pt x="922" y="1049"/>
                      <a:pt x="924" y="1018"/>
                    </a:cubicBezTo>
                    <a:cubicBezTo>
                      <a:pt x="913" y="1022"/>
                      <a:pt x="902" y="1028"/>
                      <a:pt x="897" y="1035"/>
                    </a:cubicBezTo>
                    <a:cubicBezTo>
                      <a:pt x="883" y="1052"/>
                      <a:pt x="874" y="1066"/>
                      <a:pt x="841" y="1049"/>
                    </a:cubicBezTo>
                    <a:cubicBezTo>
                      <a:pt x="808" y="1032"/>
                      <a:pt x="802" y="999"/>
                      <a:pt x="782" y="1024"/>
                    </a:cubicBezTo>
                    <a:cubicBezTo>
                      <a:pt x="762" y="1049"/>
                      <a:pt x="746" y="1044"/>
                      <a:pt x="723" y="1021"/>
                    </a:cubicBezTo>
                    <a:cubicBezTo>
                      <a:pt x="700" y="999"/>
                      <a:pt x="690" y="969"/>
                      <a:pt x="707" y="957"/>
                    </a:cubicBezTo>
                    <a:cubicBezTo>
                      <a:pt x="723" y="946"/>
                      <a:pt x="736" y="924"/>
                      <a:pt x="723" y="907"/>
                    </a:cubicBezTo>
                    <a:cubicBezTo>
                      <a:pt x="710" y="891"/>
                      <a:pt x="710" y="866"/>
                      <a:pt x="710" y="843"/>
                    </a:cubicBezTo>
                    <a:cubicBezTo>
                      <a:pt x="710" y="821"/>
                      <a:pt x="707" y="799"/>
                      <a:pt x="680" y="805"/>
                    </a:cubicBezTo>
                    <a:cubicBezTo>
                      <a:pt x="654" y="810"/>
                      <a:pt x="631" y="818"/>
                      <a:pt x="631" y="838"/>
                    </a:cubicBezTo>
                    <a:cubicBezTo>
                      <a:pt x="631" y="857"/>
                      <a:pt x="621" y="877"/>
                      <a:pt x="602" y="860"/>
                    </a:cubicBezTo>
                    <a:cubicBezTo>
                      <a:pt x="582" y="843"/>
                      <a:pt x="572" y="835"/>
                      <a:pt x="536" y="846"/>
                    </a:cubicBezTo>
                    <a:cubicBezTo>
                      <a:pt x="500" y="857"/>
                      <a:pt x="467" y="863"/>
                      <a:pt x="444" y="843"/>
                    </a:cubicBezTo>
                    <a:cubicBezTo>
                      <a:pt x="422" y="824"/>
                      <a:pt x="395" y="807"/>
                      <a:pt x="395" y="782"/>
                    </a:cubicBezTo>
                    <a:cubicBezTo>
                      <a:pt x="395" y="757"/>
                      <a:pt x="389" y="735"/>
                      <a:pt x="412" y="721"/>
                    </a:cubicBezTo>
                    <a:cubicBezTo>
                      <a:pt x="435" y="707"/>
                      <a:pt x="438" y="696"/>
                      <a:pt x="458" y="693"/>
                    </a:cubicBezTo>
                    <a:cubicBezTo>
                      <a:pt x="477" y="691"/>
                      <a:pt x="494" y="677"/>
                      <a:pt x="484" y="663"/>
                    </a:cubicBezTo>
                    <a:cubicBezTo>
                      <a:pt x="474" y="649"/>
                      <a:pt x="451" y="604"/>
                      <a:pt x="481" y="585"/>
                    </a:cubicBezTo>
                    <a:cubicBezTo>
                      <a:pt x="510" y="565"/>
                      <a:pt x="543" y="571"/>
                      <a:pt x="546" y="540"/>
                    </a:cubicBezTo>
                    <a:cubicBezTo>
                      <a:pt x="549" y="510"/>
                      <a:pt x="543" y="507"/>
                      <a:pt x="572" y="485"/>
                    </a:cubicBezTo>
                    <a:cubicBezTo>
                      <a:pt x="602" y="463"/>
                      <a:pt x="608" y="460"/>
                      <a:pt x="634" y="482"/>
                    </a:cubicBezTo>
                    <a:cubicBezTo>
                      <a:pt x="661" y="504"/>
                      <a:pt x="693" y="538"/>
                      <a:pt x="733" y="532"/>
                    </a:cubicBezTo>
                    <a:cubicBezTo>
                      <a:pt x="772" y="527"/>
                      <a:pt x="831" y="527"/>
                      <a:pt x="798" y="552"/>
                    </a:cubicBezTo>
                    <a:cubicBezTo>
                      <a:pt x="766" y="577"/>
                      <a:pt x="762" y="604"/>
                      <a:pt x="779" y="616"/>
                    </a:cubicBezTo>
                    <a:cubicBezTo>
                      <a:pt x="795" y="627"/>
                      <a:pt x="802" y="646"/>
                      <a:pt x="838" y="649"/>
                    </a:cubicBezTo>
                    <a:cubicBezTo>
                      <a:pt x="874" y="652"/>
                      <a:pt x="893" y="668"/>
                      <a:pt x="870" y="693"/>
                    </a:cubicBezTo>
                    <a:cubicBezTo>
                      <a:pt x="847" y="718"/>
                      <a:pt x="854" y="743"/>
                      <a:pt x="867" y="757"/>
                    </a:cubicBezTo>
                    <a:cubicBezTo>
                      <a:pt x="880" y="771"/>
                      <a:pt x="923" y="788"/>
                      <a:pt x="933" y="805"/>
                    </a:cubicBezTo>
                    <a:cubicBezTo>
                      <a:pt x="942" y="821"/>
                      <a:pt x="949" y="818"/>
                      <a:pt x="962" y="824"/>
                    </a:cubicBezTo>
                    <a:cubicBezTo>
                      <a:pt x="975" y="830"/>
                      <a:pt x="982" y="852"/>
                      <a:pt x="982" y="866"/>
                    </a:cubicBezTo>
                    <a:cubicBezTo>
                      <a:pt x="982" y="876"/>
                      <a:pt x="990" y="881"/>
                      <a:pt x="996" y="895"/>
                    </a:cubicBezTo>
                    <a:cubicBezTo>
                      <a:pt x="1007" y="897"/>
                      <a:pt x="1021" y="903"/>
                      <a:pt x="1035" y="908"/>
                    </a:cubicBezTo>
                    <a:cubicBezTo>
                      <a:pt x="1066" y="919"/>
                      <a:pt x="1079" y="886"/>
                      <a:pt x="1123" y="875"/>
                    </a:cubicBezTo>
                    <a:cubicBezTo>
                      <a:pt x="1166" y="864"/>
                      <a:pt x="1223" y="853"/>
                      <a:pt x="1232" y="823"/>
                    </a:cubicBezTo>
                    <a:cubicBezTo>
                      <a:pt x="1241" y="793"/>
                      <a:pt x="1241" y="693"/>
                      <a:pt x="1293" y="667"/>
                    </a:cubicBezTo>
                    <a:cubicBezTo>
                      <a:pt x="1311" y="659"/>
                      <a:pt x="1329" y="649"/>
                      <a:pt x="1348" y="636"/>
                    </a:cubicBezTo>
                    <a:cubicBezTo>
                      <a:pt x="1317" y="593"/>
                      <a:pt x="1259" y="533"/>
                      <a:pt x="1251" y="514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4183" y="1579"/>
                <a:ext cx="205" cy="193"/>
              </a:xfrm>
              <a:custGeom>
                <a:avLst/>
                <a:gdLst>
                  <a:gd name="T0" fmla="*/ 347 w 442"/>
                  <a:gd name="T1" fmla="*/ 322 h 417"/>
                  <a:gd name="T2" fmla="*/ 399 w 442"/>
                  <a:gd name="T3" fmla="*/ 286 h 417"/>
                  <a:gd name="T4" fmla="*/ 393 w 442"/>
                  <a:gd name="T5" fmla="*/ 219 h 417"/>
                  <a:gd name="T6" fmla="*/ 424 w 442"/>
                  <a:gd name="T7" fmla="*/ 183 h 417"/>
                  <a:gd name="T8" fmla="*/ 390 w 442"/>
                  <a:gd name="T9" fmla="*/ 156 h 417"/>
                  <a:gd name="T10" fmla="*/ 409 w 442"/>
                  <a:gd name="T11" fmla="*/ 92 h 417"/>
                  <a:gd name="T12" fmla="*/ 344 w 442"/>
                  <a:gd name="T13" fmla="*/ 72 h 417"/>
                  <a:gd name="T14" fmla="*/ 245 w 442"/>
                  <a:gd name="T15" fmla="*/ 22 h 417"/>
                  <a:gd name="T16" fmla="*/ 183 w 442"/>
                  <a:gd name="T17" fmla="*/ 25 h 417"/>
                  <a:gd name="T18" fmla="*/ 157 w 442"/>
                  <a:gd name="T19" fmla="*/ 80 h 417"/>
                  <a:gd name="T20" fmla="*/ 92 w 442"/>
                  <a:gd name="T21" fmla="*/ 125 h 417"/>
                  <a:gd name="T22" fmla="*/ 95 w 442"/>
                  <a:gd name="T23" fmla="*/ 203 h 417"/>
                  <a:gd name="T24" fmla="*/ 69 w 442"/>
                  <a:gd name="T25" fmla="*/ 233 h 417"/>
                  <a:gd name="T26" fmla="*/ 23 w 442"/>
                  <a:gd name="T27" fmla="*/ 261 h 417"/>
                  <a:gd name="T28" fmla="*/ 6 w 442"/>
                  <a:gd name="T29" fmla="*/ 322 h 417"/>
                  <a:gd name="T30" fmla="*/ 55 w 442"/>
                  <a:gd name="T31" fmla="*/ 383 h 417"/>
                  <a:gd name="T32" fmla="*/ 147 w 442"/>
                  <a:gd name="T33" fmla="*/ 386 h 417"/>
                  <a:gd name="T34" fmla="*/ 213 w 442"/>
                  <a:gd name="T35" fmla="*/ 400 h 417"/>
                  <a:gd name="T36" fmla="*/ 242 w 442"/>
                  <a:gd name="T37" fmla="*/ 378 h 417"/>
                  <a:gd name="T38" fmla="*/ 291 w 442"/>
                  <a:gd name="T39" fmla="*/ 345 h 417"/>
                  <a:gd name="T40" fmla="*/ 306 w 442"/>
                  <a:gd name="T41" fmla="*/ 345 h 417"/>
                  <a:gd name="T42" fmla="*/ 347 w 442"/>
                  <a:gd name="T43" fmla="*/ 322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2" h="417">
                    <a:moveTo>
                      <a:pt x="347" y="322"/>
                    </a:moveTo>
                    <a:cubicBezTo>
                      <a:pt x="383" y="325"/>
                      <a:pt x="406" y="311"/>
                      <a:pt x="399" y="286"/>
                    </a:cubicBezTo>
                    <a:cubicBezTo>
                      <a:pt x="393" y="261"/>
                      <a:pt x="367" y="247"/>
                      <a:pt x="393" y="219"/>
                    </a:cubicBezTo>
                    <a:cubicBezTo>
                      <a:pt x="408" y="204"/>
                      <a:pt x="416" y="194"/>
                      <a:pt x="424" y="183"/>
                    </a:cubicBezTo>
                    <a:cubicBezTo>
                      <a:pt x="408" y="176"/>
                      <a:pt x="401" y="163"/>
                      <a:pt x="390" y="156"/>
                    </a:cubicBezTo>
                    <a:cubicBezTo>
                      <a:pt x="373" y="144"/>
                      <a:pt x="377" y="117"/>
                      <a:pt x="409" y="92"/>
                    </a:cubicBezTo>
                    <a:cubicBezTo>
                      <a:pt x="442" y="67"/>
                      <a:pt x="383" y="67"/>
                      <a:pt x="344" y="72"/>
                    </a:cubicBezTo>
                    <a:cubicBezTo>
                      <a:pt x="304" y="78"/>
                      <a:pt x="272" y="44"/>
                      <a:pt x="245" y="22"/>
                    </a:cubicBezTo>
                    <a:cubicBezTo>
                      <a:pt x="219" y="0"/>
                      <a:pt x="213" y="3"/>
                      <a:pt x="183" y="25"/>
                    </a:cubicBezTo>
                    <a:cubicBezTo>
                      <a:pt x="154" y="47"/>
                      <a:pt x="160" y="50"/>
                      <a:pt x="157" y="80"/>
                    </a:cubicBezTo>
                    <a:cubicBezTo>
                      <a:pt x="154" y="111"/>
                      <a:pt x="121" y="105"/>
                      <a:pt x="92" y="125"/>
                    </a:cubicBezTo>
                    <a:cubicBezTo>
                      <a:pt x="62" y="144"/>
                      <a:pt x="85" y="189"/>
                      <a:pt x="95" y="203"/>
                    </a:cubicBezTo>
                    <a:cubicBezTo>
                      <a:pt x="105" y="217"/>
                      <a:pt x="88" y="231"/>
                      <a:pt x="69" y="233"/>
                    </a:cubicBezTo>
                    <a:cubicBezTo>
                      <a:pt x="49" y="236"/>
                      <a:pt x="46" y="247"/>
                      <a:pt x="23" y="261"/>
                    </a:cubicBezTo>
                    <a:cubicBezTo>
                      <a:pt x="0" y="275"/>
                      <a:pt x="6" y="297"/>
                      <a:pt x="6" y="322"/>
                    </a:cubicBezTo>
                    <a:cubicBezTo>
                      <a:pt x="6" y="347"/>
                      <a:pt x="33" y="364"/>
                      <a:pt x="55" y="383"/>
                    </a:cubicBezTo>
                    <a:cubicBezTo>
                      <a:pt x="78" y="403"/>
                      <a:pt x="111" y="397"/>
                      <a:pt x="147" y="386"/>
                    </a:cubicBezTo>
                    <a:cubicBezTo>
                      <a:pt x="183" y="375"/>
                      <a:pt x="193" y="383"/>
                      <a:pt x="213" y="400"/>
                    </a:cubicBezTo>
                    <a:cubicBezTo>
                      <a:pt x="232" y="417"/>
                      <a:pt x="242" y="397"/>
                      <a:pt x="242" y="378"/>
                    </a:cubicBezTo>
                    <a:cubicBezTo>
                      <a:pt x="242" y="358"/>
                      <a:pt x="265" y="350"/>
                      <a:pt x="291" y="345"/>
                    </a:cubicBezTo>
                    <a:cubicBezTo>
                      <a:pt x="297" y="343"/>
                      <a:pt x="302" y="344"/>
                      <a:pt x="306" y="345"/>
                    </a:cubicBezTo>
                    <a:cubicBezTo>
                      <a:pt x="318" y="332"/>
                      <a:pt x="333" y="321"/>
                      <a:pt x="347" y="322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4323" y="1664"/>
                <a:ext cx="141" cy="196"/>
              </a:xfrm>
              <a:custGeom>
                <a:avLst/>
                <a:gdLst>
                  <a:gd name="T0" fmla="*/ 292 w 306"/>
                  <a:gd name="T1" fmla="*/ 223 h 423"/>
                  <a:gd name="T2" fmla="*/ 272 w 306"/>
                  <a:gd name="T3" fmla="*/ 181 h 423"/>
                  <a:gd name="T4" fmla="*/ 243 w 306"/>
                  <a:gd name="T5" fmla="*/ 162 h 423"/>
                  <a:gd name="T6" fmla="*/ 177 w 306"/>
                  <a:gd name="T7" fmla="*/ 114 h 423"/>
                  <a:gd name="T8" fmla="*/ 180 w 306"/>
                  <a:gd name="T9" fmla="*/ 50 h 423"/>
                  <a:gd name="T10" fmla="*/ 148 w 306"/>
                  <a:gd name="T11" fmla="*/ 6 h 423"/>
                  <a:gd name="T12" fmla="*/ 123 w 306"/>
                  <a:gd name="T13" fmla="*/ 0 h 423"/>
                  <a:gd name="T14" fmla="*/ 92 w 306"/>
                  <a:gd name="T15" fmla="*/ 36 h 423"/>
                  <a:gd name="T16" fmla="*/ 98 w 306"/>
                  <a:gd name="T17" fmla="*/ 103 h 423"/>
                  <a:gd name="T18" fmla="*/ 46 w 306"/>
                  <a:gd name="T19" fmla="*/ 139 h 423"/>
                  <a:gd name="T20" fmla="*/ 5 w 306"/>
                  <a:gd name="T21" fmla="*/ 162 h 423"/>
                  <a:gd name="T22" fmla="*/ 20 w 306"/>
                  <a:gd name="T23" fmla="*/ 200 h 423"/>
                  <a:gd name="T24" fmla="*/ 33 w 306"/>
                  <a:gd name="T25" fmla="*/ 264 h 423"/>
                  <a:gd name="T26" fmla="*/ 17 w 306"/>
                  <a:gd name="T27" fmla="*/ 314 h 423"/>
                  <a:gd name="T28" fmla="*/ 33 w 306"/>
                  <a:gd name="T29" fmla="*/ 378 h 423"/>
                  <a:gd name="T30" fmla="*/ 92 w 306"/>
                  <a:gd name="T31" fmla="*/ 381 h 423"/>
                  <a:gd name="T32" fmla="*/ 151 w 306"/>
                  <a:gd name="T33" fmla="*/ 406 h 423"/>
                  <a:gd name="T34" fmla="*/ 207 w 306"/>
                  <a:gd name="T35" fmla="*/ 392 h 423"/>
                  <a:gd name="T36" fmla="*/ 234 w 306"/>
                  <a:gd name="T37" fmla="*/ 375 h 423"/>
                  <a:gd name="T38" fmla="*/ 236 w 306"/>
                  <a:gd name="T39" fmla="*/ 362 h 423"/>
                  <a:gd name="T40" fmla="*/ 280 w 306"/>
                  <a:gd name="T41" fmla="*/ 269 h 423"/>
                  <a:gd name="T42" fmla="*/ 306 w 306"/>
                  <a:gd name="T43" fmla="*/ 252 h 423"/>
                  <a:gd name="T44" fmla="*/ 292 w 306"/>
                  <a:gd name="T45" fmla="*/ 223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6" h="423">
                    <a:moveTo>
                      <a:pt x="292" y="223"/>
                    </a:moveTo>
                    <a:cubicBezTo>
                      <a:pt x="292" y="209"/>
                      <a:pt x="285" y="187"/>
                      <a:pt x="272" y="181"/>
                    </a:cubicBezTo>
                    <a:cubicBezTo>
                      <a:pt x="259" y="175"/>
                      <a:pt x="252" y="178"/>
                      <a:pt x="243" y="162"/>
                    </a:cubicBezTo>
                    <a:cubicBezTo>
                      <a:pt x="233" y="145"/>
                      <a:pt x="190" y="128"/>
                      <a:pt x="177" y="114"/>
                    </a:cubicBezTo>
                    <a:cubicBezTo>
                      <a:pt x="164" y="100"/>
                      <a:pt x="157" y="75"/>
                      <a:pt x="180" y="50"/>
                    </a:cubicBezTo>
                    <a:cubicBezTo>
                      <a:pt x="203" y="25"/>
                      <a:pt x="184" y="9"/>
                      <a:pt x="148" y="6"/>
                    </a:cubicBezTo>
                    <a:cubicBezTo>
                      <a:pt x="137" y="5"/>
                      <a:pt x="130" y="3"/>
                      <a:pt x="123" y="0"/>
                    </a:cubicBezTo>
                    <a:cubicBezTo>
                      <a:pt x="115" y="11"/>
                      <a:pt x="107" y="21"/>
                      <a:pt x="92" y="36"/>
                    </a:cubicBezTo>
                    <a:cubicBezTo>
                      <a:pt x="66" y="64"/>
                      <a:pt x="92" y="78"/>
                      <a:pt x="98" y="103"/>
                    </a:cubicBezTo>
                    <a:cubicBezTo>
                      <a:pt x="105" y="128"/>
                      <a:pt x="82" y="142"/>
                      <a:pt x="46" y="139"/>
                    </a:cubicBezTo>
                    <a:cubicBezTo>
                      <a:pt x="32" y="138"/>
                      <a:pt x="17" y="149"/>
                      <a:pt x="5" y="162"/>
                    </a:cubicBezTo>
                    <a:cubicBezTo>
                      <a:pt x="18" y="166"/>
                      <a:pt x="20" y="183"/>
                      <a:pt x="20" y="200"/>
                    </a:cubicBezTo>
                    <a:cubicBezTo>
                      <a:pt x="20" y="223"/>
                      <a:pt x="20" y="248"/>
                      <a:pt x="33" y="264"/>
                    </a:cubicBezTo>
                    <a:cubicBezTo>
                      <a:pt x="46" y="281"/>
                      <a:pt x="33" y="303"/>
                      <a:pt x="17" y="314"/>
                    </a:cubicBezTo>
                    <a:cubicBezTo>
                      <a:pt x="0" y="326"/>
                      <a:pt x="10" y="356"/>
                      <a:pt x="33" y="378"/>
                    </a:cubicBezTo>
                    <a:cubicBezTo>
                      <a:pt x="56" y="401"/>
                      <a:pt x="72" y="406"/>
                      <a:pt x="92" y="381"/>
                    </a:cubicBezTo>
                    <a:cubicBezTo>
                      <a:pt x="112" y="356"/>
                      <a:pt x="118" y="389"/>
                      <a:pt x="151" y="406"/>
                    </a:cubicBezTo>
                    <a:cubicBezTo>
                      <a:pt x="184" y="423"/>
                      <a:pt x="193" y="409"/>
                      <a:pt x="207" y="392"/>
                    </a:cubicBezTo>
                    <a:cubicBezTo>
                      <a:pt x="212" y="385"/>
                      <a:pt x="223" y="379"/>
                      <a:pt x="234" y="375"/>
                    </a:cubicBezTo>
                    <a:cubicBezTo>
                      <a:pt x="234" y="370"/>
                      <a:pt x="235" y="366"/>
                      <a:pt x="236" y="362"/>
                    </a:cubicBezTo>
                    <a:cubicBezTo>
                      <a:pt x="249" y="325"/>
                      <a:pt x="271" y="299"/>
                      <a:pt x="280" y="269"/>
                    </a:cubicBezTo>
                    <a:cubicBezTo>
                      <a:pt x="284" y="253"/>
                      <a:pt x="294" y="250"/>
                      <a:pt x="306" y="252"/>
                    </a:cubicBezTo>
                    <a:cubicBezTo>
                      <a:pt x="300" y="238"/>
                      <a:pt x="292" y="233"/>
                      <a:pt x="292" y="223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5023" y="3295"/>
                <a:ext cx="201" cy="412"/>
              </a:xfrm>
              <a:custGeom>
                <a:avLst/>
                <a:gdLst>
                  <a:gd name="T0" fmla="*/ 172 w 434"/>
                  <a:gd name="T1" fmla="*/ 136 h 890"/>
                  <a:gd name="T2" fmla="*/ 137 w 434"/>
                  <a:gd name="T3" fmla="*/ 212 h 890"/>
                  <a:gd name="T4" fmla="*/ 102 w 434"/>
                  <a:gd name="T5" fmla="*/ 249 h 890"/>
                  <a:gd name="T6" fmla="*/ 78 w 434"/>
                  <a:gd name="T7" fmla="*/ 336 h 890"/>
                  <a:gd name="T8" fmla="*/ 50 w 434"/>
                  <a:gd name="T9" fmla="*/ 406 h 890"/>
                  <a:gd name="T10" fmla="*/ 43 w 434"/>
                  <a:gd name="T11" fmla="*/ 445 h 890"/>
                  <a:gd name="T12" fmla="*/ 13 w 434"/>
                  <a:gd name="T13" fmla="*/ 506 h 890"/>
                  <a:gd name="T14" fmla="*/ 32 w 434"/>
                  <a:gd name="T15" fmla="*/ 545 h 890"/>
                  <a:gd name="T16" fmla="*/ 28 w 434"/>
                  <a:gd name="T17" fmla="*/ 625 h 890"/>
                  <a:gd name="T18" fmla="*/ 72 w 434"/>
                  <a:gd name="T19" fmla="*/ 668 h 890"/>
                  <a:gd name="T20" fmla="*/ 111 w 434"/>
                  <a:gd name="T21" fmla="*/ 734 h 890"/>
                  <a:gd name="T22" fmla="*/ 185 w 434"/>
                  <a:gd name="T23" fmla="*/ 773 h 890"/>
                  <a:gd name="T24" fmla="*/ 244 w 434"/>
                  <a:gd name="T25" fmla="*/ 834 h 890"/>
                  <a:gd name="T26" fmla="*/ 284 w 434"/>
                  <a:gd name="T27" fmla="*/ 888 h 890"/>
                  <a:gd name="T28" fmla="*/ 312 w 434"/>
                  <a:gd name="T29" fmla="*/ 855 h 890"/>
                  <a:gd name="T30" fmla="*/ 301 w 434"/>
                  <a:gd name="T31" fmla="*/ 788 h 890"/>
                  <a:gd name="T32" fmla="*/ 318 w 434"/>
                  <a:gd name="T33" fmla="*/ 705 h 890"/>
                  <a:gd name="T34" fmla="*/ 364 w 434"/>
                  <a:gd name="T35" fmla="*/ 619 h 890"/>
                  <a:gd name="T36" fmla="*/ 377 w 434"/>
                  <a:gd name="T37" fmla="*/ 580 h 890"/>
                  <a:gd name="T38" fmla="*/ 388 w 434"/>
                  <a:gd name="T39" fmla="*/ 492 h 890"/>
                  <a:gd name="T40" fmla="*/ 401 w 434"/>
                  <a:gd name="T41" fmla="*/ 438 h 890"/>
                  <a:gd name="T42" fmla="*/ 397 w 434"/>
                  <a:gd name="T43" fmla="*/ 386 h 890"/>
                  <a:gd name="T44" fmla="*/ 419 w 434"/>
                  <a:gd name="T45" fmla="*/ 336 h 890"/>
                  <a:gd name="T46" fmla="*/ 404 w 434"/>
                  <a:gd name="T47" fmla="*/ 278 h 890"/>
                  <a:gd name="T48" fmla="*/ 432 w 434"/>
                  <a:gd name="T49" fmla="*/ 206 h 890"/>
                  <a:gd name="T50" fmla="*/ 406 w 434"/>
                  <a:gd name="T51" fmla="*/ 115 h 890"/>
                  <a:gd name="T52" fmla="*/ 406 w 434"/>
                  <a:gd name="T53" fmla="*/ 45 h 890"/>
                  <a:gd name="T54" fmla="*/ 329 w 434"/>
                  <a:gd name="T55" fmla="*/ 30 h 890"/>
                  <a:gd name="T56" fmla="*/ 294 w 434"/>
                  <a:gd name="T57" fmla="*/ 15 h 890"/>
                  <a:gd name="T58" fmla="*/ 238 w 434"/>
                  <a:gd name="T59" fmla="*/ 62 h 890"/>
                  <a:gd name="T60" fmla="*/ 183 w 434"/>
                  <a:gd name="T61" fmla="*/ 93 h 890"/>
                  <a:gd name="T62" fmla="*/ 172 w 434"/>
                  <a:gd name="T63" fmla="*/ 136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34" h="890">
                    <a:moveTo>
                      <a:pt x="172" y="136"/>
                    </a:moveTo>
                    <a:cubicBezTo>
                      <a:pt x="172" y="136"/>
                      <a:pt x="166" y="208"/>
                      <a:pt x="137" y="212"/>
                    </a:cubicBezTo>
                    <a:cubicBezTo>
                      <a:pt x="109" y="215"/>
                      <a:pt x="111" y="225"/>
                      <a:pt x="102" y="249"/>
                    </a:cubicBezTo>
                    <a:cubicBezTo>
                      <a:pt x="93" y="273"/>
                      <a:pt x="93" y="317"/>
                      <a:pt x="78" y="336"/>
                    </a:cubicBezTo>
                    <a:cubicBezTo>
                      <a:pt x="63" y="354"/>
                      <a:pt x="48" y="391"/>
                      <a:pt x="50" y="406"/>
                    </a:cubicBezTo>
                    <a:cubicBezTo>
                      <a:pt x="52" y="421"/>
                      <a:pt x="56" y="434"/>
                      <a:pt x="43" y="445"/>
                    </a:cubicBezTo>
                    <a:cubicBezTo>
                      <a:pt x="30" y="456"/>
                      <a:pt x="8" y="484"/>
                      <a:pt x="13" y="506"/>
                    </a:cubicBezTo>
                    <a:cubicBezTo>
                      <a:pt x="17" y="529"/>
                      <a:pt x="32" y="516"/>
                      <a:pt x="32" y="545"/>
                    </a:cubicBezTo>
                    <a:cubicBezTo>
                      <a:pt x="32" y="575"/>
                      <a:pt x="0" y="595"/>
                      <a:pt x="28" y="625"/>
                    </a:cubicBezTo>
                    <a:cubicBezTo>
                      <a:pt x="56" y="655"/>
                      <a:pt x="67" y="649"/>
                      <a:pt x="72" y="668"/>
                    </a:cubicBezTo>
                    <a:cubicBezTo>
                      <a:pt x="76" y="686"/>
                      <a:pt x="83" y="710"/>
                      <a:pt x="111" y="734"/>
                    </a:cubicBezTo>
                    <a:cubicBezTo>
                      <a:pt x="139" y="758"/>
                      <a:pt x="166" y="747"/>
                      <a:pt x="185" y="773"/>
                    </a:cubicBezTo>
                    <a:cubicBezTo>
                      <a:pt x="205" y="799"/>
                      <a:pt x="240" y="808"/>
                      <a:pt x="244" y="834"/>
                    </a:cubicBezTo>
                    <a:cubicBezTo>
                      <a:pt x="249" y="860"/>
                      <a:pt x="266" y="886"/>
                      <a:pt x="284" y="888"/>
                    </a:cubicBezTo>
                    <a:cubicBezTo>
                      <a:pt x="301" y="890"/>
                      <a:pt x="325" y="881"/>
                      <a:pt x="312" y="855"/>
                    </a:cubicBezTo>
                    <a:cubicBezTo>
                      <a:pt x="299" y="829"/>
                      <a:pt x="308" y="816"/>
                      <a:pt x="301" y="788"/>
                    </a:cubicBezTo>
                    <a:cubicBezTo>
                      <a:pt x="294" y="760"/>
                      <a:pt x="294" y="727"/>
                      <a:pt x="318" y="705"/>
                    </a:cubicBezTo>
                    <a:cubicBezTo>
                      <a:pt x="342" y="682"/>
                      <a:pt x="362" y="645"/>
                      <a:pt x="364" y="619"/>
                    </a:cubicBezTo>
                    <a:cubicBezTo>
                      <a:pt x="366" y="593"/>
                      <a:pt x="358" y="593"/>
                      <a:pt x="377" y="580"/>
                    </a:cubicBezTo>
                    <a:cubicBezTo>
                      <a:pt x="397" y="568"/>
                      <a:pt x="371" y="512"/>
                      <a:pt x="388" y="492"/>
                    </a:cubicBezTo>
                    <a:cubicBezTo>
                      <a:pt x="406" y="471"/>
                      <a:pt x="415" y="451"/>
                      <a:pt x="401" y="438"/>
                    </a:cubicBezTo>
                    <a:cubicBezTo>
                      <a:pt x="388" y="425"/>
                      <a:pt x="380" y="395"/>
                      <a:pt x="397" y="386"/>
                    </a:cubicBezTo>
                    <a:cubicBezTo>
                      <a:pt x="415" y="377"/>
                      <a:pt x="432" y="356"/>
                      <a:pt x="419" y="336"/>
                    </a:cubicBezTo>
                    <a:cubicBezTo>
                      <a:pt x="406" y="315"/>
                      <a:pt x="397" y="306"/>
                      <a:pt x="404" y="278"/>
                    </a:cubicBezTo>
                    <a:cubicBezTo>
                      <a:pt x="410" y="251"/>
                      <a:pt x="430" y="239"/>
                      <a:pt x="432" y="206"/>
                    </a:cubicBezTo>
                    <a:cubicBezTo>
                      <a:pt x="434" y="173"/>
                      <a:pt x="401" y="149"/>
                      <a:pt x="406" y="115"/>
                    </a:cubicBezTo>
                    <a:cubicBezTo>
                      <a:pt x="410" y="82"/>
                      <a:pt x="423" y="58"/>
                      <a:pt x="406" y="45"/>
                    </a:cubicBezTo>
                    <a:cubicBezTo>
                      <a:pt x="388" y="32"/>
                      <a:pt x="340" y="41"/>
                      <a:pt x="329" y="30"/>
                    </a:cubicBezTo>
                    <a:cubicBezTo>
                      <a:pt x="318" y="19"/>
                      <a:pt x="312" y="0"/>
                      <a:pt x="294" y="15"/>
                    </a:cubicBezTo>
                    <a:cubicBezTo>
                      <a:pt x="277" y="30"/>
                      <a:pt x="259" y="56"/>
                      <a:pt x="238" y="62"/>
                    </a:cubicBezTo>
                    <a:cubicBezTo>
                      <a:pt x="216" y="67"/>
                      <a:pt x="198" y="78"/>
                      <a:pt x="183" y="93"/>
                    </a:cubicBezTo>
                    <a:cubicBezTo>
                      <a:pt x="168" y="108"/>
                      <a:pt x="172" y="113"/>
                      <a:pt x="172" y="136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438" y="3349"/>
                <a:ext cx="38" cy="22"/>
              </a:xfrm>
              <a:custGeom>
                <a:avLst/>
                <a:gdLst>
                  <a:gd name="T0" fmla="*/ 53 w 81"/>
                  <a:gd name="T1" fmla="*/ 2 h 48"/>
                  <a:gd name="T2" fmla="*/ 5 w 81"/>
                  <a:gd name="T3" fmla="*/ 19 h 48"/>
                  <a:gd name="T4" fmla="*/ 31 w 81"/>
                  <a:gd name="T5" fmla="*/ 45 h 48"/>
                  <a:gd name="T6" fmla="*/ 53 w 81"/>
                  <a:gd name="T7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48">
                    <a:moveTo>
                      <a:pt x="53" y="2"/>
                    </a:moveTo>
                    <a:cubicBezTo>
                      <a:pt x="53" y="2"/>
                      <a:pt x="0" y="0"/>
                      <a:pt x="5" y="19"/>
                    </a:cubicBezTo>
                    <a:cubicBezTo>
                      <a:pt x="9" y="37"/>
                      <a:pt x="5" y="41"/>
                      <a:pt x="31" y="45"/>
                    </a:cubicBezTo>
                    <a:cubicBezTo>
                      <a:pt x="57" y="48"/>
                      <a:pt x="81" y="15"/>
                      <a:pt x="53" y="2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5489" y="3325"/>
                <a:ext cx="25" cy="32"/>
              </a:xfrm>
              <a:custGeom>
                <a:avLst/>
                <a:gdLst>
                  <a:gd name="T0" fmla="*/ 33 w 55"/>
                  <a:gd name="T1" fmla="*/ 0 h 69"/>
                  <a:gd name="T2" fmla="*/ 3 w 55"/>
                  <a:gd name="T3" fmla="*/ 34 h 69"/>
                  <a:gd name="T4" fmla="*/ 35 w 55"/>
                  <a:gd name="T5" fmla="*/ 50 h 69"/>
                  <a:gd name="T6" fmla="*/ 33 w 55"/>
                  <a:gd name="T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69">
                    <a:moveTo>
                      <a:pt x="33" y="0"/>
                    </a:moveTo>
                    <a:cubicBezTo>
                      <a:pt x="33" y="0"/>
                      <a:pt x="0" y="15"/>
                      <a:pt x="3" y="34"/>
                    </a:cubicBezTo>
                    <a:cubicBezTo>
                      <a:pt x="5" y="52"/>
                      <a:pt x="31" y="69"/>
                      <a:pt x="35" y="50"/>
                    </a:cubicBezTo>
                    <a:cubicBezTo>
                      <a:pt x="40" y="32"/>
                      <a:pt x="55" y="4"/>
                      <a:pt x="33" y="0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5605" y="3264"/>
                <a:ext cx="36" cy="26"/>
              </a:xfrm>
              <a:custGeom>
                <a:avLst/>
                <a:gdLst>
                  <a:gd name="T0" fmla="*/ 45 w 78"/>
                  <a:gd name="T1" fmla="*/ 9 h 55"/>
                  <a:gd name="T2" fmla="*/ 2 w 78"/>
                  <a:gd name="T3" fmla="*/ 11 h 55"/>
                  <a:gd name="T4" fmla="*/ 19 w 78"/>
                  <a:gd name="T5" fmla="*/ 40 h 55"/>
                  <a:gd name="T6" fmla="*/ 50 w 78"/>
                  <a:gd name="T7" fmla="*/ 44 h 55"/>
                  <a:gd name="T8" fmla="*/ 45 w 78"/>
                  <a:gd name="T9" fmla="*/ 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55">
                    <a:moveTo>
                      <a:pt x="45" y="9"/>
                    </a:moveTo>
                    <a:cubicBezTo>
                      <a:pt x="45" y="9"/>
                      <a:pt x="0" y="0"/>
                      <a:pt x="2" y="11"/>
                    </a:cubicBezTo>
                    <a:cubicBezTo>
                      <a:pt x="4" y="22"/>
                      <a:pt x="15" y="28"/>
                      <a:pt x="19" y="40"/>
                    </a:cubicBezTo>
                    <a:cubicBezTo>
                      <a:pt x="24" y="53"/>
                      <a:pt x="43" y="55"/>
                      <a:pt x="50" y="44"/>
                    </a:cubicBezTo>
                    <a:cubicBezTo>
                      <a:pt x="56" y="33"/>
                      <a:pt x="78" y="9"/>
                      <a:pt x="45" y="9"/>
                    </a:cubicBezTo>
                    <a:close/>
                  </a:path>
                </a:pathLst>
              </a:custGeom>
              <a:grpFill/>
              <a:ln w="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61" name="Freeform 73"/>
            <p:cNvSpPr>
              <a:spLocks noEditPoints="1"/>
            </p:cNvSpPr>
            <p:nvPr/>
          </p:nvSpPr>
          <p:spPr bwMode="auto">
            <a:xfrm>
              <a:off x="1686001" y="3100574"/>
              <a:ext cx="450890" cy="627090"/>
            </a:xfrm>
            <a:custGeom>
              <a:avLst/>
              <a:gdLst>
                <a:gd name="T0" fmla="*/ 72 w 144"/>
                <a:gd name="T1" fmla="*/ 0 h 200"/>
                <a:gd name="T2" fmla="*/ 0 w 144"/>
                <a:gd name="T3" fmla="*/ 75 h 200"/>
                <a:gd name="T4" fmla="*/ 62 w 144"/>
                <a:gd name="T5" fmla="*/ 195 h 200"/>
                <a:gd name="T6" fmla="*/ 72 w 144"/>
                <a:gd name="T7" fmla="*/ 200 h 200"/>
                <a:gd name="T8" fmla="*/ 72 w 144"/>
                <a:gd name="T9" fmla="*/ 200 h 200"/>
                <a:gd name="T10" fmla="*/ 82 w 144"/>
                <a:gd name="T11" fmla="*/ 195 h 200"/>
                <a:gd name="T12" fmla="*/ 144 w 144"/>
                <a:gd name="T13" fmla="*/ 75 h 200"/>
                <a:gd name="T14" fmla="*/ 72 w 144"/>
                <a:gd name="T15" fmla="*/ 0 h 200"/>
                <a:gd name="T16" fmla="*/ 72 w 144"/>
                <a:gd name="T17" fmla="*/ 116 h 200"/>
                <a:gd name="T18" fmla="*/ 27 w 144"/>
                <a:gd name="T19" fmla="*/ 71 h 200"/>
                <a:gd name="T20" fmla="*/ 72 w 144"/>
                <a:gd name="T21" fmla="*/ 26 h 200"/>
                <a:gd name="T22" fmla="*/ 117 w 144"/>
                <a:gd name="T23" fmla="*/ 71 h 200"/>
                <a:gd name="T24" fmla="*/ 72 w 144"/>
                <a:gd name="T25" fmla="*/ 11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200">
                  <a:moveTo>
                    <a:pt x="72" y="0"/>
                  </a:moveTo>
                  <a:cubicBezTo>
                    <a:pt x="32" y="0"/>
                    <a:pt x="0" y="33"/>
                    <a:pt x="0" y="75"/>
                  </a:cubicBezTo>
                  <a:cubicBezTo>
                    <a:pt x="0" y="119"/>
                    <a:pt x="36" y="163"/>
                    <a:pt x="62" y="195"/>
                  </a:cubicBezTo>
                  <a:cubicBezTo>
                    <a:pt x="62" y="195"/>
                    <a:pt x="66" y="200"/>
                    <a:pt x="72" y="200"/>
                  </a:cubicBezTo>
                  <a:cubicBezTo>
                    <a:pt x="72" y="200"/>
                    <a:pt x="72" y="200"/>
                    <a:pt x="72" y="200"/>
                  </a:cubicBezTo>
                  <a:cubicBezTo>
                    <a:pt x="77" y="200"/>
                    <a:pt x="82" y="195"/>
                    <a:pt x="82" y="195"/>
                  </a:cubicBezTo>
                  <a:cubicBezTo>
                    <a:pt x="108" y="163"/>
                    <a:pt x="144" y="119"/>
                    <a:pt x="144" y="75"/>
                  </a:cubicBezTo>
                  <a:cubicBezTo>
                    <a:pt x="144" y="33"/>
                    <a:pt x="112" y="0"/>
                    <a:pt x="72" y="0"/>
                  </a:cubicBezTo>
                  <a:close/>
                  <a:moveTo>
                    <a:pt x="72" y="116"/>
                  </a:moveTo>
                  <a:cubicBezTo>
                    <a:pt x="47" y="116"/>
                    <a:pt x="27" y="96"/>
                    <a:pt x="27" y="71"/>
                  </a:cubicBezTo>
                  <a:cubicBezTo>
                    <a:pt x="27" y="46"/>
                    <a:pt x="47" y="26"/>
                    <a:pt x="72" y="26"/>
                  </a:cubicBezTo>
                  <a:cubicBezTo>
                    <a:pt x="97" y="26"/>
                    <a:pt x="117" y="46"/>
                    <a:pt x="117" y="71"/>
                  </a:cubicBezTo>
                  <a:cubicBezTo>
                    <a:pt x="117" y="96"/>
                    <a:pt x="97" y="116"/>
                    <a:pt x="72" y="11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2" name="Freeform 73"/>
            <p:cNvSpPr>
              <a:spLocks noEditPoints="1"/>
            </p:cNvSpPr>
            <p:nvPr/>
          </p:nvSpPr>
          <p:spPr bwMode="auto">
            <a:xfrm>
              <a:off x="1828889" y="4303952"/>
              <a:ext cx="449303" cy="627090"/>
            </a:xfrm>
            <a:custGeom>
              <a:avLst/>
              <a:gdLst>
                <a:gd name="T0" fmla="*/ 72 w 144"/>
                <a:gd name="T1" fmla="*/ 0 h 200"/>
                <a:gd name="T2" fmla="*/ 0 w 144"/>
                <a:gd name="T3" fmla="*/ 75 h 200"/>
                <a:gd name="T4" fmla="*/ 62 w 144"/>
                <a:gd name="T5" fmla="*/ 195 h 200"/>
                <a:gd name="T6" fmla="*/ 72 w 144"/>
                <a:gd name="T7" fmla="*/ 200 h 200"/>
                <a:gd name="T8" fmla="*/ 72 w 144"/>
                <a:gd name="T9" fmla="*/ 200 h 200"/>
                <a:gd name="T10" fmla="*/ 82 w 144"/>
                <a:gd name="T11" fmla="*/ 195 h 200"/>
                <a:gd name="T12" fmla="*/ 144 w 144"/>
                <a:gd name="T13" fmla="*/ 75 h 200"/>
                <a:gd name="T14" fmla="*/ 72 w 144"/>
                <a:gd name="T15" fmla="*/ 0 h 200"/>
                <a:gd name="T16" fmla="*/ 72 w 144"/>
                <a:gd name="T17" fmla="*/ 116 h 200"/>
                <a:gd name="T18" fmla="*/ 27 w 144"/>
                <a:gd name="T19" fmla="*/ 71 h 200"/>
                <a:gd name="T20" fmla="*/ 72 w 144"/>
                <a:gd name="T21" fmla="*/ 26 h 200"/>
                <a:gd name="T22" fmla="*/ 117 w 144"/>
                <a:gd name="T23" fmla="*/ 71 h 200"/>
                <a:gd name="T24" fmla="*/ 72 w 144"/>
                <a:gd name="T25" fmla="*/ 11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200">
                  <a:moveTo>
                    <a:pt x="72" y="0"/>
                  </a:moveTo>
                  <a:cubicBezTo>
                    <a:pt x="32" y="0"/>
                    <a:pt x="0" y="33"/>
                    <a:pt x="0" y="75"/>
                  </a:cubicBezTo>
                  <a:cubicBezTo>
                    <a:pt x="0" y="119"/>
                    <a:pt x="36" y="163"/>
                    <a:pt x="62" y="195"/>
                  </a:cubicBezTo>
                  <a:cubicBezTo>
                    <a:pt x="62" y="195"/>
                    <a:pt x="66" y="200"/>
                    <a:pt x="72" y="200"/>
                  </a:cubicBezTo>
                  <a:cubicBezTo>
                    <a:pt x="72" y="200"/>
                    <a:pt x="72" y="200"/>
                    <a:pt x="72" y="200"/>
                  </a:cubicBezTo>
                  <a:cubicBezTo>
                    <a:pt x="77" y="200"/>
                    <a:pt x="82" y="195"/>
                    <a:pt x="82" y="195"/>
                  </a:cubicBezTo>
                  <a:cubicBezTo>
                    <a:pt x="108" y="163"/>
                    <a:pt x="144" y="119"/>
                    <a:pt x="144" y="75"/>
                  </a:cubicBezTo>
                  <a:cubicBezTo>
                    <a:pt x="144" y="33"/>
                    <a:pt x="112" y="0"/>
                    <a:pt x="72" y="0"/>
                  </a:cubicBezTo>
                  <a:close/>
                  <a:moveTo>
                    <a:pt x="72" y="116"/>
                  </a:moveTo>
                  <a:cubicBezTo>
                    <a:pt x="47" y="116"/>
                    <a:pt x="27" y="96"/>
                    <a:pt x="27" y="71"/>
                  </a:cubicBezTo>
                  <a:cubicBezTo>
                    <a:pt x="27" y="46"/>
                    <a:pt x="47" y="26"/>
                    <a:pt x="72" y="26"/>
                  </a:cubicBezTo>
                  <a:cubicBezTo>
                    <a:pt x="97" y="26"/>
                    <a:pt x="117" y="46"/>
                    <a:pt x="117" y="71"/>
                  </a:cubicBezTo>
                  <a:cubicBezTo>
                    <a:pt x="117" y="96"/>
                    <a:pt x="97" y="116"/>
                    <a:pt x="72" y="11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3" name="Freeform 73"/>
            <p:cNvSpPr>
              <a:spLocks noEditPoints="1"/>
            </p:cNvSpPr>
            <p:nvPr/>
          </p:nvSpPr>
          <p:spPr bwMode="auto">
            <a:xfrm>
              <a:off x="2786237" y="3735602"/>
              <a:ext cx="449302" cy="627090"/>
            </a:xfrm>
            <a:custGeom>
              <a:avLst/>
              <a:gdLst>
                <a:gd name="T0" fmla="*/ 72 w 144"/>
                <a:gd name="T1" fmla="*/ 0 h 200"/>
                <a:gd name="T2" fmla="*/ 0 w 144"/>
                <a:gd name="T3" fmla="*/ 75 h 200"/>
                <a:gd name="T4" fmla="*/ 62 w 144"/>
                <a:gd name="T5" fmla="*/ 195 h 200"/>
                <a:gd name="T6" fmla="*/ 72 w 144"/>
                <a:gd name="T7" fmla="*/ 200 h 200"/>
                <a:gd name="T8" fmla="*/ 72 w 144"/>
                <a:gd name="T9" fmla="*/ 200 h 200"/>
                <a:gd name="T10" fmla="*/ 82 w 144"/>
                <a:gd name="T11" fmla="*/ 195 h 200"/>
                <a:gd name="T12" fmla="*/ 144 w 144"/>
                <a:gd name="T13" fmla="*/ 75 h 200"/>
                <a:gd name="T14" fmla="*/ 72 w 144"/>
                <a:gd name="T15" fmla="*/ 0 h 200"/>
                <a:gd name="T16" fmla="*/ 72 w 144"/>
                <a:gd name="T17" fmla="*/ 116 h 200"/>
                <a:gd name="T18" fmla="*/ 27 w 144"/>
                <a:gd name="T19" fmla="*/ 71 h 200"/>
                <a:gd name="T20" fmla="*/ 72 w 144"/>
                <a:gd name="T21" fmla="*/ 26 h 200"/>
                <a:gd name="T22" fmla="*/ 117 w 144"/>
                <a:gd name="T23" fmla="*/ 71 h 200"/>
                <a:gd name="T24" fmla="*/ 72 w 144"/>
                <a:gd name="T25" fmla="*/ 11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200">
                  <a:moveTo>
                    <a:pt x="72" y="0"/>
                  </a:moveTo>
                  <a:cubicBezTo>
                    <a:pt x="32" y="0"/>
                    <a:pt x="0" y="33"/>
                    <a:pt x="0" y="75"/>
                  </a:cubicBezTo>
                  <a:cubicBezTo>
                    <a:pt x="0" y="119"/>
                    <a:pt x="36" y="163"/>
                    <a:pt x="62" y="195"/>
                  </a:cubicBezTo>
                  <a:cubicBezTo>
                    <a:pt x="62" y="195"/>
                    <a:pt x="66" y="200"/>
                    <a:pt x="72" y="200"/>
                  </a:cubicBezTo>
                  <a:cubicBezTo>
                    <a:pt x="72" y="200"/>
                    <a:pt x="72" y="200"/>
                    <a:pt x="72" y="200"/>
                  </a:cubicBezTo>
                  <a:cubicBezTo>
                    <a:pt x="77" y="200"/>
                    <a:pt x="82" y="195"/>
                    <a:pt x="82" y="195"/>
                  </a:cubicBezTo>
                  <a:cubicBezTo>
                    <a:pt x="108" y="163"/>
                    <a:pt x="144" y="119"/>
                    <a:pt x="144" y="75"/>
                  </a:cubicBezTo>
                  <a:cubicBezTo>
                    <a:pt x="144" y="33"/>
                    <a:pt x="112" y="0"/>
                    <a:pt x="72" y="0"/>
                  </a:cubicBezTo>
                  <a:close/>
                  <a:moveTo>
                    <a:pt x="72" y="116"/>
                  </a:moveTo>
                  <a:cubicBezTo>
                    <a:pt x="47" y="116"/>
                    <a:pt x="27" y="96"/>
                    <a:pt x="27" y="71"/>
                  </a:cubicBezTo>
                  <a:cubicBezTo>
                    <a:pt x="27" y="46"/>
                    <a:pt x="47" y="26"/>
                    <a:pt x="72" y="26"/>
                  </a:cubicBezTo>
                  <a:cubicBezTo>
                    <a:pt x="97" y="26"/>
                    <a:pt x="117" y="46"/>
                    <a:pt x="117" y="71"/>
                  </a:cubicBezTo>
                  <a:cubicBezTo>
                    <a:pt x="117" y="96"/>
                    <a:pt x="97" y="116"/>
                    <a:pt x="72" y="11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4" name="Freeform 73"/>
            <p:cNvSpPr>
              <a:spLocks noEditPoints="1"/>
            </p:cNvSpPr>
            <p:nvPr/>
          </p:nvSpPr>
          <p:spPr bwMode="auto">
            <a:xfrm>
              <a:off x="5142298" y="2094055"/>
              <a:ext cx="449302" cy="627090"/>
            </a:xfrm>
            <a:custGeom>
              <a:avLst/>
              <a:gdLst>
                <a:gd name="T0" fmla="*/ 72 w 144"/>
                <a:gd name="T1" fmla="*/ 0 h 200"/>
                <a:gd name="T2" fmla="*/ 0 w 144"/>
                <a:gd name="T3" fmla="*/ 75 h 200"/>
                <a:gd name="T4" fmla="*/ 62 w 144"/>
                <a:gd name="T5" fmla="*/ 195 h 200"/>
                <a:gd name="T6" fmla="*/ 72 w 144"/>
                <a:gd name="T7" fmla="*/ 200 h 200"/>
                <a:gd name="T8" fmla="*/ 72 w 144"/>
                <a:gd name="T9" fmla="*/ 200 h 200"/>
                <a:gd name="T10" fmla="*/ 82 w 144"/>
                <a:gd name="T11" fmla="*/ 195 h 200"/>
                <a:gd name="T12" fmla="*/ 144 w 144"/>
                <a:gd name="T13" fmla="*/ 75 h 200"/>
                <a:gd name="T14" fmla="*/ 72 w 144"/>
                <a:gd name="T15" fmla="*/ 0 h 200"/>
                <a:gd name="T16" fmla="*/ 72 w 144"/>
                <a:gd name="T17" fmla="*/ 116 h 200"/>
                <a:gd name="T18" fmla="*/ 27 w 144"/>
                <a:gd name="T19" fmla="*/ 71 h 200"/>
                <a:gd name="T20" fmla="*/ 72 w 144"/>
                <a:gd name="T21" fmla="*/ 26 h 200"/>
                <a:gd name="T22" fmla="*/ 117 w 144"/>
                <a:gd name="T23" fmla="*/ 71 h 200"/>
                <a:gd name="T24" fmla="*/ 72 w 144"/>
                <a:gd name="T25" fmla="*/ 11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200">
                  <a:moveTo>
                    <a:pt x="72" y="0"/>
                  </a:moveTo>
                  <a:cubicBezTo>
                    <a:pt x="32" y="0"/>
                    <a:pt x="0" y="33"/>
                    <a:pt x="0" y="75"/>
                  </a:cubicBezTo>
                  <a:cubicBezTo>
                    <a:pt x="0" y="119"/>
                    <a:pt x="36" y="163"/>
                    <a:pt x="62" y="195"/>
                  </a:cubicBezTo>
                  <a:cubicBezTo>
                    <a:pt x="62" y="195"/>
                    <a:pt x="66" y="200"/>
                    <a:pt x="72" y="200"/>
                  </a:cubicBezTo>
                  <a:cubicBezTo>
                    <a:pt x="72" y="200"/>
                    <a:pt x="72" y="200"/>
                    <a:pt x="72" y="200"/>
                  </a:cubicBezTo>
                  <a:cubicBezTo>
                    <a:pt x="77" y="200"/>
                    <a:pt x="82" y="195"/>
                    <a:pt x="82" y="195"/>
                  </a:cubicBezTo>
                  <a:cubicBezTo>
                    <a:pt x="108" y="163"/>
                    <a:pt x="144" y="119"/>
                    <a:pt x="144" y="75"/>
                  </a:cubicBezTo>
                  <a:cubicBezTo>
                    <a:pt x="144" y="33"/>
                    <a:pt x="112" y="0"/>
                    <a:pt x="72" y="0"/>
                  </a:cubicBezTo>
                  <a:close/>
                  <a:moveTo>
                    <a:pt x="72" y="116"/>
                  </a:moveTo>
                  <a:cubicBezTo>
                    <a:pt x="47" y="116"/>
                    <a:pt x="27" y="96"/>
                    <a:pt x="27" y="71"/>
                  </a:cubicBezTo>
                  <a:cubicBezTo>
                    <a:pt x="27" y="46"/>
                    <a:pt x="47" y="26"/>
                    <a:pt x="72" y="26"/>
                  </a:cubicBezTo>
                  <a:cubicBezTo>
                    <a:pt x="97" y="26"/>
                    <a:pt x="117" y="46"/>
                    <a:pt x="117" y="71"/>
                  </a:cubicBezTo>
                  <a:cubicBezTo>
                    <a:pt x="117" y="96"/>
                    <a:pt x="97" y="116"/>
                    <a:pt x="72" y="11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0" name="Freeform 73"/>
            <p:cNvSpPr>
              <a:spLocks noEditPoints="1"/>
            </p:cNvSpPr>
            <p:nvPr/>
          </p:nvSpPr>
          <p:spPr bwMode="auto">
            <a:xfrm>
              <a:off x="4734273" y="3853082"/>
              <a:ext cx="449303" cy="627090"/>
            </a:xfrm>
            <a:custGeom>
              <a:avLst/>
              <a:gdLst>
                <a:gd name="T0" fmla="*/ 72 w 144"/>
                <a:gd name="T1" fmla="*/ 0 h 200"/>
                <a:gd name="T2" fmla="*/ 0 w 144"/>
                <a:gd name="T3" fmla="*/ 75 h 200"/>
                <a:gd name="T4" fmla="*/ 62 w 144"/>
                <a:gd name="T5" fmla="*/ 195 h 200"/>
                <a:gd name="T6" fmla="*/ 72 w 144"/>
                <a:gd name="T7" fmla="*/ 200 h 200"/>
                <a:gd name="T8" fmla="*/ 72 w 144"/>
                <a:gd name="T9" fmla="*/ 200 h 200"/>
                <a:gd name="T10" fmla="*/ 82 w 144"/>
                <a:gd name="T11" fmla="*/ 195 h 200"/>
                <a:gd name="T12" fmla="*/ 144 w 144"/>
                <a:gd name="T13" fmla="*/ 75 h 200"/>
                <a:gd name="T14" fmla="*/ 72 w 144"/>
                <a:gd name="T15" fmla="*/ 0 h 200"/>
                <a:gd name="T16" fmla="*/ 72 w 144"/>
                <a:gd name="T17" fmla="*/ 116 h 200"/>
                <a:gd name="T18" fmla="*/ 27 w 144"/>
                <a:gd name="T19" fmla="*/ 71 h 200"/>
                <a:gd name="T20" fmla="*/ 72 w 144"/>
                <a:gd name="T21" fmla="*/ 26 h 200"/>
                <a:gd name="T22" fmla="*/ 117 w 144"/>
                <a:gd name="T23" fmla="*/ 71 h 200"/>
                <a:gd name="T24" fmla="*/ 72 w 144"/>
                <a:gd name="T25" fmla="*/ 11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200">
                  <a:moveTo>
                    <a:pt x="72" y="0"/>
                  </a:moveTo>
                  <a:cubicBezTo>
                    <a:pt x="32" y="0"/>
                    <a:pt x="0" y="33"/>
                    <a:pt x="0" y="75"/>
                  </a:cubicBezTo>
                  <a:cubicBezTo>
                    <a:pt x="0" y="119"/>
                    <a:pt x="36" y="163"/>
                    <a:pt x="62" y="195"/>
                  </a:cubicBezTo>
                  <a:cubicBezTo>
                    <a:pt x="62" y="195"/>
                    <a:pt x="66" y="200"/>
                    <a:pt x="72" y="200"/>
                  </a:cubicBezTo>
                  <a:cubicBezTo>
                    <a:pt x="72" y="200"/>
                    <a:pt x="72" y="200"/>
                    <a:pt x="72" y="200"/>
                  </a:cubicBezTo>
                  <a:cubicBezTo>
                    <a:pt x="77" y="200"/>
                    <a:pt x="82" y="195"/>
                    <a:pt x="82" y="195"/>
                  </a:cubicBezTo>
                  <a:cubicBezTo>
                    <a:pt x="108" y="163"/>
                    <a:pt x="144" y="119"/>
                    <a:pt x="144" y="75"/>
                  </a:cubicBezTo>
                  <a:cubicBezTo>
                    <a:pt x="144" y="33"/>
                    <a:pt x="112" y="0"/>
                    <a:pt x="72" y="0"/>
                  </a:cubicBezTo>
                  <a:close/>
                  <a:moveTo>
                    <a:pt x="72" y="116"/>
                  </a:moveTo>
                  <a:cubicBezTo>
                    <a:pt x="47" y="116"/>
                    <a:pt x="27" y="96"/>
                    <a:pt x="27" y="71"/>
                  </a:cubicBezTo>
                  <a:cubicBezTo>
                    <a:pt x="27" y="46"/>
                    <a:pt x="47" y="26"/>
                    <a:pt x="72" y="26"/>
                  </a:cubicBezTo>
                  <a:cubicBezTo>
                    <a:pt x="97" y="26"/>
                    <a:pt x="117" y="46"/>
                    <a:pt x="117" y="71"/>
                  </a:cubicBezTo>
                  <a:cubicBezTo>
                    <a:pt x="117" y="96"/>
                    <a:pt x="97" y="116"/>
                    <a:pt x="72" y="11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3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AF383A06-DFEB-4423-B240-84A795F4A99B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23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965200" y="2200275"/>
            <a:ext cx="2297113" cy="3905250"/>
            <a:chOff x="964563" y="2200086"/>
            <a:chExt cx="2298188" cy="3905259"/>
          </a:xfrm>
        </p:grpSpPr>
        <p:grpSp>
          <p:nvGrpSpPr>
            <p:cNvPr id="45090" name="Group 7"/>
            <p:cNvGrpSpPr>
              <a:grpSpLocks/>
            </p:cNvGrpSpPr>
            <p:nvPr/>
          </p:nvGrpSpPr>
          <p:grpSpPr bwMode="auto">
            <a:xfrm>
              <a:off x="1288093" y="2200086"/>
              <a:ext cx="1971264" cy="1971264"/>
              <a:chOff x="1140357" y="1660936"/>
              <a:chExt cx="1224000" cy="1224000"/>
            </a:xfrm>
          </p:grpSpPr>
          <p:sp>
            <p:nvSpPr>
              <p:cNvPr id="9" name="타원 69"/>
              <p:cNvSpPr/>
              <p:nvPr/>
            </p:nvSpPr>
            <p:spPr>
              <a:xfrm>
                <a:off x="1140650" y="1660936"/>
                <a:ext cx="1223842" cy="12242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016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ko-KR" altLang="en-US" sz="2800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" name="타원 69"/>
              <p:cNvSpPr/>
              <p:nvPr/>
            </p:nvSpPr>
            <p:spPr>
              <a:xfrm>
                <a:off x="1140650" y="1660936"/>
                <a:ext cx="1223842" cy="1224258"/>
              </a:xfrm>
              <a:prstGeom prst="chord">
                <a:avLst>
                  <a:gd name="adj1" fmla="val 21580614"/>
                  <a:gd name="adj2" fmla="val 10795957"/>
                </a:avLst>
              </a:prstGeom>
              <a:solidFill>
                <a:schemeClr val="accent1"/>
              </a:solidFill>
              <a:ln w="1016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28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097" name="TextBox 10"/>
              <p:cNvSpPr txBox="1">
                <a:spLocks noChangeArrowheads="1"/>
              </p:cNvSpPr>
              <p:nvPr/>
            </p:nvSpPr>
            <p:spPr bwMode="auto">
              <a:xfrm>
                <a:off x="1210690" y="2098262"/>
                <a:ext cx="1138554" cy="358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300"/>
                  </a:spcAft>
                  <a:buFontTx/>
                  <a:buNone/>
                </a:pPr>
                <a:r>
                  <a:rPr lang="nb-NO" altLang="zh-CN" sz="4000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50</a:t>
                </a:r>
                <a:r>
                  <a:rPr lang="nb-NO" altLang="zh-CN" sz="2400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%</a:t>
                </a:r>
                <a:endParaRPr lang="en-US" altLang="zh-CN" sz="3200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964563" y="2200086"/>
              <a:ext cx="646415" cy="64770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5092" name="Freeform 7"/>
            <p:cNvSpPr>
              <a:spLocks/>
            </p:cNvSpPr>
            <p:nvPr/>
          </p:nvSpPr>
          <p:spPr bwMode="auto">
            <a:xfrm>
              <a:off x="1128363" y="2394945"/>
              <a:ext cx="319460" cy="257342"/>
            </a:xfrm>
            <a:custGeom>
              <a:avLst/>
              <a:gdLst>
                <a:gd name="T0" fmla="*/ 829195700 w 120"/>
                <a:gd name="T1" fmla="*/ 14370942 h 96"/>
                <a:gd name="T2" fmla="*/ 715800711 w 120"/>
                <a:gd name="T3" fmla="*/ 57486450 h 96"/>
                <a:gd name="T4" fmla="*/ 588232347 w 120"/>
                <a:gd name="T5" fmla="*/ 0 h 96"/>
                <a:gd name="T6" fmla="*/ 411054506 w 120"/>
                <a:gd name="T7" fmla="*/ 172462030 h 96"/>
                <a:gd name="T8" fmla="*/ 418141194 w 120"/>
                <a:gd name="T9" fmla="*/ 215574857 h 96"/>
                <a:gd name="T10" fmla="*/ 56696164 w 120"/>
                <a:gd name="T11" fmla="*/ 28744565 h 96"/>
                <a:gd name="T12" fmla="*/ 35436101 w 120"/>
                <a:gd name="T13" fmla="*/ 122159711 h 96"/>
                <a:gd name="T14" fmla="*/ 113394989 w 120"/>
                <a:gd name="T15" fmla="*/ 265877176 h 96"/>
                <a:gd name="T16" fmla="*/ 35436101 w 120"/>
                <a:gd name="T17" fmla="*/ 244319423 h 96"/>
                <a:gd name="T18" fmla="*/ 35436101 w 120"/>
                <a:gd name="T19" fmla="*/ 244319423 h 96"/>
                <a:gd name="T20" fmla="*/ 177177840 w 120"/>
                <a:gd name="T21" fmla="*/ 416778772 h 96"/>
                <a:gd name="T22" fmla="*/ 127568365 w 120"/>
                <a:gd name="T23" fmla="*/ 423965584 h 96"/>
                <a:gd name="T24" fmla="*/ 92132264 w 120"/>
                <a:gd name="T25" fmla="*/ 416778772 h 96"/>
                <a:gd name="T26" fmla="*/ 255136729 w 120"/>
                <a:gd name="T27" fmla="*/ 538938484 h 96"/>
                <a:gd name="T28" fmla="*/ 42522788 w 120"/>
                <a:gd name="T29" fmla="*/ 610798556 h 96"/>
                <a:gd name="T30" fmla="*/ 0 w 120"/>
                <a:gd name="T31" fmla="*/ 610798556 h 96"/>
                <a:gd name="T32" fmla="*/ 269310104 w 120"/>
                <a:gd name="T33" fmla="*/ 689842760 h 96"/>
                <a:gd name="T34" fmla="*/ 765410187 w 120"/>
                <a:gd name="T35" fmla="*/ 194017103 h 96"/>
                <a:gd name="T36" fmla="*/ 765410187 w 120"/>
                <a:gd name="T37" fmla="*/ 172462030 h 96"/>
                <a:gd name="T38" fmla="*/ 850455763 w 120"/>
                <a:gd name="T39" fmla="*/ 79044204 h 96"/>
                <a:gd name="T40" fmla="*/ 751236812 w 120"/>
                <a:gd name="T41" fmla="*/ 107788769 h 96"/>
                <a:gd name="T42" fmla="*/ 829195700 w 120"/>
                <a:gd name="T43" fmla="*/ 14370942 h 9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20" h="96">
                  <a:moveTo>
                    <a:pt x="117" y="2"/>
                  </a:moveTo>
                  <a:cubicBezTo>
                    <a:pt x="112" y="5"/>
                    <a:pt x="107" y="7"/>
                    <a:pt x="101" y="8"/>
                  </a:cubicBezTo>
                  <a:cubicBezTo>
                    <a:pt x="97" y="3"/>
                    <a:pt x="90" y="0"/>
                    <a:pt x="83" y="0"/>
                  </a:cubicBezTo>
                  <a:cubicBezTo>
                    <a:pt x="69" y="0"/>
                    <a:pt x="58" y="11"/>
                    <a:pt x="58" y="24"/>
                  </a:cubicBezTo>
                  <a:cubicBezTo>
                    <a:pt x="58" y="26"/>
                    <a:pt x="59" y="28"/>
                    <a:pt x="59" y="30"/>
                  </a:cubicBezTo>
                  <a:cubicBezTo>
                    <a:pt x="39" y="29"/>
                    <a:pt x="20" y="19"/>
                    <a:pt x="8" y="4"/>
                  </a:cubicBezTo>
                  <a:cubicBezTo>
                    <a:pt x="6" y="8"/>
                    <a:pt x="5" y="12"/>
                    <a:pt x="5" y="17"/>
                  </a:cubicBezTo>
                  <a:cubicBezTo>
                    <a:pt x="5" y="25"/>
                    <a:pt x="9" y="32"/>
                    <a:pt x="16" y="37"/>
                  </a:cubicBezTo>
                  <a:cubicBezTo>
                    <a:pt x="12" y="37"/>
                    <a:pt x="8" y="36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46"/>
                    <a:pt x="13" y="56"/>
                    <a:pt x="25" y="58"/>
                  </a:cubicBezTo>
                  <a:cubicBezTo>
                    <a:pt x="23" y="58"/>
                    <a:pt x="20" y="59"/>
                    <a:pt x="18" y="59"/>
                  </a:cubicBezTo>
                  <a:cubicBezTo>
                    <a:pt x="16" y="59"/>
                    <a:pt x="15" y="59"/>
                    <a:pt x="13" y="58"/>
                  </a:cubicBezTo>
                  <a:cubicBezTo>
                    <a:pt x="17" y="68"/>
                    <a:pt x="26" y="75"/>
                    <a:pt x="36" y="75"/>
                  </a:cubicBezTo>
                  <a:cubicBezTo>
                    <a:pt x="28" y="82"/>
                    <a:pt x="17" y="85"/>
                    <a:pt x="6" y="85"/>
                  </a:cubicBezTo>
                  <a:cubicBezTo>
                    <a:pt x="4" y="85"/>
                    <a:pt x="2" y="85"/>
                    <a:pt x="0" y="85"/>
                  </a:cubicBezTo>
                  <a:cubicBezTo>
                    <a:pt x="11" y="92"/>
                    <a:pt x="24" y="96"/>
                    <a:pt x="38" y="96"/>
                  </a:cubicBezTo>
                  <a:cubicBezTo>
                    <a:pt x="83" y="96"/>
                    <a:pt x="108" y="59"/>
                    <a:pt x="108" y="27"/>
                  </a:cubicBezTo>
                  <a:cubicBezTo>
                    <a:pt x="108" y="26"/>
                    <a:pt x="108" y="25"/>
                    <a:pt x="108" y="24"/>
                  </a:cubicBezTo>
                  <a:cubicBezTo>
                    <a:pt x="113" y="20"/>
                    <a:pt x="117" y="16"/>
                    <a:pt x="120" y="11"/>
                  </a:cubicBezTo>
                  <a:cubicBezTo>
                    <a:pt x="116" y="13"/>
                    <a:pt x="111" y="15"/>
                    <a:pt x="106" y="15"/>
                  </a:cubicBezTo>
                  <a:cubicBezTo>
                    <a:pt x="111" y="12"/>
                    <a:pt x="115" y="7"/>
                    <a:pt x="117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85388" y="4551179"/>
              <a:ext cx="1977363" cy="3079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Twitter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85388" y="4859155"/>
              <a:ext cx="1974186" cy="124619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506788" y="2200275"/>
            <a:ext cx="2301875" cy="3905250"/>
            <a:chOff x="3506868" y="2200086"/>
            <a:chExt cx="2301462" cy="3905259"/>
          </a:xfrm>
        </p:grpSpPr>
        <p:grpSp>
          <p:nvGrpSpPr>
            <p:cNvPr id="45082" name="Group 11"/>
            <p:cNvGrpSpPr>
              <a:grpSpLocks/>
            </p:cNvGrpSpPr>
            <p:nvPr/>
          </p:nvGrpSpPr>
          <p:grpSpPr bwMode="auto">
            <a:xfrm>
              <a:off x="3830398" y="2200086"/>
              <a:ext cx="1971264" cy="1971264"/>
              <a:chOff x="1140357" y="1660936"/>
              <a:chExt cx="1224000" cy="1224000"/>
            </a:xfrm>
          </p:grpSpPr>
          <p:sp>
            <p:nvSpPr>
              <p:cNvPr id="13" name="타원 69"/>
              <p:cNvSpPr/>
              <p:nvPr/>
            </p:nvSpPr>
            <p:spPr>
              <a:xfrm>
                <a:off x="1140520" y="1660936"/>
                <a:ext cx="1224035" cy="12242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016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ko-KR" altLang="en-US" sz="2800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4" name="타원 69"/>
              <p:cNvSpPr/>
              <p:nvPr/>
            </p:nvSpPr>
            <p:spPr>
              <a:xfrm>
                <a:off x="1140520" y="1660936"/>
                <a:ext cx="1224035" cy="1224258"/>
              </a:xfrm>
              <a:prstGeom prst="chord">
                <a:avLst>
                  <a:gd name="adj1" fmla="val 19343047"/>
                  <a:gd name="adj2" fmla="val 13024249"/>
                </a:avLst>
              </a:prstGeom>
              <a:solidFill>
                <a:schemeClr val="tx2"/>
              </a:solidFill>
              <a:ln w="1016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28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089" name="TextBox 14"/>
              <p:cNvSpPr txBox="1">
                <a:spLocks noChangeArrowheads="1"/>
              </p:cNvSpPr>
              <p:nvPr/>
            </p:nvSpPr>
            <p:spPr bwMode="auto">
              <a:xfrm>
                <a:off x="1210690" y="2098262"/>
                <a:ext cx="1138554" cy="358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300"/>
                  </a:spcAft>
                  <a:buFontTx/>
                  <a:buNone/>
                </a:pPr>
                <a:r>
                  <a:rPr lang="nb-NO" altLang="zh-CN" sz="4000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80</a:t>
                </a:r>
                <a:r>
                  <a:rPr lang="nb-NO" altLang="zh-CN" sz="2400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%</a:t>
                </a:r>
                <a:endParaRPr lang="en-US" altLang="zh-CN" sz="3200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26" name="Oval 25"/>
            <p:cNvSpPr/>
            <p:nvPr/>
          </p:nvSpPr>
          <p:spPr>
            <a:xfrm>
              <a:off x="3506868" y="3581214"/>
              <a:ext cx="647584" cy="64770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5084" name="Freeform 11"/>
            <p:cNvSpPr>
              <a:spLocks/>
            </p:cNvSpPr>
            <p:nvPr/>
          </p:nvSpPr>
          <p:spPr bwMode="auto">
            <a:xfrm>
              <a:off x="3755856" y="3744460"/>
              <a:ext cx="149084" cy="321236"/>
            </a:xfrm>
            <a:custGeom>
              <a:avLst/>
              <a:gdLst>
                <a:gd name="T0" fmla="*/ 85049760 w 56"/>
                <a:gd name="T1" fmla="*/ 859938064 h 120"/>
                <a:gd name="T2" fmla="*/ 255146617 w 56"/>
                <a:gd name="T3" fmla="*/ 859938064 h 120"/>
                <a:gd name="T4" fmla="*/ 255146617 w 56"/>
                <a:gd name="T5" fmla="*/ 429969032 h 120"/>
                <a:gd name="T6" fmla="*/ 382719926 w 56"/>
                <a:gd name="T7" fmla="*/ 429969032 h 120"/>
                <a:gd name="T8" fmla="*/ 396893555 w 56"/>
                <a:gd name="T9" fmla="*/ 257981955 h 120"/>
                <a:gd name="T10" fmla="*/ 262233432 w 56"/>
                <a:gd name="T11" fmla="*/ 257981955 h 120"/>
                <a:gd name="T12" fmla="*/ 262233432 w 56"/>
                <a:gd name="T13" fmla="*/ 186319557 h 120"/>
                <a:gd name="T14" fmla="*/ 297670166 w 56"/>
                <a:gd name="T15" fmla="*/ 150488358 h 120"/>
                <a:gd name="T16" fmla="*/ 396893555 w 56"/>
                <a:gd name="T17" fmla="*/ 150488358 h 120"/>
                <a:gd name="T18" fmla="*/ 396893555 w 56"/>
                <a:gd name="T19" fmla="*/ 0 h 120"/>
                <a:gd name="T20" fmla="*/ 262233432 w 56"/>
                <a:gd name="T21" fmla="*/ 0 h 120"/>
                <a:gd name="T22" fmla="*/ 85049760 w 56"/>
                <a:gd name="T23" fmla="*/ 179153317 h 120"/>
                <a:gd name="T24" fmla="*/ 85049760 w 56"/>
                <a:gd name="T25" fmla="*/ 257981955 h 120"/>
                <a:gd name="T26" fmla="*/ 0 w 56"/>
                <a:gd name="T27" fmla="*/ 257981955 h 120"/>
                <a:gd name="T28" fmla="*/ 0 w 56"/>
                <a:gd name="T29" fmla="*/ 429969032 h 120"/>
                <a:gd name="T30" fmla="*/ 85049760 w 56"/>
                <a:gd name="T31" fmla="*/ 429969032 h 120"/>
                <a:gd name="T32" fmla="*/ 85049760 w 56"/>
                <a:gd name="T33" fmla="*/ 859938064 h 1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" h="120">
                  <a:moveTo>
                    <a:pt x="12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120"/>
                    <a:pt x="36" y="87"/>
                    <a:pt x="36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2"/>
                    <a:pt x="40" y="21"/>
                    <a:pt x="42" y="21"/>
                  </a:cubicBezTo>
                  <a:cubicBezTo>
                    <a:pt x="44" y="21"/>
                    <a:pt x="56" y="21"/>
                    <a:pt x="56" y="2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12" y="15"/>
                    <a:pt x="12" y="2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87"/>
                    <a:pt x="12" y="120"/>
                    <a:pt x="12" y="1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830660" y="4551179"/>
              <a:ext cx="1977670" cy="3079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Facebook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830660" y="4859155"/>
              <a:ext cx="1974496" cy="124619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049963" y="2200275"/>
            <a:ext cx="2293937" cy="3905250"/>
            <a:chOff x="6049173" y="2200086"/>
            <a:chExt cx="2294794" cy="3905259"/>
          </a:xfrm>
        </p:grpSpPr>
        <p:grpSp>
          <p:nvGrpSpPr>
            <p:cNvPr id="45074" name="Group 15"/>
            <p:cNvGrpSpPr>
              <a:grpSpLocks/>
            </p:cNvGrpSpPr>
            <p:nvPr/>
          </p:nvGrpSpPr>
          <p:grpSpPr bwMode="auto">
            <a:xfrm>
              <a:off x="6372703" y="2200086"/>
              <a:ext cx="1971264" cy="1971264"/>
              <a:chOff x="1140357" y="1660936"/>
              <a:chExt cx="1224000" cy="1224000"/>
            </a:xfrm>
          </p:grpSpPr>
          <p:sp>
            <p:nvSpPr>
              <p:cNvPr id="17" name="타원 69"/>
              <p:cNvSpPr/>
              <p:nvPr/>
            </p:nvSpPr>
            <p:spPr>
              <a:xfrm>
                <a:off x="1140631" y="1660936"/>
                <a:ext cx="1223726" cy="12242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016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ko-KR" altLang="en-US" sz="2800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8" name="타원 69"/>
              <p:cNvSpPr/>
              <p:nvPr/>
            </p:nvSpPr>
            <p:spPr>
              <a:xfrm>
                <a:off x="1140631" y="1660936"/>
                <a:ext cx="1223726" cy="1224258"/>
              </a:xfrm>
              <a:prstGeom prst="chord">
                <a:avLst>
                  <a:gd name="adj1" fmla="val 1227871"/>
                  <a:gd name="adj2" fmla="val 9519582"/>
                </a:avLst>
              </a:prstGeom>
              <a:solidFill>
                <a:schemeClr val="accent3"/>
              </a:solidFill>
              <a:ln w="1016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28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081" name="TextBox 18"/>
              <p:cNvSpPr txBox="1">
                <a:spLocks noChangeArrowheads="1"/>
              </p:cNvSpPr>
              <p:nvPr/>
            </p:nvSpPr>
            <p:spPr bwMode="auto">
              <a:xfrm>
                <a:off x="1210690" y="2098262"/>
                <a:ext cx="1138554" cy="358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300"/>
                  </a:spcAft>
                  <a:buFontTx/>
                  <a:buNone/>
                </a:pPr>
                <a:r>
                  <a:rPr lang="nb-NO" altLang="zh-CN" sz="4000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30</a:t>
                </a:r>
                <a:r>
                  <a:rPr lang="nb-NO" altLang="zh-CN" sz="2400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%</a:t>
                </a:r>
                <a:endParaRPr lang="en-US" altLang="zh-CN" sz="2000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6049173" y="2200086"/>
              <a:ext cx="646353" cy="64770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6212084" y="2367150"/>
              <a:ext cx="321238" cy="321232"/>
              <a:chOff x="763845" y="3706461"/>
              <a:chExt cx="205789" cy="205789"/>
            </a:xfrm>
            <a:solidFill>
              <a:schemeClr val="bg1"/>
            </a:solidFill>
          </p:grpSpPr>
          <p:sp>
            <p:nvSpPr>
              <p:cNvPr id="32" name="Rectangle 38"/>
              <p:cNvSpPr>
                <a:spLocks noChangeArrowheads="1"/>
              </p:cNvSpPr>
              <p:nvPr/>
            </p:nvSpPr>
            <p:spPr bwMode="auto">
              <a:xfrm>
                <a:off x="763845" y="3774679"/>
                <a:ext cx="47752" cy="1375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3" name="Oval 39"/>
              <p:cNvSpPr>
                <a:spLocks noChangeArrowheads="1"/>
              </p:cNvSpPr>
              <p:nvPr/>
            </p:nvSpPr>
            <p:spPr bwMode="auto">
              <a:xfrm>
                <a:off x="763845" y="3706461"/>
                <a:ext cx="47752" cy="477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4" name="Freeform 40"/>
              <p:cNvSpPr>
                <a:spLocks/>
              </p:cNvSpPr>
              <p:nvPr/>
            </p:nvSpPr>
            <p:spPr bwMode="auto">
              <a:xfrm>
                <a:off x="838884" y="3774679"/>
                <a:ext cx="130750" cy="137571"/>
              </a:xfrm>
              <a:custGeom>
                <a:avLst/>
                <a:gdLst>
                  <a:gd name="T0" fmla="*/ 76 w 76"/>
                  <a:gd name="T1" fmla="*/ 36 h 80"/>
                  <a:gd name="T2" fmla="*/ 46 w 76"/>
                  <a:gd name="T3" fmla="*/ 0 h 80"/>
                  <a:gd name="T4" fmla="*/ 23 w 76"/>
                  <a:gd name="T5" fmla="*/ 11 h 80"/>
                  <a:gd name="T6" fmla="*/ 22 w 76"/>
                  <a:gd name="T7" fmla="*/ 11 h 80"/>
                  <a:gd name="T8" fmla="*/ 22 w 76"/>
                  <a:gd name="T9" fmla="*/ 0 h 80"/>
                  <a:gd name="T10" fmla="*/ 0 w 76"/>
                  <a:gd name="T11" fmla="*/ 0 h 80"/>
                  <a:gd name="T12" fmla="*/ 0 w 76"/>
                  <a:gd name="T13" fmla="*/ 80 h 80"/>
                  <a:gd name="T14" fmla="*/ 23 w 76"/>
                  <a:gd name="T15" fmla="*/ 80 h 80"/>
                  <a:gd name="T16" fmla="*/ 23 w 76"/>
                  <a:gd name="T17" fmla="*/ 40 h 80"/>
                  <a:gd name="T18" fmla="*/ 38 w 76"/>
                  <a:gd name="T19" fmla="*/ 20 h 80"/>
                  <a:gd name="T20" fmla="*/ 52 w 76"/>
                  <a:gd name="T21" fmla="*/ 41 h 80"/>
                  <a:gd name="T22" fmla="*/ 52 w 76"/>
                  <a:gd name="T23" fmla="*/ 80 h 80"/>
                  <a:gd name="T24" fmla="*/ 76 w 76"/>
                  <a:gd name="T25" fmla="*/ 80 h 80"/>
                  <a:gd name="T26" fmla="*/ 76 w 76"/>
                  <a:gd name="T27" fmla="*/ 3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" h="80">
                    <a:moveTo>
                      <a:pt x="76" y="36"/>
                    </a:moveTo>
                    <a:cubicBezTo>
                      <a:pt x="76" y="14"/>
                      <a:pt x="71" y="0"/>
                      <a:pt x="46" y="0"/>
                    </a:cubicBezTo>
                    <a:cubicBezTo>
                      <a:pt x="34" y="0"/>
                      <a:pt x="26" y="4"/>
                      <a:pt x="23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23" y="80"/>
                      <a:pt x="23" y="80"/>
                      <a:pt x="23" y="8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0"/>
                      <a:pt x="25" y="20"/>
                      <a:pt x="38" y="20"/>
                    </a:cubicBezTo>
                    <a:cubicBezTo>
                      <a:pt x="51" y="20"/>
                      <a:pt x="52" y="32"/>
                      <a:pt x="52" y="4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76" y="80"/>
                      <a:pt x="76" y="80"/>
                      <a:pt x="76" y="80"/>
                    </a:cubicBezTo>
                    <a:lnTo>
                      <a:pt x="7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6338206" y="4551179"/>
              <a:ext cx="1978764" cy="3079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Linkedin</a:t>
              </a:r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338206" y="4859155"/>
              <a:ext cx="1975588" cy="124619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8591550" y="2200275"/>
            <a:ext cx="2305050" cy="3905250"/>
            <a:chOff x="8591478" y="2200086"/>
            <a:chExt cx="2305913" cy="3905259"/>
          </a:xfrm>
        </p:grpSpPr>
        <p:grpSp>
          <p:nvGrpSpPr>
            <p:cNvPr id="45066" name="Group 19"/>
            <p:cNvGrpSpPr>
              <a:grpSpLocks/>
            </p:cNvGrpSpPr>
            <p:nvPr/>
          </p:nvGrpSpPr>
          <p:grpSpPr bwMode="auto">
            <a:xfrm>
              <a:off x="8915009" y="2200086"/>
              <a:ext cx="1971264" cy="1971264"/>
              <a:chOff x="1140357" y="1660936"/>
              <a:chExt cx="1224000" cy="1224000"/>
            </a:xfrm>
          </p:grpSpPr>
          <p:sp>
            <p:nvSpPr>
              <p:cNvPr id="21" name="타원 69"/>
              <p:cNvSpPr/>
              <p:nvPr/>
            </p:nvSpPr>
            <p:spPr>
              <a:xfrm>
                <a:off x="1140630" y="1660936"/>
                <a:ext cx="1223728" cy="12242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016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ko-KR" altLang="en-US" sz="2800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22" name="타원 69"/>
              <p:cNvSpPr/>
              <p:nvPr/>
            </p:nvSpPr>
            <p:spPr>
              <a:xfrm>
                <a:off x="1140630" y="1660936"/>
                <a:ext cx="1223728" cy="1224258"/>
              </a:xfrm>
              <a:prstGeom prst="chord">
                <a:avLst>
                  <a:gd name="adj1" fmla="val 20572023"/>
                  <a:gd name="adj2" fmla="val 11837175"/>
                </a:avLst>
              </a:prstGeom>
              <a:solidFill>
                <a:schemeClr val="accent2"/>
              </a:solidFill>
              <a:ln w="1016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28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073" name="TextBox 22"/>
              <p:cNvSpPr txBox="1">
                <a:spLocks noChangeArrowheads="1"/>
              </p:cNvSpPr>
              <p:nvPr/>
            </p:nvSpPr>
            <p:spPr bwMode="auto">
              <a:xfrm>
                <a:off x="1210690" y="2098262"/>
                <a:ext cx="1138554" cy="358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300"/>
                  </a:spcAft>
                  <a:buFontTx/>
                  <a:buNone/>
                </a:pPr>
                <a:r>
                  <a:rPr lang="nb-NO" altLang="zh-CN" sz="4000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65</a:t>
                </a:r>
                <a:r>
                  <a:rPr lang="nb-NO" altLang="zh-CN" sz="2400">
                    <a:solidFill>
                      <a:srgbClr val="FFFFFF"/>
                    </a:solidFill>
                    <a:latin typeface="+mn-lt"/>
                    <a:cs typeface="+mn-ea"/>
                    <a:sym typeface="+mn-lt"/>
                  </a:rPr>
                  <a:t>%</a:t>
                </a:r>
                <a:endParaRPr lang="en-US" altLang="zh-CN" sz="2400">
                  <a:solidFill>
                    <a:srgbClr val="FFFFFF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27" name="Oval 26"/>
            <p:cNvSpPr/>
            <p:nvPr/>
          </p:nvSpPr>
          <p:spPr>
            <a:xfrm>
              <a:off x="8591478" y="3581214"/>
              <a:ext cx="646355" cy="6477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5068" name="Freeform 60"/>
            <p:cNvSpPr>
              <a:spLocks/>
            </p:cNvSpPr>
            <p:nvPr/>
          </p:nvSpPr>
          <p:spPr bwMode="auto">
            <a:xfrm>
              <a:off x="8787224" y="3746505"/>
              <a:ext cx="255568" cy="319460"/>
            </a:xfrm>
            <a:custGeom>
              <a:avLst/>
              <a:gdLst>
                <a:gd name="T0" fmla="*/ 148831090 w 96"/>
                <a:gd name="T1" fmla="*/ 843369076 h 120"/>
                <a:gd name="T2" fmla="*/ 155917777 w 96"/>
                <a:gd name="T3" fmla="*/ 850455763 h 120"/>
                <a:gd name="T4" fmla="*/ 248050041 w 96"/>
                <a:gd name="T5" fmla="*/ 687451298 h 120"/>
                <a:gd name="T6" fmla="*/ 283486142 w 96"/>
                <a:gd name="T7" fmla="*/ 552796246 h 120"/>
                <a:gd name="T8" fmla="*/ 411054506 w 96"/>
                <a:gd name="T9" fmla="*/ 616581760 h 120"/>
                <a:gd name="T10" fmla="*/ 680364611 w 96"/>
                <a:gd name="T11" fmla="*/ 276399454 h 120"/>
                <a:gd name="T12" fmla="*/ 361445031 w 96"/>
                <a:gd name="T13" fmla="*/ 0 h 120"/>
                <a:gd name="T14" fmla="*/ 0 w 96"/>
                <a:gd name="T15" fmla="*/ 304746205 h 120"/>
                <a:gd name="T16" fmla="*/ 106308302 w 96"/>
                <a:gd name="T17" fmla="*/ 489013395 h 120"/>
                <a:gd name="T18" fmla="*/ 127568365 w 96"/>
                <a:gd name="T19" fmla="*/ 481924045 h 120"/>
                <a:gd name="T20" fmla="*/ 141741740 w 96"/>
                <a:gd name="T21" fmla="*/ 439401257 h 120"/>
                <a:gd name="T22" fmla="*/ 134655052 w 96"/>
                <a:gd name="T23" fmla="*/ 411054506 h 120"/>
                <a:gd name="T24" fmla="*/ 99218952 w 96"/>
                <a:gd name="T25" fmla="*/ 318922242 h 120"/>
                <a:gd name="T26" fmla="*/ 347268993 w 96"/>
                <a:gd name="T27" fmla="*/ 85045576 h 120"/>
                <a:gd name="T28" fmla="*/ 559882934 w 96"/>
                <a:gd name="T29" fmla="*/ 269310104 h 120"/>
                <a:gd name="T30" fmla="*/ 396878469 w 96"/>
                <a:gd name="T31" fmla="*/ 531536183 h 120"/>
                <a:gd name="T32" fmla="*/ 318922242 w 96"/>
                <a:gd name="T33" fmla="*/ 439401257 h 120"/>
                <a:gd name="T34" fmla="*/ 361445031 w 96"/>
                <a:gd name="T35" fmla="*/ 262223417 h 120"/>
                <a:gd name="T36" fmla="*/ 290572830 w 96"/>
                <a:gd name="T37" fmla="*/ 191353878 h 120"/>
                <a:gd name="T38" fmla="*/ 198440566 w 96"/>
                <a:gd name="T39" fmla="*/ 318922242 h 120"/>
                <a:gd name="T40" fmla="*/ 212613941 w 96"/>
                <a:gd name="T41" fmla="*/ 389791781 h 120"/>
                <a:gd name="T42" fmla="*/ 148831090 w 96"/>
                <a:gd name="T43" fmla="*/ 659104548 h 120"/>
                <a:gd name="T44" fmla="*/ 148831090 w 96"/>
                <a:gd name="T45" fmla="*/ 843369076 h 12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6" h="120">
                  <a:moveTo>
                    <a:pt x="21" y="119"/>
                  </a:moveTo>
                  <a:cubicBezTo>
                    <a:pt x="21" y="120"/>
                    <a:pt x="22" y="120"/>
                    <a:pt x="22" y="120"/>
                  </a:cubicBezTo>
                  <a:cubicBezTo>
                    <a:pt x="23" y="119"/>
                    <a:pt x="32" y="108"/>
                    <a:pt x="35" y="97"/>
                  </a:cubicBezTo>
                  <a:cubicBezTo>
                    <a:pt x="36" y="94"/>
                    <a:pt x="40" y="78"/>
                    <a:pt x="40" y="78"/>
                  </a:cubicBezTo>
                  <a:cubicBezTo>
                    <a:pt x="43" y="83"/>
                    <a:pt x="50" y="87"/>
                    <a:pt x="58" y="87"/>
                  </a:cubicBezTo>
                  <a:cubicBezTo>
                    <a:pt x="80" y="87"/>
                    <a:pt x="96" y="67"/>
                    <a:pt x="96" y="39"/>
                  </a:cubicBezTo>
                  <a:cubicBezTo>
                    <a:pt x="96" y="19"/>
                    <a:pt x="78" y="0"/>
                    <a:pt x="51" y="0"/>
                  </a:cubicBezTo>
                  <a:cubicBezTo>
                    <a:pt x="17" y="0"/>
                    <a:pt x="0" y="23"/>
                    <a:pt x="0" y="43"/>
                  </a:cubicBezTo>
                  <a:cubicBezTo>
                    <a:pt x="0" y="55"/>
                    <a:pt x="5" y="65"/>
                    <a:pt x="15" y="69"/>
                  </a:cubicBezTo>
                  <a:cubicBezTo>
                    <a:pt x="16" y="70"/>
                    <a:pt x="18" y="69"/>
                    <a:pt x="18" y="68"/>
                  </a:cubicBezTo>
                  <a:cubicBezTo>
                    <a:pt x="18" y="66"/>
                    <a:pt x="19" y="63"/>
                    <a:pt x="20" y="62"/>
                  </a:cubicBezTo>
                  <a:cubicBezTo>
                    <a:pt x="20" y="60"/>
                    <a:pt x="20" y="60"/>
                    <a:pt x="19" y="58"/>
                  </a:cubicBezTo>
                  <a:cubicBezTo>
                    <a:pt x="16" y="55"/>
                    <a:pt x="14" y="51"/>
                    <a:pt x="14" y="45"/>
                  </a:cubicBezTo>
                  <a:cubicBezTo>
                    <a:pt x="14" y="27"/>
                    <a:pt x="27" y="12"/>
                    <a:pt x="49" y="12"/>
                  </a:cubicBezTo>
                  <a:cubicBezTo>
                    <a:pt x="68" y="12"/>
                    <a:pt x="79" y="23"/>
                    <a:pt x="79" y="38"/>
                  </a:cubicBezTo>
                  <a:cubicBezTo>
                    <a:pt x="79" y="58"/>
                    <a:pt x="69" y="75"/>
                    <a:pt x="56" y="75"/>
                  </a:cubicBezTo>
                  <a:cubicBezTo>
                    <a:pt x="49" y="75"/>
                    <a:pt x="43" y="69"/>
                    <a:pt x="45" y="62"/>
                  </a:cubicBezTo>
                  <a:cubicBezTo>
                    <a:pt x="47" y="53"/>
                    <a:pt x="51" y="43"/>
                    <a:pt x="51" y="37"/>
                  </a:cubicBezTo>
                  <a:cubicBezTo>
                    <a:pt x="51" y="31"/>
                    <a:pt x="48" y="27"/>
                    <a:pt x="41" y="27"/>
                  </a:cubicBezTo>
                  <a:cubicBezTo>
                    <a:pt x="34" y="27"/>
                    <a:pt x="28" y="34"/>
                    <a:pt x="28" y="45"/>
                  </a:cubicBezTo>
                  <a:cubicBezTo>
                    <a:pt x="28" y="51"/>
                    <a:pt x="30" y="55"/>
                    <a:pt x="30" y="55"/>
                  </a:cubicBezTo>
                  <a:cubicBezTo>
                    <a:pt x="30" y="55"/>
                    <a:pt x="22" y="87"/>
                    <a:pt x="21" y="93"/>
                  </a:cubicBezTo>
                  <a:cubicBezTo>
                    <a:pt x="18" y="104"/>
                    <a:pt x="20" y="118"/>
                    <a:pt x="21" y="1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918625" y="4551179"/>
              <a:ext cx="1978766" cy="3079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Pinterest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920214" y="4859155"/>
              <a:ext cx="1974001" cy="124619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</p:grpSp>
      <p:sp>
        <p:nvSpPr>
          <p:cNvPr id="53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E3B09BB-A035-4B12-AF27-70DF1B5A96A6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24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9525" y="4960938"/>
            <a:ext cx="12201525" cy="189706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9525" y="2233613"/>
            <a:ext cx="4405313" cy="3730625"/>
            <a:chOff x="6159556" y="1098818"/>
            <a:chExt cx="6032444" cy="5107622"/>
          </a:xfrm>
        </p:grpSpPr>
        <p:sp>
          <p:nvSpPr>
            <p:cNvPr id="46108" name="AutoShape 7"/>
            <p:cNvSpPr>
              <a:spLocks/>
            </p:cNvSpPr>
            <p:nvPr/>
          </p:nvSpPr>
          <p:spPr bwMode="auto">
            <a:xfrm>
              <a:off x="8465273" y="1149493"/>
              <a:ext cx="3257983" cy="3794294"/>
            </a:xfrm>
            <a:custGeom>
              <a:avLst/>
              <a:gdLst>
                <a:gd name="T0" fmla="*/ 1085379 w 21162"/>
                <a:gd name="T1" fmla="*/ 816716 h 18992"/>
                <a:gd name="T2" fmla="*/ 3072930 w 21162"/>
                <a:gd name="T3" fmla="*/ 12387 h 18992"/>
                <a:gd name="T4" fmla="*/ 3064308 w 21162"/>
                <a:gd name="T5" fmla="*/ 3781907 h 18992"/>
                <a:gd name="T6" fmla="*/ 1085379 w 21162"/>
                <a:gd name="T7" fmla="*/ 2992162 h 18992"/>
                <a:gd name="T8" fmla="*/ 0 w 21162"/>
                <a:gd name="T9" fmla="*/ 1907136 h 18992"/>
                <a:gd name="T10" fmla="*/ 20322 w 21162"/>
                <a:gd name="T11" fmla="*/ 1904339 h 18992"/>
                <a:gd name="T12" fmla="*/ 0 w 21162"/>
                <a:gd name="T13" fmla="*/ 1901742 h 18992"/>
                <a:gd name="T14" fmla="*/ 1085379 w 21162"/>
                <a:gd name="T15" fmla="*/ 816716 h 18992"/>
                <a:gd name="T16" fmla="*/ 1085379 w 21162"/>
                <a:gd name="T17" fmla="*/ 816716 h 189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162" h="18992">
                  <a:moveTo>
                    <a:pt x="7050" y="4088"/>
                  </a:moveTo>
                  <a:cubicBezTo>
                    <a:pt x="10836" y="4088"/>
                    <a:pt x="17592" y="2035"/>
                    <a:pt x="19960" y="62"/>
                  </a:cubicBezTo>
                  <a:cubicBezTo>
                    <a:pt x="21600" y="-1304"/>
                    <a:pt x="21544" y="20296"/>
                    <a:pt x="19904" y="18930"/>
                  </a:cubicBezTo>
                  <a:cubicBezTo>
                    <a:pt x="17536" y="16957"/>
                    <a:pt x="10836" y="14977"/>
                    <a:pt x="7050" y="14977"/>
                  </a:cubicBezTo>
                  <a:lnTo>
                    <a:pt x="0" y="9546"/>
                  </a:lnTo>
                  <a:lnTo>
                    <a:pt x="132" y="9532"/>
                  </a:lnTo>
                  <a:lnTo>
                    <a:pt x="0" y="9519"/>
                  </a:lnTo>
                  <a:lnTo>
                    <a:pt x="7050" y="4088"/>
                  </a:lnTo>
                  <a:close/>
                  <a:moveTo>
                    <a:pt x="7050" y="4088"/>
                  </a:move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3" name="AutoShape 8"/>
            <p:cNvSpPr>
              <a:spLocks/>
            </p:cNvSpPr>
            <p:nvPr/>
          </p:nvSpPr>
          <p:spPr bwMode="auto">
            <a:xfrm>
              <a:off x="8466015" y="1148807"/>
              <a:ext cx="3256432" cy="3288440"/>
            </a:xfrm>
            <a:custGeom>
              <a:avLst/>
              <a:gdLst/>
              <a:ahLst/>
              <a:cxnLst/>
              <a:rect l="0" t="0" r="r" b="b"/>
              <a:pathLst>
                <a:path w="21292" h="20400">
                  <a:moveTo>
                    <a:pt x="7093" y="5070"/>
                  </a:moveTo>
                  <a:cubicBezTo>
                    <a:pt x="10902" y="5070"/>
                    <a:pt x="17699" y="2524"/>
                    <a:pt x="20082" y="77"/>
                  </a:cubicBezTo>
                  <a:cubicBezTo>
                    <a:pt x="21326" y="-1200"/>
                    <a:pt x="21600" y="13712"/>
                    <a:pt x="20952" y="20400"/>
                  </a:cubicBezTo>
                  <a:cubicBezTo>
                    <a:pt x="20633" y="20394"/>
                    <a:pt x="20324" y="20225"/>
                    <a:pt x="20032" y="19916"/>
                  </a:cubicBezTo>
                  <a:cubicBezTo>
                    <a:pt x="20030" y="19914"/>
                    <a:pt x="20028" y="19913"/>
                    <a:pt x="20026" y="19911"/>
                  </a:cubicBezTo>
                  <a:cubicBezTo>
                    <a:pt x="17643" y="17465"/>
                    <a:pt x="10902" y="15009"/>
                    <a:pt x="7093" y="15009"/>
                  </a:cubicBezTo>
                  <a:lnTo>
                    <a:pt x="7026" y="14945"/>
                  </a:lnTo>
                  <a:lnTo>
                    <a:pt x="3274" y="14945"/>
                  </a:lnTo>
                  <a:lnTo>
                    <a:pt x="0" y="11837"/>
                  </a:lnTo>
                  <a:lnTo>
                    <a:pt x="133" y="11821"/>
                  </a:lnTo>
                  <a:lnTo>
                    <a:pt x="0" y="11804"/>
                  </a:lnTo>
                  <a:lnTo>
                    <a:pt x="7093" y="5070"/>
                  </a:lnTo>
                  <a:close/>
                  <a:moveTo>
                    <a:pt x="7093" y="5070"/>
                  </a:moveTo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4" name="AutoShape 9"/>
            <p:cNvSpPr>
              <a:spLocks/>
            </p:cNvSpPr>
            <p:nvPr/>
          </p:nvSpPr>
          <p:spPr bwMode="auto">
            <a:xfrm>
              <a:off x="11168114" y="1098818"/>
              <a:ext cx="1023886" cy="391874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1600"/>
                  </a:moveTo>
                  <a:cubicBezTo>
                    <a:pt x="11520" y="21600"/>
                    <a:pt x="12240" y="21527"/>
                    <a:pt x="12939" y="21386"/>
                  </a:cubicBezTo>
                  <a:cubicBezTo>
                    <a:pt x="13637" y="21245"/>
                    <a:pt x="14315" y="21035"/>
                    <a:pt x="14954" y="20769"/>
                  </a:cubicBezTo>
                  <a:cubicBezTo>
                    <a:pt x="15593" y="20503"/>
                    <a:pt x="16194" y="20180"/>
                    <a:pt x="16745" y="19816"/>
                  </a:cubicBezTo>
                  <a:cubicBezTo>
                    <a:pt x="17297" y="19453"/>
                    <a:pt x="17799" y="19049"/>
                    <a:pt x="18248" y="18621"/>
                  </a:cubicBezTo>
                  <a:cubicBezTo>
                    <a:pt x="18698" y="18192"/>
                    <a:pt x="19094" y="17741"/>
                    <a:pt x="19440" y="17280"/>
                  </a:cubicBezTo>
                  <a:cubicBezTo>
                    <a:pt x="19786" y="16819"/>
                    <a:pt x="20080" y="16349"/>
                    <a:pt x="20329" y="15882"/>
                  </a:cubicBezTo>
                  <a:cubicBezTo>
                    <a:pt x="20579" y="15415"/>
                    <a:pt x="20782" y="14951"/>
                    <a:pt x="20948" y="14497"/>
                  </a:cubicBezTo>
                  <a:cubicBezTo>
                    <a:pt x="21113" y="14043"/>
                    <a:pt x="21240" y="13599"/>
                    <a:pt x="21337" y="13171"/>
                  </a:cubicBezTo>
                  <a:cubicBezTo>
                    <a:pt x="21433" y="12742"/>
                    <a:pt x="21499" y="12329"/>
                    <a:pt x="21540" y="11934"/>
                  </a:cubicBezTo>
                  <a:cubicBezTo>
                    <a:pt x="21582" y="11538"/>
                    <a:pt x="21600" y="11160"/>
                    <a:pt x="21600" y="10800"/>
                  </a:cubicBezTo>
                  <a:cubicBezTo>
                    <a:pt x="21600" y="10440"/>
                    <a:pt x="21582" y="10062"/>
                    <a:pt x="21540" y="9666"/>
                  </a:cubicBezTo>
                  <a:cubicBezTo>
                    <a:pt x="21499" y="9271"/>
                    <a:pt x="21433" y="8858"/>
                    <a:pt x="21337" y="8429"/>
                  </a:cubicBezTo>
                  <a:cubicBezTo>
                    <a:pt x="21240" y="8001"/>
                    <a:pt x="21113" y="7557"/>
                    <a:pt x="20948" y="7103"/>
                  </a:cubicBezTo>
                  <a:cubicBezTo>
                    <a:pt x="20782" y="6649"/>
                    <a:pt x="20579" y="6185"/>
                    <a:pt x="20329" y="5718"/>
                  </a:cubicBezTo>
                  <a:cubicBezTo>
                    <a:pt x="20080" y="5251"/>
                    <a:pt x="19786" y="4781"/>
                    <a:pt x="19440" y="4320"/>
                  </a:cubicBezTo>
                  <a:cubicBezTo>
                    <a:pt x="19094" y="3859"/>
                    <a:pt x="18698" y="3408"/>
                    <a:pt x="18248" y="2979"/>
                  </a:cubicBezTo>
                  <a:cubicBezTo>
                    <a:pt x="17799" y="2551"/>
                    <a:pt x="17297" y="2147"/>
                    <a:pt x="16745" y="1784"/>
                  </a:cubicBezTo>
                  <a:cubicBezTo>
                    <a:pt x="16194" y="1420"/>
                    <a:pt x="15593" y="1097"/>
                    <a:pt x="14954" y="831"/>
                  </a:cubicBezTo>
                  <a:cubicBezTo>
                    <a:pt x="14315" y="565"/>
                    <a:pt x="13637" y="355"/>
                    <a:pt x="12939" y="214"/>
                  </a:cubicBezTo>
                  <a:cubicBezTo>
                    <a:pt x="12240" y="73"/>
                    <a:pt x="11520" y="0"/>
                    <a:pt x="10800" y="0"/>
                  </a:cubicBezTo>
                  <a:cubicBezTo>
                    <a:pt x="10080" y="0"/>
                    <a:pt x="9360" y="73"/>
                    <a:pt x="8661" y="214"/>
                  </a:cubicBezTo>
                  <a:cubicBezTo>
                    <a:pt x="7963" y="355"/>
                    <a:pt x="7285" y="565"/>
                    <a:pt x="6646" y="831"/>
                  </a:cubicBezTo>
                  <a:cubicBezTo>
                    <a:pt x="6007" y="1097"/>
                    <a:pt x="5406" y="1420"/>
                    <a:pt x="4855" y="1784"/>
                  </a:cubicBezTo>
                  <a:cubicBezTo>
                    <a:pt x="4303" y="2147"/>
                    <a:pt x="3801" y="2551"/>
                    <a:pt x="3352" y="2979"/>
                  </a:cubicBezTo>
                  <a:cubicBezTo>
                    <a:pt x="2902" y="3408"/>
                    <a:pt x="2506" y="3859"/>
                    <a:pt x="2160" y="4320"/>
                  </a:cubicBezTo>
                  <a:cubicBezTo>
                    <a:pt x="1814" y="4781"/>
                    <a:pt x="1520" y="5251"/>
                    <a:pt x="1271" y="5718"/>
                  </a:cubicBezTo>
                  <a:cubicBezTo>
                    <a:pt x="1021" y="6185"/>
                    <a:pt x="818" y="6649"/>
                    <a:pt x="652" y="7103"/>
                  </a:cubicBezTo>
                  <a:cubicBezTo>
                    <a:pt x="487" y="7557"/>
                    <a:pt x="360" y="8001"/>
                    <a:pt x="263" y="8429"/>
                  </a:cubicBezTo>
                  <a:cubicBezTo>
                    <a:pt x="167" y="8858"/>
                    <a:pt x="101" y="9271"/>
                    <a:pt x="60" y="9666"/>
                  </a:cubicBezTo>
                  <a:cubicBezTo>
                    <a:pt x="18" y="10062"/>
                    <a:pt x="0" y="10440"/>
                    <a:pt x="0" y="10800"/>
                  </a:cubicBezTo>
                  <a:cubicBezTo>
                    <a:pt x="0" y="11160"/>
                    <a:pt x="18" y="11538"/>
                    <a:pt x="60" y="11934"/>
                  </a:cubicBezTo>
                  <a:cubicBezTo>
                    <a:pt x="101" y="12329"/>
                    <a:pt x="167" y="12742"/>
                    <a:pt x="263" y="13171"/>
                  </a:cubicBezTo>
                  <a:cubicBezTo>
                    <a:pt x="360" y="13599"/>
                    <a:pt x="487" y="14043"/>
                    <a:pt x="652" y="14497"/>
                  </a:cubicBezTo>
                  <a:cubicBezTo>
                    <a:pt x="818" y="14951"/>
                    <a:pt x="1021" y="15415"/>
                    <a:pt x="1271" y="15882"/>
                  </a:cubicBezTo>
                  <a:cubicBezTo>
                    <a:pt x="1520" y="16349"/>
                    <a:pt x="1814" y="16819"/>
                    <a:pt x="2160" y="17280"/>
                  </a:cubicBezTo>
                  <a:cubicBezTo>
                    <a:pt x="2506" y="17741"/>
                    <a:pt x="2902" y="18192"/>
                    <a:pt x="3352" y="18621"/>
                  </a:cubicBezTo>
                  <a:cubicBezTo>
                    <a:pt x="3801" y="19049"/>
                    <a:pt x="4303" y="19453"/>
                    <a:pt x="4855" y="19816"/>
                  </a:cubicBezTo>
                  <a:cubicBezTo>
                    <a:pt x="5406" y="20180"/>
                    <a:pt x="6007" y="20503"/>
                    <a:pt x="6646" y="20769"/>
                  </a:cubicBezTo>
                  <a:cubicBezTo>
                    <a:pt x="7285" y="21035"/>
                    <a:pt x="7963" y="21245"/>
                    <a:pt x="8661" y="21386"/>
                  </a:cubicBezTo>
                  <a:cubicBezTo>
                    <a:pt x="9360" y="21527"/>
                    <a:pt x="10080" y="21600"/>
                    <a:pt x="10800" y="21600"/>
                  </a:cubicBezTo>
                  <a:close/>
                  <a:moveTo>
                    <a:pt x="10800" y="21600"/>
                  </a:move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11" name="AutoShape 10"/>
            <p:cNvSpPr>
              <a:spLocks/>
            </p:cNvSpPr>
            <p:nvPr/>
          </p:nvSpPr>
          <p:spPr bwMode="auto">
            <a:xfrm>
              <a:off x="6640972" y="4646071"/>
              <a:ext cx="631327" cy="1228870"/>
            </a:xfrm>
            <a:custGeom>
              <a:avLst/>
              <a:gdLst>
                <a:gd name="T0" fmla="*/ 598594 w 21100"/>
                <a:gd name="T1" fmla="*/ 1228870 h 21600"/>
                <a:gd name="T2" fmla="*/ 583304 w 21100"/>
                <a:gd name="T3" fmla="*/ 0 h 21600"/>
                <a:gd name="T4" fmla="*/ 0 w 21100"/>
                <a:gd name="T5" fmla="*/ 630080 h 21600"/>
                <a:gd name="T6" fmla="*/ 598594 w 21100"/>
                <a:gd name="T7" fmla="*/ 1228870 h 21600"/>
                <a:gd name="T8" fmla="*/ 598594 w 21100"/>
                <a:gd name="T9" fmla="*/ 122887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100" h="21600">
                  <a:moveTo>
                    <a:pt x="20006" y="21600"/>
                  </a:moveTo>
                  <a:cubicBezTo>
                    <a:pt x="21487" y="10766"/>
                    <a:pt x="21600" y="4119"/>
                    <a:pt x="19495" y="0"/>
                  </a:cubicBezTo>
                  <a:lnTo>
                    <a:pt x="0" y="11075"/>
                  </a:lnTo>
                  <a:lnTo>
                    <a:pt x="20006" y="21600"/>
                  </a:lnTo>
                  <a:close/>
                  <a:moveTo>
                    <a:pt x="20006" y="21600"/>
                  </a:move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12" name="AutoShape 11"/>
            <p:cNvSpPr>
              <a:spLocks/>
            </p:cNvSpPr>
            <p:nvPr/>
          </p:nvSpPr>
          <p:spPr bwMode="auto">
            <a:xfrm>
              <a:off x="6691647" y="4747421"/>
              <a:ext cx="1442127" cy="1000832"/>
            </a:xfrm>
            <a:custGeom>
              <a:avLst/>
              <a:gdLst>
                <a:gd name="T0" fmla="*/ 1442127 w 21600"/>
                <a:gd name="T1" fmla="*/ 982947 h 21600"/>
                <a:gd name="T2" fmla="*/ 12285 w 21600"/>
                <a:gd name="T3" fmla="*/ 1000832 h 21600"/>
                <a:gd name="T4" fmla="*/ 0 w 21600"/>
                <a:gd name="T5" fmla="*/ 17885 h 21600"/>
                <a:gd name="T6" fmla="*/ 1429842 w 21600"/>
                <a:gd name="T7" fmla="*/ 0 h 21600"/>
                <a:gd name="T8" fmla="*/ 1442127 w 21600"/>
                <a:gd name="T9" fmla="*/ 982947 h 21600"/>
                <a:gd name="T10" fmla="*/ 1442127 w 21600"/>
                <a:gd name="T11" fmla="*/ 9829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21214"/>
                  </a:moveTo>
                  <a:lnTo>
                    <a:pt x="184" y="21600"/>
                  </a:lnTo>
                  <a:lnTo>
                    <a:pt x="0" y="386"/>
                  </a:lnTo>
                  <a:lnTo>
                    <a:pt x="21416" y="0"/>
                  </a:lnTo>
                  <a:lnTo>
                    <a:pt x="21600" y="21214"/>
                  </a:lnTo>
                  <a:close/>
                  <a:moveTo>
                    <a:pt x="21600" y="21214"/>
                  </a:moveTo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13" name="AutoShape 12"/>
            <p:cNvSpPr>
              <a:spLocks/>
            </p:cNvSpPr>
            <p:nvPr/>
          </p:nvSpPr>
          <p:spPr bwMode="auto">
            <a:xfrm>
              <a:off x="6689535" y="5625788"/>
              <a:ext cx="1444239" cy="135133"/>
            </a:xfrm>
            <a:custGeom>
              <a:avLst/>
              <a:gdLst>
                <a:gd name="T0" fmla="*/ 0 w 21600"/>
                <a:gd name="T1" fmla="*/ 2409 h 21600"/>
                <a:gd name="T2" fmla="*/ 1432003 w 21600"/>
                <a:gd name="T3" fmla="*/ 0 h 21600"/>
                <a:gd name="T4" fmla="*/ 1444239 w 21600"/>
                <a:gd name="T5" fmla="*/ 132743 h 21600"/>
                <a:gd name="T6" fmla="*/ 12236 w 21600"/>
                <a:gd name="T7" fmla="*/ 135133 h 21600"/>
                <a:gd name="T8" fmla="*/ 0 w 21600"/>
                <a:gd name="T9" fmla="*/ 2409 h 21600"/>
                <a:gd name="T10" fmla="*/ 0 w 21600"/>
                <a:gd name="T11" fmla="*/ 2409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385"/>
                  </a:moveTo>
                  <a:lnTo>
                    <a:pt x="21417" y="0"/>
                  </a:lnTo>
                  <a:lnTo>
                    <a:pt x="21600" y="21218"/>
                  </a:lnTo>
                  <a:lnTo>
                    <a:pt x="183" y="21600"/>
                  </a:lnTo>
                  <a:lnTo>
                    <a:pt x="0" y="385"/>
                  </a:lnTo>
                  <a:close/>
                  <a:moveTo>
                    <a:pt x="0" y="385"/>
                  </a:moveTo>
                </a:path>
              </a:pathLst>
            </a:custGeom>
            <a:solidFill>
              <a:srgbClr val="F0A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14" name="AutoShape 13"/>
            <p:cNvSpPr>
              <a:spLocks/>
            </p:cNvSpPr>
            <p:nvPr/>
          </p:nvSpPr>
          <p:spPr bwMode="auto">
            <a:xfrm>
              <a:off x="7434881" y="4342021"/>
              <a:ext cx="1655385" cy="1592041"/>
            </a:xfrm>
            <a:custGeom>
              <a:avLst/>
              <a:gdLst>
                <a:gd name="T0" fmla="*/ 826621 w 20859"/>
                <a:gd name="T1" fmla="*/ 5128 h 20489"/>
                <a:gd name="T2" fmla="*/ 1654115 w 20859"/>
                <a:gd name="T3" fmla="*/ 755110 h 20489"/>
                <a:gd name="T4" fmla="*/ 910347 w 20859"/>
                <a:gd name="T5" fmla="*/ 1588000 h 20489"/>
                <a:gd name="T6" fmla="*/ 2143 w 20859"/>
                <a:gd name="T7" fmla="*/ 880289 h 20489"/>
                <a:gd name="T8" fmla="*/ 826621 w 20859"/>
                <a:gd name="T9" fmla="*/ 5128 h 20489"/>
                <a:gd name="T10" fmla="*/ 826621 w 20859"/>
                <a:gd name="T11" fmla="*/ 5128 h 204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859" h="20489">
                  <a:moveTo>
                    <a:pt x="10416" y="66"/>
                  </a:moveTo>
                  <a:cubicBezTo>
                    <a:pt x="15141" y="-615"/>
                    <a:pt x="20552" y="4092"/>
                    <a:pt x="20843" y="9718"/>
                  </a:cubicBezTo>
                  <a:cubicBezTo>
                    <a:pt x="21134" y="15343"/>
                    <a:pt x="17250" y="19890"/>
                    <a:pt x="11471" y="20437"/>
                  </a:cubicBezTo>
                  <a:cubicBezTo>
                    <a:pt x="5691" y="20985"/>
                    <a:pt x="-466" y="17117"/>
                    <a:pt x="27" y="11329"/>
                  </a:cubicBezTo>
                  <a:cubicBezTo>
                    <a:pt x="521" y="5540"/>
                    <a:pt x="5691" y="746"/>
                    <a:pt x="10416" y="66"/>
                  </a:cubicBezTo>
                  <a:close/>
                  <a:moveTo>
                    <a:pt x="10416" y="66"/>
                  </a:moveTo>
                </a:path>
              </a:pathLst>
            </a:custGeom>
            <a:solidFill>
              <a:srgbClr val="F0A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15" name="AutoShape 14"/>
            <p:cNvSpPr>
              <a:spLocks/>
            </p:cNvSpPr>
            <p:nvPr/>
          </p:nvSpPr>
          <p:spPr bwMode="auto">
            <a:xfrm>
              <a:off x="7536231" y="4358912"/>
              <a:ext cx="1541366" cy="1549812"/>
            </a:xfrm>
            <a:custGeom>
              <a:avLst/>
              <a:gdLst>
                <a:gd name="T0" fmla="*/ 731686 w 20632"/>
                <a:gd name="T1" fmla="*/ 809 h 21062"/>
                <a:gd name="T2" fmla="*/ 1540320 w 20632"/>
                <a:gd name="T3" fmla="*/ 734214 h 21062"/>
                <a:gd name="T4" fmla="*/ 813416 w 20632"/>
                <a:gd name="T5" fmla="*/ 1548708 h 21062"/>
                <a:gd name="T6" fmla="*/ 4781 w 20632"/>
                <a:gd name="T7" fmla="*/ 815377 h 21062"/>
                <a:gd name="T8" fmla="*/ 731686 w 20632"/>
                <a:gd name="T9" fmla="*/ 809 h 21062"/>
                <a:gd name="T10" fmla="*/ 731686 w 20632"/>
                <a:gd name="T11" fmla="*/ 809 h 210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632" h="21062">
                  <a:moveTo>
                    <a:pt x="9794" y="11"/>
                  </a:moveTo>
                  <a:cubicBezTo>
                    <a:pt x="14614" y="-248"/>
                    <a:pt x="20315" y="4169"/>
                    <a:pt x="20618" y="9978"/>
                  </a:cubicBezTo>
                  <a:cubicBezTo>
                    <a:pt x="20920" y="15787"/>
                    <a:pt x="16564" y="20743"/>
                    <a:pt x="10888" y="21047"/>
                  </a:cubicBezTo>
                  <a:cubicBezTo>
                    <a:pt x="5213" y="21352"/>
                    <a:pt x="-680" y="16945"/>
                    <a:pt x="64" y="11081"/>
                  </a:cubicBezTo>
                  <a:cubicBezTo>
                    <a:pt x="808" y="5216"/>
                    <a:pt x="4973" y="270"/>
                    <a:pt x="9794" y="11"/>
                  </a:cubicBezTo>
                  <a:close/>
                  <a:moveTo>
                    <a:pt x="9794" y="11"/>
                  </a:moveTo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grpSp>
          <p:nvGrpSpPr>
            <p:cNvPr id="46116" name="Group 17"/>
            <p:cNvGrpSpPr>
              <a:grpSpLocks/>
            </p:cNvGrpSpPr>
            <p:nvPr/>
          </p:nvGrpSpPr>
          <p:grpSpPr bwMode="auto">
            <a:xfrm>
              <a:off x="8414598" y="3717029"/>
              <a:ext cx="901593" cy="2489411"/>
              <a:chOff x="0" y="0"/>
              <a:chExt cx="427" cy="1179"/>
            </a:xfrm>
          </p:grpSpPr>
          <p:sp>
            <p:nvSpPr>
              <p:cNvPr id="46144" name="AutoShape 15"/>
              <p:cNvSpPr>
                <a:spLocks/>
              </p:cNvSpPr>
              <p:nvPr/>
            </p:nvSpPr>
            <p:spPr bwMode="auto">
              <a:xfrm>
                <a:off x="0" y="0"/>
                <a:ext cx="373" cy="1126"/>
              </a:xfrm>
              <a:custGeom>
                <a:avLst/>
                <a:gdLst>
                  <a:gd name="T0" fmla="*/ 373 w 21600"/>
                  <a:gd name="T1" fmla="*/ 1107 h 21600"/>
                  <a:gd name="T2" fmla="*/ 69 w 21600"/>
                  <a:gd name="T3" fmla="*/ 1126 h 21600"/>
                  <a:gd name="T4" fmla="*/ 0 w 21600"/>
                  <a:gd name="T5" fmla="*/ 19 h 21600"/>
                  <a:gd name="T6" fmla="*/ 304 w 21600"/>
                  <a:gd name="T7" fmla="*/ 0 h 21600"/>
                  <a:gd name="T8" fmla="*/ 373 w 21600"/>
                  <a:gd name="T9" fmla="*/ 1107 h 21600"/>
                  <a:gd name="T10" fmla="*/ 373 w 21600"/>
                  <a:gd name="T11" fmla="*/ 1107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1600" y="21236"/>
                    </a:moveTo>
                    <a:lnTo>
                      <a:pt x="4009" y="21600"/>
                    </a:lnTo>
                    <a:lnTo>
                      <a:pt x="0" y="364"/>
                    </a:lnTo>
                    <a:lnTo>
                      <a:pt x="17591" y="0"/>
                    </a:lnTo>
                    <a:lnTo>
                      <a:pt x="21600" y="21236"/>
                    </a:lnTo>
                    <a:close/>
                    <a:moveTo>
                      <a:pt x="21600" y="21236"/>
                    </a:moveTo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46145" name="AutoShape 16"/>
              <p:cNvSpPr>
                <a:spLocks/>
              </p:cNvSpPr>
              <p:nvPr/>
            </p:nvSpPr>
            <p:spPr bwMode="auto">
              <a:xfrm>
                <a:off x="0" y="1040"/>
                <a:ext cx="427" cy="139"/>
              </a:xfrm>
              <a:custGeom>
                <a:avLst/>
                <a:gdLst>
                  <a:gd name="T0" fmla="*/ 64 w 21406"/>
                  <a:gd name="T1" fmla="*/ 139 h 21016"/>
                  <a:gd name="T2" fmla="*/ 371 w 21406"/>
                  <a:gd name="T3" fmla="*/ 120 h 21016"/>
                  <a:gd name="T4" fmla="*/ 427 w 21406"/>
                  <a:gd name="T5" fmla="*/ 56 h 21016"/>
                  <a:gd name="T6" fmla="*/ 427 w 21406"/>
                  <a:gd name="T7" fmla="*/ 56 h 21016"/>
                  <a:gd name="T8" fmla="*/ 363 w 21406"/>
                  <a:gd name="T9" fmla="*/ 0 h 21016"/>
                  <a:gd name="T10" fmla="*/ 56 w 21406"/>
                  <a:gd name="T11" fmla="*/ 19 h 21016"/>
                  <a:gd name="T12" fmla="*/ 0 w 21406"/>
                  <a:gd name="T13" fmla="*/ 83 h 21016"/>
                  <a:gd name="T14" fmla="*/ 0 w 21406"/>
                  <a:gd name="T15" fmla="*/ 83 h 21016"/>
                  <a:gd name="T16" fmla="*/ 64 w 21406"/>
                  <a:gd name="T17" fmla="*/ 139 h 21016"/>
                  <a:gd name="T18" fmla="*/ 64 w 21406"/>
                  <a:gd name="T19" fmla="*/ 139 h 2101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406" h="21016">
                    <a:moveTo>
                      <a:pt x="3188" y="20997"/>
                    </a:moveTo>
                    <a:lnTo>
                      <a:pt x="18592" y="18094"/>
                    </a:lnTo>
                    <a:cubicBezTo>
                      <a:pt x="20240" y="17783"/>
                      <a:pt x="21503" y="13462"/>
                      <a:pt x="21401" y="8492"/>
                    </a:cubicBezTo>
                    <a:lnTo>
                      <a:pt x="21401" y="8490"/>
                    </a:lnTo>
                    <a:cubicBezTo>
                      <a:pt x="21298" y="3520"/>
                      <a:pt x="19866" y="-291"/>
                      <a:pt x="18218" y="17"/>
                    </a:cubicBezTo>
                    <a:lnTo>
                      <a:pt x="2814" y="2923"/>
                    </a:lnTo>
                    <a:cubicBezTo>
                      <a:pt x="1167" y="3234"/>
                      <a:pt x="-97" y="7555"/>
                      <a:pt x="6" y="12525"/>
                    </a:cubicBezTo>
                    <a:lnTo>
                      <a:pt x="6" y="12527"/>
                    </a:lnTo>
                    <a:cubicBezTo>
                      <a:pt x="109" y="17498"/>
                      <a:pt x="1541" y="21309"/>
                      <a:pt x="3188" y="20997"/>
                    </a:cubicBezTo>
                    <a:close/>
                    <a:moveTo>
                      <a:pt x="3188" y="20997"/>
                    </a:moveTo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36" name="AutoShape 18"/>
            <p:cNvSpPr>
              <a:spLocks/>
            </p:cNvSpPr>
            <p:nvPr/>
          </p:nvSpPr>
          <p:spPr bwMode="auto">
            <a:xfrm>
              <a:off x="7383436" y="1976894"/>
              <a:ext cx="2171679" cy="217128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826" y="21551"/>
                  </a:moveTo>
                  <a:cubicBezTo>
                    <a:pt x="11488" y="21583"/>
                    <a:pt x="11146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lnTo>
                    <a:pt x="21600" y="0"/>
                  </a:lnTo>
                  <a:lnTo>
                    <a:pt x="21600" y="10800"/>
                  </a:lnTo>
                  <a:lnTo>
                    <a:pt x="21600" y="21551"/>
                  </a:lnTo>
                  <a:lnTo>
                    <a:pt x="11826" y="21551"/>
                  </a:lnTo>
                  <a:close/>
                  <a:moveTo>
                    <a:pt x="11826" y="21551"/>
                  </a:move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18" name="AutoShape 19"/>
            <p:cNvSpPr>
              <a:spLocks/>
            </p:cNvSpPr>
            <p:nvPr/>
          </p:nvSpPr>
          <p:spPr bwMode="auto">
            <a:xfrm>
              <a:off x="7434881" y="1975074"/>
              <a:ext cx="2130463" cy="1602598"/>
            </a:xfrm>
            <a:custGeom>
              <a:avLst/>
              <a:gdLst>
                <a:gd name="T0" fmla="*/ 0 w 21600"/>
                <a:gd name="T1" fmla="*/ 798628 h 21600"/>
                <a:gd name="T2" fmla="*/ 1045998 w 21600"/>
                <a:gd name="T3" fmla="*/ 0 h 21600"/>
                <a:gd name="T4" fmla="*/ 2130463 w 21600"/>
                <a:gd name="T5" fmla="*/ 0 h 21600"/>
                <a:gd name="T6" fmla="*/ 2130463 w 21600"/>
                <a:gd name="T7" fmla="*/ 1085909 h 21600"/>
                <a:gd name="T8" fmla="*/ 2130463 w 21600"/>
                <a:gd name="T9" fmla="*/ 1602598 h 21600"/>
                <a:gd name="T10" fmla="*/ 2120205 w 21600"/>
                <a:gd name="T11" fmla="*/ 1592359 h 21600"/>
                <a:gd name="T12" fmla="*/ 1149069 w 21600"/>
                <a:gd name="T13" fmla="*/ 1592359 h 21600"/>
                <a:gd name="T14" fmla="*/ 1045998 w 21600"/>
                <a:gd name="T15" fmla="*/ 1597256 h 21600"/>
                <a:gd name="T16" fmla="*/ 0 w 21600"/>
                <a:gd name="T17" fmla="*/ 798628 h 21600"/>
                <a:gd name="T18" fmla="*/ 0 w 21600"/>
                <a:gd name="T19" fmla="*/ 798628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0" y="10764"/>
                  </a:moveTo>
                  <a:cubicBezTo>
                    <a:pt x="1275" y="4560"/>
                    <a:pt x="5540" y="0"/>
                    <a:pt x="10605" y="0"/>
                  </a:cubicBezTo>
                  <a:lnTo>
                    <a:pt x="21600" y="0"/>
                  </a:lnTo>
                  <a:lnTo>
                    <a:pt x="21600" y="14636"/>
                  </a:lnTo>
                  <a:lnTo>
                    <a:pt x="21600" y="21600"/>
                  </a:lnTo>
                  <a:lnTo>
                    <a:pt x="21496" y="21462"/>
                  </a:lnTo>
                  <a:lnTo>
                    <a:pt x="11650" y="21462"/>
                  </a:lnTo>
                  <a:cubicBezTo>
                    <a:pt x="11306" y="21505"/>
                    <a:pt x="10958" y="21528"/>
                    <a:pt x="10605" y="21528"/>
                  </a:cubicBezTo>
                  <a:cubicBezTo>
                    <a:pt x="5540" y="21528"/>
                    <a:pt x="1275" y="16968"/>
                    <a:pt x="0" y="10764"/>
                  </a:cubicBezTo>
                  <a:close/>
                  <a:moveTo>
                    <a:pt x="0" y="10764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19" name="AutoShape 20"/>
            <p:cNvSpPr>
              <a:spLocks/>
            </p:cNvSpPr>
            <p:nvPr/>
          </p:nvSpPr>
          <p:spPr bwMode="auto">
            <a:xfrm>
              <a:off x="9276074" y="1977185"/>
              <a:ext cx="565871" cy="2170581"/>
            </a:xfrm>
            <a:custGeom>
              <a:avLst/>
              <a:gdLst>
                <a:gd name="T0" fmla="*/ 282936 w 21600"/>
                <a:gd name="T1" fmla="*/ 2170581 h 21600"/>
                <a:gd name="T2" fmla="*/ 338972 w 21600"/>
                <a:gd name="T3" fmla="*/ 2149076 h 21600"/>
                <a:gd name="T4" fmla="*/ 391761 w 21600"/>
                <a:gd name="T5" fmla="*/ 2087074 h 21600"/>
                <a:gd name="T6" fmla="*/ 438681 w 21600"/>
                <a:gd name="T7" fmla="*/ 1991307 h 21600"/>
                <a:gd name="T8" fmla="*/ 478056 w 21600"/>
                <a:gd name="T9" fmla="*/ 1871222 h 21600"/>
                <a:gd name="T10" fmla="*/ 509284 w 21600"/>
                <a:gd name="T11" fmla="*/ 1736465 h 21600"/>
                <a:gd name="T12" fmla="*/ 532574 w 21600"/>
                <a:gd name="T13" fmla="*/ 1595980 h 21600"/>
                <a:gd name="T14" fmla="*/ 548790 w 21600"/>
                <a:gd name="T15" fmla="*/ 1456802 h 21600"/>
                <a:gd name="T16" fmla="*/ 558981 w 21600"/>
                <a:gd name="T17" fmla="*/ 1323552 h 21600"/>
                <a:gd name="T18" fmla="*/ 564299 w 21600"/>
                <a:gd name="T19" fmla="*/ 1199246 h 21600"/>
                <a:gd name="T20" fmla="*/ 565871 w 21600"/>
                <a:gd name="T21" fmla="*/ 1085291 h 21600"/>
                <a:gd name="T22" fmla="*/ 564299 w 21600"/>
                <a:gd name="T23" fmla="*/ 971335 h 21600"/>
                <a:gd name="T24" fmla="*/ 558981 w 21600"/>
                <a:gd name="T25" fmla="*/ 847029 h 21600"/>
                <a:gd name="T26" fmla="*/ 548790 w 21600"/>
                <a:gd name="T27" fmla="*/ 713779 h 21600"/>
                <a:gd name="T28" fmla="*/ 532574 w 21600"/>
                <a:gd name="T29" fmla="*/ 574601 h 21600"/>
                <a:gd name="T30" fmla="*/ 509284 w 21600"/>
                <a:gd name="T31" fmla="*/ 434116 h 21600"/>
                <a:gd name="T32" fmla="*/ 478056 w 21600"/>
                <a:gd name="T33" fmla="*/ 299359 h 21600"/>
                <a:gd name="T34" fmla="*/ 438681 w 21600"/>
                <a:gd name="T35" fmla="*/ 179274 h 21600"/>
                <a:gd name="T36" fmla="*/ 391761 w 21600"/>
                <a:gd name="T37" fmla="*/ 83507 h 21600"/>
                <a:gd name="T38" fmla="*/ 338972 w 21600"/>
                <a:gd name="T39" fmla="*/ 21505 h 21600"/>
                <a:gd name="T40" fmla="*/ 282936 w 21600"/>
                <a:gd name="T41" fmla="*/ 0 h 21600"/>
                <a:gd name="T42" fmla="*/ 226899 w 21600"/>
                <a:gd name="T43" fmla="*/ 21505 h 21600"/>
                <a:gd name="T44" fmla="*/ 174110 w 21600"/>
                <a:gd name="T45" fmla="*/ 83507 h 21600"/>
                <a:gd name="T46" fmla="*/ 127190 w 21600"/>
                <a:gd name="T47" fmla="*/ 179274 h 21600"/>
                <a:gd name="T48" fmla="*/ 87815 w 21600"/>
                <a:gd name="T49" fmla="*/ 299359 h 21600"/>
                <a:gd name="T50" fmla="*/ 56587 w 21600"/>
                <a:gd name="T51" fmla="*/ 434116 h 21600"/>
                <a:gd name="T52" fmla="*/ 33297 w 21600"/>
                <a:gd name="T53" fmla="*/ 574601 h 21600"/>
                <a:gd name="T54" fmla="*/ 17081 w 21600"/>
                <a:gd name="T55" fmla="*/ 713779 h 21600"/>
                <a:gd name="T56" fmla="*/ 6890 w 21600"/>
                <a:gd name="T57" fmla="*/ 847029 h 21600"/>
                <a:gd name="T58" fmla="*/ 1572 w 21600"/>
                <a:gd name="T59" fmla="*/ 971335 h 21600"/>
                <a:gd name="T60" fmla="*/ 0 w 21600"/>
                <a:gd name="T61" fmla="*/ 1085291 h 21600"/>
                <a:gd name="T62" fmla="*/ 1572 w 21600"/>
                <a:gd name="T63" fmla="*/ 1199246 h 21600"/>
                <a:gd name="T64" fmla="*/ 6890 w 21600"/>
                <a:gd name="T65" fmla="*/ 1323552 h 21600"/>
                <a:gd name="T66" fmla="*/ 17081 w 21600"/>
                <a:gd name="T67" fmla="*/ 1456802 h 21600"/>
                <a:gd name="T68" fmla="*/ 33297 w 21600"/>
                <a:gd name="T69" fmla="*/ 1595980 h 21600"/>
                <a:gd name="T70" fmla="*/ 56587 w 21600"/>
                <a:gd name="T71" fmla="*/ 1736465 h 21600"/>
                <a:gd name="T72" fmla="*/ 87815 w 21600"/>
                <a:gd name="T73" fmla="*/ 1871222 h 21600"/>
                <a:gd name="T74" fmla="*/ 127190 w 21600"/>
                <a:gd name="T75" fmla="*/ 1991307 h 21600"/>
                <a:gd name="T76" fmla="*/ 174110 w 21600"/>
                <a:gd name="T77" fmla="*/ 2087074 h 21600"/>
                <a:gd name="T78" fmla="*/ 226899 w 21600"/>
                <a:gd name="T79" fmla="*/ 2149076 h 21600"/>
                <a:gd name="T80" fmla="*/ 282936 w 21600"/>
                <a:gd name="T81" fmla="*/ 2170581 h 21600"/>
                <a:gd name="T82" fmla="*/ 282936 w 21600"/>
                <a:gd name="T83" fmla="*/ 2170581 h 21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600" h="21600">
                  <a:moveTo>
                    <a:pt x="10800" y="21600"/>
                  </a:moveTo>
                  <a:cubicBezTo>
                    <a:pt x="11520" y="21600"/>
                    <a:pt x="12240" y="21527"/>
                    <a:pt x="12939" y="21386"/>
                  </a:cubicBezTo>
                  <a:cubicBezTo>
                    <a:pt x="13637" y="21245"/>
                    <a:pt x="14315" y="21035"/>
                    <a:pt x="14954" y="20769"/>
                  </a:cubicBezTo>
                  <a:cubicBezTo>
                    <a:pt x="15593" y="20503"/>
                    <a:pt x="16194" y="20180"/>
                    <a:pt x="16745" y="19816"/>
                  </a:cubicBezTo>
                  <a:cubicBezTo>
                    <a:pt x="17297" y="19453"/>
                    <a:pt x="17799" y="19049"/>
                    <a:pt x="18248" y="18621"/>
                  </a:cubicBezTo>
                  <a:cubicBezTo>
                    <a:pt x="18698" y="18192"/>
                    <a:pt x="19094" y="17741"/>
                    <a:pt x="19440" y="17280"/>
                  </a:cubicBezTo>
                  <a:cubicBezTo>
                    <a:pt x="19786" y="16819"/>
                    <a:pt x="20080" y="16349"/>
                    <a:pt x="20329" y="15882"/>
                  </a:cubicBezTo>
                  <a:cubicBezTo>
                    <a:pt x="20579" y="15415"/>
                    <a:pt x="20782" y="14951"/>
                    <a:pt x="20948" y="14497"/>
                  </a:cubicBezTo>
                  <a:cubicBezTo>
                    <a:pt x="21113" y="14043"/>
                    <a:pt x="21240" y="13599"/>
                    <a:pt x="21337" y="13171"/>
                  </a:cubicBezTo>
                  <a:cubicBezTo>
                    <a:pt x="21433" y="12742"/>
                    <a:pt x="21499" y="12329"/>
                    <a:pt x="21540" y="11934"/>
                  </a:cubicBezTo>
                  <a:cubicBezTo>
                    <a:pt x="21582" y="11538"/>
                    <a:pt x="21600" y="11160"/>
                    <a:pt x="21600" y="10800"/>
                  </a:cubicBezTo>
                  <a:cubicBezTo>
                    <a:pt x="21600" y="10440"/>
                    <a:pt x="21582" y="10062"/>
                    <a:pt x="21540" y="9666"/>
                  </a:cubicBezTo>
                  <a:cubicBezTo>
                    <a:pt x="21499" y="9271"/>
                    <a:pt x="21433" y="8858"/>
                    <a:pt x="21337" y="8429"/>
                  </a:cubicBezTo>
                  <a:cubicBezTo>
                    <a:pt x="21240" y="8001"/>
                    <a:pt x="21113" y="7557"/>
                    <a:pt x="20948" y="7103"/>
                  </a:cubicBezTo>
                  <a:cubicBezTo>
                    <a:pt x="20782" y="6649"/>
                    <a:pt x="20579" y="6185"/>
                    <a:pt x="20329" y="5718"/>
                  </a:cubicBezTo>
                  <a:cubicBezTo>
                    <a:pt x="20080" y="5251"/>
                    <a:pt x="19786" y="4781"/>
                    <a:pt x="19440" y="4320"/>
                  </a:cubicBezTo>
                  <a:cubicBezTo>
                    <a:pt x="19094" y="3859"/>
                    <a:pt x="18698" y="3408"/>
                    <a:pt x="18248" y="2979"/>
                  </a:cubicBezTo>
                  <a:cubicBezTo>
                    <a:pt x="17799" y="2551"/>
                    <a:pt x="17297" y="2147"/>
                    <a:pt x="16745" y="1784"/>
                  </a:cubicBezTo>
                  <a:cubicBezTo>
                    <a:pt x="16194" y="1420"/>
                    <a:pt x="15593" y="1097"/>
                    <a:pt x="14954" y="831"/>
                  </a:cubicBezTo>
                  <a:cubicBezTo>
                    <a:pt x="14315" y="565"/>
                    <a:pt x="13637" y="355"/>
                    <a:pt x="12939" y="214"/>
                  </a:cubicBezTo>
                  <a:cubicBezTo>
                    <a:pt x="12240" y="73"/>
                    <a:pt x="11520" y="0"/>
                    <a:pt x="10800" y="0"/>
                  </a:cubicBezTo>
                  <a:cubicBezTo>
                    <a:pt x="10080" y="0"/>
                    <a:pt x="9360" y="73"/>
                    <a:pt x="8661" y="214"/>
                  </a:cubicBezTo>
                  <a:cubicBezTo>
                    <a:pt x="7963" y="355"/>
                    <a:pt x="7285" y="565"/>
                    <a:pt x="6646" y="831"/>
                  </a:cubicBezTo>
                  <a:cubicBezTo>
                    <a:pt x="6007" y="1097"/>
                    <a:pt x="5406" y="1420"/>
                    <a:pt x="4855" y="1784"/>
                  </a:cubicBezTo>
                  <a:cubicBezTo>
                    <a:pt x="4303" y="2147"/>
                    <a:pt x="3801" y="2551"/>
                    <a:pt x="3352" y="2979"/>
                  </a:cubicBezTo>
                  <a:cubicBezTo>
                    <a:pt x="2902" y="3408"/>
                    <a:pt x="2506" y="3859"/>
                    <a:pt x="2160" y="4320"/>
                  </a:cubicBezTo>
                  <a:cubicBezTo>
                    <a:pt x="1814" y="4781"/>
                    <a:pt x="1520" y="5251"/>
                    <a:pt x="1271" y="5718"/>
                  </a:cubicBezTo>
                  <a:cubicBezTo>
                    <a:pt x="1021" y="6185"/>
                    <a:pt x="818" y="6649"/>
                    <a:pt x="652" y="7103"/>
                  </a:cubicBezTo>
                  <a:cubicBezTo>
                    <a:pt x="487" y="7557"/>
                    <a:pt x="360" y="8001"/>
                    <a:pt x="263" y="8429"/>
                  </a:cubicBezTo>
                  <a:cubicBezTo>
                    <a:pt x="167" y="8858"/>
                    <a:pt x="101" y="9271"/>
                    <a:pt x="60" y="9666"/>
                  </a:cubicBezTo>
                  <a:cubicBezTo>
                    <a:pt x="18" y="10062"/>
                    <a:pt x="0" y="10440"/>
                    <a:pt x="0" y="10800"/>
                  </a:cubicBezTo>
                  <a:cubicBezTo>
                    <a:pt x="0" y="11160"/>
                    <a:pt x="18" y="11538"/>
                    <a:pt x="60" y="11934"/>
                  </a:cubicBezTo>
                  <a:cubicBezTo>
                    <a:pt x="101" y="12329"/>
                    <a:pt x="167" y="12742"/>
                    <a:pt x="263" y="13171"/>
                  </a:cubicBezTo>
                  <a:cubicBezTo>
                    <a:pt x="360" y="13599"/>
                    <a:pt x="487" y="14043"/>
                    <a:pt x="652" y="14497"/>
                  </a:cubicBezTo>
                  <a:cubicBezTo>
                    <a:pt x="818" y="14951"/>
                    <a:pt x="1021" y="15415"/>
                    <a:pt x="1271" y="15882"/>
                  </a:cubicBezTo>
                  <a:cubicBezTo>
                    <a:pt x="1520" y="16349"/>
                    <a:pt x="1814" y="16819"/>
                    <a:pt x="2160" y="17280"/>
                  </a:cubicBezTo>
                  <a:cubicBezTo>
                    <a:pt x="2506" y="17741"/>
                    <a:pt x="2902" y="18192"/>
                    <a:pt x="3352" y="18621"/>
                  </a:cubicBezTo>
                  <a:cubicBezTo>
                    <a:pt x="3801" y="19049"/>
                    <a:pt x="4303" y="19453"/>
                    <a:pt x="4855" y="19816"/>
                  </a:cubicBezTo>
                  <a:cubicBezTo>
                    <a:pt x="5406" y="20180"/>
                    <a:pt x="6007" y="20503"/>
                    <a:pt x="6646" y="20769"/>
                  </a:cubicBezTo>
                  <a:cubicBezTo>
                    <a:pt x="7285" y="21035"/>
                    <a:pt x="7963" y="21245"/>
                    <a:pt x="8661" y="21386"/>
                  </a:cubicBezTo>
                  <a:cubicBezTo>
                    <a:pt x="9360" y="21527"/>
                    <a:pt x="10080" y="21600"/>
                    <a:pt x="10800" y="21600"/>
                  </a:cubicBezTo>
                  <a:close/>
                  <a:moveTo>
                    <a:pt x="10800" y="21600"/>
                  </a:move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9" name="AutoShape 21"/>
            <p:cNvSpPr>
              <a:spLocks/>
            </p:cNvSpPr>
            <p:nvPr/>
          </p:nvSpPr>
          <p:spPr bwMode="auto">
            <a:xfrm>
              <a:off x="9276862" y="1976894"/>
              <a:ext cx="565202" cy="16192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75" y="0"/>
                  </a:moveTo>
                  <a:cubicBezTo>
                    <a:pt x="16805" y="54"/>
                    <a:pt x="21600" y="6508"/>
                    <a:pt x="21600" y="14462"/>
                  </a:cubicBezTo>
                  <a:cubicBezTo>
                    <a:pt x="21600" y="17058"/>
                    <a:pt x="21089" y="19494"/>
                    <a:pt x="20195" y="21600"/>
                  </a:cubicBezTo>
                  <a:cubicBezTo>
                    <a:pt x="16837" y="21434"/>
                    <a:pt x="13673" y="21345"/>
                    <a:pt x="10797" y="21345"/>
                  </a:cubicBezTo>
                  <a:lnTo>
                    <a:pt x="10407" y="21208"/>
                  </a:lnTo>
                  <a:lnTo>
                    <a:pt x="1245" y="21208"/>
                  </a:lnTo>
                  <a:cubicBezTo>
                    <a:pt x="451" y="19194"/>
                    <a:pt x="0" y="16899"/>
                    <a:pt x="0" y="14462"/>
                  </a:cubicBezTo>
                  <a:cubicBezTo>
                    <a:pt x="0" y="9050"/>
                    <a:pt x="2221" y="4333"/>
                    <a:pt x="5507" y="1853"/>
                  </a:cubicBezTo>
                  <a:lnTo>
                    <a:pt x="10796" y="0"/>
                  </a:lnTo>
                  <a:lnTo>
                    <a:pt x="10875" y="0"/>
                  </a:lnTo>
                  <a:close/>
                  <a:moveTo>
                    <a:pt x="10875" y="0"/>
                  </a:moveTo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0" name="AutoShape 22"/>
            <p:cNvSpPr>
              <a:spLocks/>
            </p:cNvSpPr>
            <p:nvPr/>
          </p:nvSpPr>
          <p:spPr bwMode="auto">
            <a:xfrm>
              <a:off x="11285502" y="2518084"/>
              <a:ext cx="558681" cy="109324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57" y="0"/>
                  </a:moveTo>
                  <a:cubicBezTo>
                    <a:pt x="12241" y="52"/>
                    <a:pt x="21600" y="4867"/>
                    <a:pt x="21600" y="10800"/>
                  </a:cubicBezTo>
                  <a:cubicBezTo>
                    <a:pt x="21600" y="16732"/>
                    <a:pt x="12241" y="21547"/>
                    <a:pt x="657" y="21600"/>
                  </a:cubicBezTo>
                  <a:cubicBezTo>
                    <a:pt x="230" y="18173"/>
                    <a:pt x="0" y="14549"/>
                    <a:pt x="0" y="10800"/>
                  </a:cubicBezTo>
                  <a:cubicBezTo>
                    <a:pt x="0" y="7051"/>
                    <a:pt x="230" y="3427"/>
                    <a:pt x="657" y="0"/>
                  </a:cubicBezTo>
                  <a:close/>
                  <a:moveTo>
                    <a:pt x="657" y="0"/>
                  </a:moveTo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22" name="AutoShape 23"/>
            <p:cNvSpPr>
              <a:spLocks/>
            </p:cNvSpPr>
            <p:nvPr/>
          </p:nvSpPr>
          <p:spPr bwMode="auto">
            <a:xfrm>
              <a:off x="11167942" y="1098818"/>
              <a:ext cx="1024058" cy="3918870"/>
            </a:xfrm>
            <a:custGeom>
              <a:avLst/>
              <a:gdLst>
                <a:gd name="T0" fmla="*/ 535829 w 21600"/>
                <a:gd name="T1" fmla="*/ 140245 h 21600"/>
                <a:gd name="T2" fmla="*/ 933125 w 21600"/>
                <a:gd name="T3" fmla="*/ 1959435 h 21600"/>
                <a:gd name="T4" fmla="*/ 535829 w 21600"/>
                <a:gd name="T5" fmla="*/ 3778625 h 21600"/>
                <a:gd name="T6" fmla="*/ 535829 w 21600"/>
                <a:gd name="T7" fmla="*/ 3916693 h 21600"/>
                <a:gd name="T8" fmla="*/ 1024058 w 21600"/>
                <a:gd name="T9" fmla="*/ 1959435 h 21600"/>
                <a:gd name="T10" fmla="*/ 535829 w 21600"/>
                <a:gd name="T11" fmla="*/ 2177 h 21600"/>
                <a:gd name="T12" fmla="*/ 535829 w 21600"/>
                <a:gd name="T13" fmla="*/ 140245 h 21600"/>
                <a:gd name="T14" fmla="*/ 535829 w 21600"/>
                <a:gd name="T15" fmla="*/ 3778625 h 21600"/>
                <a:gd name="T16" fmla="*/ 138485 w 21600"/>
                <a:gd name="T17" fmla="*/ 1959435 h 21600"/>
                <a:gd name="T18" fmla="*/ 535829 w 21600"/>
                <a:gd name="T19" fmla="*/ 140245 h 21600"/>
                <a:gd name="T20" fmla="*/ 535829 w 21600"/>
                <a:gd name="T21" fmla="*/ 2177 h 21600"/>
                <a:gd name="T22" fmla="*/ 512029 w 21600"/>
                <a:gd name="T23" fmla="*/ 0 h 21600"/>
                <a:gd name="T24" fmla="*/ 0 w 21600"/>
                <a:gd name="T25" fmla="*/ 1959435 h 21600"/>
                <a:gd name="T26" fmla="*/ 512029 w 21600"/>
                <a:gd name="T27" fmla="*/ 3918870 h 21600"/>
                <a:gd name="T28" fmla="*/ 535829 w 21600"/>
                <a:gd name="T29" fmla="*/ 3916693 h 21600"/>
                <a:gd name="T30" fmla="*/ 535829 w 21600"/>
                <a:gd name="T31" fmla="*/ 3778625 h 21600"/>
                <a:gd name="T32" fmla="*/ 535829 w 21600"/>
                <a:gd name="T33" fmla="*/ 3778625 h 216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600" h="21600">
                  <a:moveTo>
                    <a:pt x="11302" y="773"/>
                  </a:moveTo>
                  <a:cubicBezTo>
                    <a:pt x="15930" y="773"/>
                    <a:pt x="19682" y="5262"/>
                    <a:pt x="19682" y="10800"/>
                  </a:cubicBezTo>
                  <a:cubicBezTo>
                    <a:pt x="19682" y="16338"/>
                    <a:pt x="15930" y="20827"/>
                    <a:pt x="11302" y="20827"/>
                  </a:cubicBezTo>
                  <a:lnTo>
                    <a:pt x="11302" y="21588"/>
                  </a:lnTo>
                  <a:cubicBezTo>
                    <a:pt x="17034" y="21326"/>
                    <a:pt x="21600" y="16597"/>
                    <a:pt x="21600" y="10800"/>
                  </a:cubicBezTo>
                  <a:cubicBezTo>
                    <a:pt x="21600" y="5004"/>
                    <a:pt x="17034" y="274"/>
                    <a:pt x="11302" y="12"/>
                  </a:cubicBezTo>
                  <a:lnTo>
                    <a:pt x="11302" y="773"/>
                  </a:lnTo>
                  <a:close/>
                  <a:moveTo>
                    <a:pt x="11302" y="20827"/>
                  </a:moveTo>
                  <a:cubicBezTo>
                    <a:pt x="6673" y="20827"/>
                    <a:pt x="2921" y="16338"/>
                    <a:pt x="2921" y="10800"/>
                  </a:cubicBezTo>
                  <a:cubicBezTo>
                    <a:pt x="2921" y="5262"/>
                    <a:pt x="6673" y="773"/>
                    <a:pt x="11302" y="773"/>
                  </a:cubicBezTo>
                  <a:lnTo>
                    <a:pt x="11302" y="12"/>
                  </a:lnTo>
                  <a:cubicBezTo>
                    <a:pt x="11135" y="4"/>
                    <a:pt x="10968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0968" y="21600"/>
                    <a:pt x="11135" y="21596"/>
                    <a:pt x="11302" y="21588"/>
                  </a:cubicBezTo>
                  <a:lnTo>
                    <a:pt x="11302" y="20827"/>
                  </a:lnTo>
                  <a:close/>
                  <a:moveTo>
                    <a:pt x="11302" y="20827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23" name="AutoShape 24"/>
            <p:cNvSpPr>
              <a:spLocks/>
            </p:cNvSpPr>
            <p:nvPr/>
          </p:nvSpPr>
          <p:spPr bwMode="auto">
            <a:xfrm>
              <a:off x="7738931" y="4308237"/>
              <a:ext cx="1302771" cy="1034615"/>
            </a:xfrm>
            <a:custGeom>
              <a:avLst/>
              <a:gdLst>
                <a:gd name="T0" fmla="*/ 1211866 w 19132"/>
                <a:gd name="T1" fmla="*/ 145 h 21424"/>
                <a:gd name="T2" fmla="*/ 528476 w 19132"/>
                <a:gd name="T3" fmla="*/ 35398 h 21424"/>
                <a:gd name="T4" fmla="*/ 137958 w 19132"/>
                <a:gd name="T5" fmla="*/ 1034615 h 21424"/>
                <a:gd name="T6" fmla="*/ 627893 w 19132"/>
                <a:gd name="T7" fmla="*/ 350651 h 21424"/>
                <a:gd name="T8" fmla="*/ 1004043 w 19132"/>
                <a:gd name="T9" fmla="*/ 331817 h 21424"/>
                <a:gd name="T10" fmla="*/ 1211866 w 19132"/>
                <a:gd name="T11" fmla="*/ 145 h 21424"/>
                <a:gd name="T12" fmla="*/ 1211866 w 19132"/>
                <a:gd name="T13" fmla="*/ 145 h 214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132" h="21424">
                  <a:moveTo>
                    <a:pt x="17797" y="3"/>
                  </a:moveTo>
                  <a:lnTo>
                    <a:pt x="7761" y="733"/>
                  </a:lnTo>
                  <a:cubicBezTo>
                    <a:pt x="-1200" y="7143"/>
                    <a:pt x="-1336" y="14163"/>
                    <a:pt x="2026" y="21424"/>
                  </a:cubicBezTo>
                  <a:cubicBezTo>
                    <a:pt x="6079" y="19714"/>
                    <a:pt x="8741" y="14533"/>
                    <a:pt x="9221" y="7261"/>
                  </a:cubicBezTo>
                  <a:lnTo>
                    <a:pt x="14745" y="6871"/>
                  </a:lnTo>
                  <a:cubicBezTo>
                    <a:pt x="19351" y="6546"/>
                    <a:pt x="20264" y="-176"/>
                    <a:pt x="17797" y="3"/>
                  </a:cubicBezTo>
                  <a:close/>
                  <a:moveTo>
                    <a:pt x="17797" y="3"/>
                  </a:moveTo>
                </a:path>
              </a:pathLst>
            </a:custGeom>
            <a:solidFill>
              <a:srgbClr val="F0A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24" name="AutoShape 25"/>
            <p:cNvSpPr>
              <a:spLocks/>
            </p:cNvSpPr>
            <p:nvPr/>
          </p:nvSpPr>
          <p:spPr bwMode="auto">
            <a:xfrm>
              <a:off x="8532840" y="4612288"/>
              <a:ext cx="865699" cy="335722"/>
            </a:xfrm>
            <a:custGeom>
              <a:avLst/>
              <a:gdLst>
                <a:gd name="T0" fmla="*/ 139572 w 19017"/>
                <a:gd name="T1" fmla="*/ 36288 h 20141"/>
                <a:gd name="T2" fmla="*/ 707054 w 19017"/>
                <a:gd name="T3" fmla="*/ 383 h 20141"/>
                <a:gd name="T4" fmla="*/ 726082 w 19017"/>
                <a:gd name="T5" fmla="*/ 299484 h 20141"/>
                <a:gd name="T6" fmla="*/ 158645 w 19017"/>
                <a:gd name="T7" fmla="*/ 335355 h 20141"/>
                <a:gd name="T8" fmla="*/ 139572 w 19017"/>
                <a:gd name="T9" fmla="*/ 36288 h 20141"/>
                <a:gd name="T10" fmla="*/ 139572 w 19017"/>
                <a:gd name="T11" fmla="*/ 36288 h 20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017" h="20141">
                  <a:moveTo>
                    <a:pt x="3066" y="2177"/>
                  </a:moveTo>
                  <a:lnTo>
                    <a:pt x="15532" y="23"/>
                  </a:lnTo>
                  <a:cubicBezTo>
                    <a:pt x="19890" y="-728"/>
                    <a:pt x="20308" y="17213"/>
                    <a:pt x="15950" y="17967"/>
                  </a:cubicBezTo>
                  <a:lnTo>
                    <a:pt x="3485" y="20119"/>
                  </a:lnTo>
                  <a:cubicBezTo>
                    <a:pt x="-873" y="20872"/>
                    <a:pt x="-1292" y="2931"/>
                    <a:pt x="3066" y="2177"/>
                  </a:cubicBezTo>
                  <a:close/>
                  <a:moveTo>
                    <a:pt x="3066" y="2177"/>
                  </a:moveTo>
                </a:path>
              </a:pathLst>
            </a:custGeom>
            <a:solidFill>
              <a:srgbClr val="F0A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25" name="AutoShape 26"/>
            <p:cNvSpPr>
              <a:spLocks/>
            </p:cNvSpPr>
            <p:nvPr/>
          </p:nvSpPr>
          <p:spPr bwMode="auto">
            <a:xfrm>
              <a:off x="8566623" y="4899446"/>
              <a:ext cx="924819" cy="331499"/>
            </a:xfrm>
            <a:custGeom>
              <a:avLst/>
              <a:gdLst>
                <a:gd name="T0" fmla="*/ 140152 w 19156"/>
                <a:gd name="T1" fmla="*/ 30729 h 20432"/>
                <a:gd name="T2" fmla="*/ 765549 w 19156"/>
                <a:gd name="T3" fmla="*/ 227 h 20432"/>
                <a:gd name="T4" fmla="*/ 784667 w 19156"/>
                <a:gd name="T5" fmla="*/ 300770 h 20432"/>
                <a:gd name="T6" fmla="*/ 159270 w 19156"/>
                <a:gd name="T7" fmla="*/ 331272 h 20432"/>
                <a:gd name="T8" fmla="*/ 140152 w 19156"/>
                <a:gd name="T9" fmla="*/ 30729 h 20432"/>
                <a:gd name="T10" fmla="*/ 140152 w 19156"/>
                <a:gd name="T11" fmla="*/ 30729 h 204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156" h="20432">
                  <a:moveTo>
                    <a:pt x="2903" y="1894"/>
                  </a:moveTo>
                  <a:lnTo>
                    <a:pt x="15857" y="14"/>
                  </a:lnTo>
                  <a:cubicBezTo>
                    <a:pt x="19982" y="-584"/>
                    <a:pt x="20378" y="17940"/>
                    <a:pt x="16253" y="18538"/>
                  </a:cubicBezTo>
                  <a:lnTo>
                    <a:pt x="3299" y="20418"/>
                  </a:lnTo>
                  <a:cubicBezTo>
                    <a:pt x="-826" y="21016"/>
                    <a:pt x="-1222" y="2492"/>
                    <a:pt x="2903" y="1894"/>
                  </a:cubicBezTo>
                  <a:close/>
                  <a:moveTo>
                    <a:pt x="2903" y="1894"/>
                  </a:moveTo>
                </a:path>
              </a:pathLst>
            </a:custGeom>
            <a:solidFill>
              <a:srgbClr val="F0A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26" name="AutoShape 27"/>
            <p:cNvSpPr>
              <a:spLocks/>
            </p:cNvSpPr>
            <p:nvPr/>
          </p:nvSpPr>
          <p:spPr bwMode="auto">
            <a:xfrm>
              <a:off x="8583515" y="5186605"/>
              <a:ext cx="834027" cy="320942"/>
            </a:xfrm>
            <a:custGeom>
              <a:avLst/>
              <a:gdLst>
                <a:gd name="T0" fmla="*/ 137949 w 18960"/>
                <a:gd name="T1" fmla="*/ 26190 h 20428"/>
                <a:gd name="T2" fmla="*/ 677251 w 18960"/>
                <a:gd name="T3" fmla="*/ 220 h 20428"/>
                <a:gd name="T4" fmla="*/ 696034 w 18960"/>
                <a:gd name="T5" fmla="*/ 294752 h 20428"/>
                <a:gd name="T6" fmla="*/ 156732 w 18960"/>
                <a:gd name="T7" fmla="*/ 320722 h 20428"/>
                <a:gd name="T8" fmla="*/ 137949 w 18960"/>
                <a:gd name="T9" fmla="*/ 26190 h 20428"/>
                <a:gd name="T10" fmla="*/ 137949 w 18960"/>
                <a:gd name="T11" fmla="*/ 26190 h 204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960" h="20428">
                  <a:moveTo>
                    <a:pt x="3136" y="1667"/>
                  </a:moveTo>
                  <a:lnTo>
                    <a:pt x="15396" y="14"/>
                  </a:lnTo>
                  <a:cubicBezTo>
                    <a:pt x="19852" y="-586"/>
                    <a:pt x="20279" y="18160"/>
                    <a:pt x="15823" y="18761"/>
                  </a:cubicBezTo>
                  <a:lnTo>
                    <a:pt x="3563" y="20414"/>
                  </a:lnTo>
                  <a:cubicBezTo>
                    <a:pt x="-893" y="21014"/>
                    <a:pt x="-1321" y="2267"/>
                    <a:pt x="3136" y="1667"/>
                  </a:cubicBezTo>
                  <a:close/>
                  <a:moveTo>
                    <a:pt x="3136" y="1667"/>
                  </a:moveTo>
                </a:path>
              </a:pathLst>
            </a:custGeom>
            <a:solidFill>
              <a:srgbClr val="F0A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27" name="AutoShape 28"/>
            <p:cNvSpPr>
              <a:spLocks/>
            </p:cNvSpPr>
            <p:nvPr/>
          </p:nvSpPr>
          <p:spPr bwMode="auto">
            <a:xfrm>
              <a:off x="8701757" y="5473763"/>
              <a:ext cx="694670" cy="314608"/>
            </a:xfrm>
            <a:custGeom>
              <a:avLst/>
              <a:gdLst>
                <a:gd name="T0" fmla="*/ 137681 w 18512"/>
                <a:gd name="T1" fmla="*/ 20068 h 20380"/>
                <a:gd name="T2" fmla="*/ 538302 w 18512"/>
                <a:gd name="T3" fmla="*/ 232 h 20380"/>
                <a:gd name="T4" fmla="*/ 557027 w 18512"/>
                <a:gd name="T5" fmla="*/ 294571 h 20380"/>
                <a:gd name="T6" fmla="*/ 156406 w 18512"/>
                <a:gd name="T7" fmla="*/ 314376 h 20380"/>
                <a:gd name="T8" fmla="*/ 137681 w 18512"/>
                <a:gd name="T9" fmla="*/ 20068 h 20380"/>
                <a:gd name="T10" fmla="*/ 137681 w 18512"/>
                <a:gd name="T11" fmla="*/ 20068 h 203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512" h="20380">
                  <a:moveTo>
                    <a:pt x="3669" y="1300"/>
                  </a:moveTo>
                  <a:lnTo>
                    <a:pt x="14345" y="15"/>
                  </a:lnTo>
                  <a:cubicBezTo>
                    <a:pt x="19557" y="-610"/>
                    <a:pt x="20056" y="18455"/>
                    <a:pt x="14844" y="19082"/>
                  </a:cubicBezTo>
                  <a:lnTo>
                    <a:pt x="4168" y="20365"/>
                  </a:lnTo>
                  <a:cubicBezTo>
                    <a:pt x="-1043" y="20990"/>
                    <a:pt x="-1544" y="1925"/>
                    <a:pt x="3669" y="1300"/>
                  </a:cubicBezTo>
                  <a:close/>
                  <a:moveTo>
                    <a:pt x="3669" y="1300"/>
                  </a:moveTo>
                </a:path>
              </a:pathLst>
            </a:custGeom>
            <a:solidFill>
              <a:srgbClr val="F0A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28" name="AutoShape 29"/>
            <p:cNvSpPr>
              <a:spLocks/>
            </p:cNvSpPr>
            <p:nvPr/>
          </p:nvSpPr>
          <p:spPr bwMode="auto">
            <a:xfrm>
              <a:off x="8566623" y="4629179"/>
              <a:ext cx="821358" cy="306162"/>
            </a:xfrm>
            <a:custGeom>
              <a:avLst/>
              <a:gdLst>
                <a:gd name="T0" fmla="*/ 125823 w 19179"/>
                <a:gd name="T1" fmla="*/ 35579 h 20153"/>
                <a:gd name="T2" fmla="*/ 680889 w 19179"/>
                <a:gd name="T3" fmla="*/ 365 h 20153"/>
                <a:gd name="T4" fmla="*/ 693266 w 19179"/>
                <a:gd name="T5" fmla="*/ 257989 h 20153"/>
                <a:gd name="T6" fmla="*/ 142953 w 19179"/>
                <a:gd name="T7" fmla="*/ 305813 h 20153"/>
                <a:gd name="T8" fmla="*/ 125823 w 19179"/>
                <a:gd name="T9" fmla="*/ 35579 h 20153"/>
                <a:gd name="T10" fmla="*/ 125823 w 19179"/>
                <a:gd name="T11" fmla="*/ 35579 h 201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179" h="20153">
                  <a:moveTo>
                    <a:pt x="2938" y="2342"/>
                  </a:moveTo>
                  <a:lnTo>
                    <a:pt x="15899" y="24"/>
                  </a:lnTo>
                  <a:cubicBezTo>
                    <a:pt x="20074" y="-723"/>
                    <a:pt x="20363" y="16236"/>
                    <a:pt x="16188" y="16982"/>
                  </a:cubicBezTo>
                  <a:lnTo>
                    <a:pt x="3338" y="20130"/>
                  </a:lnTo>
                  <a:cubicBezTo>
                    <a:pt x="-836" y="20877"/>
                    <a:pt x="-1237" y="3092"/>
                    <a:pt x="2938" y="2342"/>
                  </a:cubicBezTo>
                  <a:close/>
                  <a:moveTo>
                    <a:pt x="2938" y="2342"/>
                  </a:moveTo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29" name="AutoShape 30"/>
            <p:cNvSpPr>
              <a:spLocks/>
            </p:cNvSpPr>
            <p:nvPr/>
          </p:nvSpPr>
          <p:spPr bwMode="auto">
            <a:xfrm>
              <a:off x="8583515" y="4916338"/>
              <a:ext cx="884702" cy="293493"/>
            </a:xfrm>
            <a:custGeom>
              <a:avLst/>
              <a:gdLst>
                <a:gd name="T0" fmla="*/ 125671 w 19254"/>
                <a:gd name="T1" fmla="*/ 22929 h 20352"/>
                <a:gd name="T2" fmla="*/ 739503 w 19254"/>
                <a:gd name="T3" fmla="*/ 130 h 20352"/>
                <a:gd name="T4" fmla="*/ 760824 w 19254"/>
                <a:gd name="T5" fmla="*/ 252120 h 20352"/>
                <a:gd name="T6" fmla="*/ 142809 w 19254"/>
                <a:gd name="T7" fmla="*/ 293118 h 20352"/>
                <a:gd name="T8" fmla="*/ 125671 w 19254"/>
                <a:gd name="T9" fmla="*/ 22929 h 20352"/>
                <a:gd name="T10" fmla="*/ 125671 w 19254"/>
                <a:gd name="T11" fmla="*/ 22929 h 20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254" h="20352">
                  <a:moveTo>
                    <a:pt x="2735" y="1590"/>
                  </a:moveTo>
                  <a:lnTo>
                    <a:pt x="16094" y="9"/>
                  </a:lnTo>
                  <a:cubicBezTo>
                    <a:pt x="19985" y="-451"/>
                    <a:pt x="20446" y="16879"/>
                    <a:pt x="16558" y="17483"/>
                  </a:cubicBezTo>
                  <a:lnTo>
                    <a:pt x="3108" y="20326"/>
                  </a:lnTo>
                  <a:cubicBezTo>
                    <a:pt x="-777" y="21149"/>
                    <a:pt x="-1154" y="2194"/>
                    <a:pt x="2735" y="1590"/>
                  </a:cubicBezTo>
                  <a:close/>
                  <a:moveTo>
                    <a:pt x="2735" y="1590"/>
                  </a:moveTo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30" name="AutoShape 31"/>
            <p:cNvSpPr>
              <a:spLocks/>
            </p:cNvSpPr>
            <p:nvPr/>
          </p:nvSpPr>
          <p:spPr bwMode="auto">
            <a:xfrm>
              <a:off x="8617298" y="5220388"/>
              <a:ext cx="789686" cy="280824"/>
            </a:xfrm>
            <a:custGeom>
              <a:avLst/>
              <a:gdLst>
                <a:gd name="T0" fmla="*/ 125907 w 19186"/>
                <a:gd name="T1" fmla="*/ 10208 h 20551"/>
                <a:gd name="T2" fmla="*/ 653860 w 19186"/>
                <a:gd name="T3" fmla="*/ 41 h 20551"/>
                <a:gd name="T4" fmla="*/ 657029 w 19186"/>
                <a:gd name="T5" fmla="*/ 247933 h 20551"/>
                <a:gd name="T6" fmla="*/ 143029 w 19186"/>
                <a:gd name="T7" fmla="*/ 280482 h 20551"/>
                <a:gd name="T8" fmla="*/ 125907 w 19186"/>
                <a:gd name="T9" fmla="*/ 10208 h 20551"/>
                <a:gd name="T10" fmla="*/ 125907 w 19186"/>
                <a:gd name="T11" fmla="*/ 10208 h 205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186" h="20551">
                  <a:moveTo>
                    <a:pt x="3059" y="747"/>
                  </a:moveTo>
                  <a:lnTo>
                    <a:pt x="15886" y="3"/>
                  </a:lnTo>
                  <a:cubicBezTo>
                    <a:pt x="20237" y="-248"/>
                    <a:pt x="20308" y="17508"/>
                    <a:pt x="15963" y="18144"/>
                  </a:cubicBezTo>
                  <a:lnTo>
                    <a:pt x="3475" y="20526"/>
                  </a:lnTo>
                  <a:cubicBezTo>
                    <a:pt x="-866" y="21352"/>
                    <a:pt x="-1292" y="998"/>
                    <a:pt x="3059" y="747"/>
                  </a:cubicBezTo>
                  <a:close/>
                  <a:moveTo>
                    <a:pt x="3059" y="747"/>
                  </a:moveTo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31" name="AutoShape 32"/>
            <p:cNvSpPr>
              <a:spLocks/>
            </p:cNvSpPr>
            <p:nvPr/>
          </p:nvSpPr>
          <p:spPr bwMode="auto">
            <a:xfrm>
              <a:off x="8735540" y="5490655"/>
              <a:ext cx="656664" cy="278713"/>
            </a:xfrm>
            <a:custGeom>
              <a:avLst/>
              <a:gdLst>
                <a:gd name="T0" fmla="*/ 125736 w 18655"/>
                <a:gd name="T1" fmla="*/ 9742 h 20542"/>
                <a:gd name="T2" fmla="*/ 516320 w 18655"/>
                <a:gd name="T3" fmla="*/ 68 h 20542"/>
                <a:gd name="T4" fmla="*/ 528675 w 18655"/>
                <a:gd name="T5" fmla="*/ 256272 h 20542"/>
                <a:gd name="T6" fmla="*/ 142843 w 18655"/>
                <a:gd name="T7" fmla="*/ 278442 h 20542"/>
                <a:gd name="T8" fmla="*/ 125736 w 18655"/>
                <a:gd name="T9" fmla="*/ 9742 h 20542"/>
                <a:gd name="T10" fmla="*/ 125736 w 18655"/>
                <a:gd name="T11" fmla="*/ 9742 h 205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655" h="20542">
                  <a:moveTo>
                    <a:pt x="3572" y="718"/>
                  </a:moveTo>
                  <a:lnTo>
                    <a:pt x="14668" y="5"/>
                  </a:lnTo>
                  <a:cubicBezTo>
                    <a:pt x="19747" y="-322"/>
                    <a:pt x="20093" y="18252"/>
                    <a:pt x="15019" y="18888"/>
                  </a:cubicBezTo>
                  <a:lnTo>
                    <a:pt x="4058" y="20522"/>
                  </a:lnTo>
                  <a:cubicBezTo>
                    <a:pt x="-1012" y="21278"/>
                    <a:pt x="-1507" y="1042"/>
                    <a:pt x="3572" y="718"/>
                  </a:cubicBezTo>
                  <a:close/>
                  <a:moveTo>
                    <a:pt x="3572" y="718"/>
                  </a:moveTo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32" name="AutoShape 33"/>
            <p:cNvSpPr>
              <a:spLocks/>
            </p:cNvSpPr>
            <p:nvPr/>
          </p:nvSpPr>
          <p:spPr bwMode="auto">
            <a:xfrm>
              <a:off x="8042981" y="4325129"/>
              <a:ext cx="981829" cy="320942"/>
            </a:xfrm>
            <a:custGeom>
              <a:avLst/>
              <a:gdLst>
                <a:gd name="T0" fmla="*/ 896634 w 19995"/>
                <a:gd name="T1" fmla="*/ 198 h 21032"/>
                <a:gd name="T2" fmla="*/ 227989 w 19995"/>
                <a:gd name="T3" fmla="*/ 33648 h 21032"/>
                <a:gd name="T4" fmla="*/ 0 w 19995"/>
                <a:gd name="T5" fmla="*/ 320942 h 21032"/>
                <a:gd name="T6" fmla="*/ 680921 w 19995"/>
                <a:gd name="T7" fmla="*/ 301745 h 21032"/>
                <a:gd name="T8" fmla="*/ 896634 w 19995"/>
                <a:gd name="T9" fmla="*/ 198 h 21032"/>
                <a:gd name="T10" fmla="*/ 896634 w 19995"/>
                <a:gd name="T11" fmla="*/ 198 h 210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995" h="21032">
                  <a:moveTo>
                    <a:pt x="18260" y="13"/>
                  </a:moveTo>
                  <a:lnTo>
                    <a:pt x="4643" y="2205"/>
                  </a:lnTo>
                  <a:lnTo>
                    <a:pt x="0" y="21032"/>
                  </a:lnTo>
                  <a:lnTo>
                    <a:pt x="13867" y="19774"/>
                  </a:lnTo>
                  <a:cubicBezTo>
                    <a:pt x="20107" y="19210"/>
                    <a:pt x="21600" y="-568"/>
                    <a:pt x="18260" y="13"/>
                  </a:cubicBezTo>
                  <a:close/>
                  <a:moveTo>
                    <a:pt x="18260" y="13"/>
                  </a:moveTo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33" name="AutoShape 34"/>
            <p:cNvSpPr>
              <a:spLocks/>
            </p:cNvSpPr>
            <p:nvPr/>
          </p:nvSpPr>
          <p:spPr bwMode="auto">
            <a:xfrm>
              <a:off x="7536231" y="4358912"/>
              <a:ext cx="895259" cy="1030393"/>
            </a:xfrm>
            <a:custGeom>
              <a:avLst/>
              <a:gdLst>
                <a:gd name="T0" fmla="*/ 0 w 19839"/>
                <a:gd name="T1" fmla="*/ 816151 h 20094"/>
                <a:gd name="T2" fmla="*/ 726306 w 19839"/>
                <a:gd name="T3" fmla="*/ 1897 h 20094"/>
                <a:gd name="T4" fmla="*/ 818364 w 19839"/>
                <a:gd name="T5" fmla="*/ 286135 h 20094"/>
                <a:gd name="T6" fmla="*/ 334250 w 19839"/>
                <a:gd name="T7" fmla="*/ 980807 h 20094"/>
                <a:gd name="T8" fmla="*/ 0 w 19839"/>
                <a:gd name="T9" fmla="*/ 816151 h 20094"/>
                <a:gd name="T10" fmla="*/ 0 w 19839"/>
                <a:gd name="T11" fmla="*/ 816151 h 200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39" h="20094">
                  <a:moveTo>
                    <a:pt x="0" y="15916"/>
                  </a:moveTo>
                  <a:cubicBezTo>
                    <a:pt x="1161" y="8551"/>
                    <a:pt x="8127" y="1302"/>
                    <a:pt x="16095" y="37"/>
                  </a:cubicBezTo>
                  <a:cubicBezTo>
                    <a:pt x="19200" y="-456"/>
                    <a:pt x="21600" y="4101"/>
                    <a:pt x="18135" y="5580"/>
                  </a:cubicBezTo>
                  <a:cubicBezTo>
                    <a:pt x="16764" y="13432"/>
                    <a:pt x="11003" y="17841"/>
                    <a:pt x="7407" y="19127"/>
                  </a:cubicBezTo>
                  <a:cubicBezTo>
                    <a:pt x="7489" y="20496"/>
                    <a:pt x="1836" y="21144"/>
                    <a:pt x="0" y="15916"/>
                  </a:cubicBezTo>
                  <a:close/>
                  <a:moveTo>
                    <a:pt x="0" y="15916"/>
                  </a:moveTo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3" name="AutoShape 35"/>
            <p:cNvSpPr>
              <a:spLocks/>
            </p:cNvSpPr>
            <p:nvPr/>
          </p:nvSpPr>
          <p:spPr bwMode="auto">
            <a:xfrm>
              <a:off x="6353030" y="4528532"/>
              <a:ext cx="643461" cy="1467082"/>
            </a:xfrm>
            <a:custGeom>
              <a:avLst/>
              <a:gdLst/>
              <a:ahLst/>
              <a:cxnLst/>
              <a:rect l="0" t="0" r="r" b="b"/>
              <a:pathLst>
                <a:path w="20537" h="21600">
                  <a:moveTo>
                    <a:pt x="19189" y="21600"/>
                  </a:moveTo>
                  <a:cubicBezTo>
                    <a:pt x="21600" y="11096"/>
                    <a:pt x="20427" y="3452"/>
                    <a:pt x="18408" y="0"/>
                  </a:cubicBezTo>
                  <a:lnTo>
                    <a:pt x="0" y="12779"/>
                  </a:lnTo>
                  <a:lnTo>
                    <a:pt x="19189" y="21600"/>
                  </a:lnTo>
                  <a:close/>
                  <a:moveTo>
                    <a:pt x="19189" y="21600"/>
                  </a:move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4" name="AutoShape 36"/>
            <p:cNvSpPr>
              <a:spLocks/>
            </p:cNvSpPr>
            <p:nvPr/>
          </p:nvSpPr>
          <p:spPr bwMode="auto">
            <a:xfrm>
              <a:off x="6159556" y="4645898"/>
              <a:ext cx="1082579" cy="12432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55"/>
                  </a:moveTo>
                  <a:lnTo>
                    <a:pt x="21322" y="0"/>
                  </a:lnTo>
                  <a:cubicBezTo>
                    <a:pt x="17363" y="8893"/>
                    <a:pt x="18172" y="15692"/>
                    <a:pt x="21600" y="21342"/>
                  </a:cubicBezTo>
                  <a:lnTo>
                    <a:pt x="0" y="21600"/>
                  </a:lnTo>
                  <a:lnTo>
                    <a:pt x="0" y="255"/>
                  </a:lnTo>
                  <a:close/>
                  <a:moveTo>
                    <a:pt x="0" y="255"/>
                  </a:move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5" name="AutoShape 37"/>
            <p:cNvSpPr>
              <a:spLocks/>
            </p:cNvSpPr>
            <p:nvPr/>
          </p:nvSpPr>
          <p:spPr bwMode="auto">
            <a:xfrm>
              <a:off x="6159556" y="4528532"/>
              <a:ext cx="793457" cy="14757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61"/>
                  </a:moveTo>
                  <a:lnTo>
                    <a:pt x="21164" y="0"/>
                  </a:lnTo>
                  <a:cubicBezTo>
                    <a:pt x="16440" y="7024"/>
                    <a:pt x="15701" y="14147"/>
                    <a:pt x="21600" y="21435"/>
                  </a:cubicBezTo>
                  <a:lnTo>
                    <a:pt x="0" y="21600"/>
                  </a:lnTo>
                  <a:lnTo>
                    <a:pt x="0" y="161"/>
                  </a:lnTo>
                  <a:close/>
                  <a:moveTo>
                    <a:pt x="0" y="161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  <p:grpSp>
          <p:nvGrpSpPr>
            <p:cNvPr id="46137" name="Group 40"/>
            <p:cNvGrpSpPr>
              <a:grpSpLocks/>
            </p:cNvGrpSpPr>
            <p:nvPr/>
          </p:nvGrpSpPr>
          <p:grpSpPr bwMode="auto">
            <a:xfrm>
              <a:off x="6159559" y="5676464"/>
              <a:ext cx="1076844" cy="335722"/>
              <a:chOff x="52" y="0"/>
              <a:chExt cx="510" cy="159"/>
            </a:xfrm>
          </p:grpSpPr>
          <p:sp>
            <p:nvSpPr>
              <p:cNvPr id="61" name="AutoShape 38"/>
              <p:cNvSpPr>
                <a:spLocks/>
              </p:cNvSpPr>
              <p:nvPr/>
            </p:nvSpPr>
            <p:spPr bwMode="auto">
              <a:xfrm>
                <a:off x="52" y="40"/>
                <a:ext cx="376" cy="11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241" y="0"/>
                    </a:moveTo>
                    <a:cubicBezTo>
                      <a:pt x="19860" y="6855"/>
                      <a:pt x="20642" y="13735"/>
                      <a:pt x="21600" y="20638"/>
                    </a:cubicBezTo>
                    <a:lnTo>
                      <a:pt x="0" y="21600"/>
                    </a:lnTo>
                    <a:lnTo>
                      <a:pt x="0" y="0"/>
                    </a:lnTo>
                    <a:lnTo>
                      <a:pt x="19241" y="0"/>
                    </a:lnTo>
                    <a:close/>
                    <a:moveTo>
                      <a:pt x="19241" y="0"/>
                    </a:moveTo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62" name="AutoShape 39"/>
              <p:cNvSpPr>
                <a:spLocks/>
              </p:cNvSpPr>
              <p:nvPr/>
            </p:nvSpPr>
            <p:spPr bwMode="auto">
              <a:xfrm>
                <a:off x="368" y="0"/>
                <a:ext cx="194" cy="1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16598" y="0"/>
                    </a:lnTo>
                    <a:cubicBezTo>
                      <a:pt x="17931" y="7356"/>
                      <a:pt x="19614" y="14395"/>
                      <a:pt x="21600" y="21160"/>
                    </a:cubicBezTo>
                    <a:lnTo>
                      <a:pt x="3718" y="21600"/>
                    </a:lnTo>
                    <a:cubicBezTo>
                      <a:pt x="2209" y="14378"/>
                      <a:pt x="975" y="7182"/>
                      <a:pt x="0" y="0"/>
                    </a:cubicBezTo>
                    <a:close/>
                    <a:moveTo>
                      <a:pt x="0" y="0"/>
                    </a:move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46138" name="AutoShape 41"/>
            <p:cNvSpPr>
              <a:spLocks/>
            </p:cNvSpPr>
            <p:nvPr/>
          </p:nvSpPr>
          <p:spPr bwMode="auto">
            <a:xfrm>
              <a:off x="8583515" y="4696746"/>
              <a:ext cx="247041" cy="211146"/>
            </a:xfrm>
            <a:custGeom>
              <a:avLst/>
              <a:gdLst>
                <a:gd name="T0" fmla="*/ 78869 w 15270"/>
                <a:gd name="T1" fmla="*/ 722 h 19874"/>
                <a:gd name="T2" fmla="*/ 97619 w 15270"/>
                <a:gd name="T3" fmla="*/ 211082 h 19874"/>
                <a:gd name="T4" fmla="*/ 78869 w 15270"/>
                <a:gd name="T5" fmla="*/ 722 h 19874"/>
                <a:gd name="T6" fmla="*/ 78869 w 15270"/>
                <a:gd name="T7" fmla="*/ 722 h 1987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270" h="19874">
                  <a:moveTo>
                    <a:pt x="4875" y="68"/>
                  </a:moveTo>
                  <a:cubicBezTo>
                    <a:pt x="17869" y="-1305"/>
                    <a:pt x="19158" y="18826"/>
                    <a:pt x="6034" y="19868"/>
                  </a:cubicBezTo>
                  <a:cubicBezTo>
                    <a:pt x="-1085" y="20295"/>
                    <a:pt x="-2442" y="510"/>
                    <a:pt x="4875" y="68"/>
                  </a:cubicBezTo>
                  <a:close/>
                  <a:moveTo>
                    <a:pt x="4875" y="68"/>
                  </a:moveTo>
                </a:path>
              </a:pathLst>
            </a:custGeom>
            <a:solidFill>
              <a:srgbClr val="FFF0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39" name="AutoShape 42"/>
            <p:cNvSpPr>
              <a:spLocks/>
            </p:cNvSpPr>
            <p:nvPr/>
          </p:nvSpPr>
          <p:spPr bwMode="auto">
            <a:xfrm>
              <a:off x="8600407" y="4983905"/>
              <a:ext cx="247041" cy="211146"/>
            </a:xfrm>
            <a:custGeom>
              <a:avLst/>
              <a:gdLst>
                <a:gd name="T0" fmla="*/ 78869 w 15270"/>
                <a:gd name="T1" fmla="*/ 701 h 19874"/>
                <a:gd name="T2" fmla="*/ 97619 w 15270"/>
                <a:gd name="T3" fmla="*/ 211072 h 19874"/>
                <a:gd name="T4" fmla="*/ 78869 w 15270"/>
                <a:gd name="T5" fmla="*/ 701 h 19874"/>
                <a:gd name="T6" fmla="*/ 78869 w 15270"/>
                <a:gd name="T7" fmla="*/ 701 h 1987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270" h="19874">
                  <a:moveTo>
                    <a:pt x="4875" y="66"/>
                  </a:moveTo>
                  <a:cubicBezTo>
                    <a:pt x="17868" y="-1303"/>
                    <a:pt x="19158" y="18828"/>
                    <a:pt x="6034" y="19867"/>
                  </a:cubicBezTo>
                  <a:cubicBezTo>
                    <a:pt x="-1085" y="20297"/>
                    <a:pt x="-2442" y="512"/>
                    <a:pt x="4875" y="66"/>
                  </a:cubicBezTo>
                  <a:close/>
                  <a:moveTo>
                    <a:pt x="4875" y="66"/>
                  </a:moveTo>
                </a:path>
              </a:pathLst>
            </a:custGeom>
            <a:solidFill>
              <a:srgbClr val="FFF0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40" name="AutoShape 43"/>
            <p:cNvSpPr>
              <a:spLocks/>
            </p:cNvSpPr>
            <p:nvPr/>
          </p:nvSpPr>
          <p:spPr bwMode="auto">
            <a:xfrm>
              <a:off x="8634190" y="5271063"/>
              <a:ext cx="247041" cy="211146"/>
            </a:xfrm>
            <a:custGeom>
              <a:avLst/>
              <a:gdLst>
                <a:gd name="T0" fmla="*/ 78869 w 15270"/>
                <a:gd name="T1" fmla="*/ 712 h 19877"/>
                <a:gd name="T2" fmla="*/ 97619 w 15270"/>
                <a:gd name="T3" fmla="*/ 211072 h 19877"/>
                <a:gd name="T4" fmla="*/ 78869 w 15270"/>
                <a:gd name="T5" fmla="*/ 712 h 19877"/>
                <a:gd name="T6" fmla="*/ 78869 w 15270"/>
                <a:gd name="T7" fmla="*/ 712 h 198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270" h="19877">
                  <a:moveTo>
                    <a:pt x="4875" y="67"/>
                  </a:moveTo>
                  <a:cubicBezTo>
                    <a:pt x="17868" y="-1303"/>
                    <a:pt x="19158" y="18833"/>
                    <a:pt x="6034" y="19870"/>
                  </a:cubicBezTo>
                  <a:cubicBezTo>
                    <a:pt x="-1085" y="20297"/>
                    <a:pt x="-2442" y="510"/>
                    <a:pt x="4875" y="67"/>
                  </a:cubicBezTo>
                  <a:close/>
                  <a:moveTo>
                    <a:pt x="4875" y="67"/>
                  </a:moveTo>
                </a:path>
              </a:pathLst>
            </a:custGeom>
            <a:solidFill>
              <a:srgbClr val="FFF0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6141" name="AutoShape 44"/>
            <p:cNvSpPr>
              <a:spLocks/>
            </p:cNvSpPr>
            <p:nvPr/>
          </p:nvSpPr>
          <p:spPr bwMode="auto">
            <a:xfrm>
              <a:off x="8735540" y="5541330"/>
              <a:ext cx="247041" cy="211146"/>
            </a:xfrm>
            <a:custGeom>
              <a:avLst/>
              <a:gdLst>
                <a:gd name="T0" fmla="*/ 78869 w 15270"/>
                <a:gd name="T1" fmla="*/ 712 h 19877"/>
                <a:gd name="T2" fmla="*/ 97619 w 15270"/>
                <a:gd name="T3" fmla="*/ 211072 h 19877"/>
                <a:gd name="T4" fmla="*/ 78869 w 15270"/>
                <a:gd name="T5" fmla="*/ 712 h 19877"/>
                <a:gd name="T6" fmla="*/ 78869 w 15270"/>
                <a:gd name="T7" fmla="*/ 712 h 198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270" h="19877">
                  <a:moveTo>
                    <a:pt x="4875" y="67"/>
                  </a:moveTo>
                  <a:cubicBezTo>
                    <a:pt x="17868" y="-1303"/>
                    <a:pt x="19157" y="18831"/>
                    <a:pt x="6034" y="19870"/>
                  </a:cubicBezTo>
                  <a:cubicBezTo>
                    <a:pt x="-1084" y="20297"/>
                    <a:pt x="-2443" y="513"/>
                    <a:pt x="4875" y="67"/>
                  </a:cubicBezTo>
                  <a:close/>
                  <a:moveTo>
                    <a:pt x="4875" y="67"/>
                  </a:moveTo>
                </a:path>
              </a:pathLst>
            </a:custGeom>
            <a:solidFill>
              <a:srgbClr val="FFF0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111750" y="2149475"/>
            <a:ext cx="3144838" cy="1139825"/>
            <a:chOff x="5112107" y="2149885"/>
            <a:chExt cx="3144930" cy="1139722"/>
          </a:xfrm>
        </p:grpSpPr>
        <p:sp>
          <p:nvSpPr>
            <p:cNvPr id="3" name="Isosceles Triangle 2"/>
            <p:cNvSpPr/>
            <p:nvPr/>
          </p:nvSpPr>
          <p:spPr>
            <a:xfrm rot="5400000">
              <a:off x="5089900" y="2172092"/>
              <a:ext cx="314297" cy="269883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605834" y="2505453"/>
              <a:ext cx="2651203" cy="7841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</a:t>
              </a:r>
            </a:p>
          </p:txBody>
        </p:sp>
        <p:sp>
          <p:nvSpPr>
            <p:cNvPr id="46107" name="TextBox 65"/>
            <p:cNvSpPr txBox="1">
              <a:spLocks noChangeArrowheads="1"/>
            </p:cNvSpPr>
            <p:nvPr/>
          </p:nvSpPr>
          <p:spPr bwMode="auto">
            <a:xfrm>
              <a:off x="5605513" y="2149885"/>
              <a:ext cx="26515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400">
                  <a:solidFill>
                    <a:schemeClr val="accent1"/>
                  </a:solidFill>
                  <a:latin typeface="+mn-lt"/>
                  <a:cs typeface="+mn-ea"/>
                  <a:sym typeface="+mn-lt"/>
                </a:rPr>
                <a:t>Features 1</a:t>
              </a: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5111750" y="3573463"/>
            <a:ext cx="3144838" cy="1139825"/>
            <a:chOff x="5112107" y="3573521"/>
            <a:chExt cx="3144930" cy="1139722"/>
          </a:xfrm>
        </p:grpSpPr>
        <p:sp>
          <p:nvSpPr>
            <p:cNvPr id="67" name="Isosceles Triangle 66"/>
            <p:cNvSpPr/>
            <p:nvPr/>
          </p:nvSpPr>
          <p:spPr>
            <a:xfrm rot="5400000">
              <a:off x="5089900" y="3595728"/>
              <a:ext cx="314297" cy="26988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605834" y="3929089"/>
              <a:ext cx="2651203" cy="7841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</a:t>
              </a:r>
            </a:p>
          </p:txBody>
        </p:sp>
        <p:sp>
          <p:nvSpPr>
            <p:cNvPr id="46104" name="TextBox 68"/>
            <p:cNvSpPr txBox="1">
              <a:spLocks noChangeArrowheads="1"/>
            </p:cNvSpPr>
            <p:nvPr/>
          </p:nvSpPr>
          <p:spPr bwMode="auto">
            <a:xfrm>
              <a:off x="5605513" y="3573521"/>
              <a:ext cx="26515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40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Features 1</a:t>
              </a:r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8480425" y="2149475"/>
            <a:ext cx="3144838" cy="1139825"/>
            <a:chOff x="8480179" y="2149885"/>
            <a:chExt cx="3144930" cy="1139722"/>
          </a:xfrm>
        </p:grpSpPr>
        <p:sp>
          <p:nvSpPr>
            <p:cNvPr id="70" name="Isosceles Triangle 69"/>
            <p:cNvSpPr/>
            <p:nvPr/>
          </p:nvSpPr>
          <p:spPr>
            <a:xfrm rot="5400000">
              <a:off x="8457972" y="2172092"/>
              <a:ext cx="314297" cy="269883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973906" y="2505453"/>
              <a:ext cx="2651203" cy="7841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973906" y="2149885"/>
              <a:ext cx="2651203" cy="3079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accent3"/>
                  </a:solidFill>
                  <a:latin typeface="+mn-lt"/>
                  <a:cs typeface="+mn-ea"/>
                  <a:sym typeface="+mn-lt"/>
                </a:rPr>
                <a:t>Features 1</a:t>
              </a: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8480425" y="3573463"/>
            <a:ext cx="3144838" cy="1139825"/>
            <a:chOff x="8480179" y="3573521"/>
            <a:chExt cx="3144930" cy="1139722"/>
          </a:xfrm>
        </p:grpSpPr>
        <p:sp>
          <p:nvSpPr>
            <p:cNvPr id="73" name="Isosceles Triangle 72"/>
            <p:cNvSpPr/>
            <p:nvPr/>
          </p:nvSpPr>
          <p:spPr>
            <a:xfrm rot="5400000">
              <a:off x="8457972" y="3595728"/>
              <a:ext cx="314297" cy="269883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973906" y="3929089"/>
              <a:ext cx="2651203" cy="7841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973906" y="3573521"/>
              <a:ext cx="2651203" cy="3079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accent4"/>
                  </a:solidFill>
                  <a:latin typeface="+mn-lt"/>
                  <a:cs typeface="+mn-ea"/>
                  <a:sym typeface="+mn-lt"/>
                </a:rPr>
                <a:t>Features 1</a:t>
              </a: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5111751" y="5238751"/>
            <a:ext cx="6513512" cy="882413"/>
            <a:chOff x="5112108" y="5239407"/>
            <a:chExt cx="6513001" cy="881687"/>
          </a:xfrm>
        </p:grpSpPr>
        <p:sp>
          <p:nvSpPr>
            <p:cNvPr id="76" name="Isosceles Triangle 75"/>
            <p:cNvSpPr/>
            <p:nvPr/>
          </p:nvSpPr>
          <p:spPr>
            <a:xfrm rot="5400000">
              <a:off x="5090001" y="5261514"/>
              <a:ext cx="314067" cy="269854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605781" y="5594716"/>
              <a:ext cx="6019328" cy="5263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</a:t>
              </a:r>
            </a:p>
          </p:txBody>
        </p:sp>
        <p:sp>
          <p:nvSpPr>
            <p:cNvPr id="46095" name="TextBox 77"/>
            <p:cNvSpPr txBox="1">
              <a:spLocks noChangeArrowheads="1"/>
            </p:cNvSpPr>
            <p:nvPr/>
          </p:nvSpPr>
          <p:spPr bwMode="auto">
            <a:xfrm>
              <a:off x="5605513" y="5239408"/>
              <a:ext cx="26515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400">
                  <a:solidFill>
                    <a:schemeClr val="tx2"/>
                  </a:solidFill>
                  <a:latin typeface="+mn-lt"/>
                  <a:cs typeface="+mn-ea"/>
                  <a:sym typeface="+mn-lt"/>
                </a:rPr>
                <a:t>Features 1</a:t>
              </a:r>
            </a:p>
          </p:txBody>
        </p:sp>
      </p:grpSp>
      <p:sp>
        <p:nvSpPr>
          <p:cNvPr id="79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569F222A-EC72-4615-B0B7-64C4EDE819F0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25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59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>
          <a:xfrm>
            <a:off x="3590925" y="1112838"/>
            <a:ext cx="5010150" cy="12811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感谢您的观看</a:t>
            </a:r>
            <a:endParaRPr lang="en-US" sz="4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3590925" y="2024063"/>
            <a:ext cx="5010150" cy="48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spc="-1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Thank you for coming</a:t>
            </a:r>
          </a:p>
        </p:txBody>
      </p: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5057775" y="3243263"/>
            <a:ext cx="2057400" cy="1819275"/>
            <a:chOff x="5057774" y="3243262"/>
            <a:chExt cx="2057402" cy="1819020"/>
          </a:xfrm>
        </p:grpSpPr>
        <p:sp>
          <p:nvSpPr>
            <p:cNvPr id="6" name="Oval 5"/>
            <p:cNvSpPr/>
            <p:nvPr/>
          </p:nvSpPr>
          <p:spPr>
            <a:xfrm>
              <a:off x="5557837" y="3243262"/>
              <a:ext cx="1057276" cy="1057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7120" name="TextBox 9"/>
            <p:cNvSpPr txBox="1">
              <a:spLocks noChangeArrowheads="1"/>
            </p:cNvSpPr>
            <p:nvPr/>
          </p:nvSpPr>
          <p:spPr bwMode="auto">
            <a:xfrm>
              <a:off x="5243512" y="4430295"/>
              <a:ext cx="16859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Address</a:t>
              </a:r>
            </a:p>
          </p:txBody>
        </p:sp>
        <p:sp>
          <p:nvSpPr>
            <p:cNvPr id="47121" name="TextBox 17"/>
            <p:cNvSpPr txBox="1">
              <a:spLocks noChangeArrowheads="1"/>
            </p:cNvSpPr>
            <p:nvPr/>
          </p:nvSpPr>
          <p:spPr bwMode="auto">
            <a:xfrm>
              <a:off x="5057774" y="4785251"/>
              <a:ext cx="2057402" cy="277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7122" name="Freeform 73"/>
            <p:cNvSpPr>
              <a:spLocks noEditPoints="1"/>
            </p:cNvSpPr>
            <p:nvPr/>
          </p:nvSpPr>
          <p:spPr bwMode="auto">
            <a:xfrm>
              <a:off x="5965966" y="3603851"/>
              <a:ext cx="241018" cy="336097"/>
            </a:xfrm>
            <a:custGeom>
              <a:avLst/>
              <a:gdLst>
                <a:gd name="T0" fmla="*/ 201700265 w 144"/>
                <a:gd name="T1" fmla="*/ 0 h 200"/>
                <a:gd name="T2" fmla="*/ 0 w 144"/>
                <a:gd name="T3" fmla="*/ 211801607 h 200"/>
                <a:gd name="T4" fmla="*/ 173686944 w 144"/>
                <a:gd name="T5" fmla="*/ 550686532 h 200"/>
                <a:gd name="T6" fmla="*/ 201700265 w 144"/>
                <a:gd name="T7" fmla="*/ 564805967 h 200"/>
                <a:gd name="T8" fmla="*/ 201700265 w 144"/>
                <a:gd name="T9" fmla="*/ 564805967 h 200"/>
                <a:gd name="T10" fmla="*/ 229713586 w 144"/>
                <a:gd name="T11" fmla="*/ 550686532 h 200"/>
                <a:gd name="T12" fmla="*/ 403400530 w 144"/>
                <a:gd name="T13" fmla="*/ 211801607 h 200"/>
                <a:gd name="T14" fmla="*/ 201700265 w 144"/>
                <a:gd name="T15" fmla="*/ 0 h 200"/>
                <a:gd name="T16" fmla="*/ 201700265 w 144"/>
                <a:gd name="T17" fmla="*/ 327587024 h 200"/>
                <a:gd name="T18" fmla="*/ 75637809 w 144"/>
                <a:gd name="T19" fmla="*/ 200505387 h 200"/>
                <a:gd name="T20" fmla="*/ 201700265 w 144"/>
                <a:gd name="T21" fmla="*/ 73425431 h 200"/>
                <a:gd name="T22" fmla="*/ 327762721 w 144"/>
                <a:gd name="T23" fmla="*/ 200505387 h 200"/>
                <a:gd name="T24" fmla="*/ 201700265 w 144"/>
                <a:gd name="T25" fmla="*/ 327587024 h 2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4" h="200">
                  <a:moveTo>
                    <a:pt x="72" y="0"/>
                  </a:moveTo>
                  <a:cubicBezTo>
                    <a:pt x="32" y="0"/>
                    <a:pt x="0" y="33"/>
                    <a:pt x="0" y="75"/>
                  </a:cubicBezTo>
                  <a:cubicBezTo>
                    <a:pt x="0" y="119"/>
                    <a:pt x="36" y="163"/>
                    <a:pt x="62" y="195"/>
                  </a:cubicBezTo>
                  <a:cubicBezTo>
                    <a:pt x="62" y="195"/>
                    <a:pt x="66" y="200"/>
                    <a:pt x="72" y="200"/>
                  </a:cubicBezTo>
                  <a:cubicBezTo>
                    <a:pt x="72" y="200"/>
                    <a:pt x="72" y="200"/>
                    <a:pt x="72" y="200"/>
                  </a:cubicBezTo>
                  <a:cubicBezTo>
                    <a:pt x="77" y="200"/>
                    <a:pt x="82" y="195"/>
                    <a:pt x="82" y="195"/>
                  </a:cubicBezTo>
                  <a:cubicBezTo>
                    <a:pt x="108" y="163"/>
                    <a:pt x="144" y="119"/>
                    <a:pt x="144" y="75"/>
                  </a:cubicBezTo>
                  <a:cubicBezTo>
                    <a:pt x="144" y="33"/>
                    <a:pt x="112" y="0"/>
                    <a:pt x="72" y="0"/>
                  </a:cubicBezTo>
                  <a:close/>
                  <a:moveTo>
                    <a:pt x="72" y="116"/>
                  </a:moveTo>
                  <a:cubicBezTo>
                    <a:pt x="47" y="116"/>
                    <a:pt x="27" y="96"/>
                    <a:pt x="27" y="71"/>
                  </a:cubicBezTo>
                  <a:cubicBezTo>
                    <a:pt x="27" y="46"/>
                    <a:pt x="47" y="26"/>
                    <a:pt x="72" y="26"/>
                  </a:cubicBezTo>
                  <a:cubicBezTo>
                    <a:pt x="97" y="26"/>
                    <a:pt x="117" y="46"/>
                    <a:pt x="117" y="71"/>
                  </a:cubicBezTo>
                  <a:cubicBezTo>
                    <a:pt x="117" y="96"/>
                    <a:pt x="97" y="116"/>
                    <a:pt x="72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7986713" y="3243263"/>
            <a:ext cx="2057400" cy="1819275"/>
            <a:chOff x="7986711" y="3243262"/>
            <a:chExt cx="2057402" cy="1819020"/>
          </a:xfrm>
        </p:grpSpPr>
        <p:sp>
          <p:nvSpPr>
            <p:cNvPr id="7" name="Rectangle 6"/>
            <p:cNvSpPr/>
            <p:nvPr/>
          </p:nvSpPr>
          <p:spPr>
            <a:xfrm>
              <a:off x="8486773" y="3243262"/>
              <a:ext cx="1057276" cy="10571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7116" name="TextBox 10"/>
            <p:cNvSpPr txBox="1">
              <a:spLocks noChangeArrowheads="1"/>
            </p:cNvSpPr>
            <p:nvPr/>
          </p:nvSpPr>
          <p:spPr bwMode="auto">
            <a:xfrm>
              <a:off x="8172449" y="4430295"/>
              <a:ext cx="16859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Email</a:t>
              </a:r>
            </a:p>
          </p:txBody>
        </p:sp>
        <p:sp>
          <p:nvSpPr>
            <p:cNvPr id="47117" name="TextBox 18"/>
            <p:cNvSpPr txBox="1">
              <a:spLocks noChangeArrowheads="1"/>
            </p:cNvSpPr>
            <p:nvPr/>
          </p:nvSpPr>
          <p:spPr bwMode="auto">
            <a:xfrm>
              <a:off x="7986711" y="4785251"/>
              <a:ext cx="2057402" cy="277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7118" name="Freeform 75"/>
            <p:cNvSpPr>
              <a:spLocks noEditPoints="1"/>
            </p:cNvSpPr>
            <p:nvPr/>
          </p:nvSpPr>
          <p:spPr bwMode="auto">
            <a:xfrm>
              <a:off x="8848468" y="3603851"/>
              <a:ext cx="333887" cy="333887"/>
            </a:xfrm>
            <a:custGeom>
              <a:avLst/>
              <a:gdLst>
                <a:gd name="T0" fmla="*/ 374408130 w 199"/>
                <a:gd name="T1" fmla="*/ 292891410 h 198"/>
                <a:gd name="T2" fmla="*/ 374408130 w 199"/>
                <a:gd name="T3" fmla="*/ 315639570 h 198"/>
                <a:gd name="T4" fmla="*/ 152015899 w 199"/>
                <a:gd name="T5" fmla="*/ 315639570 h 198"/>
                <a:gd name="T6" fmla="*/ 281508687 w 199"/>
                <a:gd name="T7" fmla="*/ 395259815 h 198"/>
                <a:gd name="T8" fmla="*/ 422264708 w 199"/>
                <a:gd name="T9" fmla="*/ 307108588 h 198"/>
                <a:gd name="T10" fmla="*/ 515162474 w 199"/>
                <a:gd name="T11" fmla="*/ 250236502 h 198"/>
                <a:gd name="T12" fmla="*/ 515162474 w 199"/>
                <a:gd name="T13" fmla="*/ 45498006 h 198"/>
                <a:gd name="T14" fmla="*/ 470121285 w 199"/>
                <a:gd name="T15" fmla="*/ 0 h 198"/>
                <a:gd name="T16" fmla="*/ 92897766 w 199"/>
                <a:gd name="T17" fmla="*/ 0 h 198"/>
                <a:gd name="T18" fmla="*/ 47856577 w 199"/>
                <a:gd name="T19" fmla="*/ 45498006 h 198"/>
                <a:gd name="T20" fmla="*/ 47856577 w 199"/>
                <a:gd name="T21" fmla="*/ 253081287 h 198"/>
                <a:gd name="T22" fmla="*/ 112603810 w 199"/>
                <a:gd name="T23" fmla="*/ 292891410 h 198"/>
                <a:gd name="T24" fmla="*/ 374408130 w 199"/>
                <a:gd name="T25" fmla="*/ 292891410 h 198"/>
                <a:gd name="T26" fmla="*/ 106973032 w 199"/>
                <a:gd name="T27" fmla="*/ 71089264 h 198"/>
                <a:gd name="T28" fmla="*/ 329365264 w 199"/>
                <a:gd name="T29" fmla="*/ 71089264 h 198"/>
                <a:gd name="T30" fmla="*/ 329365264 w 199"/>
                <a:gd name="T31" fmla="*/ 96682208 h 198"/>
                <a:gd name="T32" fmla="*/ 106973032 w 199"/>
                <a:gd name="T33" fmla="*/ 96682208 h 198"/>
                <a:gd name="T34" fmla="*/ 106973032 w 199"/>
                <a:gd name="T35" fmla="*/ 71089264 h 198"/>
                <a:gd name="T36" fmla="*/ 106973032 w 199"/>
                <a:gd name="T37" fmla="*/ 162085276 h 198"/>
                <a:gd name="T38" fmla="*/ 453230630 w 199"/>
                <a:gd name="T39" fmla="*/ 162085276 h 198"/>
                <a:gd name="T40" fmla="*/ 453230630 w 199"/>
                <a:gd name="T41" fmla="*/ 187678220 h 198"/>
                <a:gd name="T42" fmla="*/ 106973032 w 199"/>
                <a:gd name="T43" fmla="*/ 187678220 h 198"/>
                <a:gd name="T44" fmla="*/ 106973032 w 199"/>
                <a:gd name="T45" fmla="*/ 162085276 h 198"/>
                <a:gd name="T46" fmla="*/ 106973032 w 199"/>
                <a:gd name="T47" fmla="*/ 227488343 h 198"/>
                <a:gd name="T48" fmla="*/ 453230630 w 199"/>
                <a:gd name="T49" fmla="*/ 227488343 h 198"/>
                <a:gd name="T50" fmla="*/ 453230630 w 199"/>
                <a:gd name="T51" fmla="*/ 253081287 h 198"/>
                <a:gd name="T52" fmla="*/ 106973032 w 199"/>
                <a:gd name="T53" fmla="*/ 253081287 h 198"/>
                <a:gd name="T54" fmla="*/ 106973032 w 199"/>
                <a:gd name="T55" fmla="*/ 227488343 h 198"/>
                <a:gd name="T56" fmla="*/ 351886697 w 199"/>
                <a:gd name="T57" fmla="*/ 389573618 h 198"/>
                <a:gd name="T58" fmla="*/ 560203662 w 199"/>
                <a:gd name="T59" fmla="*/ 517534968 h 198"/>
                <a:gd name="T60" fmla="*/ 503902596 w 199"/>
                <a:gd name="T61" fmla="*/ 563032974 h 198"/>
                <a:gd name="T62" fmla="*/ 56301066 w 199"/>
                <a:gd name="T63" fmla="*/ 563032974 h 198"/>
                <a:gd name="T64" fmla="*/ 0 w 199"/>
                <a:gd name="T65" fmla="*/ 517534968 h 198"/>
                <a:gd name="T66" fmla="*/ 208316965 w 199"/>
                <a:gd name="T67" fmla="*/ 389573618 h 198"/>
                <a:gd name="T68" fmla="*/ 261804320 w 199"/>
                <a:gd name="T69" fmla="*/ 423695858 h 198"/>
                <a:gd name="T70" fmla="*/ 281508687 w 199"/>
                <a:gd name="T71" fmla="*/ 435071624 h 198"/>
                <a:gd name="T72" fmla="*/ 298399342 w 199"/>
                <a:gd name="T73" fmla="*/ 423695858 h 198"/>
                <a:gd name="T74" fmla="*/ 351886697 w 199"/>
                <a:gd name="T75" fmla="*/ 389573618 h 198"/>
                <a:gd name="T76" fmla="*/ 174535654 w 199"/>
                <a:gd name="T77" fmla="*/ 369668557 h 198"/>
                <a:gd name="T78" fmla="*/ 0 w 199"/>
                <a:gd name="T79" fmla="*/ 477724845 h 198"/>
                <a:gd name="T80" fmla="*/ 0 w 199"/>
                <a:gd name="T81" fmla="*/ 261610582 h 198"/>
                <a:gd name="T82" fmla="*/ 121048299 w 199"/>
                <a:gd name="T83" fmla="*/ 338387729 h 198"/>
                <a:gd name="T84" fmla="*/ 174535654 w 199"/>
                <a:gd name="T85" fmla="*/ 369668557 h 198"/>
                <a:gd name="T86" fmla="*/ 560203662 w 199"/>
                <a:gd name="T87" fmla="*/ 261610582 h 198"/>
                <a:gd name="T88" fmla="*/ 560203662 w 199"/>
                <a:gd name="T89" fmla="*/ 477724845 h 198"/>
                <a:gd name="T90" fmla="*/ 385668008 w 199"/>
                <a:gd name="T91" fmla="*/ 369668557 h 198"/>
                <a:gd name="T92" fmla="*/ 439155363 w 199"/>
                <a:gd name="T93" fmla="*/ 338387729 h 198"/>
                <a:gd name="T94" fmla="*/ 560203662 w 199"/>
                <a:gd name="T95" fmla="*/ 261610582 h 19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99" h="198">
                  <a:moveTo>
                    <a:pt x="133" y="103"/>
                  </a:moveTo>
                  <a:cubicBezTo>
                    <a:pt x="133" y="111"/>
                    <a:pt x="133" y="111"/>
                    <a:pt x="133" y="111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83" y="88"/>
                    <a:pt x="183" y="88"/>
                    <a:pt x="183" y="88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3" y="7"/>
                    <a:pt x="176" y="0"/>
                    <a:pt x="16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7" y="7"/>
                    <a:pt x="17" y="16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40" y="103"/>
                    <a:pt x="40" y="103"/>
                    <a:pt x="40" y="103"/>
                  </a:cubicBezTo>
                  <a:lnTo>
                    <a:pt x="133" y="103"/>
                  </a:lnTo>
                  <a:close/>
                  <a:moveTo>
                    <a:pt x="38" y="25"/>
                  </a:moveTo>
                  <a:cubicBezTo>
                    <a:pt x="117" y="25"/>
                    <a:pt x="117" y="25"/>
                    <a:pt x="117" y="25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38" y="34"/>
                    <a:pt x="38" y="34"/>
                    <a:pt x="38" y="34"/>
                  </a:cubicBezTo>
                  <a:lnTo>
                    <a:pt x="38" y="25"/>
                  </a:lnTo>
                  <a:close/>
                  <a:moveTo>
                    <a:pt x="38" y="57"/>
                  </a:moveTo>
                  <a:cubicBezTo>
                    <a:pt x="161" y="57"/>
                    <a:pt x="161" y="57"/>
                    <a:pt x="161" y="57"/>
                  </a:cubicBezTo>
                  <a:cubicBezTo>
                    <a:pt x="161" y="66"/>
                    <a:pt x="161" y="66"/>
                    <a:pt x="161" y="66"/>
                  </a:cubicBezTo>
                  <a:cubicBezTo>
                    <a:pt x="38" y="66"/>
                    <a:pt x="38" y="66"/>
                    <a:pt x="38" y="66"/>
                  </a:cubicBezTo>
                  <a:lnTo>
                    <a:pt x="38" y="57"/>
                  </a:lnTo>
                  <a:close/>
                  <a:moveTo>
                    <a:pt x="38" y="80"/>
                  </a:moveTo>
                  <a:cubicBezTo>
                    <a:pt x="161" y="80"/>
                    <a:pt x="161" y="80"/>
                    <a:pt x="161" y="80"/>
                  </a:cubicBezTo>
                  <a:cubicBezTo>
                    <a:pt x="161" y="89"/>
                    <a:pt x="161" y="89"/>
                    <a:pt x="161" y="89"/>
                  </a:cubicBezTo>
                  <a:cubicBezTo>
                    <a:pt x="38" y="89"/>
                    <a:pt x="38" y="89"/>
                    <a:pt x="38" y="89"/>
                  </a:cubicBezTo>
                  <a:lnTo>
                    <a:pt x="38" y="80"/>
                  </a:lnTo>
                  <a:close/>
                  <a:moveTo>
                    <a:pt x="125" y="137"/>
                  </a:moveTo>
                  <a:cubicBezTo>
                    <a:pt x="199" y="182"/>
                    <a:pt x="199" y="182"/>
                    <a:pt x="199" y="182"/>
                  </a:cubicBezTo>
                  <a:cubicBezTo>
                    <a:pt x="197" y="191"/>
                    <a:pt x="189" y="198"/>
                    <a:pt x="179" y="198"/>
                  </a:cubicBezTo>
                  <a:cubicBezTo>
                    <a:pt x="20" y="198"/>
                    <a:pt x="20" y="198"/>
                    <a:pt x="20" y="198"/>
                  </a:cubicBezTo>
                  <a:cubicBezTo>
                    <a:pt x="10" y="198"/>
                    <a:pt x="2" y="191"/>
                    <a:pt x="0" y="182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6" y="149"/>
                    <a:pt x="106" y="149"/>
                    <a:pt x="106" y="149"/>
                  </a:cubicBezTo>
                  <a:lnTo>
                    <a:pt x="125" y="137"/>
                  </a:lnTo>
                  <a:close/>
                  <a:moveTo>
                    <a:pt x="62" y="130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3" y="119"/>
                    <a:pt x="43" y="119"/>
                    <a:pt x="43" y="119"/>
                  </a:cubicBezTo>
                  <a:lnTo>
                    <a:pt x="62" y="130"/>
                  </a:lnTo>
                  <a:close/>
                  <a:moveTo>
                    <a:pt x="199" y="92"/>
                  </a:moveTo>
                  <a:cubicBezTo>
                    <a:pt x="199" y="168"/>
                    <a:pt x="199" y="168"/>
                    <a:pt x="199" y="168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56" y="119"/>
                    <a:pt x="156" y="119"/>
                    <a:pt x="156" y="119"/>
                  </a:cubicBezTo>
                  <a:lnTo>
                    <a:pt x="199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2314575" y="3243263"/>
            <a:ext cx="1685925" cy="1698625"/>
            <a:chOff x="2314575" y="3243262"/>
            <a:chExt cx="1685926" cy="1698148"/>
          </a:xfrm>
        </p:grpSpPr>
        <p:sp>
          <p:nvSpPr>
            <p:cNvPr id="8" name="Rectangle 7"/>
            <p:cNvSpPr/>
            <p:nvPr/>
          </p:nvSpPr>
          <p:spPr>
            <a:xfrm>
              <a:off x="2628900" y="3243262"/>
              <a:ext cx="1057276" cy="105697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7112" name="TextBox 8"/>
            <p:cNvSpPr txBox="1">
              <a:spLocks noChangeArrowheads="1"/>
            </p:cNvSpPr>
            <p:nvPr/>
          </p:nvSpPr>
          <p:spPr bwMode="auto">
            <a:xfrm>
              <a:off x="2314575" y="4430295"/>
              <a:ext cx="16859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Social Network</a:t>
              </a:r>
            </a:p>
          </p:txBody>
        </p:sp>
        <p:sp>
          <p:nvSpPr>
            <p:cNvPr id="15" name="Oval 39"/>
            <p:cNvSpPr>
              <a:spLocks noChangeArrowheads="1"/>
            </p:cNvSpPr>
            <p:nvPr/>
          </p:nvSpPr>
          <p:spPr bwMode="auto">
            <a:xfrm>
              <a:off x="3479801" y="4893798"/>
              <a:ext cx="47625" cy="47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en-US" altLang="zh-CN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7114" name="Freeform 87"/>
            <p:cNvSpPr>
              <a:spLocks/>
            </p:cNvSpPr>
            <p:nvPr/>
          </p:nvSpPr>
          <p:spPr bwMode="auto">
            <a:xfrm>
              <a:off x="2980644" y="3621540"/>
              <a:ext cx="353787" cy="298508"/>
            </a:xfrm>
            <a:custGeom>
              <a:avLst/>
              <a:gdLst>
                <a:gd name="T0" fmla="*/ 539260677 w 210"/>
                <a:gd name="T1" fmla="*/ 264513504 h 177"/>
                <a:gd name="T2" fmla="*/ 298013322 w 210"/>
                <a:gd name="T3" fmla="*/ 503429526 h 177"/>
                <a:gd name="T4" fmla="*/ 298013322 w 210"/>
                <a:gd name="T5" fmla="*/ 503429526 h 177"/>
                <a:gd name="T6" fmla="*/ 298013322 w 210"/>
                <a:gd name="T7" fmla="*/ 503429526 h 177"/>
                <a:gd name="T8" fmla="*/ 298013322 w 210"/>
                <a:gd name="T9" fmla="*/ 503429526 h 177"/>
                <a:gd name="T10" fmla="*/ 298013322 w 210"/>
                <a:gd name="T11" fmla="*/ 503429526 h 177"/>
                <a:gd name="T12" fmla="*/ 56764282 w 210"/>
                <a:gd name="T13" fmla="*/ 264513504 h 177"/>
                <a:gd name="T14" fmla="*/ 56764282 w 210"/>
                <a:gd name="T15" fmla="*/ 56885169 h 177"/>
                <a:gd name="T16" fmla="*/ 261115022 w 210"/>
                <a:gd name="T17" fmla="*/ 56885169 h 177"/>
                <a:gd name="T18" fmla="*/ 298013322 w 210"/>
                <a:gd name="T19" fmla="*/ 93859685 h 177"/>
                <a:gd name="T20" fmla="*/ 332071217 w 210"/>
                <a:gd name="T21" fmla="*/ 56885169 h 177"/>
                <a:gd name="T22" fmla="*/ 539260677 w 210"/>
                <a:gd name="T23" fmla="*/ 56885169 h 177"/>
                <a:gd name="T24" fmla="*/ 539260677 w 210"/>
                <a:gd name="T25" fmla="*/ 264513504 h 1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0" h="177">
                  <a:moveTo>
                    <a:pt x="190" y="93"/>
                  </a:move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0" y="73"/>
                    <a:pt x="0" y="40"/>
                    <a:pt x="20" y="20"/>
                  </a:cubicBezTo>
                  <a:cubicBezTo>
                    <a:pt x="40" y="0"/>
                    <a:pt x="72" y="0"/>
                    <a:pt x="92" y="20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37" y="0"/>
                    <a:pt x="170" y="0"/>
                    <a:pt x="190" y="20"/>
                  </a:cubicBezTo>
                  <a:cubicBezTo>
                    <a:pt x="210" y="40"/>
                    <a:pt x="210" y="73"/>
                    <a:pt x="190" y="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1961322"/>
            <a:ext cx="12192000" cy="2411895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6163" y="5049838"/>
            <a:ext cx="10307637" cy="121930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consectetur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, from a Lorem Ipsum passage, and going through the cites of the word in classical literature, discovered the undoubtable source. Lorem Ipsum comes from sections 1.10.32 and 1.10.33 of "de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Finibus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Bonorum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 et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Malorum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" (The Extremes of Good and Evil) by Cicero, written in 45 BC. This book is a treatise on the theory of ethics, very popular during the Renaissance. </a:t>
            </a:r>
          </a:p>
        </p:txBody>
      </p:sp>
      <p:sp>
        <p:nvSpPr>
          <p:cNvPr id="18" name="Title 53"/>
          <p:cNvSpPr>
            <a:spLocks noGrp="1"/>
          </p:cNvSpPr>
          <p:nvPr>
            <p:ph type="title"/>
          </p:nvPr>
        </p:nvSpPr>
        <p:spPr>
          <a:xfrm>
            <a:off x="838200" y="455613"/>
            <a:ext cx="10515600" cy="735012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Content Placeholder 10"/>
          <p:cNvSpPr>
            <a:spLocks noGrp="1"/>
          </p:cNvSpPr>
          <p:nvPr>
            <p:ph idx="1"/>
          </p:nvPr>
        </p:nvSpPr>
        <p:spPr>
          <a:xfrm>
            <a:off x="838200" y="1190625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616325" y="1866900"/>
            <a:ext cx="5168900" cy="2600325"/>
            <a:chOff x="3616187" y="1866646"/>
            <a:chExt cx="5168347" cy="2601246"/>
          </a:xfrm>
        </p:grpSpPr>
        <p:sp>
          <p:nvSpPr>
            <p:cNvPr id="16" name="Rounded Rectangle 15"/>
            <p:cNvSpPr/>
            <p:nvPr/>
          </p:nvSpPr>
          <p:spPr>
            <a:xfrm>
              <a:off x="3616187" y="1866646"/>
              <a:ext cx="5168347" cy="2601246"/>
            </a:xfrm>
            <a:prstGeom prst="roundRect">
              <a:avLst>
                <a:gd name="adj" fmla="val 3276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132" name="TextBox 16"/>
            <p:cNvSpPr txBox="1">
              <a:spLocks noChangeArrowheads="1"/>
            </p:cNvSpPr>
            <p:nvPr/>
          </p:nvSpPr>
          <p:spPr bwMode="auto">
            <a:xfrm>
              <a:off x="4253667" y="2843018"/>
              <a:ext cx="3903362" cy="1292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b="1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Contrary to popular belief</a:t>
              </a:r>
              <a:r>
                <a:rPr lang="en-US" altLang="zh-CN" sz="120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, Lorem Ipsum is not simply random text. It has roots in a piece of classical Latin literature from 45 BC, making it over 2000 years old. Richard McClintock, a Latin professor at Hampden-Sydney College in Virginia</a:t>
              </a:r>
            </a:p>
          </p:txBody>
        </p:sp>
        <p:sp>
          <p:nvSpPr>
            <p:cNvPr id="5133" name="Freeform 8"/>
            <p:cNvSpPr>
              <a:spLocks noEditPoints="1"/>
            </p:cNvSpPr>
            <p:nvPr/>
          </p:nvSpPr>
          <p:spPr bwMode="auto">
            <a:xfrm>
              <a:off x="5926661" y="2190840"/>
              <a:ext cx="547398" cy="494544"/>
            </a:xfrm>
            <a:custGeom>
              <a:avLst/>
              <a:gdLst>
                <a:gd name="T0" fmla="*/ 944576805 w 191"/>
                <a:gd name="T1" fmla="*/ 834977164 h 172"/>
                <a:gd name="T2" fmla="*/ 1527750561 w 191"/>
                <a:gd name="T3" fmla="*/ 834977164 h 172"/>
                <a:gd name="T4" fmla="*/ 1527750561 w 191"/>
                <a:gd name="T5" fmla="*/ 1355803877 h 172"/>
                <a:gd name="T6" fmla="*/ 1462042739 w 191"/>
                <a:gd name="T7" fmla="*/ 1421940511 h 172"/>
                <a:gd name="T8" fmla="*/ 106777001 w 191"/>
                <a:gd name="T9" fmla="*/ 1421940511 h 172"/>
                <a:gd name="T10" fmla="*/ 41069180 w 191"/>
                <a:gd name="T11" fmla="*/ 1355803877 h 172"/>
                <a:gd name="T12" fmla="*/ 41069180 w 191"/>
                <a:gd name="T13" fmla="*/ 834977164 h 172"/>
                <a:gd name="T14" fmla="*/ 624242935 w 191"/>
                <a:gd name="T15" fmla="*/ 834977164 h 172"/>
                <a:gd name="T16" fmla="*/ 624242935 w 191"/>
                <a:gd name="T17" fmla="*/ 851509885 h 172"/>
                <a:gd name="T18" fmla="*/ 640670607 w 191"/>
                <a:gd name="T19" fmla="*/ 851509885 h 172"/>
                <a:gd name="T20" fmla="*/ 640670607 w 191"/>
                <a:gd name="T21" fmla="*/ 992052389 h 172"/>
                <a:gd name="T22" fmla="*/ 706378429 w 191"/>
                <a:gd name="T23" fmla="*/ 1058189023 h 172"/>
                <a:gd name="T24" fmla="*/ 854227476 w 191"/>
                <a:gd name="T25" fmla="*/ 1058189023 h 172"/>
                <a:gd name="T26" fmla="*/ 919935298 w 191"/>
                <a:gd name="T27" fmla="*/ 992052389 h 172"/>
                <a:gd name="T28" fmla="*/ 919935298 w 191"/>
                <a:gd name="T29" fmla="*/ 851509885 h 172"/>
                <a:gd name="T30" fmla="*/ 944576805 w 191"/>
                <a:gd name="T31" fmla="*/ 851509885 h 172"/>
                <a:gd name="T32" fmla="*/ 944576805 w 191"/>
                <a:gd name="T33" fmla="*/ 834977164 h 172"/>
                <a:gd name="T34" fmla="*/ 1568819740 w 191"/>
                <a:gd name="T35" fmla="*/ 297614854 h 172"/>
                <a:gd name="T36" fmla="*/ 1568819740 w 191"/>
                <a:gd name="T37" fmla="*/ 702703895 h 172"/>
                <a:gd name="T38" fmla="*/ 1503109053 w 191"/>
                <a:gd name="T39" fmla="*/ 768840529 h 172"/>
                <a:gd name="T40" fmla="*/ 65710688 w 191"/>
                <a:gd name="T41" fmla="*/ 768840529 h 172"/>
                <a:gd name="T42" fmla="*/ 0 w 191"/>
                <a:gd name="T43" fmla="*/ 702703895 h 172"/>
                <a:gd name="T44" fmla="*/ 0 w 191"/>
                <a:gd name="T45" fmla="*/ 297614854 h 172"/>
                <a:gd name="T46" fmla="*/ 65710688 w 191"/>
                <a:gd name="T47" fmla="*/ 231478220 h 172"/>
                <a:gd name="T48" fmla="*/ 509249232 w 191"/>
                <a:gd name="T49" fmla="*/ 231478220 h 172"/>
                <a:gd name="T50" fmla="*/ 509249232 w 191"/>
                <a:gd name="T51" fmla="*/ 99204951 h 172"/>
                <a:gd name="T52" fmla="*/ 599601427 w 191"/>
                <a:gd name="T53" fmla="*/ 0 h 172"/>
                <a:gd name="T54" fmla="*/ 961004477 w 191"/>
                <a:gd name="T55" fmla="*/ 0 h 172"/>
                <a:gd name="T56" fmla="*/ 1059570509 w 191"/>
                <a:gd name="T57" fmla="*/ 99204951 h 172"/>
                <a:gd name="T58" fmla="*/ 1059570509 w 191"/>
                <a:gd name="T59" fmla="*/ 231478220 h 172"/>
                <a:gd name="T60" fmla="*/ 1503109053 w 191"/>
                <a:gd name="T61" fmla="*/ 231478220 h 172"/>
                <a:gd name="T62" fmla="*/ 1568819740 w 191"/>
                <a:gd name="T63" fmla="*/ 297614854 h 172"/>
                <a:gd name="T64" fmla="*/ 928149133 w 191"/>
                <a:gd name="T65" fmla="*/ 132273268 h 172"/>
                <a:gd name="T66" fmla="*/ 640670607 w 191"/>
                <a:gd name="T67" fmla="*/ 132273268 h 172"/>
                <a:gd name="T68" fmla="*/ 640670607 w 191"/>
                <a:gd name="T69" fmla="*/ 231478220 h 172"/>
                <a:gd name="T70" fmla="*/ 928149133 w 191"/>
                <a:gd name="T71" fmla="*/ 231478220 h 172"/>
                <a:gd name="T72" fmla="*/ 928149133 w 191"/>
                <a:gd name="T73" fmla="*/ 132273268 h 17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1" h="172">
                  <a:moveTo>
                    <a:pt x="115" y="101"/>
                  </a:moveTo>
                  <a:cubicBezTo>
                    <a:pt x="186" y="101"/>
                    <a:pt x="186" y="101"/>
                    <a:pt x="186" y="101"/>
                  </a:cubicBezTo>
                  <a:cubicBezTo>
                    <a:pt x="186" y="164"/>
                    <a:pt x="186" y="164"/>
                    <a:pt x="186" y="164"/>
                  </a:cubicBezTo>
                  <a:cubicBezTo>
                    <a:pt x="186" y="168"/>
                    <a:pt x="182" y="172"/>
                    <a:pt x="178" y="172"/>
                  </a:cubicBezTo>
                  <a:cubicBezTo>
                    <a:pt x="13" y="172"/>
                    <a:pt x="13" y="172"/>
                    <a:pt x="13" y="172"/>
                  </a:cubicBezTo>
                  <a:cubicBezTo>
                    <a:pt x="8" y="172"/>
                    <a:pt x="5" y="168"/>
                    <a:pt x="5" y="164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76" y="103"/>
                    <a:pt x="76" y="103"/>
                    <a:pt x="76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8" y="124"/>
                    <a:pt x="82" y="128"/>
                    <a:pt x="8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9" y="128"/>
                    <a:pt x="112" y="124"/>
                    <a:pt x="112" y="120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5" y="103"/>
                    <a:pt x="115" y="103"/>
                    <a:pt x="115" y="103"/>
                  </a:cubicBezTo>
                  <a:lnTo>
                    <a:pt x="115" y="101"/>
                  </a:lnTo>
                  <a:close/>
                  <a:moveTo>
                    <a:pt x="191" y="36"/>
                  </a:moveTo>
                  <a:cubicBezTo>
                    <a:pt x="191" y="85"/>
                    <a:pt x="191" y="85"/>
                    <a:pt x="191" y="85"/>
                  </a:cubicBezTo>
                  <a:cubicBezTo>
                    <a:pt x="191" y="89"/>
                    <a:pt x="187" y="93"/>
                    <a:pt x="183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3" y="93"/>
                    <a:pt x="0" y="89"/>
                    <a:pt x="0" y="8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1"/>
                    <a:pt x="3" y="28"/>
                    <a:pt x="8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6"/>
                    <a:pt x="67" y="0"/>
                    <a:pt x="73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3" y="0"/>
                    <a:pt x="129" y="6"/>
                    <a:pt x="129" y="12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83" y="28"/>
                    <a:pt x="183" y="28"/>
                    <a:pt x="183" y="28"/>
                  </a:cubicBezTo>
                  <a:cubicBezTo>
                    <a:pt x="187" y="28"/>
                    <a:pt x="191" y="31"/>
                    <a:pt x="191" y="36"/>
                  </a:cubicBezTo>
                  <a:close/>
                  <a:moveTo>
                    <a:pt x="113" y="16"/>
                  </a:moveTo>
                  <a:cubicBezTo>
                    <a:pt x="78" y="16"/>
                    <a:pt x="78" y="16"/>
                    <a:pt x="78" y="16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113" y="28"/>
                    <a:pt x="113" y="28"/>
                    <a:pt x="113" y="28"/>
                  </a:cubicBezTo>
                  <a:lnTo>
                    <a:pt x="113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7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99CA1BE2-9586-415E-8FDA-D082E968C5EB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4587875" y="3227388"/>
            <a:ext cx="503238" cy="1008062"/>
            <a:chOff x="5049079" y="3227528"/>
            <a:chExt cx="503582" cy="1007165"/>
          </a:xfrm>
        </p:grpSpPr>
        <p:cxnSp>
          <p:nvCxnSpPr>
            <p:cNvPr id="10" name="Straight Connector 9"/>
            <p:cNvCxnSpPr>
              <a:stCxn id="8" idx="2"/>
            </p:cNvCxnSpPr>
            <p:nvPr/>
          </p:nvCxnSpPr>
          <p:spPr>
            <a:xfrm flipH="1" flipV="1">
              <a:off x="5049079" y="3227528"/>
              <a:ext cx="503582" cy="504376"/>
            </a:xfrm>
            <a:prstGeom prst="line">
              <a:avLst/>
            </a:prstGeom>
            <a:ln w="28575">
              <a:solidFill>
                <a:schemeClr val="bg2">
                  <a:lumMod val="9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8" idx="2"/>
            </p:cNvCxnSpPr>
            <p:nvPr/>
          </p:nvCxnSpPr>
          <p:spPr>
            <a:xfrm flipH="1">
              <a:off x="5049079" y="3731904"/>
              <a:ext cx="503582" cy="502789"/>
            </a:xfrm>
            <a:prstGeom prst="line">
              <a:avLst/>
            </a:prstGeom>
            <a:ln w="28575">
              <a:solidFill>
                <a:schemeClr val="bg2">
                  <a:lumMod val="9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>
            <a:grpSpLocks/>
          </p:cNvGrpSpPr>
          <p:nvPr/>
        </p:nvGrpSpPr>
        <p:grpSpPr bwMode="auto">
          <a:xfrm flipH="1">
            <a:off x="7100888" y="3227388"/>
            <a:ext cx="503237" cy="1008062"/>
            <a:chOff x="5049079" y="2888974"/>
            <a:chExt cx="503582" cy="1007165"/>
          </a:xfrm>
        </p:grpSpPr>
        <p:cxnSp>
          <p:nvCxnSpPr>
            <p:cNvPr id="16" name="Straight Connector 15"/>
            <p:cNvCxnSpPr/>
            <p:nvPr/>
          </p:nvCxnSpPr>
          <p:spPr>
            <a:xfrm flipH="1" flipV="1">
              <a:off x="5049079" y="2888974"/>
              <a:ext cx="503582" cy="504376"/>
            </a:xfrm>
            <a:prstGeom prst="line">
              <a:avLst/>
            </a:prstGeom>
            <a:ln w="28575">
              <a:solidFill>
                <a:schemeClr val="bg2">
                  <a:lumMod val="9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5049079" y="3393350"/>
              <a:ext cx="503582" cy="502789"/>
            </a:xfrm>
            <a:prstGeom prst="line">
              <a:avLst/>
            </a:prstGeom>
            <a:ln w="28575">
              <a:solidFill>
                <a:schemeClr val="bg2">
                  <a:lumMod val="9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8039100" y="2603500"/>
            <a:ext cx="3314700" cy="1122363"/>
            <a:chOff x="8039745" y="2603155"/>
            <a:chExt cx="3314055" cy="1123384"/>
          </a:xfrm>
        </p:grpSpPr>
        <p:sp>
          <p:nvSpPr>
            <p:cNvPr id="19" name="TextBox 18"/>
            <p:cNvSpPr txBox="1"/>
            <p:nvPr/>
          </p:nvSpPr>
          <p:spPr>
            <a:xfrm>
              <a:off x="8039745" y="2941601"/>
              <a:ext cx="3314055" cy="7849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9745" y="2603155"/>
              <a:ext cx="3314055" cy="3384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Website Popular</a:t>
              </a: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8039100" y="4065588"/>
            <a:ext cx="3314700" cy="1122362"/>
            <a:chOff x="8039745" y="4065093"/>
            <a:chExt cx="3314055" cy="1123384"/>
          </a:xfrm>
        </p:grpSpPr>
        <p:sp>
          <p:nvSpPr>
            <p:cNvPr id="21" name="TextBox 20"/>
            <p:cNvSpPr txBox="1"/>
            <p:nvPr/>
          </p:nvSpPr>
          <p:spPr>
            <a:xfrm>
              <a:off x="8039745" y="4403538"/>
              <a:ext cx="3314055" cy="7849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9745" y="4065093"/>
              <a:ext cx="3314055" cy="3384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Bonus per Month</a:t>
              </a: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838200" y="2603500"/>
            <a:ext cx="3314700" cy="1122363"/>
            <a:chOff x="838200" y="2603155"/>
            <a:chExt cx="3314055" cy="1123384"/>
          </a:xfrm>
        </p:grpSpPr>
        <p:sp>
          <p:nvSpPr>
            <p:cNvPr id="23" name="TextBox 22"/>
            <p:cNvSpPr txBox="1"/>
            <p:nvPr/>
          </p:nvSpPr>
          <p:spPr>
            <a:xfrm>
              <a:off x="838200" y="2941601"/>
              <a:ext cx="3314055" cy="7849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38200" y="2603155"/>
              <a:ext cx="3314055" cy="3384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Customer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838200" y="4065588"/>
            <a:ext cx="3314700" cy="1122362"/>
            <a:chOff x="838200" y="4065093"/>
            <a:chExt cx="3314055" cy="1123384"/>
          </a:xfrm>
        </p:grpSpPr>
        <p:sp>
          <p:nvSpPr>
            <p:cNvPr id="25" name="TextBox 24"/>
            <p:cNvSpPr txBox="1"/>
            <p:nvPr/>
          </p:nvSpPr>
          <p:spPr>
            <a:xfrm>
              <a:off x="838200" y="4403538"/>
              <a:ext cx="3314055" cy="7849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38200" y="4065093"/>
              <a:ext cx="3314055" cy="3384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Support and Marketing</a:t>
              </a:r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091113" y="3160713"/>
            <a:ext cx="2009775" cy="1635125"/>
            <a:chOff x="5090996" y="3161268"/>
            <a:chExt cx="2010008" cy="1634794"/>
          </a:xfrm>
        </p:grpSpPr>
        <p:sp>
          <p:nvSpPr>
            <p:cNvPr id="8" name="Oval 7"/>
            <p:cNvSpPr/>
            <p:nvPr/>
          </p:nvSpPr>
          <p:spPr>
            <a:xfrm>
              <a:off x="5526021" y="3161268"/>
              <a:ext cx="1139957" cy="11395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595959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182" name="Freeform 6"/>
            <p:cNvSpPr>
              <a:spLocks noEditPoints="1"/>
            </p:cNvSpPr>
            <p:nvPr/>
          </p:nvSpPr>
          <p:spPr bwMode="auto">
            <a:xfrm>
              <a:off x="5833760" y="3474720"/>
              <a:ext cx="524480" cy="503638"/>
            </a:xfrm>
            <a:custGeom>
              <a:avLst/>
              <a:gdLst>
                <a:gd name="T0" fmla="*/ 1210347741 w 200"/>
                <a:gd name="T1" fmla="*/ 82567778 h 192"/>
                <a:gd name="T2" fmla="*/ 1265365693 w 200"/>
                <a:gd name="T3" fmla="*/ 0 h 192"/>
                <a:gd name="T4" fmla="*/ 110030659 w 200"/>
                <a:gd name="T5" fmla="*/ 82567778 h 192"/>
                <a:gd name="T6" fmla="*/ 158170056 w 200"/>
                <a:gd name="T7" fmla="*/ 1266054123 h 192"/>
                <a:gd name="T8" fmla="*/ 0 w 200"/>
                <a:gd name="T9" fmla="*/ 1321100183 h 192"/>
                <a:gd name="T10" fmla="*/ 1375396352 w 200"/>
                <a:gd name="T11" fmla="*/ 1266054123 h 192"/>
                <a:gd name="T12" fmla="*/ 467634235 w 200"/>
                <a:gd name="T13" fmla="*/ 1155962004 h 192"/>
                <a:gd name="T14" fmla="*/ 309464179 w 200"/>
                <a:gd name="T15" fmla="*/ 1004587308 h 192"/>
                <a:gd name="T16" fmla="*/ 467634235 w 200"/>
                <a:gd name="T17" fmla="*/ 1155962004 h 192"/>
                <a:gd name="T18" fmla="*/ 309464179 w 200"/>
                <a:gd name="T19" fmla="*/ 894495188 h 192"/>
                <a:gd name="T20" fmla="*/ 467634235 w 200"/>
                <a:gd name="T21" fmla="*/ 743117869 h 192"/>
                <a:gd name="T22" fmla="*/ 467634235 w 200"/>
                <a:gd name="T23" fmla="*/ 633028373 h 192"/>
                <a:gd name="T24" fmla="*/ 309464179 w 200"/>
                <a:gd name="T25" fmla="*/ 474770624 h 192"/>
                <a:gd name="T26" fmla="*/ 467634235 w 200"/>
                <a:gd name="T27" fmla="*/ 633028373 h 192"/>
                <a:gd name="T28" fmla="*/ 309464179 w 200"/>
                <a:gd name="T29" fmla="*/ 364678505 h 192"/>
                <a:gd name="T30" fmla="*/ 467634235 w 200"/>
                <a:gd name="T31" fmla="*/ 213303809 h 192"/>
                <a:gd name="T32" fmla="*/ 756467994 w 200"/>
                <a:gd name="T33" fmla="*/ 1272934553 h 192"/>
                <a:gd name="T34" fmla="*/ 605173870 w 200"/>
                <a:gd name="T35" fmla="*/ 1080274656 h 192"/>
                <a:gd name="T36" fmla="*/ 756467994 w 200"/>
                <a:gd name="T37" fmla="*/ 1080274656 h 192"/>
                <a:gd name="T38" fmla="*/ 763343926 w 200"/>
                <a:gd name="T39" fmla="*/ 894495188 h 192"/>
                <a:gd name="T40" fmla="*/ 605173870 w 200"/>
                <a:gd name="T41" fmla="*/ 743117869 h 192"/>
                <a:gd name="T42" fmla="*/ 763343926 w 200"/>
                <a:gd name="T43" fmla="*/ 894495188 h 192"/>
                <a:gd name="T44" fmla="*/ 605173870 w 200"/>
                <a:gd name="T45" fmla="*/ 633028373 h 192"/>
                <a:gd name="T46" fmla="*/ 763343926 w 200"/>
                <a:gd name="T47" fmla="*/ 474770624 h 192"/>
                <a:gd name="T48" fmla="*/ 763343926 w 200"/>
                <a:gd name="T49" fmla="*/ 364678505 h 192"/>
                <a:gd name="T50" fmla="*/ 605173870 w 200"/>
                <a:gd name="T51" fmla="*/ 213303809 h 192"/>
                <a:gd name="T52" fmla="*/ 763343926 w 200"/>
                <a:gd name="T53" fmla="*/ 364678505 h 192"/>
                <a:gd name="T54" fmla="*/ 900883562 w 200"/>
                <a:gd name="T55" fmla="*/ 1155962004 h 192"/>
                <a:gd name="T56" fmla="*/ 1059056240 w 200"/>
                <a:gd name="T57" fmla="*/ 1004587308 h 192"/>
                <a:gd name="T58" fmla="*/ 1059056240 w 200"/>
                <a:gd name="T59" fmla="*/ 894495188 h 192"/>
                <a:gd name="T60" fmla="*/ 900883562 w 200"/>
                <a:gd name="T61" fmla="*/ 743117869 h 192"/>
                <a:gd name="T62" fmla="*/ 1059056240 w 200"/>
                <a:gd name="T63" fmla="*/ 894495188 h 192"/>
                <a:gd name="T64" fmla="*/ 900883562 w 200"/>
                <a:gd name="T65" fmla="*/ 633028373 h 192"/>
                <a:gd name="T66" fmla="*/ 1059056240 w 200"/>
                <a:gd name="T67" fmla="*/ 474770624 h 192"/>
                <a:gd name="T68" fmla="*/ 1059056240 w 200"/>
                <a:gd name="T69" fmla="*/ 364678505 h 192"/>
                <a:gd name="T70" fmla="*/ 900883562 w 200"/>
                <a:gd name="T71" fmla="*/ 213303809 h 192"/>
                <a:gd name="T72" fmla="*/ 1059056240 w 200"/>
                <a:gd name="T73" fmla="*/ 364678505 h 1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0" h="192">
                  <a:moveTo>
                    <a:pt x="176" y="184"/>
                  </a:moveTo>
                  <a:cubicBezTo>
                    <a:pt x="176" y="12"/>
                    <a:pt x="176" y="12"/>
                    <a:pt x="176" y="12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200" y="184"/>
                    <a:pt x="200" y="184"/>
                    <a:pt x="200" y="184"/>
                  </a:cubicBezTo>
                  <a:lnTo>
                    <a:pt x="176" y="184"/>
                  </a:lnTo>
                  <a:close/>
                  <a:moveTo>
                    <a:pt x="68" y="168"/>
                  </a:moveTo>
                  <a:cubicBezTo>
                    <a:pt x="45" y="168"/>
                    <a:pt x="45" y="168"/>
                    <a:pt x="45" y="168"/>
                  </a:cubicBezTo>
                  <a:cubicBezTo>
                    <a:pt x="45" y="146"/>
                    <a:pt x="45" y="146"/>
                    <a:pt x="45" y="146"/>
                  </a:cubicBezTo>
                  <a:cubicBezTo>
                    <a:pt x="68" y="146"/>
                    <a:pt x="68" y="146"/>
                    <a:pt x="68" y="146"/>
                  </a:cubicBezTo>
                  <a:lnTo>
                    <a:pt x="68" y="168"/>
                  </a:lnTo>
                  <a:close/>
                  <a:moveTo>
                    <a:pt x="68" y="130"/>
                  </a:moveTo>
                  <a:cubicBezTo>
                    <a:pt x="45" y="130"/>
                    <a:pt x="45" y="130"/>
                    <a:pt x="45" y="130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8" y="130"/>
                  </a:lnTo>
                  <a:close/>
                  <a:moveTo>
                    <a:pt x="68" y="92"/>
                  </a:moveTo>
                  <a:cubicBezTo>
                    <a:pt x="45" y="92"/>
                    <a:pt x="45" y="92"/>
                    <a:pt x="45" y="92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68" y="69"/>
                    <a:pt x="68" y="69"/>
                    <a:pt x="68" y="69"/>
                  </a:cubicBezTo>
                  <a:lnTo>
                    <a:pt x="68" y="92"/>
                  </a:lnTo>
                  <a:close/>
                  <a:moveTo>
                    <a:pt x="68" y="53"/>
                  </a:moveTo>
                  <a:cubicBezTo>
                    <a:pt x="45" y="53"/>
                    <a:pt x="45" y="53"/>
                    <a:pt x="45" y="53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68" y="31"/>
                    <a:pt x="68" y="31"/>
                    <a:pt x="68" y="31"/>
                  </a:cubicBezTo>
                  <a:lnTo>
                    <a:pt x="68" y="53"/>
                  </a:lnTo>
                  <a:close/>
                  <a:moveTo>
                    <a:pt x="110" y="185"/>
                  </a:moveTo>
                  <a:cubicBezTo>
                    <a:pt x="88" y="185"/>
                    <a:pt x="88" y="185"/>
                    <a:pt x="88" y="185"/>
                  </a:cubicBezTo>
                  <a:cubicBezTo>
                    <a:pt x="88" y="157"/>
                    <a:pt x="88" y="157"/>
                    <a:pt x="88" y="157"/>
                  </a:cubicBezTo>
                  <a:cubicBezTo>
                    <a:pt x="88" y="151"/>
                    <a:pt x="93" y="146"/>
                    <a:pt x="99" y="146"/>
                  </a:cubicBezTo>
                  <a:cubicBezTo>
                    <a:pt x="105" y="146"/>
                    <a:pt x="110" y="151"/>
                    <a:pt x="110" y="157"/>
                  </a:cubicBezTo>
                  <a:lnTo>
                    <a:pt x="110" y="185"/>
                  </a:lnTo>
                  <a:close/>
                  <a:moveTo>
                    <a:pt x="111" y="130"/>
                  </a:moveTo>
                  <a:cubicBezTo>
                    <a:pt x="88" y="130"/>
                    <a:pt x="88" y="130"/>
                    <a:pt x="88" y="130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111" y="108"/>
                    <a:pt x="111" y="108"/>
                    <a:pt x="111" y="108"/>
                  </a:cubicBezTo>
                  <a:lnTo>
                    <a:pt x="111" y="130"/>
                  </a:lnTo>
                  <a:close/>
                  <a:moveTo>
                    <a:pt x="111" y="92"/>
                  </a:moveTo>
                  <a:cubicBezTo>
                    <a:pt x="88" y="92"/>
                    <a:pt x="88" y="92"/>
                    <a:pt x="88" y="92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111" y="69"/>
                    <a:pt x="111" y="69"/>
                    <a:pt x="111" y="69"/>
                  </a:cubicBezTo>
                  <a:lnTo>
                    <a:pt x="111" y="92"/>
                  </a:lnTo>
                  <a:close/>
                  <a:moveTo>
                    <a:pt x="111" y="53"/>
                  </a:moveTo>
                  <a:cubicBezTo>
                    <a:pt x="88" y="53"/>
                    <a:pt x="88" y="53"/>
                    <a:pt x="88" y="53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111" y="31"/>
                    <a:pt x="111" y="31"/>
                    <a:pt x="111" y="31"/>
                  </a:cubicBezTo>
                  <a:lnTo>
                    <a:pt x="111" y="53"/>
                  </a:lnTo>
                  <a:close/>
                  <a:moveTo>
                    <a:pt x="154" y="168"/>
                  </a:moveTo>
                  <a:cubicBezTo>
                    <a:pt x="131" y="168"/>
                    <a:pt x="131" y="168"/>
                    <a:pt x="131" y="168"/>
                  </a:cubicBezTo>
                  <a:cubicBezTo>
                    <a:pt x="131" y="146"/>
                    <a:pt x="131" y="146"/>
                    <a:pt x="131" y="146"/>
                  </a:cubicBezTo>
                  <a:cubicBezTo>
                    <a:pt x="154" y="146"/>
                    <a:pt x="154" y="146"/>
                    <a:pt x="154" y="146"/>
                  </a:cubicBezTo>
                  <a:lnTo>
                    <a:pt x="154" y="168"/>
                  </a:lnTo>
                  <a:close/>
                  <a:moveTo>
                    <a:pt x="154" y="130"/>
                  </a:moveTo>
                  <a:cubicBezTo>
                    <a:pt x="131" y="130"/>
                    <a:pt x="131" y="130"/>
                    <a:pt x="131" y="130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54" y="108"/>
                    <a:pt x="154" y="108"/>
                    <a:pt x="154" y="108"/>
                  </a:cubicBezTo>
                  <a:lnTo>
                    <a:pt x="154" y="130"/>
                  </a:lnTo>
                  <a:close/>
                  <a:moveTo>
                    <a:pt x="154" y="92"/>
                  </a:moveTo>
                  <a:cubicBezTo>
                    <a:pt x="131" y="92"/>
                    <a:pt x="131" y="92"/>
                    <a:pt x="131" y="92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54" y="69"/>
                    <a:pt x="154" y="69"/>
                    <a:pt x="154" y="69"/>
                  </a:cubicBezTo>
                  <a:lnTo>
                    <a:pt x="154" y="92"/>
                  </a:lnTo>
                  <a:close/>
                  <a:moveTo>
                    <a:pt x="154" y="53"/>
                  </a:moveTo>
                  <a:cubicBezTo>
                    <a:pt x="131" y="53"/>
                    <a:pt x="131" y="53"/>
                    <a:pt x="131" y="53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54" y="31"/>
                    <a:pt x="154" y="31"/>
                    <a:pt x="154" y="31"/>
                  </a:cubicBezTo>
                  <a:lnTo>
                    <a:pt x="15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90996" y="4457992"/>
              <a:ext cx="2010008" cy="3380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Building</a:t>
              </a:r>
            </a:p>
          </p:txBody>
        </p:sp>
      </p:grpSp>
      <p:sp>
        <p:nvSpPr>
          <p:cNvPr id="32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6290205F-138C-4768-9CFA-7F49FE102092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179513" y="2725738"/>
            <a:ext cx="4614862" cy="2416185"/>
            <a:chOff x="1179950" y="2725194"/>
            <a:chExt cx="4614058" cy="2416841"/>
          </a:xfrm>
        </p:grpSpPr>
        <p:sp>
          <p:nvSpPr>
            <p:cNvPr id="20" name="Oval 19"/>
            <p:cNvSpPr/>
            <p:nvPr/>
          </p:nvSpPr>
          <p:spPr>
            <a:xfrm>
              <a:off x="1179950" y="2725194"/>
              <a:ext cx="1549130" cy="15498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05247" y="3433411"/>
              <a:ext cx="2588761" cy="17086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 looked up one.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05247" y="2725194"/>
              <a:ext cx="2150687" cy="6462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One Head Lock Bolt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311689" y="4929242"/>
              <a:ext cx="1193592" cy="0"/>
            </a:xfrm>
            <a:prstGeom prst="line">
              <a:avLst/>
            </a:prstGeom>
            <a:ln w="2857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09" name="Freeform 78"/>
            <p:cNvSpPr>
              <a:spLocks noEditPoints="1"/>
            </p:cNvSpPr>
            <p:nvPr/>
          </p:nvSpPr>
          <p:spPr bwMode="auto">
            <a:xfrm>
              <a:off x="1597146" y="3190896"/>
              <a:ext cx="622334" cy="617852"/>
            </a:xfrm>
            <a:custGeom>
              <a:avLst/>
              <a:gdLst>
                <a:gd name="T0" fmla="*/ 2070131137 w 183"/>
                <a:gd name="T1" fmla="*/ 334213800 h 182"/>
                <a:gd name="T2" fmla="*/ 1734747523 w 183"/>
                <a:gd name="T3" fmla="*/ 668427599 h 182"/>
                <a:gd name="T4" fmla="*/ 1434058179 w 183"/>
                <a:gd name="T5" fmla="*/ 668427599 h 182"/>
                <a:gd name="T6" fmla="*/ 1434058179 w 183"/>
                <a:gd name="T7" fmla="*/ 357264432 h 182"/>
                <a:gd name="T8" fmla="*/ 1757875903 w 183"/>
                <a:gd name="T9" fmla="*/ 34572554 h 182"/>
                <a:gd name="T10" fmla="*/ 1549706881 w 183"/>
                <a:gd name="T11" fmla="*/ 0 h 182"/>
                <a:gd name="T12" fmla="*/ 983022463 w 183"/>
                <a:gd name="T13" fmla="*/ 564706544 h 182"/>
                <a:gd name="T14" fmla="*/ 1017716733 w 183"/>
                <a:gd name="T15" fmla="*/ 772148655 h 182"/>
                <a:gd name="T16" fmla="*/ 80954431 w 183"/>
                <a:gd name="T17" fmla="*/ 1705641552 h 182"/>
                <a:gd name="T18" fmla="*/ 80954431 w 183"/>
                <a:gd name="T19" fmla="*/ 2005282798 h 182"/>
                <a:gd name="T20" fmla="*/ 381643775 w 183"/>
                <a:gd name="T21" fmla="*/ 2005282798 h 182"/>
                <a:gd name="T22" fmla="*/ 1318406077 w 183"/>
                <a:gd name="T23" fmla="*/ 1083311823 h 182"/>
                <a:gd name="T24" fmla="*/ 1549706881 w 183"/>
                <a:gd name="T25" fmla="*/ 1129413087 h 182"/>
                <a:gd name="T26" fmla="*/ 2116391298 w 183"/>
                <a:gd name="T27" fmla="*/ 564706544 h 182"/>
                <a:gd name="T28" fmla="*/ 2070131137 w 183"/>
                <a:gd name="T29" fmla="*/ 334213800 h 182"/>
                <a:gd name="T30" fmla="*/ 231300803 w 183"/>
                <a:gd name="T31" fmla="*/ 1924608980 h 182"/>
                <a:gd name="T32" fmla="*/ 161908862 w 183"/>
                <a:gd name="T33" fmla="*/ 1855460478 h 182"/>
                <a:gd name="T34" fmla="*/ 231300803 w 183"/>
                <a:gd name="T35" fmla="*/ 1786315371 h 182"/>
                <a:gd name="T36" fmla="*/ 300689344 w 183"/>
                <a:gd name="T37" fmla="*/ 1855460478 h 182"/>
                <a:gd name="T38" fmla="*/ 231300803 w 183"/>
                <a:gd name="T39" fmla="*/ 1924608980 h 18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83" h="182">
                  <a:moveTo>
                    <a:pt x="179" y="29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24" y="58"/>
                    <a:pt x="124" y="58"/>
                    <a:pt x="124" y="58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46" y="1"/>
                    <a:pt x="140" y="0"/>
                    <a:pt x="134" y="0"/>
                  </a:cubicBezTo>
                  <a:cubicBezTo>
                    <a:pt x="107" y="0"/>
                    <a:pt x="85" y="22"/>
                    <a:pt x="85" y="49"/>
                  </a:cubicBezTo>
                  <a:cubicBezTo>
                    <a:pt x="85" y="55"/>
                    <a:pt x="86" y="61"/>
                    <a:pt x="88" y="67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0" y="155"/>
                    <a:pt x="0" y="167"/>
                    <a:pt x="7" y="174"/>
                  </a:cubicBezTo>
                  <a:cubicBezTo>
                    <a:pt x="14" y="182"/>
                    <a:pt x="26" y="182"/>
                    <a:pt x="33" y="174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20" y="96"/>
                    <a:pt x="127" y="98"/>
                    <a:pt x="134" y="98"/>
                  </a:cubicBezTo>
                  <a:cubicBezTo>
                    <a:pt x="161" y="98"/>
                    <a:pt x="183" y="76"/>
                    <a:pt x="183" y="49"/>
                  </a:cubicBezTo>
                  <a:cubicBezTo>
                    <a:pt x="183" y="42"/>
                    <a:pt x="181" y="35"/>
                    <a:pt x="179" y="29"/>
                  </a:cubicBezTo>
                  <a:close/>
                  <a:moveTo>
                    <a:pt x="20" y="167"/>
                  </a:moveTo>
                  <a:cubicBezTo>
                    <a:pt x="17" y="167"/>
                    <a:pt x="14" y="164"/>
                    <a:pt x="14" y="161"/>
                  </a:cubicBezTo>
                  <a:cubicBezTo>
                    <a:pt x="14" y="158"/>
                    <a:pt x="17" y="155"/>
                    <a:pt x="20" y="155"/>
                  </a:cubicBezTo>
                  <a:cubicBezTo>
                    <a:pt x="23" y="155"/>
                    <a:pt x="26" y="158"/>
                    <a:pt x="26" y="161"/>
                  </a:cubicBezTo>
                  <a:cubicBezTo>
                    <a:pt x="26" y="164"/>
                    <a:pt x="23" y="167"/>
                    <a:pt x="20" y="1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6740525" y="2725738"/>
            <a:ext cx="4613275" cy="2416185"/>
            <a:chOff x="6739742" y="2725194"/>
            <a:chExt cx="4614058" cy="2416841"/>
          </a:xfrm>
        </p:grpSpPr>
        <p:sp>
          <p:nvSpPr>
            <p:cNvPr id="23" name="Oval 22"/>
            <p:cNvSpPr/>
            <p:nvPr/>
          </p:nvSpPr>
          <p:spPr>
            <a:xfrm>
              <a:off x="6739742" y="2725194"/>
              <a:ext cx="1549663" cy="154982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765736" y="3433411"/>
              <a:ext cx="2588064" cy="17086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 looked up one.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765736" y="2725194"/>
              <a:ext cx="2151428" cy="6462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Two Head Lock Bolt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6917572" y="4929242"/>
              <a:ext cx="1192415" cy="0"/>
            </a:xfrm>
            <a:prstGeom prst="line">
              <a:avLst/>
            </a:prstGeom>
            <a:ln w="2857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04" name="Freeform 82"/>
            <p:cNvSpPr>
              <a:spLocks noEditPoints="1"/>
            </p:cNvSpPr>
            <p:nvPr/>
          </p:nvSpPr>
          <p:spPr bwMode="auto">
            <a:xfrm>
              <a:off x="7178191" y="3166270"/>
              <a:ext cx="671582" cy="667104"/>
            </a:xfrm>
            <a:custGeom>
              <a:avLst/>
              <a:gdLst>
                <a:gd name="T0" fmla="*/ 2147483646 w 197"/>
                <a:gd name="T1" fmla="*/ 324365706 h 196"/>
                <a:gd name="T2" fmla="*/ 1987292955 w 197"/>
                <a:gd name="T3" fmla="*/ 579223259 h 196"/>
                <a:gd name="T4" fmla="*/ 1708375064 w 197"/>
                <a:gd name="T5" fmla="*/ 579223259 h 196"/>
                <a:gd name="T6" fmla="*/ 1708375064 w 197"/>
                <a:gd name="T7" fmla="*/ 301194052 h 196"/>
                <a:gd name="T8" fmla="*/ 1975671518 w 197"/>
                <a:gd name="T9" fmla="*/ 46336499 h 196"/>
                <a:gd name="T10" fmla="*/ 1778103685 w 197"/>
                <a:gd name="T11" fmla="*/ 0 h 196"/>
                <a:gd name="T12" fmla="*/ 1255132213 w 197"/>
                <a:gd name="T13" fmla="*/ 521300933 h 196"/>
                <a:gd name="T14" fmla="*/ 1289996523 w 197"/>
                <a:gd name="T15" fmla="*/ 706650334 h 196"/>
                <a:gd name="T16" fmla="*/ 720539305 w 197"/>
                <a:gd name="T17" fmla="*/ 1274287766 h 196"/>
                <a:gd name="T18" fmla="*/ 511350035 w 197"/>
                <a:gd name="T19" fmla="*/ 1239533689 h 196"/>
                <a:gd name="T20" fmla="*/ 0 w 197"/>
                <a:gd name="T21" fmla="*/ 1749248796 h 196"/>
                <a:gd name="T22" fmla="*/ 46485747 w 197"/>
                <a:gd name="T23" fmla="*/ 1957769850 h 196"/>
                <a:gd name="T24" fmla="*/ 302160764 w 197"/>
                <a:gd name="T25" fmla="*/ 1691326470 h 196"/>
                <a:gd name="T26" fmla="*/ 581078655 w 197"/>
                <a:gd name="T27" fmla="*/ 1691326470 h 196"/>
                <a:gd name="T28" fmla="*/ 581078655 w 197"/>
                <a:gd name="T29" fmla="*/ 1969355676 h 196"/>
                <a:gd name="T30" fmla="*/ 325403638 w 197"/>
                <a:gd name="T31" fmla="*/ 2147483646 h 196"/>
                <a:gd name="T32" fmla="*/ 511350035 w 197"/>
                <a:gd name="T33" fmla="*/ 2147483646 h 196"/>
                <a:gd name="T34" fmla="*/ 1034321506 w 197"/>
                <a:gd name="T35" fmla="*/ 1749248796 h 196"/>
                <a:gd name="T36" fmla="*/ 999457196 w 197"/>
                <a:gd name="T37" fmla="*/ 1563899395 h 196"/>
                <a:gd name="T38" fmla="*/ 1568914414 w 197"/>
                <a:gd name="T39" fmla="*/ 984676136 h 196"/>
                <a:gd name="T40" fmla="*/ 1778103685 w 197"/>
                <a:gd name="T41" fmla="*/ 1031016039 h 196"/>
                <a:gd name="T42" fmla="*/ 2147483646 w 197"/>
                <a:gd name="T43" fmla="*/ 521300933 h 196"/>
                <a:gd name="T44" fmla="*/ 2147483646 w 197"/>
                <a:gd name="T45" fmla="*/ 324365706 h 196"/>
                <a:gd name="T46" fmla="*/ 1522428667 w 197"/>
                <a:gd name="T47" fmla="*/ 857249062 h 196"/>
                <a:gd name="T48" fmla="*/ 871617983 w 197"/>
                <a:gd name="T49" fmla="*/ 1505977069 h 196"/>
                <a:gd name="T50" fmla="*/ 778646489 w 197"/>
                <a:gd name="T51" fmla="*/ 1505977069 h 196"/>
                <a:gd name="T52" fmla="*/ 778646489 w 197"/>
                <a:gd name="T53" fmla="*/ 1413300667 h 196"/>
                <a:gd name="T54" fmla="*/ 1429457173 w 197"/>
                <a:gd name="T55" fmla="*/ 764572659 h 196"/>
                <a:gd name="T56" fmla="*/ 1522428667 w 197"/>
                <a:gd name="T57" fmla="*/ 764572659 h 196"/>
                <a:gd name="T58" fmla="*/ 1522428667 w 197"/>
                <a:gd name="T59" fmla="*/ 857249062 h 19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97" h="196">
                  <a:moveTo>
                    <a:pt x="194" y="28"/>
                  </a:moveTo>
                  <a:cubicBezTo>
                    <a:pt x="171" y="50"/>
                    <a:pt x="171" y="50"/>
                    <a:pt x="171" y="50"/>
                  </a:cubicBezTo>
                  <a:cubicBezTo>
                    <a:pt x="165" y="57"/>
                    <a:pt x="154" y="57"/>
                    <a:pt x="147" y="50"/>
                  </a:cubicBezTo>
                  <a:cubicBezTo>
                    <a:pt x="141" y="43"/>
                    <a:pt x="141" y="33"/>
                    <a:pt x="147" y="26"/>
                  </a:cubicBezTo>
                  <a:cubicBezTo>
                    <a:pt x="170" y="4"/>
                    <a:pt x="170" y="4"/>
                    <a:pt x="170" y="4"/>
                  </a:cubicBezTo>
                  <a:cubicBezTo>
                    <a:pt x="164" y="1"/>
                    <a:pt x="159" y="0"/>
                    <a:pt x="153" y="0"/>
                  </a:cubicBezTo>
                  <a:cubicBezTo>
                    <a:pt x="128" y="0"/>
                    <a:pt x="108" y="20"/>
                    <a:pt x="108" y="45"/>
                  </a:cubicBezTo>
                  <a:cubicBezTo>
                    <a:pt x="108" y="50"/>
                    <a:pt x="109" y="56"/>
                    <a:pt x="111" y="61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57" y="108"/>
                    <a:pt x="51" y="107"/>
                    <a:pt x="44" y="107"/>
                  </a:cubicBezTo>
                  <a:cubicBezTo>
                    <a:pt x="20" y="107"/>
                    <a:pt x="0" y="127"/>
                    <a:pt x="0" y="151"/>
                  </a:cubicBezTo>
                  <a:cubicBezTo>
                    <a:pt x="0" y="157"/>
                    <a:pt x="1" y="163"/>
                    <a:pt x="4" y="169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32" y="140"/>
                    <a:pt x="43" y="140"/>
                    <a:pt x="50" y="146"/>
                  </a:cubicBezTo>
                  <a:cubicBezTo>
                    <a:pt x="56" y="153"/>
                    <a:pt x="56" y="164"/>
                    <a:pt x="50" y="170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33" y="194"/>
                    <a:pt x="38" y="196"/>
                    <a:pt x="44" y="196"/>
                  </a:cubicBezTo>
                  <a:cubicBezTo>
                    <a:pt x="69" y="196"/>
                    <a:pt x="89" y="176"/>
                    <a:pt x="89" y="151"/>
                  </a:cubicBezTo>
                  <a:cubicBezTo>
                    <a:pt x="89" y="145"/>
                    <a:pt x="88" y="140"/>
                    <a:pt x="86" y="135"/>
                  </a:cubicBezTo>
                  <a:cubicBezTo>
                    <a:pt x="135" y="85"/>
                    <a:pt x="135" y="85"/>
                    <a:pt x="135" y="85"/>
                  </a:cubicBezTo>
                  <a:cubicBezTo>
                    <a:pt x="141" y="88"/>
                    <a:pt x="146" y="89"/>
                    <a:pt x="153" y="89"/>
                  </a:cubicBezTo>
                  <a:cubicBezTo>
                    <a:pt x="177" y="89"/>
                    <a:pt x="197" y="69"/>
                    <a:pt x="197" y="45"/>
                  </a:cubicBezTo>
                  <a:cubicBezTo>
                    <a:pt x="197" y="39"/>
                    <a:pt x="196" y="33"/>
                    <a:pt x="194" y="28"/>
                  </a:cubicBezTo>
                  <a:close/>
                  <a:moveTo>
                    <a:pt x="131" y="74"/>
                  </a:moveTo>
                  <a:cubicBezTo>
                    <a:pt x="75" y="130"/>
                    <a:pt x="75" y="130"/>
                    <a:pt x="75" y="130"/>
                  </a:cubicBezTo>
                  <a:cubicBezTo>
                    <a:pt x="73" y="132"/>
                    <a:pt x="69" y="132"/>
                    <a:pt x="67" y="130"/>
                  </a:cubicBezTo>
                  <a:cubicBezTo>
                    <a:pt x="65" y="128"/>
                    <a:pt x="65" y="124"/>
                    <a:pt x="67" y="122"/>
                  </a:cubicBezTo>
                  <a:cubicBezTo>
                    <a:pt x="123" y="66"/>
                    <a:pt x="123" y="66"/>
                    <a:pt x="123" y="66"/>
                  </a:cubicBezTo>
                  <a:cubicBezTo>
                    <a:pt x="125" y="64"/>
                    <a:pt x="129" y="64"/>
                    <a:pt x="131" y="66"/>
                  </a:cubicBezTo>
                  <a:cubicBezTo>
                    <a:pt x="133" y="68"/>
                    <a:pt x="133" y="72"/>
                    <a:pt x="131" y="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7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557716F1-AE67-41CF-A4DE-BE60387E09F0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239371" y="1943100"/>
            <a:ext cx="7692029" cy="3959225"/>
            <a:chOff x="2239291" y="1942952"/>
            <a:chExt cx="7692147" cy="3958644"/>
          </a:xfrm>
        </p:grpSpPr>
        <p:grpSp>
          <p:nvGrpSpPr>
            <p:cNvPr id="10247" name="Group 59"/>
            <p:cNvGrpSpPr>
              <a:grpSpLocks/>
            </p:cNvGrpSpPr>
            <p:nvPr/>
          </p:nvGrpSpPr>
          <p:grpSpPr bwMode="auto">
            <a:xfrm>
              <a:off x="4367587" y="3328340"/>
              <a:ext cx="3387986" cy="1274528"/>
              <a:chOff x="4487594" y="2672862"/>
              <a:chExt cx="2954216" cy="1111348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 flipH="1">
                <a:off x="4487227" y="2673121"/>
                <a:ext cx="1406419" cy="1111389"/>
              </a:xfrm>
              <a:prstGeom prst="line">
                <a:avLst/>
              </a:prstGeom>
              <a:ln w="3175">
                <a:solidFill>
                  <a:schemeClr val="bg2">
                    <a:lumMod val="9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6034842" y="2673121"/>
                <a:ext cx="1406419" cy="1111389"/>
              </a:xfrm>
              <a:prstGeom prst="line">
                <a:avLst/>
              </a:prstGeom>
              <a:ln w="3175">
                <a:solidFill>
                  <a:schemeClr val="bg2">
                    <a:lumMod val="9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48" name="Group 60"/>
            <p:cNvGrpSpPr>
              <a:grpSpLocks/>
            </p:cNvGrpSpPr>
            <p:nvPr/>
          </p:nvGrpSpPr>
          <p:grpSpPr bwMode="auto">
            <a:xfrm>
              <a:off x="2730060" y="4627068"/>
              <a:ext cx="3387986" cy="1274528"/>
              <a:chOff x="4487594" y="2672862"/>
              <a:chExt cx="2954216" cy="1111348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 flipH="1">
                <a:off x="4487914" y="2672821"/>
                <a:ext cx="1406419" cy="1111389"/>
              </a:xfrm>
              <a:prstGeom prst="line">
                <a:avLst/>
              </a:prstGeom>
              <a:ln w="3175">
                <a:solidFill>
                  <a:schemeClr val="bg2">
                    <a:lumMod val="9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6035529" y="2672821"/>
                <a:ext cx="1406419" cy="1111389"/>
              </a:xfrm>
              <a:prstGeom prst="line">
                <a:avLst/>
              </a:prstGeom>
              <a:ln w="3175">
                <a:solidFill>
                  <a:schemeClr val="bg2">
                    <a:lumMod val="9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49" name="Group 64"/>
            <p:cNvGrpSpPr>
              <a:grpSpLocks/>
            </p:cNvGrpSpPr>
            <p:nvPr/>
          </p:nvGrpSpPr>
          <p:grpSpPr bwMode="auto">
            <a:xfrm>
              <a:off x="6053511" y="4627068"/>
              <a:ext cx="3387986" cy="1274528"/>
              <a:chOff x="4487594" y="2672862"/>
              <a:chExt cx="2954216" cy="1111348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 flipH="1">
                <a:off x="4487250" y="2672821"/>
                <a:ext cx="1406419" cy="1111389"/>
              </a:xfrm>
              <a:prstGeom prst="line">
                <a:avLst/>
              </a:prstGeom>
              <a:ln w="3175">
                <a:solidFill>
                  <a:schemeClr val="bg2">
                    <a:lumMod val="9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6034864" y="2672821"/>
                <a:ext cx="1406419" cy="1111389"/>
              </a:xfrm>
              <a:prstGeom prst="line">
                <a:avLst/>
              </a:prstGeom>
              <a:ln w="3175">
                <a:solidFill>
                  <a:schemeClr val="bg2">
                    <a:lumMod val="9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/>
            <p:cNvCxnSpPr/>
            <p:nvPr/>
          </p:nvCxnSpPr>
          <p:spPr>
            <a:xfrm>
              <a:off x="5594321" y="3328637"/>
              <a:ext cx="9509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948059" y="4603212"/>
              <a:ext cx="952515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175496" y="4603212"/>
              <a:ext cx="950928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594321" y="5901596"/>
              <a:ext cx="950928" cy="0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277983" y="5901596"/>
              <a:ext cx="952515" cy="0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966223" y="5901596"/>
              <a:ext cx="950928" cy="0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Group 67"/>
            <p:cNvGrpSpPr/>
            <p:nvPr/>
          </p:nvGrpSpPr>
          <p:grpSpPr>
            <a:xfrm>
              <a:off x="7321178" y="3341486"/>
              <a:ext cx="659055" cy="875706"/>
              <a:chOff x="2233613" y="5948363"/>
              <a:chExt cx="574675" cy="763588"/>
            </a:xfrm>
            <a:solidFill>
              <a:schemeClr val="accent2"/>
            </a:solidFill>
          </p:grpSpPr>
          <p:sp>
            <p:nvSpPr>
              <p:cNvPr id="69" name="Freeform 214"/>
              <p:cNvSpPr>
                <a:spLocks/>
              </p:cNvSpPr>
              <p:nvPr/>
            </p:nvSpPr>
            <p:spPr bwMode="auto">
              <a:xfrm>
                <a:off x="2386013" y="5948363"/>
                <a:ext cx="271463" cy="265113"/>
              </a:xfrm>
              <a:custGeom>
                <a:avLst/>
                <a:gdLst>
                  <a:gd name="T0" fmla="*/ 86 w 171"/>
                  <a:gd name="T1" fmla="*/ 0 h 167"/>
                  <a:gd name="T2" fmla="*/ 86 w 171"/>
                  <a:gd name="T3" fmla="*/ 0 h 167"/>
                  <a:gd name="T4" fmla="*/ 86 w 171"/>
                  <a:gd name="T5" fmla="*/ 0 h 167"/>
                  <a:gd name="T6" fmla="*/ 86 w 171"/>
                  <a:gd name="T7" fmla="*/ 0 h 167"/>
                  <a:gd name="T8" fmla="*/ 64 w 171"/>
                  <a:gd name="T9" fmla="*/ 3 h 167"/>
                  <a:gd name="T10" fmla="*/ 46 w 171"/>
                  <a:gd name="T11" fmla="*/ 8 h 167"/>
                  <a:gd name="T12" fmla="*/ 33 w 171"/>
                  <a:gd name="T13" fmla="*/ 16 h 167"/>
                  <a:gd name="T14" fmla="*/ 22 w 171"/>
                  <a:gd name="T15" fmla="*/ 27 h 167"/>
                  <a:gd name="T16" fmla="*/ 7 w 171"/>
                  <a:gd name="T17" fmla="*/ 53 h 167"/>
                  <a:gd name="T18" fmla="*/ 1 w 171"/>
                  <a:gd name="T19" fmla="*/ 84 h 167"/>
                  <a:gd name="T20" fmla="*/ 1 w 171"/>
                  <a:gd name="T21" fmla="*/ 115 h 167"/>
                  <a:gd name="T22" fmla="*/ 7 w 171"/>
                  <a:gd name="T23" fmla="*/ 160 h 167"/>
                  <a:gd name="T24" fmla="*/ 8 w 171"/>
                  <a:gd name="T25" fmla="*/ 167 h 167"/>
                  <a:gd name="T26" fmla="*/ 17 w 171"/>
                  <a:gd name="T27" fmla="*/ 115 h 167"/>
                  <a:gd name="T28" fmla="*/ 27 w 171"/>
                  <a:gd name="T29" fmla="*/ 84 h 167"/>
                  <a:gd name="T30" fmla="*/ 33 w 171"/>
                  <a:gd name="T31" fmla="*/ 76 h 167"/>
                  <a:gd name="T32" fmla="*/ 39 w 171"/>
                  <a:gd name="T33" fmla="*/ 79 h 167"/>
                  <a:gd name="T34" fmla="*/ 45 w 171"/>
                  <a:gd name="T35" fmla="*/ 85 h 167"/>
                  <a:gd name="T36" fmla="*/ 60 w 171"/>
                  <a:gd name="T37" fmla="*/ 94 h 167"/>
                  <a:gd name="T38" fmla="*/ 79 w 171"/>
                  <a:gd name="T39" fmla="*/ 100 h 167"/>
                  <a:gd name="T40" fmla="*/ 86 w 171"/>
                  <a:gd name="T41" fmla="*/ 100 h 167"/>
                  <a:gd name="T42" fmla="*/ 86 w 171"/>
                  <a:gd name="T43" fmla="*/ 100 h 167"/>
                  <a:gd name="T44" fmla="*/ 86 w 171"/>
                  <a:gd name="T45" fmla="*/ 100 h 167"/>
                  <a:gd name="T46" fmla="*/ 86 w 171"/>
                  <a:gd name="T47" fmla="*/ 100 h 167"/>
                  <a:gd name="T48" fmla="*/ 104 w 171"/>
                  <a:gd name="T49" fmla="*/ 97 h 167"/>
                  <a:gd name="T50" fmla="*/ 118 w 171"/>
                  <a:gd name="T51" fmla="*/ 91 h 167"/>
                  <a:gd name="T52" fmla="*/ 133 w 171"/>
                  <a:gd name="T53" fmla="*/ 79 h 167"/>
                  <a:gd name="T54" fmla="*/ 136 w 171"/>
                  <a:gd name="T55" fmla="*/ 76 h 167"/>
                  <a:gd name="T56" fmla="*/ 142 w 171"/>
                  <a:gd name="T57" fmla="*/ 79 h 167"/>
                  <a:gd name="T58" fmla="*/ 149 w 171"/>
                  <a:gd name="T59" fmla="*/ 97 h 167"/>
                  <a:gd name="T60" fmla="*/ 161 w 171"/>
                  <a:gd name="T61" fmla="*/ 151 h 167"/>
                  <a:gd name="T62" fmla="*/ 162 w 171"/>
                  <a:gd name="T63" fmla="*/ 167 h 167"/>
                  <a:gd name="T64" fmla="*/ 168 w 171"/>
                  <a:gd name="T65" fmla="*/ 141 h 167"/>
                  <a:gd name="T66" fmla="*/ 171 w 171"/>
                  <a:gd name="T67" fmla="*/ 100 h 167"/>
                  <a:gd name="T68" fmla="*/ 168 w 171"/>
                  <a:gd name="T69" fmla="*/ 69 h 167"/>
                  <a:gd name="T70" fmla="*/ 158 w 171"/>
                  <a:gd name="T71" fmla="*/ 40 h 167"/>
                  <a:gd name="T72" fmla="*/ 143 w 171"/>
                  <a:gd name="T73" fmla="*/ 21 h 167"/>
                  <a:gd name="T74" fmla="*/ 132 w 171"/>
                  <a:gd name="T75" fmla="*/ 12 h 167"/>
                  <a:gd name="T76" fmla="*/ 115 w 171"/>
                  <a:gd name="T77" fmla="*/ 5 h 167"/>
                  <a:gd name="T78" fmla="*/ 96 w 171"/>
                  <a:gd name="T79" fmla="*/ 2 h 167"/>
                  <a:gd name="T80" fmla="*/ 86 w 171"/>
                  <a:gd name="T81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1" h="167">
                    <a:moveTo>
                      <a:pt x="86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74" y="2"/>
                    </a:lnTo>
                    <a:lnTo>
                      <a:pt x="64" y="3"/>
                    </a:lnTo>
                    <a:lnTo>
                      <a:pt x="55" y="5"/>
                    </a:lnTo>
                    <a:lnTo>
                      <a:pt x="46" y="8"/>
                    </a:lnTo>
                    <a:lnTo>
                      <a:pt x="39" y="12"/>
                    </a:lnTo>
                    <a:lnTo>
                      <a:pt x="33" y="16"/>
                    </a:lnTo>
                    <a:lnTo>
                      <a:pt x="27" y="21"/>
                    </a:lnTo>
                    <a:lnTo>
                      <a:pt x="22" y="27"/>
                    </a:lnTo>
                    <a:lnTo>
                      <a:pt x="14" y="40"/>
                    </a:lnTo>
                    <a:lnTo>
                      <a:pt x="7" y="53"/>
                    </a:lnTo>
                    <a:lnTo>
                      <a:pt x="4" y="69"/>
                    </a:lnTo>
                    <a:lnTo>
                      <a:pt x="1" y="84"/>
                    </a:lnTo>
                    <a:lnTo>
                      <a:pt x="0" y="100"/>
                    </a:lnTo>
                    <a:lnTo>
                      <a:pt x="1" y="115"/>
                    </a:lnTo>
                    <a:lnTo>
                      <a:pt x="2" y="141"/>
                    </a:lnTo>
                    <a:lnTo>
                      <a:pt x="7" y="160"/>
                    </a:lnTo>
                    <a:lnTo>
                      <a:pt x="8" y="167"/>
                    </a:lnTo>
                    <a:lnTo>
                      <a:pt x="8" y="167"/>
                    </a:lnTo>
                    <a:lnTo>
                      <a:pt x="10" y="151"/>
                    </a:lnTo>
                    <a:lnTo>
                      <a:pt x="17" y="115"/>
                    </a:lnTo>
                    <a:lnTo>
                      <a:pt x="22" y="97"/>
                    </a:lnTo>
                    <a:lnTo>
                      <a:pt x="27" y="84"/>
                    </a:lnTo>
                    <a:lnTo>
                      <a:pt x="30" y="79"/>
                    </a:lnTo>
                    <a:lnTo>
                      <a:pt x="33" y="76"/>
                    </a:lnTo>
                    <a:lnTo>
                      <a:pt x="36" y="76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45" y="85"/>
                    </a:lnTo>
                    <a:lnTo>
                      <a:pt x="52" y="91"/>
                    </a:lnTo>
                    <a:lnTo>
                      <a:pt x="60" y="94"/>
                    </a:lnTo>
                    <a:lnTo>
                      <a:pt x="67" y="97"/>
                    </a:lnTo>
                    <a:lnTo>
                      <a:pt x="79" y="100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92" y="100"/>
                    </a:lnTo>
                    <a:lnTo>
                      <a:pt x="104" y="97"/>
                    </a:lnTo>
                    <a:lnTo>
                      <a:pt x="111" y="94"/>
                    </a:lnTo>
                    <a:lnTo>
                      <a:pt x="118" y="91"/>
                    </a:lnTo>
                    <a:lnTo>
                      <a:pt x="126" y="85"/>
                    </a:lnTo>
                    <a:lnTo>
                      <a:pt x="133" y="79"/>
                    </a:lnTo>
                    <a:lnTo>
                      <a:pt x="133" y="79"/>
                    </a:lnTo>
                    <a:lnTo>
                      <a:pt x="136" y="76"/>
                    </a:lnTo>
                    <a:lnTo>
                      <a:pt x="139" y="76"/>
                    </a:lnTo>
                    <a:lnTo>
                      <a:pt x="142" y="79"/>
                    </a:lnTo>
                    <a:lnTo>
                      <a:pt x="143" y="84"/>
                    </a:lnTo>
                    <a:lnTo>
                      <a:pt x="149" y="97"/>
                    </a:lnTo>
                    <a:lnTo>
                      <a:pt x="154" y="115"/>
                    </a:lnTo>
                    <a:lnTo>
                      <a:pt x="161" y="151"/>
                    </a:lnTo>
                    <a:lnTo>
                      <a:pt x="162" y="167"/>
                    </a:lnTo>
                    <a:lnTo>
                      <a:pt x="162" y="167"/>
                    </a:lnTo>
                    <a:lnTo>
                      <a:pt x="165" y="160"/>
                    </a:lnTo>
                    <a:lnTo>
                      <a:pt x="168" y="141"/>
                    </a:lnTo>
                    <a:lnTo>
                      <a:pt x="171" y="115"/>
                    </a:lnTo>
                    <a:lnTo>
                      <a:pt x="171" y="100"/>
                    </a:lnTo>
                    <a:lnTo>
                      <a:pt x="170" y="84"/>
                    </a:lnTo>
                    <a:lnTo>
                      <a:pt x="168" y="69"/>
                    </a:lnTo>
                    <a:lnTo>
                      <a:pt x="164" y="53"/>
                    </a:lnTo>
                    <a:lnTo>
                      <a:pt x="158" y="40"/>
                    </a:lnTo>
                    <a:lnTo>
                      <a:pt x="149" y="27"/>
                    </a:lnTo>
                    <a:lnTo>
                      <a:pt x="143" y="21"/>
                    </a:lnTo>
                    <a:lnTo>
                      <a:pt x="137" y="16"/>
                    </a:lnTo>
                    <a:lnTo>
                      <a:pt x="132" y="12"/>
                    </a:lnTo>
                    <a:lnTo>
                      <a:pt x="124" y="8"/>
                    </a:lnTo>
                    <a:lnTo>
                      <a:pt x="115" y="5"/>
                    </a:lnTo>
                    <a:lnTo>
                      <a:pt x="107" y="3"/>
                    </a:lnTo>
                    <a:lnTo>
                      <a:pt x="96" y="2"/>
                    </a:lnTo>
                    <a:lnTo>
                      <a:pt x="86" y="0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70" name="Freeform 215"/>
              <p:cNvSpPr>
                <a:spLocks/>
              </p:cNvSpPr>
              <p:nvPr/>
            </p:nvSpPr>
            <p:spPr bwMode="auto">
              <a:xfrm>
                <a:off x="2233613" y="6330951"/>
                <a:ext cx="574675" cy="381000"/>
              </a:xfrm>
              <a:custGeom>
                <a:avLst/>
                <a:gdLst>
                  <a:gd name="T0" fmla="*/ 323 w 362"/>
                  <a:gd name="T1" fmla="*/ 35 h 240"/>
                  <a:gd name="T2" fmla="*/ 285 w 362"/>
                  <a:gd name="T3" fmla="*/ 16 h 240"/>
                  <a:gd name="T4" fmla="*/ 244 w 362"/>
                  <a:gd name="T5" fmla="*/ 1 h 240"/>
                  <a:gd name="T6" fmla="*/ 229 w 362"/>
                  <a:gd name="T7" fmla="*/ 20 h 240"/>
                  <a:gd name="T8" fmla="*/ 201 w 362"/>
                  <a:gd name="T9" fmla="*/ 60 h 240"/>
                  <a:gd name="T10" fmla="*/ 185 w 362"/>
                  <a:gd name="T11" fmla="*/ 80 h 240"/>
                  <a:gd name="T12" fmla="*/ 153 w 362"/>
                  <a:gd name="T13" fmla="*/ 39 h 240"/>
                  <a:gd name="T14" fmla="*/ 120 w 362"/>
                  <a:gd name="T15" fmla="*/ 0 h 240"/>
                  <a:gd name="T16" fmla="*/ 100 w 362"/>
                  <a:gd name="T17" fmla="*/ 7 h 240"/>
                  <a:gd name="T18" fmla="*/ 59 w 362"/>
                  <a:gd name="T19" fmla="*/ 25 h 240"/>
                  <a:gd name="T20" fmla="*/ 40 w 362"/>
                  <a:gd name="T21" fmla="*/ 35 h 240"/>
                  <a:gd name="T22" fmla="*/ 24 w 362"/>
                  <a:gd name="T23" fmla="*/ 53 h 240"/>
                  <a:gd name="T24" fmla="*/ 12 w 362"/>
                  <a:gd name="T25" fmla="*/ 73 h 240"/>
                  <a:gd name="T26" fmla="*/ 6 w 362"/>
                  <a:gd name="T27" fmla="*/ 98 h 240"/>
                  <a:gd name="T28" fmla="*/ 0 w 362"/>
                  <a:gd name="T29" fmla="*/ 149 h 240"/>
                  <a:gd name="T30" fmla="*/ 3 w 362"/>
                  <a:gd name="T31" fmla="*/ 196 h 240"/>
                  <a:gd name="T32" fmla="*/ 6 w 362"/>
                  <a:gd name="T33" fmla="*/ 214 h 240"/>
                  <a:gd name="T34" fmla="*/ 9 w 362"/>
                  <a:gd name="T35" fmla="*/ 221 h 240"/>
                  <a:gd name="T36" fmla="*/ 24 w 362"/>
                  <a:gd name="T37" fmla="*/ 230 h 240"/>
                  <a:gd name="T38" fmla="*/ 47 w 362"/>
                  <a:gd name="T39" fmla="*/ 236 h 240"/>
                  <a:gd name="T40" fmla="*/ 93 w 362"/>
                  <a:gd name="T41" fmla="*/ 240 h 240"/>
                  <a:gd name="T42" fmla="*/ 148 w 362"/>
                  <a:gd name="T43" fmla="*/ 239 h 240"/>
                  <a:gd name="T44" fmla="*/ 176 w 362"/>
                  <a:gd name="T45" fmla="*/ 236 h 240"/>
                  <a:gd name="T46" fmla="*/ 189 w 362"/>
                  <a:gd name="T47" fmla="*/ 236 h 240"/>
                  <a:gd name="T48" fmla="*/ 214 w 362"/>
                  <a:gd name="T49" fmla="*/ 239 h 240"/>
                  <a:gd name="T50" fmla="*/ 272 w 362"/>
                  <a:gd name="T51" fmla="*/ 240 h 240"/>
                  <a:gd name="T52" fmla="*/ 315 w 362"/>
                  <a:gd name="T53" fmla="*/ 236 h 240"/>
                  <a:gd name="T54" fmla="*/ 339 w 362"/>
                  <a:gd name="T55" fmla="*/ 230 h 240"/>
                  <a:gd name="T56" fmla="*/ 354 w 362"/>
                  <a:gd name="T57" fmla="*/ 221 h 240"/>
                  <a:gd name="T58" fmla="*/ 357 w 362"/>
                  <a:gd name="T59" fmla="*/ 214 h 240"/>
                  <a:gd name="T60" fmla="*/ 359 w 362"/>
                  <a:gd name="T61" fmla="*/ 196 h 240"/>
                  <a:gd name="T62" fmla="*/ 362 w 362"/>
                  <a:gd name="T63" fmla="*/ 149 h 240"/>
                  <a:gd name="T64" fmla="*/ 358 w 362"/>
                  <a:gd name="T65" fmla="*/ 98 h 240"/>
                  <a:gd name="T66" fmla="*/ 351 w 362"/>
                  <a:gd name="T67" fmla="*/ 73 h 240"/>
                  <a:gd name="T68" fmla="*/ 339 w 362"/>
                  <a:gd name="T69" fmla="*/ 53 h 240"/>
                  <a:gd name="T70" fmla="*/ 323 w 362"/>
                  <a:gd name="T71" fmla="*/ 35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2" h="240">
                    <a:moveTo>
                      <a:pt x="323" y="35"/>
                    </a:moveTo>
                    <a:lnTo>
                      <a:pt x="323" y="35"/>
                    </a:lnTo>
                    <a:lnTo>
                      <a:pt x="305" y="25"/>
                    </a:lnTo>
                    <a:lnTo>
                      <a:pt x="285" y="16"/>
                    </a:lnTo>
                    <a:lnTo>
                      <a:pt x="264" y="7"/>
                    </a:lnTo>
                    <a:lnTo>
                      <a:pt x="244" y="1"/>
                    </a:lnTo>
                    <a:lnTo>
                      <a:pt x="244" y="1"/>
                    </a:lnTo>
                    <a:lnTo>
                      <a:pt x="229" y="20"/>
                    </a:lnTo>
                    <a:lnTo>
                      <a:pt x="216" y="39"/>
                    </a:lnTo>
                    <a:lnTo>
                      <a:pt x="201" y="60"/>
                    </a:lnTo>
                    <a:lnTo>
                      <a:pt x="185" y="80"/>
                    </a:lnTo>
                    <a:lnTo>
                      <a:pt x="185" y="80"/>
                    </a:lnTo>
                    <a:lnTo>
                      <a:pt x="169" y="60"/>
                    </a:lnTo>
                    <a:lnTo>
                      <a:pt x="153" y="39"/>
                    </a:lnTo>
                    <a:lnTo>
                      <a:pt x="138" y="2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0" y="7"/>
                    </a:lnTo>
                    <a:lnTo>
                      <a:pt x="79" y="14"/>
                    </a:lnTo>
                    <a:lnTo>
                      <a:pt x="59" y="25"/>
                    </a:lnTo>
                    <a:lnTo>
                      <a:pt x="40" y="35"/>
                    </a:lnTo>
                    <a:lnTo>
                      <a:pt x="40" y="35"/>
                    </a:lnTo>
                    <a:lnTo>
                      <a:pt x="31" y="44"/>
                    </a:lnTo>
                    <a:lnTo>
                      <a:pt x="24" y="53"/>
                    </a:lnTo>
                    <a:lnTo>
                      <a:pt x="18" y="61"/>
                    </a:lnTo>
                    <a:lnTo>
                      <a:pt x="12" y="73"/>
                    </a:lnTo>
                    <a:lnTo>
                      <a:pt x="9" y="85"/>
                    </a:lnTo>
                    <a:lnTo>
                      <a:pt x="6" y="98"/>
                    </a:lnTo>
                    <a:lnTo>
                      <a:pt x="2" y="123"/>
                    </a:lnTo>
                    <a:lnTo>
                      <a:pt x="0" y="149"/>
                    </a:lnTo>
                    <a:lnTo>
                      <a:pt x="2" y="174"/>
                    </a:lnTo>
                    <a:lnTo>
                      <a:pt x="3" y="196"/>
                    </a:lnTo>
                    <a:lnTo>
                      <a:pt x="6" y="214"/>
                    </a:lnTo>
                    <a:lnTo>
                      <a:pt x="6" y="214"/>
                    </a:lnTo>
                    <a:lnTo>
                      <a:pt x="8" y="217"/>
                    </a:lnTo>
                    <a:lnTo>
                      <a:pt x="9" y="221"/>
                    </a:lnTo>
                    <a:lnTo>
                      <a:pt x="15" y="226"/>
                    </a:lnTo>
                    <a:lnTo>
                      <a:pt x="24" y="230"/>
                    </a:lnTo>
                    <a:lnTo>
                      <a:pt x="34" y="234"/>
                    </a:lnTo>
                    <a:lnTo>
                      <a:pt x="47" y="236"/>
                    </a:lnTo>
                    <a:lnTo>
                      <a:pt x="62" y="239"/>
                    </a:lnTo>
                    <a:lnTo>
                      <a:pt x="93" y="240"/>
                    </a:lnTo>
                    <a:lnTo>
                      <a:pt x="122" y="239"/>
                    </a:lnTo>
                    <a:lnTo>
                      <a:pt x="148" y="239"/>
                    </a:lnTo>
                    <a:lnTo>
                      <a:pt x="173" y="236"/>
                    </a:lnTo>
                    <a:lnTo>
                      <a:pt x="176" y="236"/>
                    </a:lnTo>
                    <a:lnTo>
                      <a:pt x="186" y="236"/>
                    </a:lnTo>
                    <a:lnTo>
                      <a:pt x="189" y="236"/>
                    </a:lnTo>
                    <a:lnTo>
                      <a:pt x="189" y="236"/>
                    </a:lnTo>
                    <a:lnTo>
                      <a:pt x="214" y="239"/>
                    </a:lnTo>
                    <a:lnTo>
                      <a:pt x="241" y="239"/>
                    </a:lnTo>
                    <a:lnTo>
                      <a:pt x="272" y="240"/>
                    </a:lnTo>
                    <a:lnTo>
                      <a:pt x="301" y="239"/>
                    </a:lnTo>
                    <a:lnTo>
                      <a:pt x="315" y="236"/>
                    </a:lnTo>
                    <a:lnTo>
                      <a:pt x="329" y="234"/>
                    </a:lnTo>
                    <a:lnTo>
                      <a:pt x="339" y="230"/>
                    </a:lnTo>
                    <a:lnTo>
                      <a:pt x="348" y="226"/>
                    </a:lnTo>
                    <a:lnTo>
                      <a:pt x="354" y="221"/>
                    </a:lnTo>
                    <a:lnTo>
                      <a:pt x="357" y="217"/>
                    </a:lnTo>
                    <a:lnTo>
                      <a:pt x="357" y="214"/>
                    </a:lnTo>
                    <a:lnTo>
                      <a:pt x="357" y="214"/>
                    </a:lnTo>
                    <a:lnTo>
                      <a:pt x="359" y="196"/>
                    </a:lnTo>
                    <a:lnTo>
                      <a:pt x="361" y="174"/>
                    </a:lnTo>
                    <a:lnTo>
                      <a:pt x="362" y="149"/>
                    </a:lnTo>
                    <a:lnTo>
                      <a:pt x="361" y="123"/>
                    </a:lnTo>
                    <a:lnTo>
                      <a:pt x="358" y="98"/>
                    </a:lnTo>
                    <a:lnTo>
                      <a:pt x="355" y="85"/>
                    </a:lnTo>
                    <a:lnTo>
                      <a:pt x="351" y="73"/>
                    </a:lnTo>
                    <a:lnTo>
                      <a:pt x="345" y="61"/>
                    </a:lnTo>
                    <a:lnTo>
                      <a:pt x="339" y="53"/>
                    </a:lnTo>
                    <a:lnTo>
                      <a:pt x="332" y="44"/>
                    </a:lnTo>
                    <a:lnTo>
                      <a:pt x="323" y="35"/>
                    </a:lnTo>
                    <a:lnTo>
                      <a:pt x="323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2420068" y="4552495"/>
              <a:ext cx="660876" cy="952171"/>
              <a:chOff x="1176338" y="5891213"/>
              <a:chExt cx="576263" cy="830263"/>
            </a:xfrm>
            <a:solidFill>
              <a:schemeClr val="accent3"/>
            </a:solidFill>
          </p:grpSpPr>
          <p:sp>
            <p:nvSpPr>
              <p:cNvPr id="72" name="Freeform 216"/>
              <p:cNvSpPr>
                <a:spLocks/>
              </p:cNvSpPr>
              <p:nvPr/>
            </p:nvSpPr>
            <p:spPr bwMode="auto">
              <a:xfrm>
                <a:off x="1338263" y="6092826"/>
                <a:ext cx="0" cy="3175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0 h 2"/>
                  <a:gd name="T4" fmla="*/ 2 h 2"/>
                  <a:gd name="T5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73" name="Freeform 217"/>
              <p:cNvSpPr>
                <a:spLocks/>
              </p:cNvSpPr>
              <p:nvPr/>
            </p:nvSpPr>
            <p:spPr bwMode="auto">
              <a:xfrm>
                <a:off x="1335088" y="5891213"/>
                <a:ext cx="260350" cy="201613"/>
              </a:xfrm>
              <a:custGeom>
                <a:avLst/>
                <a:gdLst>
                  <a:gd name="T0" fmla="*/ 87 w 164"/>
                  <a:gd name="T1" fmla="*/ 0 h 127"/>
                  <a:gd name="T2" fmla="*/ 87 w 164"/>
                  <a:gd name="T3" fmla="*/ 0 h 127"/>
                  <a:gd name="T4" fmla="*/ 78 w 164"/>
                  <a:gd name="T5" fmla="*/ 1 h 127"/>
                  <a:gd name="T6" fmla="*/ 69 w 164"/>
                  <a:gd name="T7" fmla="*/ 1 h 127"/>
                  <a:gd name="T8" fmla="*/ 53 w 164"/>
                  <a:gd name="T9" fmla="*/ 5 h 127"/>
                  <a:gd name="T10" fmla="*/ 38 w 164"/>
                  <a:gd name="T11" fmla="*/ 13 h 127"/>
                  <a:gd name="T12" fmla="*/ 27 w 164"/>
                  <a:gd name="T13" fmla="*/ 22 h 127"/>
                  <a:gd name="T14" fmla="*/ 16 w 164"/>
                  <a:gd name="T15" fmla="*/ 32 h 127"/>
                  <a:gd name="T16" fmla="*/ 9 w 164"/>
                  <a:gd name="T17" fmla="*/ 44 h 127"/>
                  <a:gd name="T18" fmla="*/ 5 w 164"/>
                  <a:gd name="T19" fmla="*/ 55 h 127"/>
                  <a:gd name="T20" fmla="*/ 2 w 164"/>
                  <a:gd name="T21" fmla="*/ 67 h 127"/>
                  <a:gd name="T22" fmla="*/ 2 w 164"/>
                  <a:gd name="T23" fmla="*/ 67 h 127"/>
                  <a:gd name="T24" fmla="*/ 0 w 164"/>
                  <a:gd name="T25" fmla="*/ 88 h 127"/>
                  <a:gd name="T26" fmla="*/ 0 w 164"/>
                  <a:gd name="T27" fmla="*/ 107 h 127"/>
                  <a:gd name="T28" fmla="*/ 2 w 164"/>
                  <a:gd name="T29" fmla="*/ 127 h 127"/>
                  <a:gd name="T30" fmla="*/ 2 w 164"/>
                  <a:gd name="T31" fmla="*/ 127 h 127"/>
                  <a:gd name="T32" fmla="*/ 5 w 164"/>
                  <a:gd name="T33" fmla="*/ 118 h 127"/>
                  <a:gd name="T34" fmla="*/ 9 w 164"/>
                  <a:gd name="T35" fmla="*/ 108 h 127"/>
                  <a:gd name="T36" fmla="*/ 19 w 164"/>
                  <a:gd name="T37" fmla="*/ 92 h 127"/>
                  <a:gd name="T38" fmla="*/ 28 w 164"/>
                  <a:gd name="T39" fmla="*/ 82 h 127"/>
                  <a:gd name="T40" fmla="*/ 31 w 164"/>
                  <a:gd name="T41" fmla="*/ 79 h 127"/>
                  <a:gd name="T42" fmla="*/ 31 w 164"/>
                  <a:gd name="T43" fmla="*/ 79 h 127"/>
                  <a:gd name="T44" fmla="*/ 52 w 164"/>
                  <a:gd name="T45" fmla="*/ 79 h 127"/>
                  <a:gd name="T46" fmla="*/ 71 w 164"/>
                  <a:gd name="T47" fmla="*/ 77 h 127"/>
                  <a:gd name="T48" fmla="*/ 87 w 164"/>
                  <a:gd name="T49" fmla="*/ 74 h 127"/>
                  <a:gd name="T50" fmla="*/ 98 w 164"/>
                  <a:gd name="T51" fmla="*/ 70 h 127"/>
                  <a:gd name="T52" fmla="*/ 109 w 164"/>
                  <a:gd name="T53" fmla="*/ 67 h 127"/>
                  <a:gd name="T54" fmla="*/ 116 w 164"/>
                  <a:gd name="T55" fmla="*/ 63 h 127"/>
                  <a:gd name="T56" fmla="*/ 122 w 164"/>
                  <a:gd name="T57" fmla="*/ 58 h 127"/>
                  <a:gd name="T58" fmla="*/ 122 w 164"/>
                  <a:gd name="T59" fmla="*/ 58 h 127"/>
                  <a:gd name="T60" fmla="*/ 132 w 164"/>
                  <a:gd name="T61" fmla="*/ 66 h 127"/>
                  <a:gd name="T62" fmla="*/ 141 w 164"/>
                  <a:gd name="T63" fmla="*/ 76 h 127"/>
                  <a:gd name="T64" fmla="*/ 147 w 164"/>
                  <a:gd name="T65" fmla="*/ 86 h 127"/>
                  <a:gd name="T66" fmla="*/ 153 w 164"/>
                  <a:gd name="T67" fmla="*/ 98 h 127"/>
                  <a:gd name="T68" fmla="*/ 160 w 164"/>
                  <a:gd name="T69" fmla="*/ 117 h 127"/>
                  <a:gd name="T70" fmla="*/ 161 w 164"/>
                  <a:gd name="T71" fmla="*/ 124 h 127"/>
                  <a:gd name="T72" fmla="*/ 161 w 164"/>
                  <a:gd name="T73" fmla="*/ 124 h 127"/>
                  <a:gd name="T74" fmla="*/ 163 w 164"/>
                  <a:gd name="T75" fmla="*/ 110 h 127"/>
                  <a:gd name="T76" fmla="*/ 164 w 164"/>
                  <a:gd name="T77" fmla="*/ 96 h 127"/>
                  <a:gd name="T78" fmla="*/ 163 w 164"/>
                  <a:gd name="T79" fmla="*/ 83 h 127"/>
                  <a:gd name="T80" fmla="*/ 161 w 164"/>
                  <a:gd name="T81" fmla="*/ 71 h 127"/>
                  <a:gd name="T82" fmla="*/ 160 w 164"/>
                  <a:gd name="T83" fmla="*/ 61 h 127"/>
                  <a:gd name="T84" fmla="*/ 157 w 164"/>
                  <a:gd name="T85" fmla="*/ 51 h 127"/>
                  <a:gd name="T86" fmla="*/ 153 w 164"/>
                  <a:gd name="T87" fmla="*/ 41 h 127"/>
                  <a:gd name="T88" fmla="*/ 148 w 164"/>
                  <a:gd name="T89" fmla="*/ 33 h 127"/>
                  <a:gd name="T90" fmla="*/ 142 w 164"/>
                  <a:gd name="T91" fmla="*/ 26 h 127"/>
                  <a:gd name="T92" fmla="*/ 137 w 164"/>
                  <a:gd name="T93" fmla="*/ 19 h 127"/>
                  <a:gd name="T94" fmla="*/ 129 w 164"/>
                  <a:gd name="T95" fmla="*/ 13 h 127"/>
                  <a:gd name="T96" fmla="*/ 122 w 164"/>
                  <a:gd name="T97" fmla="*/ 8 h 127"/>
                  <a:gd name="T98" fmla="*/ 113 w 164"/>
                  <a:gd name="T99" fmla="*/ 5 h 127"/>
                  <a:gd name="T100" fmla="*/ 106 w 164"/>
                  <a:gd name="T101" fmla="*/ 2 h 127"/>
                  <a:gd name="T102" fmla="*/ 95 w 164"/>
                  <a:gd name="T103" fmla="*/ 1 h 127"/>
                  <a:gd name="T104" fmla="*/ 87 w 164"/>
                  <a:gd name="T105" fmla="*/ 0 h 127"/>
                  <a:gd name="T106" fmla="*/ 87 w 164"/>
                  <a:gd name="T107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4" h="127">
                    <a:moveTo>
                      <a:pt x="87" y="0"/>
                    </a:moveTo>
                    <a:lnTo>
                      <a:pt x="87" y="0"/>
                    </a:lnTo>
                    <a:lnTo>
                      <a:pt x="78" y="1"/>
                    </a:lnTo>
                    <a:lnTo>
                      <a:pt x="69" y="1"/>
                    </a:lnTo>
                    <a:lnTo>
                      <a:pt x="53" y="5"/>
                    </a:lnTo>
                    <a:lnTo>
                      <a:pt x="38" y="13"/>
                    </a:lnTo>
                    <a:lnTo>
                      <a:pt x="27" y="22"/>
                    </a:lnTo>
                    <a:lnTo>
                      <a:pt x="16" y="32"/>
                    </a:lnTo>
                    <a:lnTo>
                      <a:pt x="9" y="44"/>
                    </a:lnTo>
                    <a:lnTo>
                      <a:pt x="5" y="55"/>
                    </a:lnTo>
                    <a:lnTo>
                      <a:pt x="2" y="67"/>
                    </a:lnTo>
                    <a:lnTo>
                      <a:pt x="2" y="67"/>
                    </a:lnTo>
                    <a:lnTo>
                      <a:pt x="0" y="88"/>
                    </a:lnTo>
                    <a:lnTo>
                      <a:pt x="0" y="107"/>
                    </a:lnTo>
                    <a:lnTo>
                      <a:pt x="2" y="127"/>
                    </a:lnTo>
                    <a:lnTo>
                      <a:pt x="2" y="127"/>
                    </a:lnTo>
                    <a:lnTo>
                      <a:pt x="5" y="118"/>
                    </a:lnTo>
                    <a:lnTo>
                      <a:pt x="9" y="108"/>
                    </a:lnTo>
                    <a:lnTo>
                      <a:pt x="19" y="92"/>
                    </a:lnTo>
                    <a:lnTo>
                      <a:pt x="28" y="82"/>
                    </a:lnTo>
                    <a:lnTo>
                      <a:pt x="31" y="79"/>
                    </a:lnTo>
                    <a:lnTo>
                      <a:pt x="31" y="79"/>
                    </a:lnTo>
                    <a:lnTo>
                      <a:pt x="52" y="79"/>
                    </a:lnTo>
                    <a:lnTo>
                      <a:pt x="71" y="77"/>
                    </a:lnTo>
                    <a:lnTo>
                      <a:pt x="87" y="74"/>
                    </a:lnTo>
                    <a:lnTo>
                      <a:pt x="98" y="70"/>
                    </a:lnTo>
                    <a:lnTo>
                      <a:pt x="109" y="67"/>
                    </a:lnTo>
                    <a:lnTo>
                      <a:pt x="116" y="63"/>
                    </a:lnTo>
                    <a:lnTo>
                      <a:pt x="122" y="58"/>
                    </a:lnTo>
                    <a:lnTo>
                      <a:pt x="122" y="58"/>
                    </a:lnTo>
                    <a:lnTo>
                      <a:pt x="132" y="66"/>
                    </a:lnTo>
                    <a:lnTo>
                      <a:pt x="141" y="76"/>
                    </a:lnTo>
                    <a:lnTo>
                      <a:pt x="147" y="86"/>
                    </a:lnTo>
                    <a:lnTo>
                      <a:pt x="153" y="98"/>
                    </a:lnTo>
                    <a:lnTo>
                      <a:pt x="160" y="117"/>
                    </a:lnTo>
                    <a:lnTo>
                      <a:pt x="161" y="124"/>
                    </a:lnTo>
                    <a:lnTo>
                      <a:pt x="161" y="124"/>
                    </a:lnTo>
                    <a:lnTo>
                      <a:pt x="163" y="110"/>
                    </a:lnTo>
                    <a:lnTo>
                      <a:pt x="164" y="96"/>
                    </a:lnTo>
                    <a:lnTo>
                      <a:pt x="163" y="83"/>
                    </a:lnTo>
                    <a:lnTo>
                      <a:pt x="161" y="71"/>
                    </a:lnTo>
                    <a:lnTo>
                      <a:pt x="160" y="61"/>
                    </a:lnTo>
                    <a:lnTo>
                      <a:pt x="157" y="51"/>
                    </a:lnTo>
                    <a:lnTo>
                      <a:pt x="153" y="41"/>
                    </a:lnTo>
                    <a:lnTo>
                      <a:pt x="148" y="33"/>
                    </a:lnTo>
                    <a:lnTo>
                      <a:pt x="142" y="26"/>
                    </a:lnTo>
                    <a:lnTo>
                      <a:pt x="137" y="19"/>
                    </a:lnTo>
                    <a:lnTo>
                      <a:pt x="129" y="13"/>
                    </a:lnTo>
                    <a:lnTo>
                      <a:pt x="122" y="8"/>
                    </a:lnTo>
                    <a:lnTo>
                      <a:pt x="113" y="5"/>
                    </a:lnTo>
                    <a:lnTo>
                      <a:pt x="106" y="2"/>
                    </a:lnTo>
                    <a:lnTo>
                      <a:pt x="95" y="1"/>
                    </a:lnTo>
                    <a:lnTo>
                      <a:pt x="87" y="0"/>
                    </a:lnTo>
                    <a:lnTo>
                      <a:pt x="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74" name="Freeform 218"/>
              <p:cNvSpPr>
                <a:spLocks/>
              </p:cNvSpPr>
              <p:nvPr/>
            </p:nvSpPr>
            <p:spPr bwMode="auto">
              <a:xfrm>
                <a:off x="1176338" y="6251576"/>
                <a:ext cx="576263" cy="469900"/>
              </a:xfrm>
              <a:custGeom>
                <a:avLst/>
                <a:gdLst>
                  <a:gd name="T0" fmla="*/ 323 w 363"/>
                  <a:gd name="T1" fmla="*/ 50 h 296"/>
                  <a:gd name="T2" fmla="*/ 251 w 363"/>
                  <a:gd name="T3" fmla="*/ 1 h 296"/>
                  <a:gd name="T4" fmla="*/ 242 w 363"/>
                  <a:gd name="T5" fmla="*/ 15 h 296"/>
                  <a:gd name="T6" fmla="*/ 222 w 363"/>
                  <a:gd name="T7" fmla="*/ 59 h 296"/>
                  <a:gd name="T8" fmla="*/ 206 w 363"/>
                  <a:gd name="T9" fmla="*/ 113 h 296"/>
                  <a:gd name="T10" fmla="*/ 200 w 363"/>
                  <a:gd name="T11" fmla="*/ 95 h 296"/>
                  <a:gd name="T12" fmla="*/ 185 w 363"/>
                  <a:gd name="T13" fmla="*/ 37 h 296"/>
                  <a:gd name="T14" fmla="*/ 191 w 363"/>
                  <a:gd name="T15" fmla="*/ 35 h 296"/>
                  <a:gd name="T16" fmla="*/ 200 w 363"/>
                  <a:gd name="T17" fmla="*/ 29 h 296"/>
                  <a:gd name="T18" fmla="*/ 200 w 363"/>
                  <a:gd name="T19" fmla="*/ 25 h 296"/>
                  <a:gd name="T20" fmla="*/ 195 w 363"/>
                  <a:gd name="T21" fmla="*/ 16 h 296"/>
                  <a:gd name="T22" fmla="*/ 181 w 363"/>
                  <a:gd name="T23" fmla="*/ 12 h 296"/>
                  <a:gd name="T24" fmla="*/ 173 w 363"/>
                  <a:gd name="T25" fmla="*/ 13 h 296"/>
                  <a:gd name="T26" fmla="*/ 163 w 363"/>
                  <a:gd name="T27" fmla="*/ 20 h 296"/>
                  <a:gd name="T28" fmla="*/ 162 w 363"/>
                  <a:gd name="T29" fmla="*/ 25 h 296"/>
                  <a:gd name="T30" fmla="*/ 166 w 363"/>
                  <a:gd name="T31" fmla="*/ 32 h 296"/>
                  <a:gd name="T32" fmla="*/ 175 w 363"/>
                  <a:gd name="T33" fmla="*/ 37 h 296"/>
                  <a:gd name="T34" fmla="*/ 168 w 363"/>
                  <a:gd name="T35" fmla="*/ 76 h 296"/>
                  <a:gd name="T36" fmla="*/ 157 w 363"/>
                  <a:gd name="T37" fmla="*/ 111 h 296"/>
                  <a:gd name="T38" fmla="*/ 147 w 363"/>
                  <a:gd name="T39" fmla="*/ 81 h 296"/>
                  <a:gd name="T40" fmla="*/ 115 w 363"/>
                  <a:gd name="T41" fmla="*/ 0 h 296"/>
                  <a:gd name="T42" fmla="*/ 77 w 363"/>
                  <a:gd name="T43" fmla="*/ 25 h 296"/>
                  <a:gd name="T44" fmla="*/ 40 w 363"/>
                  <a:gd name="T45" fmla="*/ 50 h 296"/>
                  <a:gd name="T46" fmla="*/ 24 w 363"/>
                  <a:gd name="T47" fmla="*/ 67 h 296"/>
                  <a:gd name="T48" fmla="*/ 12 w 363"/>
                  <a:gd name="T49" fmla="*/ 92 h 296"/>
                  <a:gd name="T50" fmla="*/ 6 w 363"/>
                  <a:gd name="T51" fmla="*/ 122 h 296"/>
                  <a:gd name="T52" fmla="*/ 0 w 363"/>
                  <a:gd name="T53" fmla="*/ 188 h 296"/>
                  <a:gd name="T54" fmla="*/ 3 w 363"/>
                  <a:gd name="T55" fmla="*/ 246 h 296"/>
                  <a:gd name="T56" fmla="*/ 6 w 363"/>
                  <a:gd name="T57" fmla="*/ 267 h 296"/>
                  <a:gd name="T58" fmla="*/ 9 w 363"/>
                  <a:gd name="T59" fmla="*/ 274 h 296"/>
                  <a:gd name="T60" fmla="*/ 24 w 363"/>
                  <a:gd name="T61" fmla="*/ 286 h 296"/>
                  <a:gd name="T62" fmla="*/ 47 w 363"/>
                  <a:gd name="T63" fmla="*/ 293 h 296"/>
                  <a:gd name="T64" fmla="*/ 93 w 363"/>
                  <a:gd name="T65" fmla="*/ 296 h 296"/>
                  <a:gd name="T66" fmla="*/ 149 w 363"/>
                  <a:gd name="T67" fmla="*/ 295 h 296"/>
                  <a:gd name="T68" fmla="*/ 176 w 363"/>
                  <a:gd name="T69" fmla="*/ 292 h 296"/>
                  <a:gd name="T70" fmla="*/ 190 w 363"/>
                  <a:gd name="T71" fmla="*/ 292 h 296"/>
                  <a:gd name="T72" fmla="*/ 215 w 363"/>
                  <a:gd name="T73" fmla="*/ 295 h 296"/>
                  <a:gd name="T74" fmla="*/ 272 w 363"/>
                  <a:gd name="T75" fmla="*/ 296 h 296"/>
                  <a:gd name="T76" fmla="*/ 316 w 363"/>
                  <a:gd name="T77" fmla="*/ 293 h 296"/>
                  <a:gd name="T78" fmla="*/ 339 w 363"/>
                  <a:gd name="T79" fmla="*/ 286 h 296"/>
                  <a:gd name="T80" fmla="*/ 355 w 363"/>
                  <a:gd name="T81" fmla="*/ 274 h 296"/>
                  <a:gd name="T82" fmla="*/ 357 w 363"/>
                  <a:gd name="T83" fmla="*/ 267 h 296"/>
                  <a:gd name="T84" fmla="*/ 360 w 363"/>
                  <a:gd name="T85" fmla="*/ 246 h 296"/>
                  <a:gd name="T86" fmla="*/ 363 w 363"/>
                  <a:gd name="T87" fmla="*/ 188 h 296"/>
                  <a:gd name="T88" fmla="*/ 358 w 363"/>
                  <a:gd name="T89" fmla="*/ 122 h 296"/>
                  <a:gd name="T90" fmla="*/ 351 w 363"/>
                  <a:gd name="T91" fmla="*/ 92 h 296"/>
                  <a:gd name="T92" fmla="*/ 339 w 363"/>
                  <a:gd name="T93" fmla="*/ 67 h 296"/>
                  <a:gd name="T94" fmla="*/ 323 w 363"/>
                  <a:gd name="T95" fmla="*/ 5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63" h="296">
                    <a:moveTo>
                      <a:pt x="323" y="50"/>
                    </a:moveTo>
                    <a:lnTo>
                      <a:pt x="323" y="50"/>
                    </a:lnTo>
                    <a:lnTo>
                      <a:pt x="289" y="26"/>
                    </a:lnTo>
                    <a:lnTo>
                      <a:pt x="251" y="1"/>
                    </a:lnTo>
                    <a:lnTo>
                      <a:pt x="251" y="1"/>
                    </a:lnTo>
                    <a:lnTo>
                      <a:pt x="242" y="15"/>
                    </a:lnTo>
                    <a:lnTo>
                      <a:pt x="235" y="29"/>
                    </a:lnTo>
                    <a:lnTo>
                      <a:pt x="222" y="59"/>
                    </a:lnTo>
                    <a:lnTo>
                      <a:pt x="212" y="88"/>
                    </a:lnTo>
                    <a:lnTo>
                      <a:pt x="206" y="113"/>
                    </a:lnTo>
                    <a:lnTo>
                      <a:pt x="206" y="113"/>
                    </a:lnTo>
                    <a:lnTo>
                      <a:pt x="200" y="95"/>
                    </a:lnTo>
                    <a:lnTo>
                      <a:pt x="194" y="76"/>
                    </a:lnTo>
                    <a:lnTo>
                      <a:pt x="185" y="37"/>
                    </a:lnTo>
                    <a:lnTo>
                      <a:pt x="185" y="37"/>
                    </a:lnTo>
                    <a:lnTo>
                      <a:pt x="191" y="35"/>
                    </a:lnTo>
                    <a:lnTo>
                      <a:pt x="195" y="32"/>
                    </a:lnTo>
                    <a:lnTo>
                      <a:pt x="200" y="29"/>
                    </a:lnTo>
                    <a:lnTo>
                      <a:pt x="200" y="25"/>
                    </a:lnTo>
                    <a:lnTo>
                      <a:pt x="200" y="25"/>
                    </a:lnTo>
                    <a:lnTo>
                      <a:pt x="198" y="20"/>
                    </a:lnTo>
                    <a:lnTo>
                      <a:pt x="195" y="16"/>
                    </a:lnTo>
                    <a:lnTo>
                      <a:pt x="188" y="13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3" y="13"/>
                    </a:lnTo>
                    <a:lnTo>
                      <a:pt x="168" y="16"/>
                    </a:lnTo>
                    <a:lnTo>
                      <a:pt x="163" y="20"/>
                    </a:lnTo>
                    <a:lnTo>
                      <a:pt x="162" y="25"/>
                    </a:lnTo>
                    <a:lnTo>
                      <a:pt x="162" y="25"/>
                    </a:lnTo>
                    <a:lnTo>
                      <a:pt x="163" y="29"/>
                    </a:lnTo>
                    <a:lnTo>
                      <a:pt x="166" y="32"/>
                    </a:lnTo>
                    <a:lnTo>
                      <a:pt x="171" y="35"/>
                    </a:lnTo>
                    <a:lnTo>
                      <a:pt x="175" y="37"/>
                    </a:lnTo>
                    <a:lnTo>
                      <a:pt x="175" y="37"/>
                    </a:lnTo>
                    <a:lnTo>
                      <a:pt x="168" y="76"/>
                    </a:lnTo>
                    <a:lnTo>
                      <a:pt x="162" y="94"/>
                    </a:lnTo>
                    <a:lnTo>
                      <a:pt x="157" y="111"/>
                    </a:lnTo>
                    <a:lnTo>
                      <a:pt x="157" y="111"/>
                    </a:lnTo>
                    <a:lnTo>
                      <a:pt x="147" y="81"/>
                    </a:lnTo>
                    <a:lnTo>
                      <a:pt x="135" y="5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77" y="25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31" y="57"/>
                    </a:lnTo>
                    <a:lnTo>
                      <a:pt x="24" y="67"/>
                    </a:lnTo>
                    <a:lnTo>
                      <a:pt x="18" y="79"/>
                    </a:lnTo>
                    <a:lnTo>
                      <a:pt x="12" y="92"/>
                    </a:lnTo>
                    <a:lnTo>
                      <a:pt x="9" y="107"/>
                    </a:lnTo>
                    <a:lnTo>
                      <a:pt x="6" y="122"/>
                    </a:lnTo>
                    <a:lnTo>
                      <a:pt x="2" y="154"/>
                    </a:lnTo>
                    <a:lnTo>
                      <a:pt x="0" y="188"/>
                    </a:lnTo>
                    <a:lnTo>
                      <a:pt x="2" y="218"/>
                    </a:lnTo>
                    <a:lnTo>
                      <a:pt x="3" y="246"/>
                    </a:lnTo>
                    <a:lnTo>
                      <a:pt x="6" y="267"/>
                    </a:lnTo>
                    <a:lnTo>
                      <a:pt x="6" y="267"/>
                    </a:lnTo>
                    <a:lnTo>
                      <a:pt x="8" y="271"/>
                    </a:lnTo>
                    <a:lnTo>
                      <a:pt x="9" y="274"/>
                    </a:lnTo>
                    <a:lnTo>
                      <a:pt x="15" y="282"/>
                    </a:lnTo>
                    <a:lnTo>
                      <a:pt x="24" y="286"/>
                    </a:lnTo>
                    <a:lnTo>
                      <a:pt x="36" y="290"/>
                    </a:lnTo>
                    <a:lnTo>
                      <a:pt x="47" y="293"/>
                    </a:lnTo>
                    <a:lnTo>
                      <a:pt x="62" y="295"/>
                    </a:lnTo>
                    <a:lnTo>
                      <a:pt x="93" y="296"/>
                    </a:lnTo>
                    <a:lnTo>
                      <a:pt x="122" y="296"/>
                    </a:lnTo>
                    <a:lnTo>
                      <a:pt x="149" y="295"/>
                    </a:lnTo>
                    <a:lnTo>
                      <a:pt x="173" y="292"/>
                    </a:lnTo>
                    <a:lnTo>
                      <a:pt x="176" y="292"/>
                    </a:lnTo>
                    <a:lnTo>
                      <a:pt x="187" y="292"/>
                    </a:lnTo>
                    <a:lnTo>
                      <a:pt x="190" y="292"/>
                    </a:lnTo>
                    <a:lnTo>
                      <a:pt x="190" y="292"/>
                    </a:lnTo>
                    <a:lnTo>
                      <a:pt x="215" y="295"/>
                    </a:lnTo>
                    <a:lnTo>
                      <a:pt x="241" y="296"/>
                    </a:lnTo>
                    <a:lnTo>
                      <a:pt x="272" y="296"/>
                    </a:lnTo>
                    <a:lnTo>
                      <a:pt x="301" y="295"/>
                    </a:lnTo>
                    <a:lnTo>
                      <a:pt x="316" y="293"/>
                    </a:lnTo>
                    <a:lnTo>
                      <a:pt x="329" y="290"/>
                    </a:lnTo>
                    <a:lnTo>
                      <a:pt x="339" y="286"/>
                    </a:lnTo>
                    <a:lnTo>
                      <a:pt x="348" y="282"/>
                    </a:lnTo>
                    <a:lnTo>
                      <a:pt x="355" y="274"/>
                    </a:lnTo>
                    <a:lnTo>
                      <a:pt x="357" y="271"/>
                    </a:lnTo>
                    <a:lnTo>
                      <a:pt x="357" y="267"/>
                    </a:lnTo>
                    <a:lnTo>
                      <a:pt x="357" y="267"/>
                    </a:lnTo>
                    <a:lnTo>
                      <a:pt x="360" y="246"/>
                    </a:lnTo>
                    <a:lnTo>
                      <a:pt x="361" y="218"/>
                    </a:lnTo>
                    <a:lnTo>
                      <a:pt x="363" y="188"/>
                    </a:lnTo>
                    <a:lnTo>
                      <a:pt x="361" y="154"/>
                    </a:lnTo>
                    <a:lnTo>
                      <a:pt x="358" y="122"/>
                    </a:lnTo>
                    <a:lnTo>
                      <a:pt x="355" y="107"/>
                    </a:lnTo>
                    <a:lnTo>
                      <a:pt x="351" y="92"/>
                    </a:lnTo>
                    <a:lnTo>
                      <a:pt x="345" y="79"/>
                    </a:lnTo>
                    <a:lnTo>
                      <a:pt x="339" y="67"/>
                    </a:lnTo>
                    <a:lnTo>
                      <a:pt x="332" y="57"/>
                    </a:lnTo>
                    <a:lnTo>
                      <a:pt x="323" y="50"/>
                    </a:lnTo>
                    <a:lnTo>
                      <a:pt x="323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5741028" y="1942952"/>
              <a:ext cx="657235" cy="964915"/>
              <a:chOff x="3300413" y="5894388"/>
              <a:chExt cx="573088" cy="841375"/>
            </a:xfrm>
            <a:solidFill>
              <a:schemeClr val="tx2"/>
            </a:solidFill>
          </p:grpSpPr>
          <p:sp>
            <p:nvSpPr>
              <p:cNvPr id="76" name="Freeform 219"/>
              <p:cNvSpPr>
                <a:spLocks/>
              </p:cNvSpPr>
              <p:nvPr/>
            </p:nvSpPr>
            <p:spPr bwMode="auto">
              <a:xfrm>
                <a:off x="3449638" y="5894388"/>
                <a:ext cx="274638" cy="209550"/>
              </a:xfrm>
              <a:custGeom>
                <a:avLst/>
                <a:gdLst>
                  <a:gd name="T0" fmla="*/ 155 w 173"/>
                  <a:gd name="T1" fmla="*/ 28 h 132"/>
                  <a:gd name="T2" fmla="*/ 129 w 173"/>
                  <a:gd name="T3" fmla="*/ 9 h 132"/>
                  <a:gd name="T4" fmla="*/ 98 w 173"/>
                  <a:gd name="T5" fmla="*/ 0 h 132"/>
                  <a:gd name="T6" fmla="*/ 86 w 173"/>
                  <a:gd name="T7" fmla="*/ 0 h 132"/>
                  <a:gd name="T8" fmla="*/ 86 w 173"/>
                  <a:gd name="T9" fmla="*/ 0 h 132"/>
                  <a:gd name="T10" fmla="*/ 45 w 173"/>
                  <a:gd name="T11" fmla="*/ 8 h 132"/>
                  <a:gd name="T12" fmla="*/ 19 w 173"/>
                  <a:gd name="T13" fmla="*/ 27 h 132"/>
                  <a:gd name="T14" fmla="*/ 8 w 173"/>
                  <a:gd name="T15" fmla="*/ 43 h 132"/>
                  <a:gd name="T16" fmla="*/ 0 w 173"/>
                  <a:gd name="T17" fmla="*/ 86 h 132"/>
                  <a:gd name="T18" fmla="*/ 3 w 173"/>
                  <a:gd name="T19" fmla="*/ 116 h 132"/>
                  <a:gd name="T20" fmla="*/ 7 w 173"/>
                  <a:gd name="T21" fmla="*/ 131 h 132"/>
                  <a:gd name="T22" fmla="*/ 8 w 173"/>
                  <a:gd name="T23" fmla="*/ 132 h 132"/>
                  <a:gd name="T24" fmla="*/ 10 w 173"/>
                  <a:gd name="T25" fmla="*/ 131 h 132"/>
                  <a:gd name="T26" fmla="*/ 7 w 173"/>
                  <a:gd name="T27" fmla="*/ 116 h 132"/>
                  <a:gd name="T28" fmla="*/ 6 w 173"/>
                  <a:gd name="T29" fmla="*/ 102 h 132"/>
                  <a:gd name="T30" fmla="*/ 20 w 173"/>
                  <a:gd name="T31" fmla="*/ 105 h 132"/>
                  <a:gd name="T32" fmla="*/ 26 w 173"/>
                  <a:gd name="T33" fmla="*/ 102 h 132"/>
                  <a:gd name="T34" fmla="*/ 35 w 173"/>
                  <a:gd name="T35" fmla="*/ 88 h 132"/>
                  <a:gd name="T36" fmla="*/ 35 w 173"/>
                  <a:gd name="T37" fmla="*/ 66 h 132"/>
                  <a:gd name="T38" fmla="*/ 30 w 173"/>
                  <a:gd name="T39" fmla="*/ 62 h 132"/>
                  <a:gd name="T40" fmla="*/ 26 w 173"/>
                  <a:gd name="T41" fmla="*/ 61 h 132"/>
                  <a:gd name="T42" fmla="*/ 26 w 173"/>
                  <a:gd name="T43" fmla="*/ 47 h 132"/>
                  <a:gd name="T44" fmla="*/ 33 w 173"/>
                  <a:gd name="T45" fmla="*/ 37 h 132"/>
                  <a:gd name="T46" fmla="*/ 36 w 173"/>
                  <a:gd name="T47" fmla="*/ 34 h 132"/>
                  <a:gd name="T48" fmla="*/ 48 w 173"/>
                  <a:gd name="T49" fmla="*/ 43 h 132"/>
                  <a:gd name="T50" fmla="*/ 76 w 173"/>
                  <a:gd name="T51" fmla="*/ 55 h 132"/>
                  <a:gd name="T52" fmla="*/ 86 w 173"/>
                  <a:gd name="T53" fmla="*/ 56 h 132"/>
                  <a:gd name="T54" fmla="*/ 86 w 173"/>
                  <a:gd name="T55" fmla="*/ 56 h 132"/>
                  <a:gd name="T56" fmla="*/ 116 w 173"/>
                  <a:gd name="T57" fmla="*/ 49 h 132"/>
                  <a:gd name="T58" fmla="*/ 130 w 173"/>
                  <a:gd name="T59" fmla="*/ 37 h 132"/>
                  <a:gd name="T60" fmla="*/ 135 w 173"/>
                  <a:gd name="T61" fmla="*/ 34 h 132"/>
                  <a:gd name="T62" fmla="*/ 142 w 173"/>
                  <a:gd name="T63" fmla="*/ 40 h 132"/>
                  <a:gd name="T64" fmla="*/ 148 w 173"/>
                  <a:gd name="T65" fmla="*/ 50 h 132"/>
                  <a:gd name="T66" fmla="*/ 148 w 173"/>
                  <a:gd name="T67" fmla="*/ 59 h 132"/>
                  <a:gd name="T68" fmla="*/ 140 w 173"/>
                  <a:gd name="T69" fmla="*/ 64 h 132"/>
                  <a:gd name="T70" fmla="*/ 136 w 173"/>
                  <a:gd name="T71" fmla="*/ 78 h 132"/>
                  <a:gd name="T72" fmla="*/ 140 w 173"/>
                  <a:gd name="T73" fmla="*/ 94 h 132"/>
                  <a:gd name="T74" fmla="*/ 151 w 173"/>
                  <a:gd name="T75" fmla="*/ 105 h 132"/>
                  <a:gd name="T76" fmla="*/ 157 w 173"/>
                  <a:gd name="T77" fmla="*/ 105 h 132"/>
                  <a:gd name="T78" fmla="*/ 165 w 173"/>
                  <a:gd name="T79" fmla="*/ 100 h 132"/>
                  <a:gd name="T80" fmla="*/ 167 w 173"/>
                  <a:gd name="T81" fmla="*/ 103 h 132"/>
                  <a:gd name="T82" fmla="*/ 162 w 173"/>
                  <a:gd name="T83" fmla="*/ 130 h 132"/>
                  <a:gd name="T84" fmla="*/ 162 w 173"/>
                  <a:gd name="T85" fmla="*/ 132 h 132"/>
                  <a:gd name="T86" fmla="*/ 165 w 173"/>
                  <a:gd name="T87" fmla="*/ 131 h 132"/>
                  <a:gd name="T88" fmla="*/ 165 w 173"/>
                  <a:gd name="T89" fmla="*/ 131 h 132"/>
                  <a:gd name="T90" fmla="*/ 171 w 173"/>
                  <a:gd name="T91" fmla="*/ 103 h 132"/>
                  <a:gd name="T92" fmla="*/ 168 w 173"/>
                  <a:gd name="T93" fmla="*/ 53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73" h="132">
                    <a:moveTo>
                      <a:pt x="161" y="37"/>
                    </a:moveTo>
                    <a:lnTo>
                      <a:pt x="161" y="37"/>
                    </a:lnTo>
                    <a:lnTo>
                      <a:pt x="155" y="28"/>
                    </a:lnTo>
                    <a:lnTo>
                      <a:pt x="148" y="20"/>
                    </a:lnTo>
                    <a:lnTo>
                      <a:pt x="139" y="14"/>
                    </a:lnTo>
                    <a:lnTo>
                      <a:pt x="129" y="9"/>
                    </a:lnTo>
                    <a:lnTo>
                      <a:pt x="118" y="5"/>
                    </a:lnTo>
                    <a:lnTo>
                      <a:pt x="108" y="2"/>
                    </a:lnTo>
                    <a:lnTo>
                      <a:pt x="98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64" y="2"/>
                    </a:lnTo>
                    <a:lnTo>
                      <a:pt x="54" y="5"/>
                    </a:lnTo>
                    <a:lnTo>
                      <a:pt x="45" y="8"/>
                    </a:lnTo>
                    <a:lnTo>
                      <a:pt x="35" y="14"/>
                    </a:lnTo>
                    <a:lnTo>
                      <a:pt x="26" y="20"/>
                    </a:lnTo>
                    <a:lnTo>
                      <a:pt x="19" y="27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8" y="43"/>
                    </a:lnTo>
                    <a:lnTo>
                      <a:pt x="6" y="50"/>
                    </a:lnTo>
                    <a:lnTo>
                      <a:pt x="1" y="68"/>
                    </a:lnTo>
                    <a:lnTo>
                      <a:pt x="0" y="86"/>
                    </a:lnTo>
                    <a:lnTo>
                      <a:pt x="1" y="103"/>
                    </a:lnTo>
                    <a:lnTo>
                      <a:pt x="1" y="103"/>
                    </a:lnTo>
                    <a:lnTo>
                      <a:pt x="3" y="116"/>
                    </a:lnTo>
                    <a:lnTo>
                      <a:pt x="7" y="131"/>
                    </a:lnTo>
                    <a:lnTo>
                      <a:pt x="7" y="131"/>
                    </a:lnTo>
                    <a:lnTo>
                      <a:pt x="7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8" y="132"/>
                    </a:lnTo>
                    <a:lnTo>
                      <a:pt x="10" y="132"/>
                    </a:lnTo>
                    <a:lnTo>
                      <a:pt x="10" y="131"/>
                    </a:lnTo>
                    <a:lnTo>
                      <a:pt x="10" y="131"/>
                    </a:lnTo>
                    <a:lnTo>
                      <a:pt x="10" y="130"/>
                    </a:lnTo>
                    <a:lnTo>
                      <a:pt x="10" y="130"/>
                    </a:lnTo>
                    <a:lnTo>
                      <a:pt x="7" y="116"/>
                    </a:lnTo>
                    <a:lnTo>
                      <a:pt x="6" y="103"/>
                    </a:lnTo>
                    <a:lnTo>
                      <a:pt x="6" y="103"/>
                    </a:lnTo>
                    <a:lnTo>
                      <a:pt x="6" y="102"/>
                    </a:lnTo>
                    <a:lnTo>
                      <a:pt x="7" y="102"/>
                    </a:lnTo>
                    <a:lnTo>
                      <a:pt x="11" y="103"/>
                    </a:lnTo>
                    <a:lnTo>
                      <a:pt x="20" y="105"/>
                    </a:lnTo>
                    <a:lnTo>
                      <a:pt x="20" y="105"/>
                    </a:lnTo>
                    <a:lnTo>
                      <a:pt x="23" y="103"/>
                    </a:lnTo>
                    <a:lnTo>
                      <a:pt x="26" y="102"/>
                    </a:lnTo>
                    <a:lnTo>
                      <a:pt x="32" y="96"/>
                    </a:lnTo>
                    <a:lnTo>
                      <a:pt x="32" y="96"/>
                    </a:lnTo>
                    <a:lnTo>
                      <a:pt x="35" y="88"/>
                    </a:lnTo>
                    <a:lnTo>
                      <a:pt x="36" y="80"/>
                    </a:lnTo>
                    <a:lnTo>
                      <a:pt x="36" y="71"/>
                    </a:lnTo>
                    <a:lnTo>
                      <a:pt x="35" y="66"/>
                    </a:lnTo>
                    <a:lnTo>
                      <a:pt x="33" y="64"/>
                    </a:lnTo>
                    <a:lnTo>
                      <a:pt x="33" y="64"/>
                    </a:lnTo>
                    <a:lnTo>
                      <a:pt x="30" y="62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26" y="61"/>
                    </a:lnTo>
                    <a:lnTo>
                      <a:pt x="25" y="59"/>
                    </a:lnTo>
                    <a:lnTo>
                      <a:pt x="25" y="56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29" y="42"/>
                    </a:lnTo>
                    <a:lnTo>
                      <a:pt x="33" y="37"/>
                    </a:lnTo>
                    <a:lnTo>
                      <a:pt x="33" y="37"/>
                    </a:lnTo>
                    <a:lnTo>
                      <a:pt x="35" y="36"/>
                    </a:lnTo>
                    <a:lnTo>
                      <a:pt x="36" y="34"/>
                    </a:lnTo>
                    <a:lnTo>
                      <a:pt x="41" y="37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5" y="49"/>
                    </a:lnTo>
                    <a:lnTo>
                      <a:pt x="66" y="53"/>
                    </a:lnTo>
                    <a:lnTo>
                      <a:pt x="76" y="55"/>
                    </a:lnTo>
                    <a:lnTo>
                      <a:pt x="86" y="56"/>
                    </a:lnTo>
                    <a:lnTo>
                      <a:pt x="86" y="56"/>
                    </a:lnTo>
                    <a:lnTo>
                      <a:pt x="86" y="56"/>
                    </a:lnTo>
                    <a:lnTo>
                      <a:pt x="86" y="56"/>
                    </a:lnTo>
                    <a:lnTo>
                      <a:pt x="86" y="56"/>
                    </a:lnTo>
                    <a:lnTo>
                      <a:pt x="86" y="56"/>
                    </a:lnTo>
                    <a:lnTo>
                      <a:pt x="96" y="55"/>
                    </a:lnTo>
                    <a:lnTo>
                      <a:pt x="107" y="53"/>
                    </a:lnTo>
                    <a:lnTo>
                      <a:pt x="116" y="49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30" y="37"/>
                    </a:lnTo>
                    <a:lnTo>
                      <a:pt x="130" y="37"/>
                    </a:lnTo>
                    <a:lnTo>
                      <a:pt x="133" y="36"/>
                    </a:lnTo>
                    <a:lnTo>
                      <a:pt x="135" y="34"/>
                    </a:lnTo>
                    <a:lnTo>
                      <a:pt x="138" y="34"/>
                    </a:lnTo>
                    <a:lnTo>
                      <a:pt x="139" y="36"/>
                    </a:lnTo>
                    <a:lnTo>
                      <a:pt x="142" y="40"/>
                    </a:lnTo>
                    <a:lnTo>
                      <a:pt x="145" y="44"/>
                    </a:lnTo>
                    <a:lnTo>
                      <a:pt x="145" y="44"/>
                    </a:lnTo>
                    <a:lnTo>
                      <a:pt x="148" y="50"/>
                    </a:lnTo>
                    <a:lnTo>
                      <a:pt x="148" y="56"/>
                    </a:lnTo>
                    <a:lnTo>
                      <a:pt x="148" y="56"/>
                    </a:lnTo>
                    <a:lnTo>
                      <a:pt x="148" y="59"/>
                    </a:lnTo>
                    <a:lnTo>
                      <a:pt x="145" y="61"/>
                    </a:lnTo>
                    <a:lnTo>
                      <a:pt x="140" y="64"/>
                    </a:lnTo>
                    <a:lnTo>
                      <a:pt x="140" y="64"/>
                    </a:lnTo>
                    <a:lnTo>
                      <a:pt x="138" y="66"/>
                    </a:lnTo>
                    <a:lnTo>
                      <a:pt x="136" y="69"/>
                    </a:lnTo>
                    <a:lnTo>
                      <a:pt x="136" y="78"/>
                    </a:lnTo>
                    <a:lnTo>
                      <a:pt x="138" y="87"/>
                    </a:lnTo>
                    <a:lnTo>
                      <a:pt x="140" y="94"/>
                    </a:lnTo>
                    <a:lnTo>
                      <a:pt x="140" y="94"/>
                    </a:lnTo>
                    <a:lnTo>
                      <a:pt x="145" y="100"/>
                    </a:lnTo>
                    <a:lnTo>
                      <a:pt x="148" y="103"/>
                    </a:lnTo>
                    <a:lnTo>
                      <a:pt x="151" y="105"/>
                    </a:lnTo>
                    <a:lnTo>
                      <a:pt x="151" y="105"/>
                    </a:lnTo>
                    <a:lnTo>
                      <a:pt x="154" y="105"/>
                    </a:lnTo>
                    <a:lnTo>
                      <a:pt x="157" y="105"/>
                    </a:lnTo>
                    <a:lnTo>
                      <a:pt x="157" y="105"/>
                    </a:lnTo>
                    <a:lnTo>
                      <a:pt x="162" y="102"/>
                    </a:lnTo>
                    <a:lnTo>
                      <a:pt x="165" y="100"/>
                    </a:lnTo>
                    <a:lnTo>
                      <a:pt x="167" y="102"/>
                    </a:lnTo>
                    <a:lnTo>
                      <a:pt x="167" y="103"/>
                    </a:lnTo>
                    <a:lnTo>
                      <a:pt x="167" y="103"/>
                    </a:lnTo>
                    <a:lnTo>
                      <a:pt x="165" y="116"/>
                    </a:lnTo>
                    <a:lnTo>
                      <a:pt x="162" y="130"/>
                    </a:lnTo>
                    <a:lnTo>
                      <a:pt x="162" y="130"/>
                    </a:lnTo>
                    <a:lnTo>
                      <a:pt x="162" y="131"/>
                    </a:lnTo>
                    <a:lnTo>
                      <a:pt x="162" y="131"/>
                    </a:lnTo>
                    <a:lnTo>
                      <a:pt x="162" y="132"/>
                    </a:lnTo>
                    <a:lnTo>
                      <a:pt x="164" y="132"/>
                    </a:lnTo>
                    <a:lnTo>
                      <a:pt x="165" y="132"/>
                    </a:lnTo>
                    <a:lnTo>
                      <a:pt x="165" y="131"/>
                    </a:lnTo>
                    <a:lnTo>
                      <a:pt x="165" y="131"/>
                    </a:lnTo>
                    <a:lnTo>
                      <a:pt x="165" y="131"/>
                    </a:lnTo>
                    <a:lnTo>
                      <a:pt x="165" y="131"/>
                    </a:lnTo>
                    <a:lnTo>
                      <a:pt x="170" y="116"/>
                    </a:lnTo>
                    <a:lnTo>
                      <a:pt x="171" y="103"/>
                    </a:lnTo>
                    <a:lnTo>
                      <a:pt x="171" y="103"/>
                    </a:lnTo>
                    <a:lnTo>
                      <a:pt x="173" y="86"/>
                    </a:lnTo>
                    <a:lnTo>
                      <a:pt x="171" y="69"/>
                    </a:lnTo>
                    <a:lnTo>
                      <a:pt x="168" y="53"/>
                    </a:lnTo>
                    <a:lnTo>
                      <a:pt x="161" y="37"/>
                    </a:lnTo>
                    <a:lnTo>
                      <a:pt x="161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77" name="Freeform 220"/>
              <p:cNvSpPr>
                <a:spLocks/>
              </p:cNvSpPr>
              <p:nvPr/>
            </p:nvSpPr>
            <p:spPr bwMode="auto">
              <a:xfrm>
                <a:off x="3300413" y="6265863"/>
                <a:ext cx="573088" cy="469900"/>
              </a:xfrm>
              <a:custGeom>
                <a:avLst/>
                <a:gdLst>
                  <a:gd name="T0" fmla="*/ 322 w 361"/>
                  <a:gd name="T1" fmla="*/ 50 h 296"/>
                  <a:gd name="T2" fmla="*/ 249 w 361"/>
                  <a:gd name="T3" fmla="*/ 1 h 296"/>
                  <a:gd name="T4" fmla="*/ 240 w 361"/>
                  <a:gd name="T5" fmla="*/ 14 h 296"/>
                  <a:gd name="T6" fmla="*/ 220 w 361"/>
                  <a:gd name="T7" fmla="*/ 58 h 296"/>
                  <a:gd name="T8" fmla="*/ 204 w 361"/>
                  <a:gd name="T9" fmla="*/ 113 h 296"/>
                  <a:gd name="T10" fmla="*/ 198 w 361"/>
                  <a:gd name="T11" fmla="*/ 95 h 296"/>
                  <a:gd name="T12" fmla="*/ 183 w 361"/>
                  <a:gd name="T13" fmla="*/ 36 h 296"/>
                  <a:gd name="T14" fmla="*/ 189 w 361"/>
                  <a:gd name="T15" fmla="*/ 35 h 296"/>
                  <a:gd name="T16" fmla="*/ 198 w 361"/>
                  <a:gd name="T17" fmla="*/ 29 h 296"/>
                  <a:gd name="T18" fmla="*/ 199 w 361"/>
                  <a:gd name="T19" fmla="*/ 25 h 296"/>
                  <a:gd name="T20" fmla="*/ 193 w 361"/>
                  <a:gd name="T21" fmla="*/ 16 h 296"/>
                  <a:gd name="T22" fmla="*/ 180 w 361"/>
                  <a:gd name="T23" fmla="*/ 11 h 296"/>
                  <a:gd name="T24" fmla="*/ 171 w 361"/>
                  <a:gd name="T25" fmla="*/ 13 h 296"/>
                  <a:gd name="T26" fmla="*/ 161 w 361"/>
                  <a:gd name="T27" fmla="*/ 20 h 296"/>
                  <a:gd name="T28" fmla="*/ 160 w 361"/>
                  <a:gd name="T29" fmla="*/ 25 h 296"/>
                  <a:gd name="T30" fmla="*/ 164 w 361"/>
                  <a:gd name="T31" fmla="*/ 32 h 296"/>
                  <a:gd name="T32" fmla="*/ 174 w 361"/>
                  <a:gd name="T33" fmla="*/ 36 h 296"/>
                  <a:gd name="T34" fmla="*/ 166 w 361"/>
                  <a:gd name="T35" fmla="*/ 76 h 296"/>
                  <a:gd name="T36" fmla="*/ 155 w 361"/>
                  <a:gd name="T37" fmla="*/ 113 h 296"/>
                  <a:gd name="T38" fmla="*/ 145 w 361"/>
                  <a:gd name="T39" fmla="*/ 80 h 296"/>
                  <a:gd name="T40" fmla="*/ 114 w 361"/>
                  <a:gd name="T41" fmla="*/ 0 h 296"/>
                  <a:gd name="T42" fmla="*/ 75 w 361"/>
                  <a:gd name="T43" fmla="*/ 25 h 296"/>
                  <a:gd name="T44" fmla="*/ 39 w 361"/>
                  <a:gd name="T45" fmla="*/ 50 h 296"/>
                  <a:gd name="T46" fmla="*/ 22 w 361"/>
                  <a:gd name="T47" fmla="*/ 67 h 296"/>
                  <a:gd name="T48" fmla="*/ 12 w 361"/>
                  <a:gd name="T49" fmla="*/ 92 h 296"/>
                  <a:gd name="T50" fmla="*/ 4 w 361"/>
                  <a:gd name="T51" fmla="*/ 121 h 296"/>
                  <a:gd name="T52" fmla="*/ 0 w 361"/>
                  <a:gd name="T53" fmla="*/ 187 h 296"/>
                  <a:gd name="T54" fmla="*/ 3 w 361"/>
                  <a:gd name="T55" fmla="*/ 246 h 296"/>
                  <a:gd name="T56" fmla="*/ 4 w 361"/>
                  <a:gd name="T57" fmla="*/ 267 h 296"/>
                  <a:gd name="T58" fmla="*/ 7 w 361"/>
                  <a:gd name="T59" fmla="*/ 274 h 296"/>
                  <a:gd name="T60" fmla="*/ 22 w 361"/>
                  <a:gd name="T61" fmla="*/ 286 h 296"/>
                  <a:gd name="T62" fmla="*/ 47 w 361"/>
                  <a:gd name="T63" fmla="*/ 293 h 296"/>
                  <a:gd name="T64" fmla="*/ 91 w 361"/>
                  <a:gd name="T65" fmla="*/ 296 h 296"/>
                  <a:gd name="T66" fmla="*/ 146 w 361"/>
                  <a:gd name="T67" fmla="*/ 295 h 296"/>
                  <a:gd name="T68" fmla="*/ 176 w 361"/>
                  <a:gd name="T69" fmla="*/ 292 h 296"/>
                  <a:gd name="T70" fmla="*/ 188 w 361"/>
                  <a:gd name="T71" fmla="*/ 292 h 296"/>
                  <a:gd name="T72" fmla="*/ 214 w 361"/>
                  <a:gd name="T73" fmla="*/ 295 h 296"/>
                  <a:gd name="T74" fmla="*/ 270 w 361"/>
                  <a:gd name="T75" fmla="*/ 296 h 296"/>
                  <a:gd name="T76" fmla="*/ 314 w 361"/>
                  <a:gd name="T77" fmla="*/ 293 h 296"/>
                  <a:gd name="T78" fmla="*/ 339 w 361"/>
                  <a:gd name="T79" fmla="*/ 286 h 296"/>
                  <a:gd name="T80" fmla="*/ 353 w 361"/>
                  <a:gd name="T81" fmla="*/ 274 h 296"/>
                  <a:gd name="T82" fmla="*/ 356 w 361"/>
                  <a:gd name="T83" fmla="*/ 267 h 296"/>
                  <a:gd name="T84" fmla="*/ 358 w 361"/>
                  <a:gd name="T85" fmla="*/ 246 h 296"/>
                  <a:gd name="T86" fmla="*/ 361 w 361"/>
                  <a:gd name="T87" fmla="*/ 187 h 296"/>
                  <a:gd name="T88" fmla="*/ 356 w 361"/>
                  <a:gd name="T89" fmla="*/ 121 h 296"/>
                  <a:gd name="T90" fmla="*/ 349 w 361"/>
                  <a:gd name="T91" fmla="*/ 92 h 296"/>
                  <a:gd name="T92" fmla="*/ 339 w 361"/>
                  <a:gd name="T93" fmla="*/ 67 h 296"/>
                  <a:gd name="T94" fmla="*/ 322 w 361"/>
                  <a:gd name="T95" fmla="*/ 5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61" h="296">
                    <a:moveTo>
                      <a:pt x="322" y="50"/>
                    </a:moveTo>
                    <a:lnTo>
                      <a:pt x="322" y="50"/>
                    </a:lnTo>
                    <a:lnTo>
                      <a:pt x="287" y="26"/>
                    </a:lnTo>
                    <a:lnTo>
                      <a:pt x="249" y="1"/>
                    </a:lnTo>
                    <a:lnTo>
                      <a:pt x="249" y="1"/>
                    </a:lnTo>
                    <a:lnTo>
                      <a:pt x="240" y="14"/>
                    </a:lnTo>
                    <a:lnTo>
                      <a:pt x="233" y="29"/>
                    </a:lnTo>
                    <a:lnTo>
                      <a:pt x="220" y="58"/>
                    </a:lnTo>
                    <a:lnTo>
                      <a:pt x="211" y="89"/>
                    </a:lnTo>
                    <a:lnTo>
                      <a:pt x="204" y="113"/>
                    </a:lnTo>
                    <a:lnTo>
                      <a:pt x="204" y="113"/>
                    </a:lnTo>
                    <a:lnTo>
                      <a:pt x="198" y="95"/>
                    </a:lnTo>
                    <a:lnTo>
                      <a:pt x="193" y="76"/>
                    </a:lnTo>
                    <a:lnTo>
                      <a:pt x="183" y="36"/>
                    </a:lnTo>
                    <a:lnTo>
                      <a:pt x="183" y="36"/>
                    </a:lnTo>
                    <a:lnTo>
                      <a:pt x="189" y="35"/>
                    </a:lnTo>
                    <a:lnTo>
                      <a:pt x="195" y="33"/>
                    </a:lnTo>
                    <a:lnTo>
                      <a:pt x="198" y="29"/>
                    </a:lnTo>
                    <a:lnTo>
                      <a:pt x="199" y="25"/>
                    </a:lnTo>
                    <a:lnTo>
                      <a:pt x="199" y="25"/>
                    </a:lnTo>
                    <a:lnTo>
                      <a:pt x="198" y="20"/>
                    </a:lnTo>
                    <a:lnTo>
                      <a:pt x="193" y="16"/>
                    </a:lnTo>
                    <a:lnTo>
                      <a:pt x="188" y="13"/>
                    </a:lnTo>
                    <a:lnTo>
                      <a:pt x="180" y="11"/>
                    </a:lnTo>
                    <a:lnTo>
                      <a:pt x="180" y="11"/>
                    </a:lnTo>
                    <a:lnTo>
                      <a:pt x="171" y="13"/>
                    </a:lnTo>
                    <a:lnTo>
                      <a:pt x="166" y="16"/>
                    </a:lnTo>
                    <a:lnTo>
                      <a:pt x="161" y="20"/>
                    </a:lnTo>
                    <a:lnTo>
                      <a:pt x="160" y="25"/>
                    </a:lnTo>
                    <a:lnTo>
                      <a:pt x="160" y="25"/>
                    </a:lnTo>
                    <a:lnTo>
                      <a:pt x="161" y="29"/>
                    </a:lnTo>
                    <a:lnTo>
                      <a:pt x="164" y="32"/>
                    </a:lnTo>
                    <a:lnTo>
                      <a:pt x="168" y="35"/>
                    </a:lnTo>
                    <a:lnTo>
                      <a:pt x="174" y="36"/>
                    </a:lnTo>
                    <a:lnTo>
                      <a:pt x="174" y="36"/>
                    </a:lnTo>
                    <a:lnTo>
                      <a:pt x="166" y="76"/>
                    </a:lnTo>
                    <a:lnTo>
                      <a:pt x="161" y="94"/>
                    </a:lnTo>
                    <a:lnTo>
                      <a:pt x="155" y="113"/>
                    </a:lnTo>
                    <a:lnTo>
                      <a:pt x="155" y="113"/>
                    </a:lnTo>
                    <a:lnTo>
                      <a:pt x="145" y="80"/>
                    </a:lnTo>
                    <a:lnTo>
                      <a:pt x="133" y="5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75" y="25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1" y="57"/>
                    </a:lnTo>
                    <a:lnTo>
                      <a:pt x="22" y="67"/>
                    </a:lnTo>
                    <a:lnTo>
                      <a:pt x="16" y="79"/>
                    </a:lnTo>
                    <a:lnTo>
                      <a:pt x="12" y="92"/>
                    </a:lnTo>
                    <a:lnTo>
                      <a:pt x="7" y="107"/>
                    </a:lnTo>
                    <a:lnTo>
                      <a:pt x="4" y="121"/>
                    </a:lnTo>
                    <a:lnTo>
                      <a:pt x="0" y="155"/>
                    </a:lnTo>
                    <a:lnTo>
                      <a:pt x="0" y="187"/>
                    </a:lnTo>
                    <a:lnTo>
                      <a:pt x="0" y="218"/>
                    </a:lnTo>
                    <a:lnTo>
                      <a:pt x="3" y="246"/>
                    </a:lnTo>
                    <a:lnTo>
                      <a:pt x="4" y="267"/>
                    </a:lnTo>
                    <a:lnTo>
                      <a:pt x="4" y="267"/>
                    </a:lnTo>
                    <a:lnTo>
                      <a:pt x="6" y="271"/>
                    </a:lnTo>
                    <a:lnTo>
                      <a:pt x="7" y="274"/>
                    </a:lnTo>
                    <a:lnTo>
                      <a:pt x="13" y="281"/>
                    </a:lnTo>
                    <a:lnTo>
                      <a:pt x="22" y="286"/>
                    </a:lnTo>
                    <a:lnTo>
                      <a:pt x="34" y="290"/>
                    </a:lnTo>
                    <a:lnTo>
                      <a:pt x="47" y="293"/>
                    </a:lnTo>
                    <a:lnTo>
                      <a:pt x="60" y="295"/>
                    </a:lnTo>
                    <a:lnTo>
                      <a:pt x="91" y="296"/>
                    </a:lnTo>
                    <a:lnTo>
                      <a:pt x="122" y="296"/>
                    </a:lnTo>
                    <a:lnTo>
                      <a:pt x="146" y="295"/>
                    </a:lnTo>
                    <a:lnTo>
                      <a:pt x="173" y="292"/>
                    </a:lnTo>
                    <a:lnTo>
                      <a:pt x="176" y="292"/>
                    </a:lnTo>
                    <a:lnTo>
                      <a:pt x="186" y="292"/>
                    </a:lnTo>
                    <a:lnTo>
                      <a:pt x="188" y="292"/>
                    </a:lnTo>
                    <a:lnTo>
                      <a:pt x="188" y="292"/>
                    </a:lnTo>
                    <a:lnTo>
                      <a:pt x="214" y="295"/>
                    </a:lnTo>
                    <a:lnTo>
                      <a:pt x="239" y="296"/>
                    </a:lnTo>
                    <a:lnTo>
                      <a:pt x="270" y="296"/>
                    </a:lnTo>
                    <a:lnTo>
                      <a:pt x="300" y="295"/>
                    </a:lnTo>
                    <a:lnTo>
                      <a:pt x="314" y="293"/>
                    </a:lnTo>
                    <a:lnTo>
                      <a:pt x="327" y="290"/>
                    </a:lnTo>
                    <a:lnTo>
                      <a:pt x="339" y="286"/>
                    </a:lnTo>
                    <a:lnTo>
                      <a:pt x="347" y="281"/>
                    </a:lnTo>
                    <a:lnTo>
                      <a:pt x="353" y="274"/>
                    </a:lnTo>
                    <a:lnTo>
                      <a:pt x="355" y="271"/>
                    </a:lnTo>
                    <a:lnTo>
                      <a:pt x="356" y="267"/>
                    </a:lnTo>
                    <a:lnTo>
                      <a:pt x="356" y="267"/>
                    </a:lnTo>
                    <a:lnTo>
                      <a:pt x="358" y="246"/>
                    </a:lnTo>
                    <a:lnTo>
                      <a:pt x="361" y="218"/>
                    </a:lnTo>
                    <a:lnTo>
                      <a:pt x="361" y="187"/>
                    </a:lnTo>
                    <a:lnTo>
                      <a:pt x="361" y="155"/>
                    </a:lnTo>
                    <a:lnTo>
                      <a:pt x="356" y="121"/>
                    </a:lnTo>
                    <a:lnTo>
                      <a:pt x="353" y="107"/>
                    </a:lnTo>
                    <a:lnTo>
                      <a:pt x="349" y="92"/>
                    </a:lnTo>
                    <a:lnTo>
                      <a:pt x="344" y="79"/>
                    </a:lnTo>
                    <a:lnTo>
                      <a:pt x="339" y="67"/>
                    </a:lnTo>
                    <a:lnTo>
                      <a:pt x="331" y="57"/>
                    </a:lnTo>
                    <a:lnTo>
                      <a:pt x="322" y="50"/>
                    </a:lnTo>
                    <a:lnTo>
                      <a:pt x="322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78" name="Freeform 221"/>
              <p:cNvSpPr>
                <a:spLocks noEditPoints="1"/>
              </p:cNvSpPr>
              <p:nvPr/>
            </p:nvSpPr>
            <p:spPr bwMode="auto">
              <a:xfrm>
                <a:off x="3529013" y="6161088"/>
                <a:ext cx="115888" cy="109538"/>
              </a:xfrm>
              <a:custGeom>
                <a:avLst/>
                <a:gdLst>
                  <a:gd name="T0" fmla="*/ 36 w 73"/>
                  <a:gd name="T1" fmla="*/ 0 h 69"/>
                  <a:gd name="T2" fmla="*/ 36 w 73"/>
                  <a:gd name="T3" fmla="*/ 0 h 69"/>
                  <a:gd name="T4" fmla="*/ 29 w 73"/>
                  <a:gd name="T5" fmla="*/ 0 h 69"/>
                  <a:gd name="T6" fmla="*/ 22 w 73"/>
                  <a:gd name="T7" fmla="*/ 3 h 69"/>
                  <a:gd name="T8" fmla="*/ 16 w 73"/>
                  <a:gd name="T9" fmla="*/ 6 h 69"/>
                  <a:gd name="T10" fmla="*/ 10 w 73"/>
                  <a:gd name="T11" fmla="*/ 10 h 69"/>
                  <a:gd name="T12" fmla="*/ 5 w 73"/>
                  <a:gd name="T13" fmla="*/ 14 h 69"/>
                  <a:gd name="T14" fmla="*/ 2 w 73"/>
                  <a:gd name="T15" fmla="*/ 20 h 69"/>
                  <a:gd name="T16" fmla="*/ 0 w 73"/>
                  <a:gd name="T17" fmla="*/ 28 h 69"/>
                  <a:gd name="T18" fmla="*/ 0 w 73"/>
                  <a:gd name="T19" fmla="*/ 33 h 69"/>
                  <a:gd name="T20" fmla="*/ 0 w 73"/>
                  <a:gd name="T21" fmla="*/ 33 h 69"/>
                  <a:gd name="T22" fmla="*/ 0 w 73"/>
                  <a:gd name="T23" fmla="*/ 41 h 69"/>
                  <a:gd name="T24" fmla="*/ 2 w 73"/>
                  <a:gd name="T25" fmla="*/ 48 h 69"/>
                  <a:gd name="T26" fmla="*/ 5 w 73"/>
                  <a:gd name="T27" fmla="*/ 54 h 69"/>
                  <a:gd name="T28" fmla="*/ 10 w 73"/>
                  <a:gd name="T29" fmla="*/ 58 h 69"/>
                  <a:gd name="T30" fmla="*/ 16 w 73"/>
                  <a:gd name="T31" fmla="*/ 63 h 69"/>
                  <a:gd name="T32" fmla="*/ 22 w 73"/>
                  <a:gd name="T33" fmla="*/ 66 h 69"/>
                  <a:gd name="T34" fmla="*/ 29 w 73"/>
                  <a:gd name="T35" fmla="*/ 69 h 69"/>
                  <a:gd name="T36" fmla="*/ 36 w 73"/>
                  <a:gd name="T37" fmla="*/ 69 h 69"/>
                  <a:gd name="T38" fmla="*/ 36 w 73"/>
                  <a:gd name="T39" fmla="*/ 69 h 69"/>
                  <a:gd name="T40" fmla="*/ 44 w 73"/>
                  <a:gd name="T41" fmla="*/ 69 h 69"/>
                  <a:gd name="T42" fmla="*/ 51 w 73"/>
                  <a:gd name="T43" fmla="*/ 66 h 69"/>
                  <a:gd name="T44" fmla="*/ 57 w 73"/>
                  <a:gd name="T45" fmla="*/ 63 h 69"/>
                  <a:gd name="T46" fmla="*/ 63 w 73"/>
                  <a:gd name="T47" fmla="*/ 58 h 69"/>
                  <a:gd name="T48" fmla="*/ 67 w 73"/>
                  <a:gd name="T49" fmla="*/ 54 h 69"/>
                  <a:gd name="T50" fmla="*/ 70 w 73"/>
                  <a:gd name="T51" fmla="*/ 48 h 69"/>
                  <a:gd name="T52" fmla="*/ 73 w 73"/>
                  <a:gd name="T53" fmla="*/ 41 h 69"/>
                  <a:gd name="T54" fmla="*/ 73 w 73"/>
                  <a:gd name="T55" fmla="*/ 33 h 69"/>
                  <a:gd name="T56" fmla="*/ 73 w 73"/>
                  <a:gd name="T57" fmla="*/ 33 h 69"/>
                  <a:gd name="T58" fmla="*/ 73 w 73"/>
                  <a:gd name="T59" fmla="*/ 28 h 69"/>
                  <a:gd name="T60" fmla="*/ 70 w 73"/>
                  <a:gd name="T61" fmla="*/ 20 h 69"/>
                  <a:gd name="T62" fmla="*/ 67 w 73"/>
                  <a:gd name="T63" fmla="*/ 14 h 69"/>
                  <a:gd name="T64" fmla="*/ 63 w 73"/>
                  <a:gd name="T65" fmla="*/ 10 h 69"/>
                  <a:gd name="T66" fmla="*/ 57 w 73"/>
                  <a:gd name="T67" fmla="*/ 6 h 69"/>
                  <a:gd name="T68" fmla="*/ 51 w 73"/>
                  <a:gd name="T69" fmla="*/ 3 h 69"/>
                  <a:gd name="T70" fmla="*/ 44 w 73"/>
                  <a:gd name="T71" fmla="*/ 0 h 69"/>
                  <a:gd name="T72" fmla="*/ 36 w 73"/>
                  <a:gd name="T73" fmla="*/ 0 h 69"/>
                  <a:gd name="T74" fmla="*/ 36 w 73"/>
                  <a:gd name="T75" fmla="*/ 0 h 69"/>
                  <a:gd name="T76" fmla="*/ 36 w 73"/>
                  <a:gd name="T77" fmla="*/ 23 h 69"/>
                  <a:gd name="T78" fmla="*/ 36 w 73"/>
                  <a:gd name="T79" fmla="*/ 23 h 69"/>
                  <a:gd name="T80" fmla="*/ 30 w 73"/>
                  <a:gd name="T81" fmla="*/ 23 h 69"/>
                  <a:gd name="T82" fmla="*/ 24 w 73"/>
                  <a:gd name="T83" fmla="*/ 22 h 69"/>
                  <a:gd name="T84" fmla="*/ 22 w 73"/>
                  <a:gd name="T85" fmla="*/ 20 h 69"/>
                  <a:gd name="T86" fmla="*/ 20 w 73"/>
                  <a:gd name="T87" fmla="*/ 17 h 69"/>
                  <a:gd name="T88" fmla="*/ 20 w 73"/>
                  <a:gd name="T89" fmla="*/ 17 h 69"/>
                  <a:gd name="T90" fmla="*/ 22 w 73"/>
                  <a:gd name="T91" fmla="*/ 16 h 69"/>
                  <a:gd name="T92" fmla="*/ 24 w 73"/>
                  <a:gd name="T93" fmla="*/ 14 h 69"/>
                  <a:gd name="T94" fmla="*/ 30 w 73"/>
                  <a:gd name="T95" fmla="*/ 13 h 69"/>
                  <a:gd name="T96" fmla="*/ 36 w 73"/>
                  <a:gd name="T97" fmla="*/ 11 h 69"/>
                  <a:gd name="T98" fmla="*/ 36 w 73"/>
                  <a:gd name="T99" fmla="*/ 11 h 69"/>
                  <a:gd name="T100" fmla="*/ 42 w 73"/>
                  <a:gd name="T101" fmla="*/ 13 h 69"/>
                  <a:gd name="T102" fmla="*/ 48 w 73"/>
                  <a:gd name="T103" fmla="*/ 14 h 69"/>
                  <a:gd name="T104" fmla="*/ 51 w 73"/>
                  <a:gd name="T105" fmla="*/ 16 h 69"/>
                  <a:gd name="T106" fmla="*/ 52 w 73"/>
                  <a:gd name="T107" fmla="*/ 17 h 69"/>
                  <a:gd name="T108" fmla="*/ 52 w 73"/>
                  <a:gd name="T109" fmla="*/ 17 h 69"/>
                  <a:gd name="T110" fmla="*/ 51 w 73"/>
                  <a:gd name="T111" fmla="*/ 20 h 69"/>
                  <a:gd name="T112" fmla="*/ 48 w 73"/>
                  <a:gd name="T113" fmla="*/ 22 h 69"/>
                  <a:gd name="T114" fmla="*/ 42 w 73"/>
                  <a:gd name="T115" fmla="*/ 23 h 69"/>
                  <a:gd name="T116" fmla="*/ 36 w 73"/>
                  <a:gd name="T117" fmla="*/ 23 h 69"/>
                  <a:gd name="T118" fmla="*/ 36 w 73"/>
                  <a:gd name="T119" fmla="*/ 2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3" h="69">
                    <a:moveTo>
                      <a:pt x="36" y="0"/>
                    </a:moveTo>
                    <a:lnTo>
                      <a:pt x="36" y="0"/>
                    </a:lnTo>
                    <a:lnTo>
                      <a:pt x="29" y="0"/>
                    </a:lnTo>
                    <a:lnTo>
                      <a:pt x="22" y="3"/>
                    </a:lnTo>
                    <a:lnTo>
                      <a:pt x="16" y="6"/>
                    </a:lnTo>
                    <a:lnTo>
                      <a:pt x="10" y="10"/>
                    </a:lnTo>
                    <a:lnTo>
                      <a:pt x="5" y="14"/>
                    </a:lnTo>
                    <a:lnTo>
                      <a:pt x="2" y="20"/>
                    </a:lnTo>
                    <a:lnTo>
                      <a:pt x="0" y="28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41"/>
                    </a:lnTo>
                    <a:lnTo>
                      <a:pt x="2" y="48"/>
                    </a:lnTo>
                    <a:lnTo>
                      <a:pt x="5" y="54"/>
                    </a:lnTo>
                    <a:lnTo>
                      <a:pt x="10" y="58"/>
                    </a:lnTo>
                    <a:lnTo>
                      <a:pt x="16" y="63"/>
                    </a:lnTo>
                    <a:lnTo>
                      <a:pt x="22" y="66"/>
                    </a:lnTo>
                    <a:lnTo>
                      <a:pt x="29" y="69"/>
                    </a:lnTo>
                    <a:lnTo>
                      <a:pt x="36" y="69"/>
                    </a:lnTo>
                    <a:lnTo>
                      <a:pt x="36" y="69"/>
                    </a:lnTo>
                    <a:lnTo>
                      <a:pt x="44" y="69"/>
                    </a:lnTo>
                    <a:lnTo>
                      <a:pt x="51" y="66"/>
                    </a:lnTo>
                    <a:lnTo>
                      <a:pt x="57" y="63"/>
                    </a:lnTo>
                    <a:lnTo>
                      <a:pt x="63" y="58"/>
                    </a:lnTo>
                    <a:lnTo>
                      <a:pt x="67" y="54"/>
                    </a:lnTo>
                    <a:lnTo>
                      <a:pt x="70" y="48"/>
                    </a:lnTo>
                    <a:lnTo>
                      <a:pt x="73" y="41"/>
                    </a:lnTo>
                    <a:lnTo>
                      <a:pt x="73" y="33"/>
                    </a:lnTo>
                    <a:lnTo>
                      <a:pt x="73" y="33"/>
                    </a:lnTo>
                    <a:lnTo>
                      <a:pt x="73" y="28"/>
                    </a:lnTo>
                    <a:lnTo>
                      <a:pt x="70" y="20"/>
                    </a:lnTo>
                    <a:lnTo>
                      <a:pt x="67" y="14"/>
                    </a:lnTo>
                    <a:lnTo>
                      <a:pt x="63" y="10"/>
                    </a:lnTo>
                    <a:lnTo>
                      <a:pt x="57" y="6"/>
                    </a:lnTo>
                    <a:lnTo>
                      <a:pt x="51" y="3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  <a:moveTo>
                      <a:pt x="36" y="23"/>
                    </a:moveTo>
                    <a:lnTo>
                      <a:pt x="36" y="23"/>
                    </a:lnTo>
                    <a:lnTo>
                      <a:pt x="30" y="23"/>
                    </a:lnTo>
                    <a:lnTo>
                      <a:pt x="24" y="22"/>
                    </a:lnTo>
                    <a:lnTo>
                      <a:pt x="22" y="20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22" y="16"/>
                    </a:lnTo>
                    <a:lnTo>
                      <a:pt x="24" y="14"/>
                    </a:lnTo>
                    <a:lnTo>
                      <a:pt x="30" y="13"/>
                    </a:lnTo>
                    <a:lnTo>
                      <a:pt x="36" y="11"/>
                    </a:lnTo>
                    <a:lnTo>
                      <a:pt x="36" y="11"/>
                    </a:lnTo>
                    <a:lnTo>
                      <a:pt x="42" y="13"/>
                    </a:lnTo>
                    <a:lnTo>
                      <a:pt x="48" y="14"/>
                    </a:lnTo>
                    <a:lnTo>
                      <a:pt x="51" y="16"/>
                    </a:lnTo>
                    <a:lnTo>
                      <a:pt x="52" y="17"/>
                    </a:lnTo>
                    <a:lnTo>
                      <a:pt x="52" y="17"/>
                    </a:lnTo>
                    <a:lnTo>
                      <a:pt x="51" y="20"/>
                    </a:lnTo>
                    <a:lnTo>
                      <a:pt x="48" y="22"/>
                    </a:lnTo>
                    <a:lnTo>
                      <a:pt x="42" y="23"/>
                    </a:lnTo>
                    <a:lnTo>
                      <a:pt x="36" y="23"/>
                    </a:lnTo>
                    <a:lnTo>
                      <a:pt x="3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9111058" y="4649395"/>
              <a:ext cx="660876" cy="848397"/>
              <a:chOff x="3786188" y="5972176"/>
              <a:chExt cx="576263" cy="739775"/>
            </a:xfrm>
            <a:solidFill>
              <a:schemeClr val="accent6"/>
            </a:solidFill>
          </p:grpSpPr>
          <p:sp>
            <p:nvSpPr>
              <p:cNvPr id="80" name="Freeform 222"/>
              <p:cNvSpPr>
                <a:spLocks/>
              </p:cNvSpPr>
              <p:nvPr/>
            </p:nvSpPr>
            <p:spPr bwMode="auto">
              <a:xfrm>
                <a:off x="3949700" y="5972176"/>
                <a:ext cx="249238" cy="220663"/>
              </a:xfrm>
              <a:custGeom>
                <a:avLst/>
                <a:gdLst>
                  <a:gd name="T0" fmla="*/ 78 w 157"/>
                  <a:gd name="T1" fmla="*/ 0 h 139"/>
                  <a:gd name="T2" fmla="*/ 78 w 157"/>
                  <a:gd name="T3" fmla="*/ 0 h 139"/>
                  <a:gd name="T4" fmla="*/ 78 w 157"/>
                  <a:gd name="T5" fmla="*/ 0 h 139"/>
                  <a:gd name="T6" fmla="*/ 78 w 157"/>
                  <a:gd name="T7" fmla="*/ 0 h 139"/>
                  <a:gd name="T8" fmla="*/ 78 w 157"/>
                  <a:gd name="T9" fmla="*/ 0 h 139"/>
                  <a:gd name="T10" fmla="*/ 78 w 157"/>
                  <a:gd name="T11" fmla="*/ 0 h 139"/>
                  <a:gd name="T12" fmla="*/ 78 w 157"/>
                  <a:gd name="T13" fmla="*/ 0 h 139"/>
                  <a:gd name="T14" fmla="*/ 78 w 157"/>
                  <a:gd name="T15" fmla="*/ 0 h 139"/>
                  <a:gd name="T16" fmla="*/ 59 w 157"/>
                  <a:gd name="T17" fmla="*/ 1 h 139"/>
                  <a:gd name="T18" fmla="*/ 42 w 157"/>
                  <a:gd name="T19" fmla="*/ 6 h 139"/>
                  <a:gd name="T20" fmla="*/ 29 w 157"/>
                  <a:gd name="T21" fmla="*/ 13 h 139"/>
                  <a:gd name="T22" fmla="*/ 19 w 157"/>
                  <a:gd name="T23" fmla="*/ 22 h 139"/>
                  <a:gd name="T24" fmla="*/ 10 w 157"/>
                  <a:gd name="T25" fmla="*/ 32 h 139"/>
                  <a:gd name="T26" fmla="*/ 6 w 157"/>
                  <a:gd name="T27" fmla="*/ 44 h 139"/>
                  <a:gd name="T28" fmla="*/ 1 w 157"/>
                  <a:gd name="T29" fmla="*/ 57 h 139"/>
                  <a:gd name="T30" fmla="*/ 0 w 157"/>
                  <a:gd name="T31" fmla="*/ 69 h 139"/>
                  <a:gd name="T32" fmla="*/ 0 w 157"/>
                  <a:gd name="T33" fmla="*/ 82 h 139"/>
                  <a:gd name="T34" fmla="*/ 0 w 157"/>
                  <a:gd name="T35" fmla="*/ 95 h 139"/>
                  <a:gd name="T36" fmla="*/ 3 w 157"/>
                  <a:gd name="T37" fmla="*/ 117 h 139"/>
                  <a:gd name="T38" fmla="*/ 7 w 157"/>
                  <a:gd name="T39" fmla="*/ 133 h 139"/>
                  <a:gd name="T40" fmla="*/ 9 w 157"/>
                  <a:gd name="T41" fmla="*/ 139 h 139"/>
                  <a:gd name="T42" fmla="*/ 9 w 157"/>
                  <a:gd name="T43" fmla="*/ 139 h 139"/>
                  <a:gd name="T44" fmla="*/ 7 w 157"/>
                  <a:gd name="T45" fmla="*/ 129 h 139"/>
                  <a:gd name="T46" fmla="*/ 4 w 157"/>
                  <a:gd name="T47" fmla="*/ 105 h 139"/>
                  <a:gd name="T48" fmla="*/ 4 w 157"/>
                  <a:gd name="T49" fmla="*/ 92 h 139"/>
                  <a:gd name="T50" fmla="*/ 7 w 157"/>
                  <a:gd name="T51" fmla="*/ 82 h 139"/>
                  <a:gd name="T52" fmla="*/ 9 w 157"/>
                  <a:gd name="T53" fmla="*/ 78 h 139"/>
                  <a:gd name="T54" fmla="*/ 10 w 157"/>
                  <a:gd name="T55" fmla="*/ 75 h 139"/>
                  <a:gd name="T56" fmla="*/ 15 w 157"/>
                  <a:gd name="T57" fmla="*/ 72 h 139"/>
                  <a:gd name="T58" fmla="*/ 18 w 157"/>
                  <a:gd name="T59" fmla="*/ 72 h 139"/>
                  <a:gd name="T60" fmla="*/ 18 w 157"/>
                  <a:gd name="T61" fmla="*/ 72 h 139"/>
                  <a:gd name="T62" fmla="*/ 56 w 157"/>
                  <a:gd name="T63" fmla="*/ 70 h 139"/>
                  <a:gd name="T64" fmla="*/ 78 w 157"/>
                  <a:gd name="T65" fmla="*/ 70 h 139"/>
                  <a:gd name="T66" fmla="*/ 78 w 157"/>
                  <a:gd name="T67" fmla="*/ 70 h 139"/>
                  <a:gd name="T68" fmla="*/ 101 w 157"/>
                  <a:gd name="T69" fmla="*/ 70 h 139"/>
                  <a:gd name="T70" fmla="*/ 138 w 157"/>
                  <a:gd name="T71" fmla="*/ 72 h 139"/>
                  <a:gd name="T72" fmla="*/ 138 w 157"/>
                  <a:gd name="T73" fmla="*/ 72 h 139"/>
                  <a:gd name="T74" fmla="*/ 142 w 157"/>
                  <a:gd name="T75" fmla="*/ 72 h 139"/>
                  <a:gd name="T76" fmla="*/ 145 w 157"/>
                  <a:gd name="T77" fmla="*/ 75 h 139"/>
                  <a:gd name="T78" fmla="*/ 148 w 157"/>
                  <a:gd name="T79" fmla="*/ 78 h 139"/>
                  <a:gd name="T80" fmla="*/ 150 w 157"/>
                  <a:gd name="T81" fmla="*/ 82 h 139"/>
                  <a:gd name="T82" fmla="*/ 151 w 157"/>
                  <a:gd name="T83" fmla="*/ 92 h 139"/>
                  <a:gd name="T84" fmla="*/ 152 w 157"/>
                  <a:gd name="T85" fmla="*/ 105 h 139"/>
                  <a:gd name="T86" fmla="*/ 150 w 157"/>
                  <a:gd name="T87" fmla="*/ 129 h 139"/>
                  <a:gd name="T88" fmla="*/ 148 w 157"/>
                  <a:gd name="T89" fmla="*/ 139 h 139"/>
                  <a:gd name="T90" fmla="*/ 148 w 157"/>
                  <a:gd name="T91" fmla="*/ 139 h 139"/>
                  <a:gd name="T92" fmla="*/ 150 w 157"/>
                  <a:gd name="T93" fmla="*/ 133 h 139"/>
                  <a:gd name="T94" fmla="*/ 152 w 157"/>
                  <a:gd name="T95" fmla="*/ 117 h 139"/>
                  <a:gd name="T96" fmla="*/ 157 w 157"/>
                  <a:gd name="T97" fmla="*/ 95 h 139"/>
                  <a:gd name="T98" fmla="*/ 157 w 157"/>
                  <a:gd name="T99" fmla="*/ 82 h 139"/>
                  <a:gd name="T100" fmla="*/ 157 w 157"/>
                  <a:gd name="T101" fmla="*/ 69 h 139"/>
                  <a:gd name="T102" fmla="*/ 154 w 157"/>
                  <a:gd name="T103" fmla="*/ 57 h 139"/>
                  <a:gd name="T104" fmla="*/ 151 w 157"/>
                  <a:gd name="T105" fmla="*/ 44 h 139"/>
                  <a:gd name="T106" fmla="*/ 145 w 157"/>
                  <a:gd name="T107" fmla="*/ 32 h 139"/>
                  <a:gd name="T108" fmla="*/ 138 w 157"/>
                  <a:gd name="T109" fmla="*/ 22 h 139"/>
                  <a:gd name="T110" fmla="*/ 128 w 157"/>
                  <a:gd name="T111" fmla="*/ 13 h 139"/>
                  <a:gd name="T112" fmla="*/ 114 w 157"/>
                  <a:gd name="T113" fmla="*/ 6 h 139"/>
                  <a:gd name="T114" fmla="*/ 98 w 157"/>
                  <a:gd name="T115" fmla="*/ 1 h 139"/>
                  <a:gd name="T116" fmla="*/ 78 w 157"/>
                  <a:gd name="T117" fmla="*/ 0 h 139"/>
                  <a:gd name="T118" fmla="*/ 78 w 157"/>
                  <a:gd name="T11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" h="139">
                    <a:moveTo>
                      <a:pt x="78" y="0"/>
                    </a:moveTo>
                    <a:lnTo>
                      <a:pt x="78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59" y="1"/>
                    </a:lnTo>
                    <a:lnTo>
                      <a:pt x="42" y="6"/>
                    </a:lnTo>
                    <a:lnTo>
                      <a:pt x="29" y="13"/>
                    </a:lnTo>
                    <a:lnTo>
                      <a:pt x="19" y="22"/>
                    </a:lnTo>
                    <a:lnTo>
                      <a:pt x="10" y="32"/>
                    </a:lnTo>
                    <a:lnTo>
                      <a:pt x="6" y="44"/>
                    </a:lnTo>
                    <a:lnTo>
                      <a:pt x="1" y="57"/>
                    </a:lnTo>
                    <a:lnTo>
                      <a:pt x="0" y="69"/>
                    </a:lnTo>
                    <a:lnTo>
                      <a:pt x="0" y="82"/>
                    </a:lnTo>
                    <a:lnTo>
                      <a:pt x="0" y="95"/>
                    </a:lnTo>
                    <a:lnTo>
                      <a:pt x="3" y="117"/>
                    </a:lnTo>
                    <a:lnTo>
                      <a:pt x="7" y="133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7" y="129"/>
                    </a:lnTo>
                    <a:lnTo>
                      <a:pt x="4" y="105"/>
                    </a:lnTo>
                    <a:lnTo>
                      <a:pt x="4" y="92"/>
                    </a:lnTo>
                    <a:lnTo>
                      <a:pt x="7" y="82"/>
                    </a:lnTo>
                    <a:lnTo>
                      <a:pt x="9" y="78"/>
                    </a:lnTo>
                    <a:lnTo>
                      <a:pt x="10" y="75"/>
                    </a:lnTo>
                    <a:lnTo>
                      <a:pt x="15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56" y="70"/>
                    </a:lnTo>
                    <a:lnTo>
                      <a:pt x="78" y="70"/>
                    </a:lnTo>
                    <a:lnTo>
                      <a:pt x="78" y="70"/>
                    </a:lnTo>
                    <a:lnTo>
                      <a:pt x="101" y="70"/>
                    </a:lnTo>
                    <a:lnTo>
                      <a:pt x="138" y="72"/>
                    </a:lnTo>
                    <a:lnTo>
                      <a:pt x="138" y="72"/>
                    </a:lnTo>
                    <a:lnTo>
                      <a:pt x="142" y="72"/>
                    </a:lnTo>
                    <a:lnTo>
                      <a:pt x="145" y="75"/>
                    </a:lnTo>
                    <a:lnTo>
                      <a:pt x="148" y="78"/>
                    </a:lnTo>
                    <a:lnTo>
                      <a:pt x="150" y="82"/>
                    </a:lnTo>
                    <a:lnTo>
                      <a:pt x="151" y="92"/>
                    </a:lnTo>
                    <a:lnTo>
                      <a:pt x="152" y="105"/>
                    </a:lnTo>
                    <a:lnTo>
                      <a:pt x="150" y="129"/>
                    </a:lnTo>
                    <a:lnTo>
                      <a:pt x="148" y="139"/>
                    </a:lnTo>
                    <a:lnTo>
                      <a:pt x="148" y="139"/>
                    </a:lnTo>
                    <a:lnTo>
                      <a:pt x="150" y="133"/>
                    </a:lnTo>
                    <a:lnTo>
                      <a:pt x="152" y="117"/>
                    </a:lnTo>
                    <a:lnTo>
                      <a:pt x="157" y="95"/>
                    </a:lnTo>
                    <a:lnTo>
                      <a:pt x="157" y="82"/>
                    </a:lnTo>
                    <a:lnTo>
                      <a:pt x="157" y="69"/>
                    </a:lnTo>
                    <a:lnTo>
                      <a:pt x="154" y="57"/>
                    </a:lnTo>
                    <a:lnTo>
                      <a:pt x="151" y="44"/>
                    </a:lnTo>
                    <a:lnTo>
                      <a:pt x="145" y="32"/>
                    </a:lnTo>
                    <a:lnTo>
                      <a:pt x="138" y="22"/>
                    </a:lnTo>
                    <a:lnTo>
                      <a:pt x="128" y="13"/>
                    </a:lnTo>
                    <a:lnTo>
                      <a:pt x="114" y="6"/>
                    </a:lnTo>
                    <a:lnTo>
                      <a:pt x="98" y="1"/>
                    </a:lnTo>
                    <a:lnTo>
                      <a:pt x="78" y="0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81" name="Freeform 223"/>
              <p:cNvSpPr>
                <a:spLocks/>
              </p:cNvSpPr>
              <p:nvPr/>
            </p:nvSpPr>
            <p:spPr bwMode="auto">
              <a:xfrm>
                <a:off x="3786188" y="6332538"/>
                <a:ext cx="576263" cy="379413"/>
              </a:xfrm>
              <a:custGeom>
                <a:avLst/>
                <a:gdLst>
                  <a:gd name="T0" fmla="*/ 323 w 363"/>
                  <a:gd name="T1" fmla="*/ 34 h 239"/>
                  <a:gd name="T2" fmla="*/ 285 w 363"/>
                  <a:gd name="T3" fmla="*/ 15 h 239"/>
                  <a:gd name="T4" fmla="*/ 244 w 363"/>
                  <a:gd name="T5" fmla="*/ 0 h 239"/>
                  <a:gd name="T6" fmla="*/ 244 w 363"/>
                  <a:gd name="T7" fmla="*/ 2 h 239"/>
                  <a:gd name="T8" fmla="*/ 244 w 363"/>
                  <a:gd name="T9" fmla="*/ 10 h 239"/>
                  <a:gd name="T10" fmla="*/ 233 w 363"/>
                  <a:gd name="T11" fmla="*/ 24 h 239"/>
                  <a:gd name="T12" fmla="*/ 216 w 363"/>
                  <a:gd name="T13" fmla="*/ 35 h 239"/>
                  <a:gd name="T14" fmla="*/ 194 w 363"/>
                  <a:gd name="T15" fmla="*/ 41 h 239"/>
                  <a:gd name="T16" fmla="*/ 181 w 363"/>
                  <a:gd name="T17" fmla="*/ 41 h 239"/>
                  <a:gd name="T18" fmla="*/ 157 w 363"/>
                  <a:gd name="T19" fmla="*/ 38 h 239"/>
                  <a:gd name="T20" fmla="*/ 137 w 363"/>
                  <a:gd name="T21" fmla="*/ 30 h 239"/>
                  <a:gd name="T22" fmla="*/ 123 w 363"/>
                  <a:gd name="T23" fmla="*/ 18 h 239"/>
                  <a:gd name="T24" fmla="*/ 118 w 363"/>
                  <a:gd name="T25" fmla="*/ 2 h 239"/>
                  <a:gd name="T26" fmla="*/ 118 w 363"/>
                  <a:gd name="T27" fmla="*/ 0 h 239"/>
                  <a:gd name="T28" fmla="*/ 97 w 363"/>
                  <a:gd name="T29" fmla="*/ 6 h 239"/>
                  <a:gd name="T30" fmla="*/ 58 w 363"/>
                  <a:gd name="T31" fmla="*/ 24 h 239"/>
                  <a:gd name="T32" fmla="*/ 40 w 363"/>
                  <a:gd name="T33" fmla="*/ 34 h 239"/>
                  <a:gd name="T34" fmla="*/ 24 w 363"/>
                  <a:gd name="T35" fmla="*/ 52 h 239"/>
                  <a:gd name="T36" fmla="*/ 12 w 363"/>
                  <a:gd name="T37" fmla="*/ 72 h 239"/>
                  <a:gd name="T38" fmla="*/ 5 w 363"/>
                  <a:gd name="T39" fmla="*/ 97 h 239"/>
                  <a:gd name="T40" fmla="*/ 0 w 363"/>
                  <a:gd name="T41" fmla="*/ 148 h 239"/>
                  <a:gd name="T42" fmla="*/ 3 w 363"/>
                  <a:gd name="T43" fmla="*/ 195 h 239"/>
                  <a:gd name="T44" fmla="*/ 6 w 363"/>
                  <a:gd name="T45" fmla="*/ 213 h 239"/>
                  <a:gd name="T46" fmla="*/ 8 w 363"/>
                  <a:gd name="T47" fmla="*/ 220 h 239"/>
                  <a:gd name="T48" fmla="*/ 24 w 363"/>
                  <a:gd name="T49" fmla="*/ 229 h 239"/>
                  <a:gd name="T50" fmla="*/ 47 w 363"/>
                  <a:gd name="T51" fmla="*/ 235 h 239"/>
                  <a:gd name="T52" fmla="*/ 91 w 363"/>
                  <a:gd name="T53" fmla="*/ 239 h 239"/>
                  <a:gd name="T54" fmla="*/ 148 w 363"/>
                  <a:gd name="T55" fmla="*/ 238 h 239"/>
                  <a:gd name="T56" fmla="*/ 176 w 363"/>
                  <a:gd name="T57" fmla="*/ 235 h 239"/>
                  <a:gd name="T58" fmla="*/ 189 w 363"/>
                  <a:gd name="T59" fmla="*/ 235 h 239"/>
                  <a:gd name="T60" fmla="*/ 214 w 363"/>
                  <a:gd name="T61" fmla="*/ 238 h 239"/>
                  <a:gd name="T62" fmla="*/ 270 w 363"/>
                  <a:gd name="T63" fmla="*/ 239 h 239"/>
                  <a:gd name="T64" fmla="*/ 316 w 363"/>
                  <a:gd name="T65" fmla="*/ 235 h 239"/>
                  <a:gd name="T66" fmla="*/ 339 w 363"/>
                  <a:gd name="T67" fmla="*/ 229 h 239"/>
                  <a:gd name="T68" fmla="*/ 354 w 363"/>
                  <a:gd name="T69" fmla="*/ 220 h 239"/>
                  <a:gd name="T70" fmla="*/ 357 w 363"/>
                  <a:gd name="T71" fmla="*/ 213 h 239"/>
                  <a:gd name="T72" fmla="*/ 360 w 363"/>
                  <a:gd name="T73" fmla="*/ 195 h 239"/>
                  <a:gd name="T74" fmla="*/ 363 w 363"/>
                  <a:gd name="T75" fmla="*/ 148 h 239"/>
                  <a:gd name="T76" fmla="*/ 357 w 363"/>
                  <a:gd name="T77" fmla="*/ 97 h 239"/>
                  <a:gd name="T78" fmla="*/ 351 w 363"/>
                  <a:gd name="T79" fmla="*/ 72 h 239"/>
                  <a:gd name="T80" fmla="*/ 339 w 363"/>
                  <a:gd name="T81" fmla="*/ 52 h 239"/>
                  <a:gd name="T82" fmla="*/ 323 w 363"/>
                  <a:gd name="T83" fmla="*/ 34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3" h="239">
                    <a:moveTo>
                      <a:pt x="323" y="34"/>
                    </a:moveTo>
                    <a:lnTo>
                      <a:pt x="323" y="34"/>
                    </a:lnTo>
                    <a:lnTo>
                      <a:pt x="305" y="24"/>
                    </a:lnTo>
                    <a:lnTo>
                      <a:pt x="285" y="15"/>
                    </a:lnTo>
                    <a:lnTo>
                      <a:pt x="264" y="6"/>
                    </a:lnTo>
                    <a:lnTo>
                      <a:pt x="244" y="0"/>
                    </a:lnTo>
                    <a:lnTo>
                      <a:pt x="244" y="0"/>
                    </a:lnTo>
                    <a:lnTo>
                      <a:pt x="244" y="2"/>
                    </a:lnTo>
                    <a:lnTo>
                      <a:pt x="244" y="2"/>
                    </a:lnTo>
                    <a:lnTo>
                      <a:pt x="244" y="10"/>
                    </a:lnTo>
                    <a:lnTo>
                      <a:pt x="239" y="18"/>
                    </a:lnTo>
                    <a:lnTo>
                      <a:pt x="233" y="24"/>
                    </a:lnTo>
                    <a:lnTo>
                      <a:pt x="226" y="30"/>
                    </a:lnTo>
                    <a:lnTo>
                      <a:pt x="216" y="35"/>
                    </a:lnTo>
                    <a:lnTo>
                      <a:pt x="206" y="38"/>
                    </a:lnTo>
                    <a:lnTo>
                      <a:pt x="194" y="41"/>
                    </a:lnTo>
                    <a:lnTo>
                      <a:pt x="181" y="41"/>
                    </a:lnTo>
                    <a:lnTo>
                      <a:pt x="181" y="41"/>
                    </a:lnTo>
                    <a:lnTo>
                      <a:pt x="169" y="41"/>
                    </a:lnTo>
                    <a:lnTo>
                      <a:pt x="157" y="38"/>
                    </a:lnTo>
                    <a:lnTo>
                      <a:pt x="145" y="35"/>
                    </a:lnTo>
                    <a:lnTo>
                      <a:pt x="137" y="30"/>
                    </a:lnTo>
                    <a:lnTo>
                      <a:pt x="129" y="24"/>
                    </a:lnTo>
                    <a:lnTo>
                      <a:pt x="123" y="18"/>
                    </a:lnTo>
                    <a:lnTo>
                      <a:pt x="119" y="10"/>
                    </a:lnTo>
                    <a:lnTo>
                      <a:pt x="118" y="2"/>
                    </a:lnTo>
                    <a:lnTo>
                      <a:pt x="118" y="2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97" y="6"/>
                    </a:lnTo>
                    <a:lnTo>
                      <a:pt x="77" y="15"/>
                    </a:lnTo>
                    <a:lnTo>
                      <a:pt x="58" y="24"/>
                    </a:lnTo>
                    <a:lnTo>
                      <a:pt x="40" y="34"/>
                    </a:lnTo>
                    <a:lnTo>
                      <a:pt x="40" y="34"/>
                    </a:lnTo>
                    <a:lnTo>
                      <a:pt x="31" y="43"/>
                    </a:lnTo>
                    <a:lnTo>
                      <a:pt x="24" y="52"/>
                    </a:lnTo>
                    <a:lnTo>
                      <a:pt x="18" y="60"/>
                    </a:lnTo>
                    <a:lnTo>
                      <a:pt x="12" y="72"/>
                    </a:lnTo>
                    <a:lnTo>
                      <a:pt x="8" y="84"/>
                    </a:lnTo>
                    <a:lnTo>
                      <a:pt x="5" y="97"/>
                    </a:lnTo>
                    <a:lnTo>
                      <a:pt x="2" y="122"/>
                    </a:lnTo>
                    <a:lnTo>
                      <a:pt x="0" y="148"/>
                    </a:lnTo>
                    <a:lnTo>
                      <a:pt x="2" y="173"/>
                    </a:lnTo>
                    <a:lnTo>
                      <a:pt x="3" y="195"/>
                    </a:lnTo>
                    <a:lnTo>
                      <a:pt x="6" y="213"/>
                    </a:lnTo>
                    <a:lnTo>
                      <a:pt x="6" y="213"/>
                    </a:lnTo>
                    <a:lnTo>
                      <a:pt x="6" y="216"/>
                    </a:lnTo>
                    <a:lnTo>
                      <a:pt x="8" y="220"/>
                    </a:lnTo>
                    <a:lnTo>
                      <a:pt x="15" y="225"/>
                    </a:lnTo>
                    <a:lnTo>
                      <a:pt x="24" y="229"/>
                    </a:lnTo>
                    <a:lnTo>
                      <a:pt x="34" y="233"/>
                    </a:lnTo>
                    <a:lnTo>
                      <a:pt x="47" y="235"/>
                    </a:lnTo>
                    <a:lnTo>
                      <a:pt x="62" y="238"/>
                    </a:lnTo>
                    <a:lnTo>
                      <a:pt x="91" y="239"/>
                    </a:lnTo>
                    <a:lnTo>
                      <a:pt x="122" y="238"/>
                    </a:lnTo>
                    <a:lnTo>
                      <a:pt x="148" y="238"/>
                    </a:lnTo>
                    <a:lnTo>
                      <a:pt x="173" y="235"/>
                    </a:lnTo>
                    <a:lnTo>
                      <a:pt x="176" y="235"/>
                    </a:lnTo>
                    <a:lnTo>
                      <a:pt x="187" y="235"/>
                    </a:lnTo>
                    <a:lnTo>
                      <a:pt x="189" y="235"/>
                    </a:lnTo>
                    <a:lnTo>
                      <a:pt x="189" y="235"/>
                    </a:lnTo>
                    <a:lnTo>
                      <a:pt x="214" y="238"/>
                    </a:lnTo>
                    <a:lnTo>
                      <a:pt x="241" y="238"/>
                    </a:lnTo>
                    <a:lnTo>
                      <a:pt x="270" y="239"/>
                    </a:lnTo>
                    <a:lnTo>
                      <a:pt x="301" y="238"/>
                    </a:lnTo>
                    <a:lnTo>
                      <a:pt x="316" y="235"/>
                    </a:lnTo>
                    <a:lnTo>
                      <a:pt x="327" y="233"/>
                    </a:lnTo>
                    <a:lnTo>
                      <a:pt x="339" y="229"/>
                    </a:lnTo>
                    <a:lnTo>
                      <a:pt x="348" y="225"/>
                    </a:lnTo>
                    <a:lnTo>
                      <a:pt x="354" y="220"/>
                    </a:lnTo>
                    <a:lnTo>
                      <a:pt x="355" y="216"/>
                    </a:lnTo>
                    <a:lnTo>
                      <a:pt x="357" y="213"/>
                    </a:lnTo>
                    <a:lnTo>
                      <a:pt x="357" y="213"/>
                    </a:lnTo>
                    <a:lnTo>
                      <a:pt x="360" y="195"/>
                    </a:lnTo>
                    <a:lnTo>
                      <a:pt x="361" y="173"/>
                    </a:lnTo>
                    <a:lnTo>
                      <a:pt x="363" y="148"/>
                    </a:lnTo>
                    <a:lnTo>
                      <a:pt x="361" y="122"/>
                    </a:lnTo>
                    <a:lnTo>
                      <a:pt x="357" y="97"/>
                    </a:lnTo>
                    <a:lnTo>
                      <a:pt x="354" y="84"/>
                    </a:lnTo>
                    <a:lnTo>
                      <a:pt x="351" y="72"/>
                    </a:lnTo>
                    <a:lnTo>
                      <a:pt x="345" y="60"/>
                    </a:lnTo>
                    <a:lnTo>
                      <a:pt x="339" y="52"/>
                    </a:lnTo>
                    <a:lnTo>
                      <a:pt x="332" y="43"/>
                    </a:lnTo>
                    <a:lnTo>
                      <a:pt x="323" y="34"/>
                    </a:lnTo>
                    <a:lnTo>
                      <a:pt x="323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82" name="Freeform 224"/>
              <p:cNvSpPr>
                <a:spLocks noEditPoints="1"/>
              </p:cNvSpPr>
              <p:nvPr/>
            </p:nvSpPr>
            <p:spPr bwMode="auto">
              <a:xfrm>
                <a:off x="3989388" y="6156326"/>
                <a:ext cx="169863" cy="57150"/>
              </a:xfrm>
              <a:custGeom>
                <a:avLst/>
                <a:gdLst>
                  <a:gd name="T0" fmla="*/ 67 w 107"/>
                  <a:gd name="T1" fmla="*/ 0 h 36"/>
                  <a:gd name="T2" fmla="*/ 57 w 107"/>
                  <a:gd name="T3" fmla="*/ 0 h 36"/>
                  <a:gd name="T4" fmla="*/ 53 w 107"/>
                  <a:gd name="T5" fmla="*/ 0 h 36"/>
                  <a:gd name="T6" fmla="*/ 48 w 107"/>
                  <a:gd name="T7" fmla="*/ 0 h 36"/>
                  <a:gd name="T8" fmla="*/ 7 w 107"/>
                  <a:gd name="T9" fmla="*/ 0 h 36"/>
                  <a:gd name="T10" fmla="*/ 4 w 107"/>
                  <a:gd name="T11" fmla="*/ 1 h 36"/>
                  <a:gd name="T12" fmla="*/ 0 w 107"/>
                  <a:gd name="T13" fmla="*/ 4 h 36"/>
                  <a:gd name="T14" fmla="*/ 0 w 107"/>
                  <a:gd name="T15" fmla="*/ 29 h 36"/>
                  <a:gd name="T16" fmla="*/ 0 w 107"/>
                  <a:gd name="T17" fmla="*/ 32 h 36"/>
                  <a:gd name="T18" fmla="*/ 4 w 107"/>
                  <a:gd name="T19" fmla="*/ 36 h 36"/>
                  <a:gd name="T20" fmla="*/ 44 w 107"/>
                  <a:gd name="T21" fmla="*/ 36 h 36"/>
                  <a:gd name="T22" fmla="*/ 47 w 107"/>
                  <a:gd name="T23" fmla="*/ 36 h 36"/>
                  <a:gd name="T24" fmla="*/ 51 w 107"/>
                  <a:gd name="T25" fmla="*/ 32 h 36"/>
                  <a:gd name="T26" fmla="*/ 51 w 107"/>
                  <a:gd name="T27" fmla="*/ 17 h 36"/>
                  <a:gd name="T28" fmla="*/ 51 w 107"/>
                  <a:gd name="T29" fmla="*/ 11 h 36"/>
                  <a:gd name="T30" fmla="*/ 53 w 107"/>
                  <a:gd name="T31" fmla="*/ 10 h 36"/>
                  <a:gd name="T32" fmla="*/ 56 w 107"/>
                  <a:gd name="T33" fmla="*/ 17 h 36"/>
                  <a:gd name="T34" fmla="*/ 56 w 107"/>
                  <a:gd name="T35" fmla="*/ 29 h 36"/>
                  <a:gd name="T36" fmla="*/ 57 w 107"/>
                  <a:gd name="T37" fmla="*/ 35 h 36"/>
                  <a:gd name="T38" fmla="*/ 61 w 107"/>
                  <a:gd name="T39" fmla="*/ 36 h 36"/>
                  <a:gd name="T40" fmla="*/ 100 w 107"/>
                  <a:gd name="T41" fmla="*/ 36 h 36"/>
                  <a:gd name="T42" fmla="*/ 104 w 107"/>
                  <a:gd name="T43" fmla="*/ 35 h 36"/>
                  <a:gd name="T44" fmla="*/ 107 w 107"/>
                  <a:gd name="T45" fmla="*/ 29 h 36"/>
                  <a:gd name="T46" fmla="*/ 107 w 107"/>
                  <a:gd name="T47" fmla="*/ 7 h 36"/>
                  <a:gd name="T48" fmla="*/ 104 w 107"/>
                  <a:gd name="T49" fmla="*/ 3 h 36"/>
                  <a:gd name="T50" fmla="*/ 100 w 107"/>
                  <a:gd name="T51" fmla="*/ 0 h 36"/>
                  <a:gd name="T52" fmla="*/ 42 w 107"/>
                  <a:gd name="T53" fmla="*/ 23 h 36"/>
                  <a:gd name="T54" fmla="*/ 41 w 107"/>
                  <a:gd name="T55" fmla="*/ 26 h 36"/>
                  <a:gd name="T56" fmla="*/ 38 w 107"/>
                  <a:gd name="T57" fmla="*/ 29 h 36"/>
                  <a:gd name="T58" fmla="*/ 16 w 107"/>
                  <a:gd name="T59" fmla="*/ 31 h 36"/>
                  <a:gd name="T60" fmla="*/ 13 w 107"/>
                  <a:gd name="T61" fmla="*/ 29 h 36"/>
                  <a:gd name="T62" fmla="*/ 10 w 107"/>
                  <a:gd name="T63" fmla="*/ 26 h 36"/>
                  <a:gd name="T64" fmla="*/ 9 w 107"/>
                  <a:gd name="T65" fmla="*/ 14 h 36"/>
                  <a:gd name="T66" fmla="*/ 10 w 107"/>
                  <a:gd name="T67" fmla="*/ 11 h 36"/>
                  <a:gd name="T68" fmla="*/ 13 w 107"/>
                  <a:gd name="T69" fmla="*/ 7 h 36"/>
                  <a:gd name="T70" fmla="*/ 35 w 107"/>
                  <a:gd name="T71" fmla="*/ 7 h 36"/>
                  <a:gd name="T72" fmla="*/ 38 w 107"/>
                  <a:gd name="T73" fmla="*/ 7 h 36"/>
                  <a:gd name="T74" fmla="*/ 41 w 107"/>
                  <a:gd name="T75" fmla="*/ 11 h 36"/>
                  <a:gd name="T76" fmla="*/ 42 w 107"/>
                  <a:gd name="T77" fmla="*/ 23 h 36"/>
                  <a:gd name="T78" fmla="*/ 97 w 107"/>
                  <a:gd name="T79" fmla="*/ 23 h 36"/>
                  <a:gd name="T80" fmla="*/ 95 w 107"/>
                  <a:gd name="T81" fmla="*/ 28 h 36"/>
                  <a:gd name="T82" fmla="*/ 91 w 107"/>
                  <a:gd name="T83" fmla="*/ 31 h 36"/>
                  <a:gd name="T84" fmla="*/ 72 w 107"/>
                  <a:gd name="T85" fmla="*/ 31 h 36"/>
                  <a:gd name="T86" fmla="*/ 66 w 107"/>
                  <a:gd name="T87" fmla="*/ 28 h 36"/>
                  <a:gd name="T88" fmla="*/ 64 w 107"/>
                  <a:gd name="T89" fmla="*/ 23 h 36"/>
                  <a:gd name="T90" fmla="*/ 64 w 107"/>
                  <a:gd name="T91" fmla="*/ 14 h 36"/>
                  <a:gd name="T92" fmla="*/ 66 w 107"/>
                  <a:gd name="T93" fmla="*/ 9 h 36"/>
                  <a:gd name="T94" fmla="*/ 72 w 107"/>
                  <a:gd name="T95" fmla="*/ 7 h 36"/>
                  <a:gd name="T96" fmla="*/ 91 w 107"/>
                  <a:gd name="T97" fmla="*/ 7 h 36"/>
                  <a:gd name="T98" fmla="*/ 95 w 107"/>
                  <a:gd name="T99" fmla="*/ 9 h 36"/>
                  <a:gd name="T100" fmla="*/ 97 w 107"/>
                  <a:gd name="T101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7" h="36">
                    <a:moveTo>
                      <a:pt x="67" y="0"/>
                    </a:moveTo>
                    <a:lnTo>
                      <a:pt x="6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0" y="32"/>
                    </a:lnTo>
                    <a:lnTo>
                      <a:pt x="1" y="35"/>
                    </a:lnTo>
                    <a:lnTo>
                      <a:pt x="4" y="36"/>
                    </a:lnTo>
                    <a:lnTo>
                      <a:pt x="7" y="36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7" y="36"/>
                    </a:lnTo>
                    <a:lnTo>
                      <a:pt x="50" y="35"/>
                    </a:lnTo>
                    <a:lnTo>
                      <a:pt x="51" y="32"/>
                    </a:lnTo>
                    <a:lnTo>
                      <a:pt x="51" y="29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51" y="11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11"/>
                    </a:lnTo>
                    <a:lnTo>
                      <a:pt x="56" y="17"/>
                    </a:lnTo>
                    <a:lnTo>
                      <a:pt x="56" y="29"/>
                    </a:lnTo>
                    <a:lnTo>
                      <a:pt x="56" y="29"/>
                    </a:lnTo>
                    <a:lnTo>
                      <a:pt x="56" y="32"/>
                    </a:lnTo>
                    <a:lnTo>
                      <a:pt x="57" y="35"/>
                    </a:lnTo>
                    <a:lnTo>
                      <a:pt x="59" y="36"/>
                    </a:lnTo>
                    <a:lnTo>
                      <a:pt x="61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103" y="36"/>
                    </a:lnTo>
                    <a:lnTo>
                      <a:pt x="104" y="35"/>
                    </a:lnTo>
                    <a:lnTo>
                      <a:pt x="105" y="32"/>
                    </a:lnTo>
                    <a:lnTo>
                      <a:pt x="107" y="29"/>
                    </a:lnTo>
                    <a:lnTo>
                      <a:pt x="107" y="7"/>
                    </a:lnTo>
                    <a:lnTo>
                      <a:pt x="107" y="7"/>
                    </a:lnTo>
                    <a:lnTo>
                      <a:pt x="105" y="4"/>
                    </a:lnTo>
                    <a:lnTo>
                      <a:pt x="104" y="3"/>
                    </a:lnTo>
                    <a:lnTo>
                      <a:pt x="103" y="1"/>
                    </a:lnTo>
                    <a:lnTo>
                      <a:pt x="100" y="0"/>
                    </a:lnTo>
                    <a:lnTo>
                      <a:pt x="67" y="0"/>
                    </a:lnTo>
                    <a:close/>
                    <a:moveTo>
                      <a:pt x="42" y="23"/>
                    </a:moveTo>
                    <a:lnTo>
                      <a:pt x="42" y="23"/>
                    </a:lnTo>
                    <a:lnTo>
                      <a:pt x="41" y="26"/>
                    </a:lnTo>
                    <a:lnTo>
                      <a:pt x="39" y="28"/>
                    </a:lnTo>
                    <a:lnTo>
                      <a:pt x="38" y="29"/>
                    </a:lnTo>
                    <a:lnTo>
                      <a:pt x="35" y="31"/>
                    </a:lnTo>
                    <a:lnTo>
                      <a:pt x="16" y="31"/>
                    </a:lnTo>
                    <a:lnTo>
                      <a:pt x="16" y="31"/>
                    </a:lnTo>
                    <a:lnTo>
                      <a:pt x="13" y="29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3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10" y="11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6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39" y="9"/>
                    </a:lnTo>
                    <a:lnTo>
                      <a:pt x="41" y="11"/>
                    </a:lnTo>
                    <a:lnTo>
                      <a:pt x="42" y="14"/>
                    </a:lnTo>
                    <a:lnTo>
                      <a:pt x="42" y="23"/>
                    </a:lnTo>
                    <a:close/>
                    <a:moveTo>
                      <a:pt x="97" y="23"/>
                    </a:moveTo>
                    <a:lnTo>
                      <a:pt x="97" y="23"/>
                    </a:lnTo>
                    <a:lnTo>
                      <a:pt x="97" y="26"/>
                    </a:lnTo>
                    <a:lnTo>
                      <a:pt x="95" y="28"/>
                    </a:lnTo>
                    <a:lnTo>
                      <a:pt x="92" y="29"/>
                    </a:lnTo>
                    <a:lnTo>
                      <a:pt x="91" y="31"/>
                    </a:lnTo>
                    <a:lnTo>
                      <a:pt x="72" y="31"/>
                    </a:lnTo>
                    <a:lnTo>
                      <a:pt x="72" y="31"/>
                    </a:lnTo>
                    <a:lnTo>
                      <a:pt x="69" y="29"/>
                    </a:lnTo>
                    <a:lnTo>
                      <a:pt x="66" y="28"/>
                    </a:lnTo>
                    <a:lnTo>
                      <a:pt x="64" y="26"/>
                    </a:lnTo>
                    <a:lnTo>
                      <a:pt x="64" y="23"/>
                    </a:lnTo>
                    <a:lnTo>
                      <a:pt x="64" y="14"/>
                    </a:lnTo>
                    <a:lnTo>
                      <a:pt x="64" y="14"/>
                    </a:lnTo>
                    <a:lnTo>
                      <a:pt x="64" y="11"/>
                    </a:lnTo>
                    <a:lnTo>
                      <a:pt x="66" y="9"/>
                    </a:lnTo>
                    <a:lnTo>
                      <a:pt x="69" y="7"/>
                    </a:lnTo>
                    <a:lnTo>
                      <a:pt x="72" y="7"/>
                    </a:lnTo>
                    <a:lnTo>
                      <a:pt x="91" y="7"/>
                    </a:lnTo>
                    <a:lnTo>
                      <a:pt x="91" y="7"/>
                    </a:lnTo>
                    <a:lnTo>
                      <a:pt x="92" y="7"/>
                    </a:lnTo>
                    <a:lnTo>
                      <a:pt x="95" y="9"/>
                    </a:lnTo>
                    <a:lnTo>
                      <a:pt x="97" y="11"/>
                    </a:lnTo>
                    <a:lnTo>
                      <a:pt x="97" y="14"/>
                    </a:lnTo>
                    <a:lnTo>
                      <a:pt x="9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4093614" y="3295061"/>
              <a:ext cx="660876" cy="913938"/>
              <a:chOff x="2773363" y="5918201"/>
              <a:chExt cx="576263" cy="796925"/>
            </a:xfrm>
            <a:solidFill>
              <a:schemeClr val="accent1"/>
            </a:solidFill>
          </p:grpSpPr>
          <p:sp>
            <p:nvSpPr>
              <p:cNvPr id="84" name="Freeform 228"/>
              <p:cNvSpPr>
                <a:spLocks/>
              </p:cNvSpPr>
              <p:nvPr/>
            </p:nvSpPr>
            <p:spPr bwMode="auto">
              <a:xfrm>
                <a:off x="2886075" y="5918201"/>
                <a:ext cx="349250" cy="479425"/>
              </a:xfrm>
              <a:custGeom>
                <a:avLst/>
                <a:gdLst>
                  <a:gd name="T0" fmla="*/ 207 w 220"/>
                  <a:gd name="T1" fmla="*/ 123 h 302"/>
                  <a:gd name="T2" fmla="*/ 196 w 220"/>
                  <a:gd name="T3" fmla="*/ 81 h 302"/>
                  <a:gd name="T4" fmla="*/ 182 w 220"/>
                  <a:gd name="T5" fmla="*/ 50 h 302"/>
                  <a:gd name="T6" fmla="*/ 167 w 220"/>
                  <a:gd name="T7" fmla="*/ 28 h 302"/>
                  <a:gd name="T8" fmla="*/ 151 w 220"/>
                  <a:gd name="T9" fmla="*/ 13 h 302"/>
                  <a:gd name="T10" fmla="*/ 136 w 220"/>
                  <a:gd name="T11" fmla="*/ 5 h 302"/>
                  <a:gd name="T12" fmla="*/ 114 w 220"/>
                  <a:gd name="T13" fmla="*/ 0 h 302"/>
                  <a:gd name="T14" fmla="*/ 110 w 220"/>
                  <a:gd name="T15" fmla="*/ 0 h 302"/>
                  <a:gd name="T16" fmla="*/ 110 w 220"/>
                  <a:gd name="T17" fmla="*/ 0 h 302"/>
                  <a:gd name="T18" fmla="*/ 98 w 220"/>
                  <a:gd name="T19" fmla="*/ 2 h 302"/>
                  <a:gd name="T20" fmla="*/ 78 w 220"/>
                  <a:gd name="T21" fmla="*/ 9 h 302"/>
                  <a:gd name="T22" fmla="*/ 61 w 220"/>
                  <a:gd name="T23" fmla="*/ 19 h 302"/>
                  <a:gd name="T24" fmla="*/ 47 w 220"/>
                  <a:gd name="T25" fmla="*/ 37 h 302"/>
                  <a:gd name="T26" fmla="*/ 32 w 220"/>
                  <a:gd name="T27" fmla="*/ 63 h 302"/>
                  <a:gd name="T28" fmla="*/ 19 w 220"/>
                  <a:gd name="T29" fmla="*/ 100 h 302"/>
                  <a:gd name="T30" fmla="*/ 14 w 220"/>
                  <a:gd name="T31" fmla="*/ 123 h 302"/>
                  <a:gd name="T32" fmla="*/ 4 w 220"/>
                  <a:gd name="T33" fmla="*/ 204 h 302"/>
                  <a:gd name="T34" fmla="*/ 0 w 220"/>
                  <a:gd name="T35" fmla="*/ 260 h 302"/>
                  <a:gd name="T36" fmla="*/ 1 w 220"/>
                  <a:gd name="T37" fmla="*/ 291 h 302"/>
                  <a:gd name="T38" fmla="*/ 3 w 220"/>
                  <a:gd name="T39" fmla="*/ 302 h 302"/>
                  <a:gd name="T40" fmla="*/ 12 w 220"/>
                  <a:gd name="T41" fmla="*/ 296 h 302"/>
                  <a:gd name="T42" fmla="*/ 51 w 220"/>
                  <a:gd name="T43" fmla="*/ 260 h 302"/>
                  <a:gd name="T44" fmla="*/ 72 w 220"/>
                  <a:gd name="T45" fmla="*/ 216 h 302"/>
                  <a:gd name="T46" fmla="*/ 67 w 220"/>
                  <a:gd name="T47" fmla="*/ 210 h 302"/>
                  <a:gd name="T48" fmla="*/ 51 w 220"/>
                  <a:gd name="T49" fmla="*/ 188 h 302"/>
                  <a:gd name="T50" fmla="*/ 41 w 220"/>
                  <a:gd name="T51" fmla="*/ 166 h 302"/>
                  <a:gd name="T52" fmla="*/ 38 w 220"/>
                  <a:gd name="T53" fmla="*/ 156 h 302"/>
                  <a:gd name="T54" fmla="*/ 36 w 220"/>
                  <a:gd name="T55" fmla="*/ 134 h 302"/>
                  <a:gd name="T56" fmla="*/ 39 w 220"/>
                  <a:gd name="T57" fmla="*/ 115 h 302"/>
                  <a:gd name="T58" fmla="*/ 47 w 220"/>
                  <a:gd name="T59" fmla="*/ 98 h 302"/>
                  <a:gd name="T60" fmla="*/ 174 w 220"/>
                  <a:gd name="T61" fmla="*/ 98 h 302"/>
                  <a:gd name="T62" fmla="*/ 176 w 220"/>
                  <a:gd name="T63" fmla="*/ 103 h 302"/>
                  <a:gd name="T64" fmla="*/ 183 w 220"/>
                  <a:gd name="T65" fmla="*/ 123 h 302"/>
                  <a:gd name="T66" fmla="*/ 185 w 220"/>
                  <a:gd name="T67" fmla="*/ 144 h 302"/>
                  <a:gd name="T68" fmla="*/ 183 w 220"/>
                  <a:gd name="T69" fmla="*/ 156 h 302"/>
                  <a:gd name="T70" fmla="*/ 176 w 220"/>
                  <a:gd name="T71" fmla="*/ 178 h 302"/>
                  <a:gd name="T72" fmla="*/ 164 w 220"/>
                  <a:gd name="T73" fmla="*/ 197 h 302"/>
                  <a:gd name="T74" fmla="*/ 149 w 220"/>
                  <a:gd name="T75" fmla="*/ 216 h 302"/>
                  <a:gd name="T76" fmla="*/ 152 w 220"/>
                  <a:gd name="T77" fmla="*/ 245 h 302"/>
                  <a:gd name="T78" fmla="*/ 190 w 220"/>
                  <a:gd name="T79" fmla="*/ 279 h 302"/>
                  <a:gd name="T80" fmla="*/ 215 w 220"/>
                  <a:gd name="T81" fmla="*/ 302 h 302"/>
                  <a:gd name="T82" fmla="*/ 218 w 220"/>
                  <a:gd name="T83" fmla="*/ 302 h 302"/>
                  <a:gd name="T84" fmla="*/ 220 w 220"/>
                  <a:gd name="T85" fmla="*/ 277 h 302"/>
                  <a:gd name="T86" fmla="*/ 220 w 220"/>
                  <a:gd name="T87" fmla="*/ 235 h 302"/>
                  <a:gd name="T88" fmla="*/ 212 w 220"/>
                  <a:gd name="T89" fmla="*/ 167 h 302"/>
                  <a:gd name="T90" fmla="*/ 207 w 220"/>
                  <a:gd name="T91" fmla="*/ 123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0" h="302">
                    <a:moveTo>
                      <a:pt x="207" y="123"/>
                    </a:moveTo>
                    <a:lnTo>
                      <a:pt x="207" y="123"/>
                    </a:lnTo>
                    <a:lnTo>
                      <a:pt x="201" y="100"/>
                    </a:lnTo>
                    <a:lnTo>
                      <a:pt x="196" y="81"/>
                    </a:lnTo>
                    <a:lnTo>
                      <a:pt x="189" y="63"/>
                    </a:lnTo>
                    <a:lnTo>
                      <a:pt x="182" y="50"/>
                    </a:lnTo>
                    <a:lnTo>
                      <a:pt x="174" y="37"/>
                    </a:lnTo>
                    <a:lnTo>
                      <a:pt x="167" y="28"/>
                    </a:lnTo>
                    <a:lnTo>
                      <a:pt x="158" y="19"/>
                    </a:lnTo>
                    <a:lnTo>
                      <a:pt x="151" y="13"/>
                    </a:lnTo>
                    <a:lnTo>
                      <a:pt x="144" y="9"/>
                    </a:lnTo>
                    <a:lnTo>
                      <a:pt x="136" y="5"/>
                    </a:lnTo>
                    <a:lnTo>
                      <a:pt x="123" y="2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98" y="2"/>
                    </a:lnTo>
                    <a:lnTo>
                      <a:pt x="85" y="5"/>
                    </a:lnTo>
                    <a:lnTo>
                      <a:pt x="78" y="9"/>
                    </a:lnTo>
                    <a:lnTo>
                      <a:pt x="70" y="13"/>
                    </a:lnTo>
                    <a:lnTo>
                      <a:pt x="61" y="19"/>
                    </a:lnTo>
                    <a:lnTo>
                      <a:pt x="54" y="28"/>
                    </a:lnTo>
                    <a:lnTo>
                      <a:pt x="47" y="37"/>
                    </a:lnTo>
                    <a:lnTo>
                      <a:pt x="38" y="50"/>
                    </a:lnTo>
                    <a:lnTo>
                      <a:pt x="32" y="63"/>
                    </a:lnTo>
                    <a:lnTo>
                      <a:pt x="25" y="81"/>
                    </a:lnTo>
                    <a:lnTo>
                      <a:pt x="19" y="100"/>
                    </a:lnTo>
                    <a:lnTo>
                      <a:pt x="14" y="123"/>
                    </a:lnTo>
                    <a:lnTo>
                      <a:pt x="14" y="123"/>
                    </a:lnTo>
                    <a:lnTo>
                      <a:pt x="9" y="167"/>
                    </a:lnTo>
                    <a:lnTo>
                      <a:pt x="4" y="204"/>
                    </a:lnTo>
                    <a:lnTo>
                      <a:pt x="1" y="235"/>
                    </a:lnTo>
                    <a:lnTo>
                      <a:pt x="0" y="260"/>
                    </a:lnTo>
                    <a:lnTo>
                      <a:pt x="1" y="277"/>
                    </a:lnTo>
                    <a:lnTo>
                      <a:pt x="1" y="291"/>
                    </a:lnTo>
                    <a:lnTo>
                      <a:pt x="3" y="302"/>
                    </a:lnTo>
                    <a:lnTo>
                      <a:pt x="3" y="302"/>
                    </a:lnTo>
                    <a:lnTo>
                      <a:pt x="6" y="302"/>
                    </a:lnTo>
                    <a:lnTo>
                      <a:pt x="12" y="296"/>
                    </a:lnTo>
                    <a:lnTo>
                      <a:pt x="31" y="279"/>
                    </a:lnTo>
                    <a:lnTo>
                      <a:pt x="51" y="260"/>
                    </a:lnTo>
                    <a:lnTo>
                      <a:pt x="69" y="245"/>
                    </a:lnTo>
                    <a:lnTo>
                      <a:pt x="72" y="216"/>
                    </a:lnTo>
                    <a:lnTo>
                      <a:pt x="72" y="216"/>
                    </a:lnTo>
                    <a:lnTo>
                      <a:pt x="67" y="210"/>
                    </a:lnTo>
                    <a:lnTo>
                      <a:pt x="57" y="197"/>
                    </a:lnTo>
                    <a:lnTo>
                      <a:pt x="51" y="188"/>
                    </a:lnTo>
                    <a:lnTo>
                      <a:pt x="45" y="178"/>
                    </a:lnTo>
                    <a:lnTo>
                      <a:pt x="41" y="166"/>
                    </a:lnTo>
                    <a:lnTo>
                      <a:pt x="38" y="156"/>
                    </a:lnTo>
                    <a:lnTo>
                      <a:pt x="38" y="156"/>
                    </a:lnTo>
                    <a:lnTo>
                      <a:pt x="36" y="144"/>
                    </a:lnTo>
                    <a:lnTo>
                      <a:pt x="36" y="134"/>
                    </a:lnTo>
                    <a:lnTo>
                      <a:pt x="38" y="123"/>
                    </a:lnTo>
                    <a:lnTo>
                      <a:pt x="39" y="115"/>
                    </a:lnTo>
                    <a:lnTo>
                      <a:pt x="44" y="103"/>
                    </a:lnTo>
                    <a:lnTo>
                      <a:pt x="47" y="98"/>
                    </a:lnTo>
                    <a:lnTo>
                      <a:pt x="110" y="91"/>
                    </a:lnTo>
                    <a:lnTo>
                      <a:pt x="174" y="98"/>
                    </a:lnTo>
                    <a:lnTo>
                      <a:pt x="174" y="98"/>
                    </a:lnTo>
                    <a:lnTo>
                      <a:pt x="176" y="103"/>
                    </a:lnTo>
                    <a:lnTo>
                      <a:pt x="180" y="115"/>
                    </a:lnTo>
                    <a:lnTo>
                      <a:pt x="183" y="123"/>
                    </a:lnTo>
                    <a:lnTo>
                      <a:pt x="183" y="134"/>
                    </a:lnTo>
                    <a:lnTo>
                      <a:pt x="185" y="144"/>
                    </a:lnTo>
                    <a:lnTo>
                      <a:pt x="183" y="156"/>
                    </a:lnTo>
                    <a:lnTo>
                      <a:pt x="183" y="156"/>
                    </a:lnTo>
                    <a:lnTo>
                      <a:pt x="180" y="166"/>
                    </a:lnTo>
                    <a:lnTo>
                      <a:pt x="176" y="178"/>
                    </a:lnTo>
                    <a:lnTo>
                      <a:pt x="170" y="188"/>
                    </a:lnTo>
                    <a:lnTo>
                      <a:pt x="164" y="197"/>
                    </a:lnTo>
                    <a:lnTo>
                      <a:pt x="154" y="210"/>
                    </a:lnTo>
                    <a:lnTo>
                      <a:pt x="149" y="216"/>
                    </a:lnTo>
                    <a:lnTo>
                      <a:pt x="152" y="245"/>
                    </a:lnTo>
                    <a:lnTo>
                      <a:pt x="152" y="245"/>
                    </a:lnTo>
                    <a:lnTo>
                      <a:pt x="168" y="260"/>
                    </a:lnTo>
                    <a:lnTo>
                      <a:pt x="190" y="279"/>
                    </a:lnTo>
                    <a:lnTo>
                      <a:pt x="210" y="296"/>
                    </a:lnTo>
                    <a:lnTo>
                      <a:pt x="215" y="302"/>
                    </a:lnTo>
                    <a:lnTo>
                      <a:pt x="218" y="302"/>
                    </a:lnTo>
                    <a:lnTo>
                      <a:pt x="218" y="302"/>
                    </a:lnTo>
                    <a:lnTo>
                      <a:pt x="220" y="291"/>
                    </a:lnTo>
                    <a:lnTo>
                      <a:pt x="220" y="277"/>
                    </a:lnTo>
                    <a:lnTo>
                      <a:pt x="220" y="260"/>
                    </a:lnTo>
                    <a:lnTo>
                      <a:pt x="220" y="235"/>
                    </a:lnTo>
                    <a:lnTo>
                      <a:pt x="217" y="204"/>
                    </a:lnTo>
                    <a:lnTo>
                      <a:pt x="212" y="167"/>
                    </a:lnTo>
                    <a:lnTo>
                      <a:pt x="207" y="123"/>
                    </a:lnTo>
                    <a:lnTo>
                      <a:pt x="207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85" name="Freeform 229"/>
              <p:cNvSpPr>
                <a:spLocks/>
              </p:cNvSpPr>
              <p:nvPr/>
            </p:nvSpPr>
            <p:spPr bwMode="auto">
              <a:xfrm>
                <a:off x="2773363" y="6340476"/>
                <a:ext cx="576263" cy="374650"/>
              </a:xfrm>
              <a:custGeom>
                <a:avLst/>
                <a:gdLst>
                  <a:gd name="T0" fmla="*/ 323 w 363"/>
                  <a:gd name="T1" fmla="*/ 32 h 236"/>
                  <a:gd name="T2" fmla="*/ 288 w 363"/>
                  <a:gd name="T3" fmla="*/ 13 h 236"/>
                  <a:gd name="T4" fmla="*/ 250 w 363"/>
                  <a:gd name="T5" fmla="*/ 0 h 236"/>
                  <a:gd name="T6" fmla="*/ 253 w 363"/>
                  <a:gd name="T7" fmla="*/ 8 h 236"/>
                  <a:gd name="T8" fmla="*/ 254 w 363"/>
                  <a:gd name="T9" fmla="*/ 19 h 236"/>
                  <a:gd name="T10" fmla="*/ 248 w 363"/>
                  <a:gd name="T11" fmla="*/ 42 h 236"/>
                  <a:gd name="T12" fmla="*/ 232 w 363"/>
                  <a:gd name="T13" fmla="*/ 61 h 236"/>
                  <a:gd name="T14" fmla="*/ 210 w 363"/>
                  <a:gd name="T15" fmla="*/ 74 h 236"/>
                  <a:gd name="T16" fmla="*/ 181 w 363"/>
                  <a:gd name="T17" fmla="*/ 79 h 236"/>
                  <a:gd name="T18" fmla="*/ 166 w 363"/>
                  <a:gd name="T19" fmla="*/ 77 h 236"/>
                  <a:gd name="T20" fmla="*/ 141 w 363"/>
                  <a:gd name="T21" fmla="*/ 69 h 236"/>
                  <a:gd name="T22" fmla="*/ 122 w 363"/>
                  <a:gd name="T23" fmla="*/ 52 h 236"/>
                  <a:gd name="T24" fmla="*/ 110 w 363"/>
                  <a:gd name="T25" fmla="*/ 30 h 236"/>
                  <a:gd name="T26" fmla="*/ 109 w 363"/>
                  <a:gd name="T27" fmla="*/ 19 h 236"/>
                  <a:gd name="T28" fmla="*/ 113 w 363"/>
                  <a:gd name="T29" fmla="*/ 0 h 236"/>
                  <a:gd name="T30" fmla="*/ 94 w 363"/>
                  <a:gd name="T31" fmla="*/ 5 h 236"/>
                  <a:gd name="T32" fmla="*/ 56 w 363"/>
                  <a:gd name="T33" fmla="*/ 22 h 236"/>
                  <a:gd name="T34" fmla="*/ 40 w 363"/>
                  <a:gd name="T35" fmla="*/ 32 h 236"/>
                  <a:gd name="T36" fmla="*/ 24 w 363"/>
                  <a:gd name="T37" fmla="*/ 48 h 236"/>
                  <a:gd name="T38" fmla="*/ 12 w 363"/>
                  <a:gd name="T39" fmla="*/ 70 h 236"/>
                  <a:gd name="T40" fmla="*/ 5 w 363"/>
                  <a:gd name="T41" fmla="*/ 94 h 236"/>
                  <a:gd name="T42" fmla="*/ 0 w 363"/>
                  <a:gd name="T43" fmla="*/ 146 h 236"/>
                  <a:gd name="T44" fmla="*/ 3 w 363"/>
                  <a:gd name="T45" fmla="*/ 193 h 236"/>
                  <a:gd name="T46" fmla="*/ 6 w 363"/>
                  <a:gd name="T47" fmla="*/ 211 h 236"/>
                  <a:gd name="T48" fmla="*/ 9 w 363"/>
                  <a:gd name="T49" fmla="*/ 217 h 236"/>
                  <a:gd name="T50" fmla="*/ 24 w 363"/>
                  <a:gd name="T51" fmla="*/ 227 h 236"/>
                  <a:gd name="T52" fmla="*/ 47 w 363"/>
                  <a:gd name="T53" fmla="*/ 233 h 236"/>
                  <a:gd name="T54" fmla="*/ 91 w 363"/>
                  <a:gd name="T55" fmla="*/ 236 h 236"/>
                  <a:gd name="T56" fmla="*/ 149 w 363"/>
                  <a:gd name="T57" fmla="*/ 234 h 236"/>
                  <a:gd name="T58" fmla="*/ 176 w 363"/>
                  <a:gd name="T59" fmla="*/ 233 h 236"/>
                  <a:gd name="T60" fmla="*/ 190 w 363"/>
                  <a:gd name="T61" fmla="*/ 233 h 236"/>
                  <a:gd name="T62" fmla="*/ 215 w 363"/>
                  <a:gd name="T63" fmla="*/ 234 h 236"/>
                  <a:gd name="T64" fmla="*/ 270 w 363"/>
                  <a:gd name="T65" fmla="*/ 236 h 236"/>
                  <a:gd name="T66" fmla="*/ 316 w 363"/>
                  <a:gd name="T67" fmla="*/ 233 h 236"/>
                  <a:gd name="T68" fmla="*/ 339 w 363"/>
                  <a:gd name="T69" fmla="*/ 227 h 236"/>
                  <a:gd name="T70" fmla="*/ 354 w 363"/>
                  <a:gd name="T71" fmla="*/ 217 h 236"/>
                  <a:gd name="T72" fmla="*/ 357 w 363"/>
                  <a:gd name="T73" fmla="*/ 211 h 236"/>
                  <a:gd name="T74" fmla="*/ 360 w 363"/>
                  <a:gd name="T75" fmla="*/ 193 h 236"/>
                  <a:gd name="T76" fmla="*/ 363 w 363"/>
                  <a:gd name="T77" fmla="*/ 146 h 236"/>
                  <a:gd name="T78" fmla="*/ 357 w 363"/>
                  <a:gd name="T79" fmla="*/ 94 h 236"/>
                  <a:gd name="T80" fmla="*/ 351 w 363"/>
                  <a:gd name="T81" fmla="*/ 70 h 236"/>
                  <a:gd name="T82" fmla="*/ 339 w 363"/>
                  <a:gd name="T83" fmla="*/ 48 h 236"/>
                  <a:gd name="T84" fmla="*/ 323 w 363"/>
                  <a:gd name="T85" fmla="*/ 3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3" h="236">
                    <a:moveTo>
                      <a:pt x="323" y="32"/>
                    </a:moveTo>
                    <a:lnTo>
                      <a:pt x="323" y="32"/>
                    </a:lnTo>
                    <a:lnTo>
                      <a:pt x="307" y="22"/>
                    </a:lnTo>
                    <a:lnTo>
                      <a:pt x="288" y="13"/>
                    </a:lnTo>
                    <a:lnTo>
                      <a:pt x="269" y="5"/>
                    </a:lnTo>
                    <a:lnTo>
                      <a:pt x="250" y="0"/>
                    </a:lnTo>
                    <a:lnTo>
                      <a:pt x="250" y="0"/>
                    </a:lnTo>
                    <a:lnTo>
                      <a:pt x="253" y="8"/>
                    </a:lnTo>
                    <a:lnTo>
                      <a:pt x="254" y="19"/>
                    </a:lnTo>
                    <a:lnTo>
                      <a:pt x="254" y="19"/>
                    </a:lnTo>
                    <a:lnTo>
                      <a:pt x="253" y="30"/>
                    </a:lnTo>
                    <a:lnTo>
                      <a:pt x="248" y="42"/>
                    </a:lnTo>
                    <a:lnTo>
                      <a:pt x="241" y="52"/>
                    </a:lnTo>
                    <a:lnTo>
                      <a:pt x="232" y="61"/>
                    </a:lnTo>
                    <a:lnTo>
                      <a:pt x="222" y="69"/>
                    </a:lnTo>
                    <a:lnTo>
                      <a:pt x="210" y="74"/>
                    </a:lnTo>
                    <a:lnTo>
                      <a:pt x="195" y="77"/>
                    </a:lnTo>
                    <a:lnTo>
                      <a:pt x="181" y="79"/>
                    </a:lnTo>
                    <a:lnTo>
                      <a:pt x="181" y="79"/>
                    </a:lnTo>
                    <a:lnTo>
                      <a:pt x="166" y="77"/>
                    </a:lnTo>
                    <a:lnTo>
                      <a:pt x="153" y="74"/>
                    </a:lnTo>
                    <a:lnTo>
                      <a:pt x="141" y="69"/>
                    </a:lnTo>
                    <a:lnTo>
                      <a:pt x="131" y="61"/>
                    </a:lnTo>
                    <a:lnTo>
                      <a:pt x="122" y="52"/>
                    </a:lnTo>
                    <a:lnTo>
                      <a:pt x="115" y="42"/>
                    </a:lnTo>
                    <a:lnTo>
                      <a:pt x="110" y="30"/>
                    </a:lnTo>
                    <a:lnTo>
                      <a:pt x="109" y="19"/>
                    </a:lnTo>
                    <a:lnTo>
                      <a:pt x="109" y="19"/>
                    </a:lnTo>
                    <a:lnTo>
                      <a:pt x="110" y="8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94" y="5"/>
                    </a:lnTo>
                    <a:lnTo>
                      <a:pt x="75" y="13"/>
                    </a:lnTo>
                    <a:lnTo>
                      <a:pt x="56" y="22"/>
                    </a:lnTo>
                    <a:lnTo>
                      <a:pt x="40" y="32"/>
                    </a:lnTo>
                    <a:lnTo>
                      <a:pt x="40" y="32"/>
                    </a:lnTo>
                    <a:lnTo>
                      <a:pt x="31" y="39"/>
                    </a:lnTo>
                    <a:lnTo>
                      <a:pt x="24" y="48"/>
                    </a:lnTo>
                    <a:lnTo>
                      <a:pt x="18" y="58"/>
                    </a:lnTo>
                    <a:lnTo>
                      <a:pt x="12" y="70"/>
                    </a:lnTo>
                    <a:lnTo>
                      <a:pt x="8" y="82"/>
                    </a:lnTo>
                    <a:lnTo>
                      <a:pt x="5" y="94"/>
                    </a:lnTo>
                    <a:lnTo>
                      <a:pt x="2" y="120"/>
                    </a:lnTo>
                    <a:lnTo>
                      <a:pt x="0" y="146"/>
                    </a:lnTo>
                    <a:lnTo>
                      <a:pt x="2" y="171"/>
                    </a:lnTo>
                    <a:lnTo>
                      <a:pt x="3" y="193"/>
                    </a:lnTo>
                    <a:lnTo>
                      <a:pt x="6" y="211"/>
                    </a:lnTo>
                    <a:lnTo>
                      <a:pt x="6" y="211"/>
                    </a:lnTo>
                    <a:lnTo>
                      <a:pt x="6" y="214"/>
                    </a:lnTo>
                    <a:lnTo>
                      <a:pt x="9" y="217"/>
                    </a:lnTo>
                    <a:lnTo>
                      <a:pt x="15" y="223"/>
                    </a:lnTo>
                    <a:lnTo>
                      <a:pt x="24" y="227"/>
                    </a:lnTo>
                    <a:lnTo>
                      <a:pt x="34" y="231"/>
                    </a:lnTo>
                    <a:lnTo>
                      <a:pt x="47" y="233"/>
                    </a:lnTo>
                    <a:lnTo>
                      <a:pt x="62" y="234"/>
                    </a:lnTo>
                    <a:lnTo>
                      <a:pt x="91" y="236"/>
                    </a:lnTo>
                    <a:lnTo>
                      <a:pt x="122" y="236"/>
                    </a:lnTo>
                    <a:lnTo>
                      <a:pt x="149" y="234"/>
                    </a:lnTo>
                    <a:lnTo>
                      <a:pt x="173" y="233"/>
                    </a:lnTo>
                    <a:lnTo>
                      <a:pt x="176" y="233"/>
                    </a:lnTo>
                    <a:lnTo>
                      <a:pt x="187" y="233"/>
                    </a:lnTo>
                    <a:lnTo>
                      <a:pt x="190" y="233"/>
                    </a:lnTo>
                    <a:lnTo>
                      <a:pt x="190" y="233"/>
                    </a:lnTo>
                    <a:lnTo>
                      <a:pt x="215" y="234"/>
                    </a:lnTo>
                    <a:lnTo>
                      <a:pt x="241" y="236"/>
                    </a:lnTo>
                    <a:lnTo>
                      <a:pt x="270" y="236"/>
                    </a:lnTo>
                    <a:lnTo>
                      <a:pt x="301" y="234"/>
                    </a:lnTo>
                    <a:lnTo>
                      <a:pt x="316" y="233"/>
                    </a:lnTo>
                    <a:lnTo>
                      <a:pt x="329" y="231"/>
                    </a:lnTo>
                    <a:lnTo>
                      <a:pt x="339" y="227"/>
                    </a:lnTo>
                    <a:lnTo>
                      <a:pt x="348" y="223"/>
                    </a:lnTo>
                    <a:lnTo>
                      <a:pt x="354" y="217"/>
                    </a:lnTo>
                    <a:lnTo>
                      <a:pt x="355" y="214"/>
                    </a:lnTo>
                    <a:lnTo>
                      <a:pt x="357" y="211"/>
                    </a:lnTo>
                    <a:lnTo>
                      <a:pt x="357" y="211"/>
                    </a:lnTo>
                    <a:lnTo>
                      <a:pt x="360" y="193"/>
                    </a:lnTo>
                    <a:lnTo>
                      <a:pt x="361" y="171"/>
                    </a:lnTo>
                    <a:lnTo>
                      <a:pt x="363" y="146"/>
                    </a:lnTo>
                    <a:lnTo>
                      <a:pt x="361" y="120"/>
                    </a:lnTo>
                    <a:lnTo>
                      <a:pt x="357" y="94"/>
                    </a:lnTo>
                    <a:lnTo>
                      <a:pt x="354" y="82"/>
                    </a:lnTo>
                    <a:lnTo>
                      <a:pt x="351" y="70"/>
                    </a:lnTo>
                    <a:lnTo>
                      <a:pt x="345" y="58"/>
                    </a:lnTo>
                    <a:lnTo>
                      <a:pt x="339" y="48"/>
                    </a:lnTo>
                    <a:lnTo>
                      <a:pt x="332" y="39"/>
                    </a:lnTo>
                    <a:lnTo>
                      <a:pt x="323" y="32"/>
                    </a:lnTo>
                    <a:lnTo>
                      <a:pt x="323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5740118" y="4576116"/>
              <a:ext cx="659055" cy="886630"/>
              <a:chOff x="1692275" y="5926138"/>
              <a:chExt cx="574675" cy="773113"/>
            </a:xfrm>
            <a:solidFill>
              <a:schemeClr val="accent5"/>
            </a:solidFill>
          </p:grpSpPr>
          <p:sp>
            <p:nvSpPr>
              <p:cNvPr id="87" name="Freeform 225"/>
              <p:cNvSpPr>
                <a:spLocks/>
              </p:cNvSpPr>
              <p:nvPr/>
            </p:nvSpPr>
            <p:spPr bwMode="auto">
              <a:xfrm>
                <a:off x="1784350" y="5926138"/>
                <a:ext cx="388938" cy="366713"/>
              </a:xfrm>
              <a:custGeom>
                <a:avLst/>
                <a:gdLst>
                  <a:gd name="T0" fmla="*/ 195 w 245"/>
                  <a:gd name="T1" fmla="*/ 42 h 231"/>
                  <a:gd name="T2" fmla="*/ 176 w 245"/>
                  <a:gd name="T3" fmla="*/ 22 h 231"/>
                  <a:gd name="T4" fmla="*/ 154 w 245"/>
                  <a:gd name="T5" fmla="*/ 8 h 231"/>
                  <a:gd name="T6" fmla="*/ 137 w 245"/>
                  <a:gd name="T7" fmla="*/ 2 h 231"/>
                  <a:gd name="T8" fmla="*/ 123 w 245"/>
                  <a:gd name="T9" fmla="*/ 0 h 231"/>
                  <a:gd name="T10" fmla="*/ 123 w 245"/>
                  <a:gd name="T11" fmla="*/ 0 h 231"/>
                  <a:gd name="T12" fmla="*/ 122 w 245"/>
                  <a:gd name="T13" fmla="*/ 0 h 231"/>
                  <a:gd name="T14" fmla="*/ 122 w 245"/>
                  <a:gd name="T15" fmla="*/ 0 h 231"/>
                  <a:gd name="T16" fmla="*/ 101 w 245"/>
                  <a:gd name="T17" fmla="*/ 5 h 231"/>
                  <a:gd name="T18" fmla="*/ 81 w 245"/>
                  <a:gd name="T19" fmla="*/ 14 h 231"/>
                  <a:gd name="T20" fmla="*/ 59 w 245"/>
                  <a:gd name="T21" fmla="*/ 30 h 231"/>
                  <a:gd name="T22" fmla="*/ 50 w 245"/>
                  <a:gd name="T23" fmla="*/ 42 h 231"/>
                  <a:gd name="T24" fmla="*/ 43 w 245"/>
                  <a:gd name="T25" fmla="*/ 60 h 231"/>
                  <a:gd name="T26" fmla="*/ 35 w 245"/>
                  <a:gd name="T27" fmla="*/ 102 h 231"/>
                  <a:gd name="T28" fmla="*/ 30 w 245"/>
                  <a:gd name="T29" fmla="*/ 148 h 231"/>
                  <a:gd name="T30" fmla="*/ 24 w 245"/>
                  <a:gd name="T31" fmla="*/ 168 h 231"/>
                  <a:gd name="T32" fmla="*/ 15 w 245"/>
                  <a:gd name="T33" fmla="*/ 184 h 231"/>
                  <a:gd name="T34" fmla="*/ 0 w 245"/>
                  <a:gd name="T35" fmla="*/ 198 h 231"/>
                  <a:gd name="T36" fmla="*/ 8 w 245"/>
                  <a:gd name="T37" fmla="*/ 203 h 231"/>
                  <a:gd name="T38" fmla="*/ 27 w 245"/>
                  <a:gd name="T39" fmla="*/ 217 h 231"/>
                  <a:gd name="T40" fmla="*/ 53 w 245"/>
                  <a:gd name="T41" fmla="*/ 228 h 231"/>
                  <a:gd name="T42" fmla="*/ 75 w 245"/>
                  <a:gd name="T43" fmla="*/ 231 h 231"/>
                  <a:gd name="T44" fmla="*/ 82 w 245"/>
                  <a:gd name="T45" fmla="*/ 231 h 231"/>
                  <a:gd name="T46" fmla="*/ 60 w 245"/>
                  <a:gd name="T47" fmla="*/ 202 h 231"/>
                  <a:gd name="T48" fmla="*/ 53 w 245"/>
                  <a:gd name="T49" fmla="*/ 184 h 231"/>
                  <a:gd name="T50" fmla="*/ 50 w 245"/>
                  <a:gd name="T51" fmla="*/ 176 h 231"/>
                  <a:gd name="T52" fmla="*/ 47 w 245"/>
                  <a:gd name="T53" fmla="*/ 146 h 231"/>
                  <a:gd name="T54" fmla="*/ 47 w 245"/>
                  <a:gd name="T55" fmla="*/ 127 h 231"/>
                  <a:gd name="T56" fmla="*/ 65 w 245"/>
                  <a:gd name="T57" fmla="*/ 127 h 231"/>
                  <a:gd name="T58" fmla="*/ 88 w 245"/>
                  <a:gd name="T59" fmla="*/ 121 h 231"/>
                  <a:gd name="T60" fmla="*/ 107 w 245"/>
                  <a:gd name="T61" fmla="*/ 112 h 231"/>
                  <a:gd name="T62" fmla="*/ 118 w 245"/>
                  <a:gd name="T63" fmla="*/ 102 h 231"/>
                  <a:gd name="T64" fmla="*/ 123 w 245"/>
                  <a:gd name="T65" fmla="*/ 48 h 231"/>
                  <a:gd name="T66" fmla="*/ 123 w 245"/>
                  <a:gd name="T67" fmla="*/ 95 h 231"/>
                  <a:gd name="T68" fmla="*/ 134 w 245"/>
                  <a:gd name="T69" fmla="*/ 108 h 231"/>
                  <a:gd name="T70" fmla="*/ 145 w 245"/>
                  <a:gd name="T71" fmla="*/ 115 h 231"/>
                  <a:gd name="T72" fmla="*/ 169 w 245"/>
                  <a:gd name="T73" fmla="*/ 126 h 231"/>
                  <a:gd name="T74" fmla="*/ 191 w 245"/>
                  <a:gd name="T75" fmla="*/ 127 h 231"/>
                  <a:gd name="T76" fmla="*/ 200 w 245"/>
                  <a:gd name="T77" fmla="*/ 127 h 231"/>
                  <a:gd name="T78" fmla="*/ 197 w 245"/>
                  <a:gd name="T79" fmla="*/ 165 h 231"/>
                  <a:gd name="T80" fmla="*/ 194 w 245"/>
                  <a:gd name="T81" fmla="*/ 184 h 231"/>
                  <a:gd name="T82" fmla="*/ 189 w 245"/>
                  <a:gd name="T83" fmla="*/ 193 h 231"/>
                  <a:gd name="T84" fmla="*/ 176 w 245"/>
                  <a:gd name="T85" fmla="*/ 217 h 231"/>
                  <a:gd name="T86" fmla="*/ 164 w 245"/>
                  <a:gd name="T87" fmla="*/ 231 h 231"/>
                  <a:gd name="T88" fmla="*/ 179 w 245"/>
                  <a:gd name="T89" fmla="*/ 231 h 231"/>
                  <a:gd name="T90" fmla="*/ 207 w 245"/>
                  <a:gd name="T91" fmla="*/ 222 h 231"/>
                  <a:gd name="T92" fmla="*/ 230 w 245"/>
                  <a:gd name="T93" fmla="*/ 209 h 231"/>
                  <a:gd name="T94" fmla="*/ 245 w 245"/>
                  <a:gd name="T95" fmla="*/ 198 h 231"/>
                  <a:gd name="T96" fmla="*/ 238 w 245"/>
                  <a:gd name="T97" fmla="*/ 192 h 231"/>
                  <a:gd name="T98" fmla="*/ 226 w 245"/>
                  <a:gd name="T99" fmla="*/ 177 h 231"/>
                  <a:gd name="T100" fmla="*/ 219 w 245"/>
                  <a:gd name="T101" fmla="*/ 158 h 231"/>
                  <a:gd name="T102" fmla="*/ 214 w 245"/>
                  <a:gd name="T103" fmla="*/ 126 h 231"/>
                  <a:gd name="T104" fmla="*/ 208 w 245"/>
                  <a:gd name="T105" fmla="*/ 80 h 231"/>
                  <a:gd name="T106" fmla="*/ 200 w 245"/>
                  <a:gd name="T107" fmla="*/ 51 h 231"/>
                  <a:gd name="T108" fmla="*/ 195 w 245"/>
                  <a:gd name="T109" fmla="*/ 4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45" h="231">
                    <a:moveTo>
                      <a:pt x="195" y="42"/>
                    </a:moveTo>
                    <a:lnTo>
                      <a:pt x="195" y="42"/>
                    </a:lnTo>
                    <a:lnTo>
                      <a:pt x="186" y="30"/>
                    </a:lnTo>
                    <a:lnTo>
                      <a:pt x="176" y="22"/>
                    </a:lnTo>
                    <a:lnTo>
                      <a:pt x="166" y="14"/>
                    </a:lnTo>
                    <a:lnTo>
                      <a:pt x="154" y="8"/>
                    </a:lnTo>
                    <a:lnTo>
                      <a:pt x="145" y="5"/>
                    </a:lnTo>
                    <a:lnTo>
                      <a:pt x="137" y="2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10" y="2"/>
                    </a:lnTo>
                    <a:lnTo>
                      <a:pt x="101" y="5"/>
                    </a:lnTo>
                    <a:lnTo>
                      <a:pt x="91" y="8"/>
                    </a:lnTo>
                    <a:lnTo>
                      <a:pt x="81" y="14"/>
                    </a:lnTo>
                    <a:lnTo>
                      <a:pt x="69" y="22"/>
                    </a:lnTo>
                    <a:lnTo>
                      <a:pt x="59" y="30"/>
                    </a:lnTo>
                    <a:lnTo>
                      <a:pt x="50" y="42"/>
                    </a:lnTo>
                    <a:lnTo>
                      <a:pt x="50" y="42"/>
                    </a:lnTo>
                    <a:lnTo>
                      <a:pt x="46" y="51"/>
                    </a:lnTo>
                    <a:lnTo>
                      <a:pt x="43" y="60"/>
                    </a:lnTo>
                    <a:lnTo>
                      <a:pt x="38" y="80"/>
                    </a:lnTo>
                    <a:lnTo>
                      <a:pt x="35" y="102"/>
                    </a:lnTo>
                    <a:lnTo>
                      <a:pt x="32" y="126"/>
                    </a:lnTo>
                    <a:lnTo>
                      <a:pt x="30" y="148"/>
                    </a:lnTo>
                    <a:lnTo>
                      <a:pt x="27" y="158"/>
                    </a:lnTo>
                    <a:lnTo>
                      <a:pt x="24" y="168"/>
                    </a:lnTo>
                    <a:lnTo>
                      <a:pt x="19" y="177"/>
                    </a:lnTo>
                    <a:lnTo>
                      <a:pt x="15" y="184"/>
                    </a:lnTo>
                    <a:lnTo>
                      <a:pt x="9" y="192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8" y="203"/>
                    </a:lnTo>
                    <a:lnTo>
                      <a:pt x="16" y="209"/>
                    </a:lnTo>
                    <a:lnTo>
                      <a:pt x="27" y="217"/>
                    </a:lnTo>
                    <a:lnTo>
                      <a:pt x="38" y="222"/>
                    </a:lnTo>
                    <a:lnTo>
                      <a:pt x="53" y="228"/>
                    </a:lnTo>
                    <a:lnTo>
                      <a:pt x="68" y="231"/>
                    </a:lnTo>
                    <a:lnTo>
                      <a:pt x="75" y="231"/>
                    </a:lnTo>
                    <a:lnTo>
                      <a:pt x="82" y="231"/>
                    </a:lnTo>
                    <a:lnTo>
                      <a:pt x="82" y="231"/>
                    </a:lnTo>
                    <a:lnTo>
                      <a:pt x="71" y="217"/>
                    </a:lnTo>
                    <a:lnTo>
                      <a:pt x="60" y="202"/>
                    </a:lnTo>
                    <a:lnTo>
                      <a:pt x="56" y="193"/>
                    </a:lnTo>
                    <a:lnTo>
                      <a:pt x="53" y="184"/>
                    </a:lnTo>
                    <a:lnTo>
                      <a:pt x="53" y="184"/>
                    </a:lnTo>
                    <a:lnTo>
                      <a:pt x="50" y="176"/>
                    </a:lnTo>
                    <a:lnTo>
                      <a:pt x="49" y="165"/>
                    </a:lnTo>
                    <a:lnTo>
                      <a:pt x="47" y="146"/>
                    </a:lnTo>
                    <a:lnTo>
                      <a:pt x="47" y="127"/>
                    </a:lnTo>
                    <a:lnTo>
                      <a:pt x="47" y="127"/>
                    </a:lnTo>
                    <a:lnTo>
                      <a:pt x="56" y="127"/>
                    </a:lnTo>
                    <a:lnTo>
                      <a:pt x="65" y="127"/>
                    </a:lnTo>
                    <a:lnTo>
                      <a:pt x="76" y="126"/>
                    </a:lnTo>
                    <a:lnTo>
                      <a:pt x="88" y="121"/>
                    </a:lnTo>
                    <a:lnTo>
                      <a:pt x="101" y="115"/>
                    </a:lnTo>
                    <a:lnTo>
                      <a:pt x="107" y="112"/>
                    </a:lnTo>
                    <a:lnTo>
                      <a:pt x="113" y="108"/>
                    </a:lnTo>
                    <a:lnTo>
                      <a:pt x="118" y="102"/>
                    </a:lnTo>
                    <a:lnTo>
                      <a:pt x="122" y="95"/>
                    </a:lnTo>
                    <a:lnTo>
                      <a:pt x="123" y="48"/>
                    </a:lnTo>
                    <a:lnTo>
                      <a:pt x="123" y="95"/>
                    </a:lnTo>
                    <a:lnTo>
                      <a:pt x="123" y="95"/>
                    </a:lnTo>
                    <a:lnTo>
                      <a:pt x="128" y="102"/>
                    </a:lnTo>
                    <a:lnTo>
                      <a:pt x="134" y="108"/>
                    </a:lnTo>
                    <a:lnTo>
                      <a:pt x="140" y="112"/>
                    </a:lnTo>
                    <a:lnTo>
                      <a:pt x="145" y="115"/>
                    </a:lnTo>
                    <a:lnTo>
                      <a:pt x="157" y="121"/>
                    </a:lnTo>
                    <a:lnTo>
                      <a:pt x="169" y="126"/>
                    </a:lnTo>
                    <a:lnTo>
                      <a:pt x="181" y="127"/>
                    </a:lnTo>
                    <a:lnTo>
                      <a:pt x="191" y="127"/>
                    </a:lnTo>
                    <a:lnTo>
                      <a:pt x="200" y="127"/>
                    </a:lnTo>
                    <a:lnTo>
                      <a:pt x="200" y="127"/>
                    </a:lnTo>
                    <a:lnTo>
                      <a:pt x="200" y="146"/>
                    </a:lnTo>
                    <a:lnTo>
                      <a:pt x="197" y="165"/>
                    </a:lnTo>
                    <a:lnTo>
                      <a:pt x="195" y="176"/>
                    </a:lnTo>
                    <a:lnTo>
                      <a:pt x="194" y="184"/>
                    </a:lnTo>
                    <a:lnTo>
                      <a:pt x="194" y="184"/>
                    </a:lnTo>
                    <a:lnTo>
                      <a:pt x="189" y="193"/>
                    </a:lnTo>
                    <a:lnTo>
                      <a:pt x="185" y="202"/>
                    </a:lnTo>
                    <a:lnTo>
                      <a:pt x="176" y="217"/>
                    </a:lnTo>
                    <a:lnTo>
                      <a:pt x="164" y="231"/>
                    </a:lnTo>
                    <a:lnTo>
                      <a:pt x="164" y="231"/>
                    </a:lnTo>
                    <a:lnTo>
                      <a:pt x="172" y="231"/>
                    </a:lnTo>
                    <a:lnTo>
                      <a:pt x="179" y="231"/>
                    </a:lnTo>
                    <a:lnTo>
                      <a:pt x="194" y="228"/>
                    </a:lnTo>
                    <a:lnTo>
                      <a:pt x="207" y="222"/>
                    </a:lnTo>
                    <a:lnTo>
                      <a:pt x="219" y="217"/>
                    </a:lnTo>
                    <a:lnTo>
                      <a:pt x="230" y="209"/>
                    </a:lnTo>
                    <a:lnTo>
                      <a:pt x="238" y="203"/>
                    </a:lnTo>
                    <a:lnTo>
                      <a:pt x="245" y="198"/>
                    </a:lnTo>
                    <a:lnTo>
                      <a:pt x="245" y="198"/>
                    </a:lnTo>
                    <a:lnTo>
                      <a:pt x="238" y="192"/>
                    </a:lnTo>
                    <a:lnTo>
                      <a:pt x="232" y="184"/>
                    </a:lnTo>
                    <a:lnTo>
                      <a:pt x="226" y="177"/>
                    </a:lnTo>
                    <a:lnTo>
                      <a:pt x="222" y="168"/>
                    </a:lnTo>
                    <a:lnTo>
                      <a:pt x="219" y="158"/>
                    </a:lnTo>
                    <a:lnTo>
                      <a:pt x="217" y="148"/>
                    </a:lnTo>
                    <a:lnTo>
                      <a:pt x="214" y="126"/>
                    </a:lnTo>
                    <a:lnTo>
                      <a:pt x="211" y="102"/>
                    </a:lnTo>
                    <a:lnTo>
                      <a:pt x="208" y="80"/>
                    </a:lnTo>
                    <a:lnTo>
                      <a:pt x="204" y="60"/>
                    </a:lnTo>
                    <a:lnTo>
                      <a:pt x="200" y="51"/>
                    </a:lnTo>
                    <a:lnTo>
                      <a:pt x="195" y="42"/>
                    </a:lnTo>
                    <a:lnTo>
                      <a:pt x="195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88" name="Freeform 226"/>
              <p:cNvSpPr>
                <a:spLocks/>
              </p:cNvSpPr>
              <p:nvPr/>
            </p:nvSpPr>
            <p:spPr bwMode="auto">
              <a:xfrm>
                <a:off x="2014538" y="6302376"/>
                <a:ext cx="4763" cy="3175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2 h 2"/>
                  <a:gd name="T4" fmla="*/ 0 w 3"/>
                  <a:gd name="T5" fmla="*/ 0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89" name="Freeform 227"/>
              <p:cNvSpPr>
                <a:spLocks/>
              </p:cNvSpPr>
              <p:nvPr/>
            </p:nvSpPr>
            <p:spPr bwMode="auto">
              <a:xfrm>
                <a:off x="1692275" y="6313488"/>
                <a:ext cx="574675" cy="385763"/>
              </a:xfrm>
              <a:custGeom>
                <a:avLst/>
                <a:gdLst>
                  <a:gd name="T0" fmla="*/ 322 w 362"/>
                  <a:gd name="T1" fmla="*/ 39 h 243"/>
                  <a:gd name="T2" fmla="*/ 280 w 362"/>
                  <a:gd name="T3" fmla="*/ 15 h 243"/>
                  <a:gd name="T4" fmla="*/ 234 w 362"/>
                  <a:gd name="T5" fmla="*/ 0 h 243"/>
                  <a:gd name="T6" fmla="*/ 243 w 362"/>
                  <a:gd name="T7" fmla="*/ 18 h 243"/>
                  <a:gd name="T8" fmla="*/ 274 w 362"/>
                  <a:gd name="T9" fmla="*/ 69 h 243"/>
                  <a:gd name="T10" fmla="*/ 244 w 362"/>
                  <a:gd name="T11" fmla="*/ 52 h 243"/>
                  <a:gd name="T12" fmla="*/ 215 w 362"/>
                  <a:gd name="T13" fmla="*/ 36 h 243"/>
                  <a:gd name="T14" fmla="*/ 203 w 362"/>
                  <a:gd name="T15" fmla="*/ 61 h 243"/>
                  <a:gd name="T16" fmla="*/ 189 w 362"/>
                  <a:gd name="T17" fmla="*/ 121 h 243"/>
                  <a:gd name="T18" fmla="*/ 181 w 362"/>
                  <a:gd name="T19" fmla="*/ 152 h 243"/>
                  <a:gd name="T20" fmla="*/ 165 w 362"/>
                  <a:gd name="T21" fmla="*/ 90 h 243"/>
                  <a:gd name="T22" fmla="*/ 151 w 362"/>
                  <a:gd name="T23" fmla="*/ 47 h 243"/>
                  <a:gd name="T24" fmla="*/ 145 w 362"/>
                  <a:gd name="T25" fmla="*/ 36 h 243"/>
                  <a:gd name="T26" fmla="*/ 85 w 362"/>
                  <a:gd name="T27" fmla="*/ 69 h 243"/>
                  <a:gd name="T28" fmla="*/ 105 w 362"/>
                  <a:gd name="T29" fmla="*/ 36 h 243"/>
                  <a:gd name="T30" fmla="*/ 124 w 362"/>
                  <a:gd name="T31" fmla="*/ 2 h 243"/>
                  <a:gd name="T32" fmla="*/ 102 w 362"/>
                  <a:gd name="T33" fmla="*/ 8 h 243"/>
                  <a:gd name="T34" fmla="*/ 58 w 362"/>
                  <a:gd name="T35" fmla="*/ 27 h 243"/>
                  <a:gd name="T36" fmla="*/ 39 w 362"/>
                  <a:gd name="T37" fmla="*/ 39 h 243"/>
                  <a:gd name="T38" fmla="*/ 23 w 362"/>
                  <a:gd name="T39" fmla="*/ 55 h 243"/>
                  <a:gd name="T40" fmla="*/ 11 w 362"/>
                  <a:gd name="T41" fmla="*/ 75 h 243"/>
                  <a:gd name="T42" fmla="*/ 5 w 362"/>
                  <a:gd name="T43" fmla="*/ 100 h 243"/>
                  <a:gd name="T44" fmla="*/ 0 w 362"/>
                  <a:gd name="T45" fmla="*/ 153 h 243"/>
                  <a:gd name="T46" fmla="*/ 2 w 362"/>
                  <a:gd name="T47" fmla="*/ 199 h 243"/>
                  <a:gd name="T48" fmla="*/ 5 w 362"/>
                  <a:gd name="T49" fmla="*/ 216 h 243"/>
                  <a:gd name="T50" fmla="*/ 8 w 362"/>
                  <a:gd name="T51" fmla="*/ 223 h 243"/>
                  <a:gd name="T52" fmla="*/ 23 w 362"/>
                  <a:gd name="T53" fmla="*/ 234 h 243"/>
                  <a:gd name="T54" fmla="*/ 46 w 362"/>
                  <a:gd name="T55" fmla="*/ 240 h 243"/>
                  <a:gd name="T56" fmla="*/ 92 w 362"/>
                  <a:gd name="T57" fmla="*/ 243 h 243"/>
                  <a:gd name="T58" fmla="*/ 148 w 362"/>
                  <a:gd name="T59" fmla="*/ 241 h 243"/>
                  <a:gd name="T60" fmla="*/ 176 w 362"/>
                  <a:gd name="T61" fmla="*/ 238 h 243"/>
                  <a:gd name="T62" fmla="*/ 189 w 362"/>
                  <a:gd name="T63" fmla="*/ 238 h 243"/>
                  <a:gd name="T64" fmla="*/ 214 w 362"/>
                  <a:gd name="T65" fmla="*/ 241 h 243"/>
                  <a:gd name="T66" fmla="*/ 271 w 362"/>
                  <a:gd name="T67" fmla="*/ 243 h 243"/>
                  <a:gd name="T68" fmla="*/ 315 w 362"/>
                  <a:gd name="T69" fmla="*/ 240 h 243"/>
                  <a:gd name="T70" fmla="*/ 338 w 362"/>
                  <a:gd name="T71" fmla="*/ 234 h 243"/>
                  <a:gd name="T72" fmla="*/ 354 w 362"/>
                  <a:gd name="T73" fmla="*/ 223 h 243"/>
                  <a:gd name="T74" fmla="*/ 356 w 362"/>
                  <a:gd name="T75" fmla="*/ 216 h 243"/>
                  <a:gd name="T76" fmla="*/ 359 w 362"/>
                  <a:gd name="T77" fmla="*/ 199 h 243"/>
                  <a:gd name="T78" fmla="*/ 362 w 362"/>
                  <a:gd name="T79" fmla="*/ 153 h 243"/>
                  <a:gd name="T80" fmla="*/ 357 w 362"/>
                  <a:gd name="T81" fmla="*/ 100 h 243"/>
                  <a:gd name="T82" fmla="*/ 350 w 362"/>
                  <a:gd name="T83" fmla="*/ 75 h 243"/>
                  <a:gd name="T84" fmla="*/ 338 w 362"/>
                  <a:gd name="T85" fmla="*/ 55 h 243"/>
                  <a:gd name="T86" fmla="*/ 322 w 362"/>
                  <a:gd name="T87" fmla="*/ 39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62" h="243">
                    <a:moveTo>
                      <a:pt x="322" y="39"/>
                    </a:moveTo>
                    <a:lnTo>
                      <a:pt x="322" y="39"/>
                    </a:lnTo>
                    <a:lnTo>
                      <a:pt x="302" y="25"/>
                    </a:lnTo>
                    <a:lnTo>
                      <a:pt x="280" y="15"/>
                    </a:lnTo>
                    <a:lnTo>
                      <a:pt x="256" y="8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43" y="18"/>
                    </a:lnTo>
                    <a:lnTo>
                      <a:pt x="253" y="34"/>
                    </a:lnTo>
                    <a:lnTo>
                      <a:pt x="274" y="69"/>
                    </a:lnTo>
                    <a:lnTo>
                      <a:pt x="274" y="69"/>
                    </a:lnTo>
                    <a:lnTo>
                      <a:pt x="244" y="52"/>
                    </a:lnTo>
                    <a:lnTo>
                      <a:pt x="215" y="36"/>
                    </a:lnTo>
                    <a:lnTo>
                      <a:pt x="215" y="36"/>
                    </a:lnTo>
                    <a:lnTo>
                      <a:pt x="208" y="47"/>
                    </a:lnTo>
                    <a:lnTo>
                      <a:pt x="203" y="61"/>
                    </a:lnTo>
                    <a:lnTo>
                      <a:pt x="196" y="90"/>
                    </a:lnTo>
                    <a:lnTo>
                      <a:pt x="189" y="121"/>
                    </a:lnTo>
                    <a:lnTo>
                      <a:pt x="181" y="152"/>
                    </a:lnTo>
                    <a:lnTo>
                      <a:pt x="181" y="152"/>
                    </a:lnTo>
                    <a:lnTo>
                      <a:pt x="173" y="121"/>
                    </a:lnTo>
                    <a:lnTo>
                      <a:pt x="165" y="90"/>
                    </a:lnTo>
                    <a:lnTo>
                      <a:pt x="156" y="61"/>
                    </a:lnTo>
                    <a:lnTo>
                      <a:pt x="151" y="47"/>
                    </a:lnTo>
                    <a:lnTo>
                      <a:pt x="145" y="36"/>
                    </a:lnTo>
                    <a:lnTo>
                      <a:pt x="145" y="36"/>
                    </a:lnTo>
                    <a:lnTo>
                      <a:pt x="115" y="52"/>
                    </a:lnTo>
                    <a:lnTo>
                      <a:pt x="85" y="69"/>
                    </a:lnTo>
                    <a:lnTo>
                      <a:pt x="85" y="69"/>
                    </a:lnTo>
                    <a:lnTo>
                      <a:pt x="105" y="36"/>
                    </a:lnTo>
                    <a:lnTo>
                      <a:pt x="115" y="18"/>
                    </a:lnTo>
                    <a:lnTo>
                      <a:pt x="124" y="2"/>
                    </a:lnTo>
                    <a:lnTo>
                      <a:pt x="124" y="2"/>
                    </a:lnTo>
                    <a:lnTo>
                      <a:pt x="102" y="8"/>
                    </a:lnTo>
                    <a:lnTo>
                      <a:pt x="80" y="17"/>
                    </a:lnTo>
                    <a:lnTo>
                      <a:pt x="58" y="27"/>
                    </a:lnTo>
                    <a:lnTo>
                      <a:pt x="39" y="39"/>
                    </a:lnTo>
                    <a:lnTo>
                      <a:pt x="39" y="39"/>
                    </a:lnTo>
                    <a:lnTo>
                      <a:pt x="30" y="46"/>
                    </a:lnTo>
                    <a:lnTo>
                      <a:pt x="23" y="55"/>
                    </a:lnTo>
                    <a:lnTo>
                      <a:pt x="17" y="65"/>
                    </a:lnTo>
                    <a:lnTo>
                      <a:pt x="11" y="75"/>
                    </a:lnTo>
                    <a:lnTo>
                      <a:pt x="8" y="87"/>
                    </a:lnTo>
                    <a:lnTo>
                      <a:pt x="5" y="100"/>
                    </a:lnTo>
                    <a:lnTo>
                      <a:pt x="1" y="127"/>
                    </a:lnTo>
                    <a:lnTo>
                      <a:pt x="0" y="153"/>
                    </a:lnTo>
                    <a:lnTo>
                      <a:pt x="1" y="177"/>
                    </a:lnTo>
                    <a:lnTo>
                      <a:pt x="2" y="199"/>
                    </a:lnTo>
                    <a:lnTo>
                      <a:pt x="5" y="216"/>
                    </a:lnTo>
                    <a:lnTo>
                      <a:pt x="5" y="216"/>
                    </a:lnTo>
                    <a:lnTo>
                      <a:pt x="7" y="221"/>
                    </a:lnTo>
                    <a:lnTo>
                      <a:pt x="8" y="223"/>
                    </a:lnTo>
                    <a:lnTo>
                      <a:pt x="14" y="229"/>
                    </a:lnTo>
                    <a:lnTo>
                      <a:pt x="23" y="234"/>
                    </a:lnTo>
                    <a:lnTo>
                      <a:pt x="35" y="237"/>
                    </a:lnTo>
                    <a:lnTo>
                      <a:pt x="46" y="240"/>
                    </a:lnTo>
                    <a:lnTo>
                      <a:pt x="61" y="241"/>
                    </a:lnTo>
                    <a:lnTo>
                      <a:pt x="92" y="243"/>
                    </a:lnTo>
                    <a:lnTo>
                      <a:pt x="121" y="243"/>
                    </a:lnTo>
                    <a:lnTo>
                      <a:pt x="148" y="241"/>
                    </a:lnTo>
                    <a:lnTo>
                      <a:pt x="173" y="238"/>
                    </a:lnTo>
                    <a:lnTo>
                      <a:pt x="176" y="238"/>
                    </a:lnTo>
                    <a:lnTo>
                      <a:pt x="186" y="238"/>
                    </a:lnTo>
                    <a:lnTo>
                      <a:pt x="189" y="238"/>
                    </a:lnTo>
                    <a:lnTo>
                      <a:pt x="189" y="238"/>
                    </a:lnTo>
                    <a:lnTo>
                      <a:pt x="214" y="241"/>
                    </a:lnTo>
                    <a:lnTo>
                      <a:pt x="240" y="243"/>
                    </a:lnTo>
                    <a:lnTo>
                      <a:pt x="271" y="243"/>
                    </a:lnTo>
                    <a:lnTo>
                      <a:pt x="300" y="241"/>
                    </a:lnTo>
                    <a:lnTo>
                      <a:pt x="315" y="240"/>
                    </a:lnTo>
                    <a:lnTo>
                      <a:pt x="328" y="237"/>
                    </a:lnTo>
                    <a:lnTo>
                      <a:pt x="338" y="234"/>
                    </a:lnTo>
                    <a:lnTo>
                      <a:pt x="347" y="229"/>
                    </a:lnTo>
                    <a:lnTo>
                      <a:pt x="354" y="223"/>
                    </a:lnTo>
                    <a:lnTo>
                      <a:pt x="356" y="221"/>
                    </a:lnTo>
                    <a:lnTo>
                      <a:pt x="356" y="216"/>
                    </a:lnTo>
                    <a:lnTo>
                      <a:pt x="356" y="216"/>
                    </a:lnTo>
                    <a:lnTo>
                      <a:pt x="359" y="199"/>
                    </a:lnTo>
                    <a:lnTo>
                      <a:pt x="360" y="177"/>
                    </a:lnTo>
                    <a:lnTo>
                      <a:pt x="362" y="153"/>
                    </a:lnTo>
                    <a:lnTo>
                      <a:pt x="360" y="127"/>
                    </a:lnTo>
                    <a:lnTo>
                      <a:pt x="357" y="100"/>
                    </a:lnTo>
                    <a:lnTo>
                      <a:pt x="354" y="87"/>
                    </a:lnTo>
                    <a:lnTo>
                      <a:pt x="350" y="75"/>
                    </a:lnTo>
                    <a:lnTo>
                      <a:pt x="344" y="65"/>
                    </a:lnTo>
                    <a:lnTo>
                      <a:pt x="338" y="55"/>
                    </a:lnTo>
                    <a:lnTo>
                      <a:pt x="331" y="46"/>
                    </a:lnTo>
                    <a:lnTo>
                      <a:pt x="322" y="39"/>
                    </a:lnTo>
                    <a:lnTo>
                      <a:pt x="322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5515794" y="2966740"/>
              <a:ext cx="1104807" cy="27695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Head Office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395881" y="5542874"/>
              <a:ext cx="1346221" cy="27777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Administration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917896" y="4260362"/>
              <a:ext cx="917589" cy="27777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Secretary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110579" y="4260362"/>
              <a:ext cx="1080762" cy="27695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 Founder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951936" y="5542874"/>
              <a:ext cx="979502" cy="27777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Marketing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239291" y="5542874"/>
              <a:ext cx="1021963" cy="27695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Enginering</a:t>
              </a:r>
              <a:endPara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01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85A8D08-DB29-4D12-83E6-4608DF263B24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4024313" y="2270125"/>
            <a:ext cx="4143375" cy="5384800"/>
            <a:chOff x="992188" y="3640138"/>
            <a:chExt cx="2116138" cy="2751138"/>
          </a:xfrm>
        </p:grpSpPr>
        <p:sp>
          <p:nvSpPr>
            <p:cNvPr id="11299" name="Freeform 31"/>
            <p:cNvSpPr>
              <a:spLocks noEditPoints="1"/>
            </p:cNvSpPr>
            <p:nvPr/>
          </p:nvSpPr>
          <p:spPr bwMode="auto">
            <a:xfrm>
              <a:off x="992188" y="3640138"/>
              <a:ext cx="2116138" cy="2751138"/>
            </a:xfrm>
            <a:custGeom>
              <a:avLst/>
              <a:gdLst>
                <a:gd name="T0" fmla="*/ 2147483646 w 499"/>
                <a:gd name="T1" fmla="*/ 470100174 h 647"/>
                <a:gd name="T2" fmla="*/ 2147483646 w 499"/>
                <a:gd name="T3" fmla="*/ 0 h 647"/>
                <a:gd name="T4" fmla="*/ 467585924 w 499"/>
                <a:gd name="T5" fmla="*/ 0 h 647"/>
                <a:gd name="T6" fmla="*/ 0 w 499"/>
                <a:gd name="T7" fmla="*/ 470100174 h 647"/>
                <a:gd name="T8" fmla="*/ 0 w 499"/>
                <a:gd name="T9" fmla="*/ 2147483646 h 647"/>
                <a:gd name="T10" fmla="*/ 467585924 w 499"/>
                <a:gd name="T11" fmla="*/ 2147483646 h 647"/>
                <a:gd name="T12" fmla="*/ 2147483646 w 499"/>
                <a:gd name="T13" fmla="*/ 2147483646 h 647"/>
                <a:gd name="T14" fmla="*/ 2147483646 w 499"/>
                <a:gd name="T15" fmla="*/ 2147483646 h 647"/>
                <a:gd name="T16" fmla="*/ 2147483646 w 499"/>
                <a:gd name="T17" fmla="*/ 470100174 h 647"/>
                <a:gd name="T18" fmla="*/ 2147483646 w 499"/>
                <a:gd name="T19" fmla="*/ 2147483646 h 647"/>
                <a:gd name="T20" fmla="*/ 899201742 w 499"/>
                <a:gd name="T21" fmla="*/ 2147483646 h 647"/>
                <a:gd name="T22" fmla="*/ 899201742 w 499"/>
                <a:gd name="T23" fmla="*/ 1030600957 h 647"/>
                <a:gd name="T24" fmla="*/ 2147483646 w 499"/>
                <a:gd name="T25" fmla="*/ 1030600957 h 647"/>
                <a:gd name="T26" fmla="*/ 2147483646 w 499"/>
                <a:gd name="T27" fmla="*/ 2147483646 h 6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99" h="647">
                  <a:moveTo>
                    <a:pt x="499" y="26"/>
                  </a:moveTo>
                  <a:cubicBezTo>
                    <a:pt x="499" y="12"/>
                    <a:pt x="487" y="0"/>
                    <a:pt x="47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0" y="635"/>
                    <a:pt x="12" y="647"/>
                    <a:pt x="26" y="647"/>
                  </a:cubicBezTo>
                  <a:cubicBezTo>
                    <a:pt x="473" y="647"/>
                    <a:pt x="473" y="647"/>
                    <a:pt x="473" y="647"/>
                  </a:cubicBezTo>
                  <a:cubicBezTo>
                    <a:pt x="487" y="647"/>
                    <a:pt x="499" y="635"/>
                    <a:pt x="499" y="621"/>
                  </a:cubicBezTo>
                  <a:lnTo>
                    <a:pt x="499" y="26"/>
                  </a:lnTo>
                  <a:close/>
                  <a:moveTo>
                    <a:pt x="448" y="592"/>
                  </a:moveTo>
                  <a:cubicBezTo>
                    <a:pt x="50" y="592"/>
                    <a:pt x="50" y="592"/>
                    <a:pt x="50" y="592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448" y="57"/>
                    <a:pt x="448" y="57"/>
                    <a:pt x="448" y="57"/>
                  </a:cubicBezTo>
                  <a:lnTo>
                    <a:pt x="448" y="59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" name="Rectangle 33"/>
            <p:cNvSpPr>
              <a:spLocks noChangeArrowheads="1"/>
            </p:cNvSpPr>
            <p:nvPr/>
          </p:nvSpPr>
          <p:spPr bwMode="auto">
            <a:xfrm>
              <a:off x="1203325" y="3883025"/>
              <a:ext cx="1689100" cy="2274888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en-US" altLang="zh-CN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841375" y="5226050"/>
            <a:ext cx="2706688" cy="1092200"/>
            <a:chOff x="841512" y="5226674"/>
            <a:chExt cx="2706656" cy="1092015"/>
          </a:xfrm>
        </p:grpSpPr>
        <p:sp>
          <p:nvSpPr>
            <p:cNvPr id="15" name="Oval 14"/>
            <p:cNvSpPr/>
            <p:nvPr/>
          </p:nvSpPr>
          <p:spPr>
            <a:xfrm>
              <a:off x="2886188" y="5342542"/>
              <a:ext cx="661980" cy="661875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38360" y="5226674"/>
              <a:ext cx="1601769" cy="3079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Colour</a:t>
              </a: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 A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41512" y="5534597"/>
              <a:ext cx="1798617" cy="78409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</a:t>
              </a:r>
            </a:p>
          </p:txBody>
        </p:sp>
        <p:sp>
          <p:nvSpPr>
            <p:cNvPr id="11298" name="Freeform 23"/>
            <p:cNvSpPr>
              <a:spLocks noEditPoints="1"/>
            </p:cNvSpPr>
            <p:nvPr/>
          </p:nvSpPr>
          <p:spPr bwMode="auto">
            <a:xfrm>
              <a:off x="3099027" y="5543027"/>
              <a:ext cx="248022" cy="248022"/>
            </a:xfrm>
            <a:custGeom>
              <a:avLst/>
              <a:gdLst>
                <a:gd name="T0" fmla="*/ 17079774 w 147"/>
                <a:gd name="T1" fmla="*/ 415622445 h 147"/>
                <a:gd name="T2" fmla="*/ 8540730 w 147"/>
                <a:gd name="T3" fmla="*/ 409928062 h 147"/>
                <a:gd name="T4" fmla="*/ 8540730 w 147"/>
                <a:gd name="T5" fmla="*/ 409928062 h 147"/>
                <a:gd name="T6" fmla="*/ 5692695 w 147"/>
                <a:gd name="T7" fmla="*/ 404235367 h 147"/>
                <a:gd name="T8" fmla="*/ 2846348 w 147"/>
                <a:gd name="T9" fmla="*/ 398540984 h 147"/>
                <a:gd name="T10" fmla="*/ 0 w 147"/>
                <a:gd name="T11" fmla="*/ 390001941 h 147"/>
                <a:gd name="T12" fmla="*/ 0 w 147"/>
                <a:gd name="T13" fmla="*/ 298907003 h 147"/>
                <a:gd name="T14" fmla="*/ 56933703 w 147"/>
                <a:gd name="T15" fmla="*/ 298907003 h 147"/>
                <a:gd name="T16" fmla="*/ 150876676 w 147"/>
                <a:gd name="T17" fmla="*/ 227738187 h 147"/>
                <a:gd name="T18" fmla="*/ 190730605 w 147"/>
                <a:gd name="T19" fmla="*/ 270438465 h 147"/>
                <a:gd name="T20" fmla="*/ 119561789 w 147"/>
                <a:gd name="T21" fmla="*/ 361535089 h 147"/>
                <a:gd name="T22" fmla="*/ 139489597 w 147"/>
                <a:gd name="T23" fmla="*/ 409928062 h 147"/>
                <a:gd name="T24" fmla="*/ 31313199 w 147"/>
                <a:gd name="T25" fmla="*/ 418468792 h 147"/>
                <a:gd name="T26" fmla="*/ 22774156 w 147"/>
                <a:gd name="T27" fmla="*/ 418468792 h 147"/>
                <a:gd name="T28" fmla="*/ 230584535 w 147"/>
                <a:gd name="T29" fmla="*/ 190730605 h 147"/>
                <a:gd name="T30" fmla="*/ 361535089 w 147"/>
                <a:gd name="T31" fmla="*/ 96789320 h 147"/>
                <a:gd name="T32" fmla="*/ 390001941 w 147"/>
                <a:gd name="T33" fmla="*/ 148030328 h 147"/>
                <a:gd name="T34" fmla="*/ 418468792 w 147"/>
                <a:gd name="T35" fmla="*/ 119561789 h 147"/>
                <a:gd name="T36" fmla="*/ 418468792 w 147"/>
                <a:gd name="T37" fmla="*/ 28466852 h 147"/>
                <a:gd name="T38" fmla="*/ 418468792 w 147"/>
                <a:gd name="T39" fmla="*/ 19927808 h 147"/>
                <a:gd name="T40" fmla="*/ 415622445 w 147"/>
                <a:gd name="T41" fmla="*/ 14233426 h 147"/>
                <a:gd name="T42" fmla="*/ 407081714 w 147"/>
                <a:gd name="T43" fmla="*/ 5692695 h 147"/>
                <a:gd name="T44" fmla="*/ 401389019 w 147"/>
                <a:gd name="T45" fmla="*/ 2846348 h 147"/>
                <a:gd name="T46" fmla="*/ 395694636 w 147"/>
                <a:gd name="T47" fmla="*/ 0 h 147"/>
                <a:gd name="T48" fmla="*/ 390001941 w 147"/>
                <a:gd name="T49" fmla="*/ 0 h 147"/>
                <a:gd name="T50" fmla="*/ 390001941 w 147"/>
                <a:gd name="T51" fmla="*/ 0 h 147"/>
                <a:gd name="T52" fmla="*/ 270438465 w 147"/>
                <a:gd name="T53" fmla="*/ 28466852 h 147"/>
                <a:gd name="T54" fmla="*/ 321679472 w 147"/>
                <a:gd name="T55" fmla="*/ 56933703 h 147"/>
                <a:gd name="T56" fmla="*/ 230584535 w 147"/>
                <a:gd name="T57" fmla="*/ 190730605 h 147"/>
                <a:gd name="T58" fmla="*/ 418468792 w 147"/>
                <a:gd name="T59" fmla="*/ 395694636 h 147"/>
                <a:gd name="T60" fmla="*/ 418468792 w 147"/>
                <a:gd name="T61" fmla="*/ 298907003 h 147"/>
                <a:gd name="T62" fmla="*/ 390001941 w 147"/>
                <a:gd name="T63" fmla="*/ 270438465 h 147"/>
                <a:gd name="T64" fmla="*/ 361535089 w 147"/>
                <a:gd name="T65" fmla="*/ 321679472 h 147"/>
                <a:gd name="T66" fmla="*/ 230584535 w 147"/>
                <a:gd name="T67" fmla="*/ 227738187 h 147"/>
                <a:gd name="T68" fmla="*/ 321679472 w 147"/>
                <a:gd name="T69" fmla="*/ 361535089 h 147"/>
                <a:gd name="T70" fmla="*/ 270438465 w 147"/>
                <a:gd name="T71" fmla="*/ 390001941 h 147"/>
                <a:gd name="T72" fmla="*/ 390001941 w 147"/>
                <a:gd name="T73" fmla="*/ 418468792 h 147"/>
                <a:gd name="T74" fmla="*/ 395694636 w 147"/>
                <a:gd name="T75" fmla="*/ 418468792 h 147"/>
                <a:gd name="T76" fmla="*/ 401389019 w 147"/>
                <a:gd name="T77" fmla="*/ 415622445 h 147"/>
                <a:gd name="T78" fmla="*/ 407081714 w 147"/>
                <a:gd name="T79" fmla="*/ 415622445 h 147"/>
                <a:gd name="T80" fmla="*/ 409928062 w 147"/>
                <a:gd name="T81" fmla="*/ 409928062 h 147"/>
                <a:gd name="T82" fmla="*/ 415622445 w 147"/>
                <a:gd name="T83" fmla="*/ 407081714 h 147"/>
                <a:gd name="T84" fmla="*/ 418468792 w 147"/>
                <a:gd name="T85" fmla="*/ 401389019 h 147"/>
                <a:gd name="T86" fmla="*/ 190730605 w 147"/>
                <a:gd name="T87" fmla="*/ 190730605 h 147"/>
                <a:gd name="T88" fmla="*/ 99635668 w 147"/>
                <a:gd name="T89" fmla="*/ 56933703 h 147"/>
                <a:gd name="T90" fmla="*/ 148030328 w 147"/>
                <a:gd name="T91" fmla="*/ 28466852 h 147"/>
                <a:gd name="T92" fmla="*/ 119561789 w 147"/>
                <a:gd name="T93" fmla="*/ 0 h 147"/>
                <a:gd name="T94" fmla="*/ 28466852 w 147"/>
                <a:gd name="T95" fmla="*/ 0 h 147"/>
                <a:gd name="T96" fmla="*/ 22774156 w 147"/>
                <a:gd name="T97" fmla="*/ 2846348 h 147"/>
                <a:gd name="T98" fmla="*/ 17079774 w 147"/>
                <a:gd name="T99" fmla="*/ 5692695 h 147"/>
                <a:gd name="T100" fmla="*/ 5692695 w 147"/>
                <a:gd name="T101" fmla="*/ 14233426 h 147"/>
                <a:gd name="T102" fmla="*/ 2846348 w 147"/>
                <a:gd name="T103" fmla="*/ 17079774 h 147"/>
                <a:gd name="T104" fmla="*/ 2846348 w 147"/>
                <a:gd name="T105" fmla="*/ 22774156 h 147"/>
                <a:gd name="T106" fmla="*/ 0 w 147"/>
                <a:gd name="T107" fmla="*/ 28466852 h 147"/>
                <a:gd name="T108" fmla="*/ 0 w 147"/>
                <a:gd name="T109" fmla="*/ 28466852 h 147"/>
                <a:gd name="T110" fmla="*/ 28466852 w 147"/>
                <a:gd name="T111" fmla="*/ 148030328 h 147"/>
                <a:gd name="T112" fmla="*/ 56933703 w 147"/>
                <a:gd name="T113" fmla="*/ 96789320 h 147"/>
                <a:gd name="T114" fmla="*/ 190730605 w 147"/>
                <a:gd name="T115" fmla="*/ 190730605 h 1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47" h="147">
                  <a:moveTo>
                    <a:pt x="7" y="146"/>
                  </a:moveTo>
                  <a:cubicBezTo>
                    <a:pt x="6" y="146"/>
                    <a:pt x="6" y="146"/>
                    <a:pt x="6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4" y="145"/>
                    <a:pt x="4" y="145"/>
                    <a:pt x="3" y="144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144"/>
                    <a:pt x="3" y="143"/>
                    <a:pt x="2" y="143"/>
                  </a:cubicBezTo>
                  <a:cubicBezTo>
                    <a:pt x="2" y="143"/>
                    <a:pt x="2" y="142"/>
                    <a:pt x="2" y="142"/>
                  </a:cubicBezTo>
                  <a:cubicBezTo>
                    <a:pt x="2" y="142"/>
                    <a:pt x="1" y="141"/>
                    <a:pt x="1" y="141"/>
                  </a:cubicBezTo>
                  <a:cubicBezTo>
                    <a:pt x="1" y="141"/>
                    <a:pt x="1" y="140"/>
                    <a:pt x="1" y="140"/>
                  </a:cubicBezTo>
                  <a:cubicBezTo>
                    <a:pt x="1" y="140"/>
                    <a:pt x="1" y="139"/>
                    <a:pt x="1" y="139"/>
                  </a:cubicBezTo>
                  <a:cubicBezTo>
                    <a:pt x="1" y="139"/>
                    <a:pt x="0" y="138"/>
                    <a:pt x="0" y="13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0"/>
                    <a:pt x="5" y="95"/>
                    <a:pt x="10" y="95"/>
                  </a:cubicBezTo>
                  <a:cubicBezTo>
                    <a:pt x="16" y="95"/>
                    <a:pt x="20" y="100"/>
                    <a:pt x="20" y="105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7" y="77"/>
                    <a:pt x="63" y="77"/>
                    <a:pt x="67" y="80"/>
                  </a:cubicBezTo>
                  <a:cubicBezTo>
                    <a:pt x="71" y="84"/>
                    <a:pt x="71" y="91"/>
                    <a:pt x="67" y="95"/>
                  </a:cubicBezTo>
                  <a:cubicBezTo>
                    <a:pt x="35" y="127"/>
                    <a:pt x="35" y="127"/>
                    <a:pt x="35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8" y="127"/>
                    <a:pt x="52" y="132"/>
                    <a:pt x="52" y="137"/>
                  </a:cubicBezTo>
                  <a:cubicBezTo>
                    <a:pt x="52" y="140"/>
                    <a:pt x="51" y="142"/>
                    <a:pt x="49" y="144"/>
                  </a:cubicBezTo>
                  <a:cubicBezTo>
                    <a:pt x="48" y="146"/>
                    <a:pt x="45" y="147"/>
                    <a:pt x="42" y="147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10" y="147"/>
                    <a:pt x="9" y="147"/>
                    <a:pt x="9" y="147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7" y="147"/>
                    <a:pt x="7" y="147"/>
                    <a:pt x="7" y="146"/>
                  </a:cubicBezTo>
                  <a:close/>
                  <a:moveTo>
                    <a:pt x="81" y="67"/>
                  </a:moveTo>
                  <a:cubicBezTo>
                    <a:pt x="85" y="71"/>
                    <a:pt x="91" y="71"/>
                    <a:pt x="95" y="67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8"/>
                    <a:pt x="132" y="52"/>
                    <a:pt x="137" y="52"/>
                  </a:cubicBezTo>
                  <a:cubicBezTo>
                    <a:pt x="140" y="52"/>
                    <a:pt x="143" y="51"/>
                    <a:pt x="144" y="49"/>
                  </a:cubicBezTo>
                  <a:cubicBezTo>
                    <a:pt x="146" y="47"/>
                    <a:pt x="147" y="45"/>
                    <a:pt x="147" y="42"/>
                  </a:cubicBezTo>
                  <a:cubicBezTo>
                    <a:pt x="147" y="10"/>
                    <a:pt x="147" y="10"/>
                    <a:pt x="147" y="10"/>
                  </a:cubicBezTo>
                  <a:cubicBezTo>
                    <a:pt x="147" y="10"/>
                    <a:pt x="147" y="10"/>
                    <a:pt x="147" y="10"/>
                  </a:cubicBezTo>
                  <a:cubicBezTo>
                    <a:pt x="147" y="9"/>
                    <a:pt x="147" y="9"/>
                    <a:pt x="147" y="8"/>
                  </a:cubicBezTo>
                  <a:cubicBezTo>
                    <a:pt x="147" y="8"/>
                    <a:pt x="147" y="8"/>
                    <a:pt x="147" y="7"/>
                  </a:cubicBezTo>
                  <a:cubicBezTo>
                    <a:pt x="147" y="7"/>
                    <a:pt x="147" y="7"/>
                    <a:pt x="147" y="6"/>
                  </a:cubicBezTo>
                  <a:cubicBezTo>
                    <a:pt x="147" y="6"/>
                    <a:pt x="146" y="6"/>
                    <a:pt x="146" y="5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45" y="4"/>
                    <a:pt x="144" y="3"/>
                    <a:pt x="143" y="2"/>
                  </a:cubicBezTo>
                  <a:cubicBezTo>
                    <a:pt x="143" y="2"/>
                    <a:pt x="142" y="2"/>
                    <a:pt x="142" y="2"/>
                  </a:cubicBezTo>
                  <a:cubicBezTo>
                    <a:pt x="142" y="1"/>
                    <a:pt x="142" y="1"/>
                    <a:pt x="141" y="1"/>
                  </a:cubicBezTo>
                  <a:cubicBezTo>
                    <a:pt x="141" y="1"/>
                    <a:pt x="141" y="1"/>
                    <a:pt x="140" y="1"/>
                  </a:cubicBezTo>
                  <a:cubicBezTo>
                    <a:pt x="140" y="1"/>
                    <a:pt x="140" y="1"/>
                    <a:pt x="139" y="0"/>
                  </a:cubicBezTo>
                  <a:cubicBezTo>
                    <a:pt x="139" y="0"/>
                    <a:pt x="138" y="0"/>
                    <a:pt x="137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0" y="0"/>
                    <a:pt x="95" y="5"/>
                    <a:pt x="95" y="10"/>
                  </a:cubicBezTo>
                  <a:cubicBezTo>
                    <a:pt x="95" y="16"/>
                    <a:pt x="100" y="20"/>
                    <a:pt x="105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77" y="57"/>
                    <a:pt x="77" y="63"/>
                    <a:pt x="81" y="67"/>
                  </a:cubicBezTo>
                  <a:close/>
                  <a:moveTo>
                    <a:pt x="147" y="140"/>
                  </a:moveTo>
                  <a:cubicBezTo>
                    <a:pt x="147" y="140"/>
                    <a:pt x="147" y="139"/>
                    <a:pt x="147" y="139"/>
                  </a:cubicBezTo>
                  <a:cubicBezTo>
                    <a:pt x="147" y="139"/>
                    <a:pt x="147" y="138"/>
                    <a:pt x="147" y="137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7" y="103"/>
                    <a:pt x="146" y="100"/>
                    <a:pt x="144" y="98"/>
                  </a:cubicBezTo>
                  <a:cubicBezTo>
                    <a:pt x="143" y="96"/>
                    <a:pt x="140" y="95"/>
                    <a:pt x="137" y="95"/>
                  </a:cubicBezTo>
                  <a:cubicBezTo>
                    <a:pt x="132" y="95"/>
                    <a:pt x="127" y="100"/>
                    <a:pt x="127" y="105"/>
                  </a:cubicBezTo>
                  <a:cubicBezTo>
                    <a:pt x="127" y="113"/>
                    <a:pt x="127" y="113"/>
                    <a:pt x="127" y="113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1" y="77"/>
                    <a:pt x="85" y="77"/>
                    <a:pt x="81" y="80"/>
                  </a:cubicBezTo>
                  <a:cubicBezTo>
                    <a:pt x="77" y="84"/>
                    <a:pt x="77" y="91"/>
                    <a:pt x="81" y="95"/>
                  </a:cubicBezTo>
                  <a:cubicBezTo>
                    <a:pt x="113" y="127"/>
                    <a:pt x="113" y="127"/>
                    <a:pt x="113" y="127"/>
                  </a:cubicBezTo>
                  <a:cubicBezTo>
                    <a:pt x="105" y="127"/>
                    <a:pt x="105" y="127"/>
                    <a:pt x="105" y="127"/>
                  </a:cubicBezTo>
                  <a:cubicBezTo>
                    <a:pt x="100" y="127"/>
                    <a:pt x="95" y="132"/>
                    <a:pt x="95" y="137"/>
                  </a:cubicBezTo>
                  <a:cubicBezTo>
                    <a:pt x="95" y="143"/>
                    <a:pt x="100" y="147"/>
                    <a:pt x="105" y="147"/>
                  </a:cubicBezTo>
                  <a:cubicBezTo>
                    <a:pt x="137" y="147"/>
                    <a:pt x="137" y="147"/>
                    <a:pt x="137" y="147"/>
                  </a:cubicBezTo>
                  <a:cubicBezTo>
                    <a:pt x="137" y="147"/>
                    <a:pt x="137" y="147"/>
                    <a:pt x="137" y="147"/>
                  </a:cubicBezTo>
                  <a:cubicBezTo>
                    <a:pt x="138" y="147"/>
                    <a:pt x="139" y="147"/>
                    <a:pt x="139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41" y="147"/>
                    <a:pt x="141" y="147"/>
                    <a:pt x="141" y="146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42" y="146"/>
                    <a:pt x="143" y="146"/>
                    <a:pt x="143" y="146"/>
                  </a:cubicBezTo>
                  <a:cubicBezTo>
                    <a:pt x="144" y="145"/>
                    <a:pt x="144" y="145"/>
                    <a:pt x="144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5" y="144"/>
                    <a:pt x="145" y="144"/>
                    <a:pt x="145" y="144"/>
                  </a:cubicBezTo>
                  <a:cubicBezTo>
                    <a:pt x="145" y="144"/>
                    <a:pt x="145" y="143"/>
                    <a:pt x="146" y="143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7" y="141"/>
                    <a:pt x="147" y="141"/>
                  </a:cubicBezTo>
                  <a:cubicBezTo>
                    <a:pt x="147" y="141"/>
                    <a:pt x="147" y="140"/>
                    <a:pt x="147" y="140"/>
                  </a:cubicBezTo>
                  <a:close/>
                  <a:moveTo>
                    <a:pt x="67" y="67"/>
                  </a:moveTo>
                  <a:cubicBezTo>
                    <a:pt x="71" y="63"/>
                    <a:pt x="71" y="57"/>
                    <a:pt x="67" y="53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8" y="20"/>
                    <a:pt x="52" y="16"/>
                    <a:pt x="52" y="10"/>
                  </a:cubicBezTo>
                  <a:cubicBezTo>
                    <a:pt x="52" y="7"/>
                    <a:pt x="51" y="5"/>
                    <a:pt x="49" y="3"/>
                  </a:cubicBezTo>
                  <a:cubicBezTo>
                    <a:pt x="48" y="1"/>
                    <a:pt x="45" y="0"/>
                    <a:pt x="4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3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8"/>
                    <a:pt x="5" y="52"/>
                    <a:pt x="10" y="52"/>
                  </a:cubicBezTo>
                  <a:cubicBezTo>
                    <a:pt x="16" y="52"/>
                    <a:pt x="20" y="48"/>
                    <a:pt x="20" y="42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7" y="71"/>
                    <a:pt x="63" y="71"/>
                    <a:pt x="6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8643938" y="3916363"/>
            <a:ext cx="2706687" cy="1090612"/>
            <a:chOff x="8643832" y="3915744"/>
            <a:chExt cx="2706655" cy="1092015"/>
          </a:xfrm>
        </p:grpSpPr>
        <p:sp>
          <p:nvSpPr>
            <p:cNvPr id="19" name="Oval 18"/>
            <p:cNvSpPr/>
            <p:nvPr/>
          </p:nvSpPr>
          <p:spPr>
            <a:xfrm>
              <a:off x="8643832" y="4057213"/>
              <a:ext cx="661979" cy="662840"/>
            </a:xfrm>
            <a:prstGeom prst="ellipse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551871" y="3915744"/>
              <a:ext cx="1601768" cy="3083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Colour</a:t>
              </a: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 A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551871" y="4222525"/>
              <a:ext cx="1798616" cy="785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</a:t>
              </a:r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8807342" y="4222525"/>
              <a:ext cx="336546" cy="336983"/>
            </a:xfrm>
            <a:custGeom>
              <a:avLst/>
              <a:gdLst>
                <a:gd name="T0" fmla="*/ 199 w 199"/>
                <a:gd name="T1" fmla="*/ 103 h 199"/>
                <a:gd name="T2" fmla="*/ 198 w 199"/>
                <a:gd name="T3" fmla="*/ 104 h 199"/>
                <a:gd name="T4" fmla="*/ 196 w 199"/>
                <a:gd name="T5" fmla="*/ 107 h 199"/>
                <a:gd name="T6" fmla="*/ 174 w 199"/>
                <a:gd name="T7" fmla="*/ 129 h 199"/>
                <a:gd name="T8" fmla="*/ 159 w 199"/>
                <a:gd name="T9" fmla="*/ 129 h 199"/>
                <a:gd name="T10" fmla="*/ 165 w 199"/>
                <a:gd name="T11" fmla="*/ 110 h 199"/>
                <a:gd name="T12" fmla="*/ 119 w 199"/>
                <a:gd name="T13" fmla="*/ 110 h 199"/>
                <a:gd name="T14" fmla="*/ 109 w 199"/>
                <a:gd name="T15" fmla="*/ 119 h 199"/>
                <a:gd name="T16" fmla="*/ 109 w 199"/>
                <a:gd name="T17" fmla="*/ 165 h 199"/>
                <a:gd name="T18" fmla="*/ 129 w 199"/>
                <a:gd name="T19" fmla="*/ 160 h 199"/>
                <a:gd name="T20" fmla="*/ 129 w 199"/>
                <a:gd name="T21" fmla="*/ 174 h 199"/>
                <a:gd name="T22" fmla="*/ 105 w 199"/>
                <a:gd name="T23" fmla="*/ 198 h 199"/>
                <a:gd name="T24" fmla="*/ 103 w 199"/>
                <a:gd name="T25" fmla="*/ 199 h 199"/>
                <a:gd name="T26" fmla="*/ 101 w 199"/>
                <a:gd name="T27" fmla="*/ 199 h 199"/>
                <a:gd name="T28" fmla="*/ 99 w 199"/>
                <a:gd name="T29" fmla="*/ 199 h 199"/>
                <a:gd name="T30" fmla="*/ 97 w 199"/>
                <a:gd name="T31" fmla="*/ 199 h 199"/>
                <a:gd name="T32" fmla="*/ 95 w 199"/>
                <a:gd name="T33" fmla="*/ 198 h 199"/>
                <a:gd name="T34" fmla="*/ 92 w 199"/>
                <a:gd name="T35" fmla="*/ 197 h 199"/>
                <a:gd name="T36" fmla="*/ 70 w 199"/>
                <a:gd name="T37" fmla="*/ 160 h 199"/>
                <a:gd name="T38" fmla="*/ 89 w 199"/>
                <a:gd name="T39" fmla="*/ 165 h 199"/>
                <a:gd name="T40" fmla="*/ 89 w 199"/>
                <a:gd name="T41" fmla="*/ 120 h 199"/>
                <a:gd name="T42" fmla="*/ 34 w 199"/>
                <a:gd name="T43" fmla="*/ 110 h 199"/>
                <a:gd name="T44" fmla="*/ 39 w 199"/>
                <a:gd name="T45" fmla="*/ 129 h 199"/>
                <a:gd name="T46" fmla="*/ 25 w 199"/>
                <a:gd name="T47" fmla="*/ 129 h 199"/>
                <a:gd name="T48" fmla="*/ 1 w 199"/>
                <a:gd name="T49" fmla="*/ 105 h 199"/>
                <a:gd name="T50" fmla="*/ 0 w 199"/>
                <a:gd name="T51" fmla="*/ 104 h 199"/>
                <a:gd name="T52" fmla="*/ 0 w 199"/>
                <a:gd name="T53" fmla="*/ 102 h 199"/>
                <a:gd name="T54" fmla="*/ 0 w 199"/>
                <a:gd name="T55" fmla="*/ 100 h 199"/>
                <a:gd name="T56" fmla="*/ 0 w 199"/>
                <a:gd name="T57" fmla="*/ 97 h 199"/>
                <a:gd name="T58" fmla="*/ 1 w 199"/>
                <a:gd name="T59" fmla="*/ 95 h 199"/>
                <a:gd name="T60" fmla="*/ 3 w 199"/>
                <a:gd name="T61" fmla="*/ 93 h 199"/>
                <a:gd name="T62" fmla="*/ 39 w 199"/>
                <a:gd name="T63" fmla="*/ 70 h 199"/>
                <a:gd name="T64" fmla="*/ 34 w 199"/>
                <a:gd name="T65" fmla="*/ 90 h 199"/>
                <a:gd name="T66" fmla="*/ 89 w 199"/>
                <a:gd name="T67" fmla="*/ 34 h 199"/>
                <a:gd name="T68" fmla="*/ 70 w 199"/>
                <a:gd name="T69" fmla="*/ 40 h 199"/>
                <a:gd name="T70" fmla="*/ 92 w 199"/>
                <a:gd name="T71" fmla="*/ 3 h 199"/>
                <a:gd name="T72" fmla="*/ 92 w 199"/>
                <a:gd name="T73" fmla="*/ 3 h 199"/>
                <a:gd name="T74" fmla="*/ 95 w 199"/>
                <a:gd name="T75" fmla="*/ 1 h 199"/>
                <a:gd name="T76" fmla="*/ 97 w 199"/>
                <a:gd name="T77" fmla="*/ 0 h 199"/>
                <a:gd name="T78" fmla="*/ 101 w 199"/>
                <a:gd name="T79" fmla="*/ 0 h 199"/>
                <a:gd name="T80" fmla="*/ 103 w 199"/>
                <a:gd name="T81" fmla="*/ 1 h 199"/>
                <a:gd name="T82" fmla="*/ 105 w 199"/>
                <a:gd name="T83" fmla="*/ 2 h 199"/>
                <a:gd name="T84" fmla="*/ 106 w 199"/>
                <a:gd name="T85" fmla="*/ 3 h 199"/>
                <a:gd name="T86" fmla="*/ 132 w 199"/>
                <a:gd name="T87" fmla="*/ 33 h 199"/>
                <a:gd name="T88" fmla="*/ 115 w 199"/>
                <a:gd name="T89" fmla="*/ 40 h 199"/>
                <a:gd name="T90" fmla="*/ 109 w 199"/>
                <a:gd name="T91" fmla="*/ 90 h 199"/>
                <a:gd name="T92" fmla="*/ 120 w 199"/>
                <a:gd name="T93" fmla="*/ 90 h 199"/>
                <a:gd name="T94" fmla="*/ 159 w 199"/>
                <a:gd name="T95" fmla="*/ 84 h 199"/>
                <a:gd name="T96" fmla="*/ 174 w 199"/>
                <a:gd name="T97" fmla="*/ 70 h 199"/>
                <a:gd name="T98" fmla="*/ 196 w 199"/>
                <a:gd name="T99" fmla="*/ 93 h 199"/>
                <a:gd name="T100" fmla="*/ 197 w 199"/>
                <a:gd name="T101" fmla="*/ 94 h 199"/>
                <a:gd name="T102" fmla="*/ 198 w 199"/>
                <a:gd name="T103" fmla="*/ 96 h 199"/>
                <a:gd name="T104" fmla="*/ 199 w 199"/>
                <a:gd name="T105" fmla="*/ 9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9" h="199">
                  <a:moveTo>
                    <a:pt x="199" y="102"/>
                  </a:moveTo>
                  <a:cubicBezTo>
                    <a:pt x="199" y="102"/>
                    <a:pt x="199" y="102"/>
                    <a:pt x="199" y="103"/>
                  </a:cubicBezTo>
                  <a:cubicBezTo>
                    <a:pt x="199" y="103"/>
                    <a:pt x="199" y="103"/>
                    <a:pt x="198" y="104"/>
                  </a:cubicBezTo>
                  <a:cubicBezTo>
                    <a:pt x="198" y="104"/>
                    <a:pt x="198" y="104"/>
                    <a:pt x="198" y="104"/>
                  </a:cubicBezTo>
                  <a:cubicBezTo>
                    <a:pt x="198" y="105"/>
                    <a:pt x="198" y="105"/>
                    <a:pt x="197" y="105"/>
                  </a:cubicBezTo>
                  <a:cubicBezTo>
                    <a:pt x="197" y="106"/>
                    <a:pt x="197" y="106"/>
                    <a:pt x="196" y="107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74" y="129"/>
                    <a:pt x="174" y="129"/>
                    <a:pt x="174" y="129"/>
                  </a:cubicBezTo>
                  <a:cubicBezTo>
                    <a:pt x="172" y="131"/>
                    <a:pt x="169" y="132"/>
                    <a:pt x="167" y="132"/>
                  </a:cubicBezTo>
                  <a:cubicBezTo>
                    <a:pt x="164" y="132"/>
                    <a:pt x="161" y="131"/>
                    <a:pt x="159" y="129"/>
                  </a:cubicBezTo>
                  <a:cubicBezTo>
                    <a:pt x="156" y="125"/>
                    <a:pt x="156" y="119"/>
                    <a:pt x="159" y="115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65"/>
                    <a:pt x="109" y="165"/>
                    <a:pt x="109" y="165"/>
                  </a:cubicBezTo>
                  <a:cubicBezTo>
                    <a:pt x="115" y="160"/>
                    <a:pt x="115" y="160"/>
                    <a:pt x="115" y="160"/>
                  </a:cubicBezTo>
                  <a:cubicBezTo>
                    <a:pt x="119" y="156"/>
                    <a:pt x="125" y="156"/>
                    <a:pt x="129" y="160"/>
                  </a:cubicBezTo>
                  <a:cubicBezTo>
                    <a:pt x="131" y="162"/>
                    <a:pt x="132" y="164"/>
                    <a:pt x="132" y="167"/>
                  </a:cubicBezTo>
                  <a:cubicBezTo>
                    <a:pt x="132" y="169"/>
                    <a:pt x="131" y="172"/>
                    <a:pt x="129" y="174"/>
                  </a:cubicBezTo>
                  <a:cubicBezTo>
                    <a:pt x="106" y="197"/>
                    <a:pt x="106" y="197"/>
                    <a:pt x="106" y="197"/>
                  </a:cubicBezTo>
                  <a:cubicBezTo>
                    <a:pt x="106" y="197"/>
                    <a:pt x="105" y="197"/>
                    <a:pt x="105" y="198"/>
                  </a:cubicBezTo>
                  <a:cubicBezTo>
                    <a:pt x="105" y="198"/>
                    <a:pt x="104" y="198"/>
                    <a:pt x="104" y="198"/>
                  </a:cubicBezTo>
                  <a:cubicBezTo>
                    <a:pt x="104" y="198"/>
                    <a:pt x="104" y="199"/>
                    <a:pt x="103" y="199"/>
                  </a:cubicBezTo>
                  <a:cubicBezTo>
                    <a:pt x="103" y="199"/>
                    <a:pt x="103" y="199"/>
                    <a:pt x="102" y="199"/>
                  </a:cubicBezTo>
                  <a:cubicBezTo>
                    <a:pt x="102" y="199"/>
                    <a:pt x="102" y="199"/>
                    <a:pt x="101" y="199"/>
                  </a:cubicBezTo>
                  <a:cubicBezTo>
                    <a:pt x="101" y="199"/>
                    <a:pt x="100" y="199"/>
                    <a:pt x="99" y="199"/>
                  </a:cubicBezTo>
                  <a:cubicBezTo>
                    <a:pt x="99" y="199"/>
                    <a:pt x="99" y="199"/>
                    <a:pt x="99" y="199"/>
                  </a:cubicBezTo>
                  <a:cubicBezTo>
                    <a:pt x="99" y="199"/>
                    <a:pt x="98" y="199"/>
                    <a:pt x="97" y="199"/>
                  </a:cubicBezTo>
                  <a:cubicBezTo>
                    <a:pt x="97" y="199"/>
                    <a:pt x="97" y="199"/>
                    <a:pt x="97" y="199"/>
                  </a:cubicBezTo>
                  <a:cubicBezTo>
                    <a:pt x="96" y="199"/>
                    <a:pt x="96" y="199"/>
                    <a:pt x="96" y="199"/>
                  </a:cubicBezTo>
                  <a:cubicBezTo>
                    <a:pt x="95" y="199"/>
                    <a:pt x="95" y="198"/>
                    <a:pt x="95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3" y="197"/>
                    <a:pt x="93" y="197"/>
                    <a:pt x="92" y="197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66" y="170"/>
                    <a:pt x="66" y="164"/>
                    <a:pt x="70" y="160"/>
                  </a:cubicBezTo>
                  <a:cubicBezTo>
                    <a:pt x="74" y="156"/>
                    <a:pt x="80" y="156"/>
                    <a:pt x="84" y="160"/>
                  </a:cubicBezTo>
                  <a:cubicBezTo>
                    <a:pt x="89" y="165"/>
                    <a:pt x="89" y="165"/>
                    <a:pt x="89" y="165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9" y="115"/>
                    <a:pt x="39" y="115"/>
                    <a:pt x="39" y="115"/>
                  </a:cubicBezTo>
                  <a:cubicBezTo>
                    <a:pt x="43" y="119"/>
                    <a:pt x="43" y="125"/>
                    <a:pt x="39" y="129"/>
                  </a:cubicBezTo>
                  <a:cubicBezTo>
                    <a:pt x="37" y="131"/>
                    <a:pt x="35" y="132"/>
                    <a:pt x="32" y="132"/>
                  </a:cubicBezTo>
                  <a:cubicBezTo>
                    <a:pt x="30" y="132"/>
                    <a:pt x="27" y="131"/>
                    <a:pt x="25" y="129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2" y="106"/>
                    <a:pt x="2" y="106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4"/>
                    <a:pt x="1" y="104"/>
                    <a:pt x="0" y="104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1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99"/>
                    <a:pt x="0" y="98"/>
                    <a:pt x="0" y="9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6"/>
                    <a:pt x="0" y="96"/>
                  </a:cubicBezTo>
                  <a:cubicBezTo>
                    <a:pt x="0" y="96"/>
                    <a:pt x="1" y="95"/>
                    <a:pt x="1" y="95"/>
                  </a:cubicBezTo>
                  <a:cubicBezTo>
                    <a:pt x="1" y="95"/>
                    <a:pt x="1" y="94"/>
                    <a:pt x="1" y="94"/>
                  </a:cubicBezTo>
                  <a:cubicBezTo>
                    <a:pt x="2" y="94"/>
                    <a:pt x="2" y="93"/>
                    <a:pt x="3" y="93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29" y="66"/>
                    <a:pt x="35" y="66"/>
                    <a:pt x="39" y="70"/>
                  </a:cubicBezTo>
                  <a:cubicBezTo>
                    <a:pt x="43" y="74"/>
                    <a:pt x="43" y="80"/>
                    <a:pt x="39" y="84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0" y="44"/>
                    <a:pt x="74" y="44"/>
                    <a:pt x="70" y="40"/>
                  </a:cubicBezTo>
                  <a:cubicBezTo>
                    <a:pt x="66" y="36"/>
                    <a:pt x="66" y="29"/>
                    <a:pt x="70" y="2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2"/>
                    <a:pt x="93" y="2"/>
                    <a:pt x="94" y="2"/>
                  </a:cubicBezTo>
                  <a:cubicBezTo>
                    <a:pt x="94" y="1"/>
                    <a:pt x="94" y="1"/>
                    <a:pt x="95" y="1"/>
                  </a:cubicBezTo>
                  <a:cubicBezTo>
                    <a:pt x="95" y="1"/>
                    <a:pt x="95" y="1"/>
                    <a:pt x="96" y="1"/>
                  </a:cubicBezTo>
                  <a:cubicBezTo>
                    <a:pt x="96" y="1"/>
                    <a:pt x="96" y="1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9" y="0"/>
                    <a:pt x="100" y="0"/>
                    <a:pt x="101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1"/>
                    <a:pt x="103" y="1"/>
                    <a:pt x="103" y="1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5" y="1"/>
                    <a:pt x="105" y="2"/>
                  </a:cubicBezTo>
                  <a:cubicBezTo>
                    <a:pt x="105" y="2"/>
                    <a:pt x="106" y="2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31" y="27"/>
                    <a:pt x="132" y="30"/>
                    <a:pt x="132" y="33"/>
                  </a:cubicBezTo>
                  <a:cubicBezTo>
                    <a:pt x="132" y="35"/>
                    <a:pt x="131" y="38"/>
                    <a:pt x="129" y="40"/>
                  </a:cubicBezTo>
                  <a:cubicBezTo>
                    <a:pt x="125" y="44"/>
                    <a:pt x="119" y="44"/>
                    <a:pt x="115" y="40"/>
                  </a:cubicBezTo>
                  <a:cubicBezTo>
                    <a:pt x="109" y="34"/>
                    <a:pt x="109" y="34"/>
                    <a:pt x="109" y="34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65" y="90"/>
                    <a:pt x="165" y="90"/>
                    <a:pt x="165" y="90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56" y="80"/>
                    <a:pt x="156" y="74"/>
                    <a:pt x="159" y="70"/>
                  </a:cubicBezTo>
                  <a:cubicBezTo>
                    <a:pt x="163" y="66"/>
                    <a:pt x="170" y="66"/>
                    <a:pt x="174" y="70"/>
                  </a:cubicBezTo>
                  <a:cubicBezTo>
                    <a:pt x="196" y="93"/>
                    <a:pt x="196" y="93"/>
                    <a:pt x="196" y="93"/>
                  </a:cubicBezTo>
                  <a:cubicBezTo>
                    <a:pt x="196" y="93"/>
                    <a:pt x="196" y="93"/>
                    <a:pt x="196" y="93"/>
                  </a:cubicBezTo>
                  <a:cubicBezTo>
                    <a:pt x="196" y="93"/>
                    <a:pt x="196" y="93"/>
                    <a:pt x="196" y="93"/>
                  </a:cubicBezTo>
                  <a:cubicBezTo>
                    <a:pt x="197" y="93"/>
                    <a:pt x="197" y="94"/>
                    <a:pt x="197" y="94"/>
                  </a:cubicBezTo>
                  <a:cubicBezTo>
                    <a:pt x="198" y="94"/>
                    <a:pt x="198" y="95"/>
                    <a:pt x="198" y="95"/>
                  </a:cubicBezTo>
                  <a:cubicBezTo>
                    <a:pt x="198" y="95"/>
                    <a:pt x="198" y="96"/>
                    <a:pt x="198" y="96"/>
                  </a:cubicBezTo>
                  <a:cubicBezTo>
                    <a:pt x="199" y="96"/>
                    <a:pt x="199" y="97"/>
                    <a:pt x="199" y="97"/>
                  </a:cubicBezTo>
                  <a:cubicBezTo>
                    <a:pt x="199" y="97"/>
                    <a:pt x="199" y="97"/>
                    <a:pt x="199" y="98"/>
                  </a:cubicBezTo>
                  <a:cubicBezTo>
                    <a:pt x="199" y="99"/>
                    <a:pt x="199" y="100"/>
                    <a:pt x="199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841375" y="3916363"/>
            <a:ext cx="2706688" cy="1090612"/>
            <a:chOff x="841512" y="3915744"/>
            <a:chExt cx="2706656" cy="1092015"/>
          </a:xfrm>
        </p:grpSpPr>
        <p:sp>
          <p:nvSpPr>
            <p:cNvPr id="13" name="Oval 12"/>
            <p:cNvSpPr/>
            <p:nvPr/>
          </p:nvSpPr>
          <p:spPr>
            <a:xfrm>
              <a:off x="2886188" y="4057213"/>
              <a:ext cx="661980" cy="66284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38360" y="3915744"/>
              <a:ext cx="1601769" cy="3083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Colour</a:t>
              </a: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 A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41512" y="4222525"/>
              <a:ext cx="1798617" cy="785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</a:t>
              </a:r>
            </a:p>
          </p:txBody>
        </p:sp>
        <p:sp>
          <p:nvSpPr>
            <p:cNvPr id="11290" name="Freeform 30"/>
            <p:cNvSpPr>
              <a:spLocks noEditPoints="1"/>
            </p:cNvSpPr>
            <p:nvPr/>
          </p:nvSpPr>
          <p:spPr bwMode="auto">
            <a:xfrm>
              <a:off x="3048960" y="4333065"/>
              <a:ext cx="337868" cy="111356"/>
            </a:xfrm>
            <a:custGeom>
              <a:avLst/>
              <a:gdLst>
                <a:gd name="T0" fmla="*/ 570773927 w 200"/>
                <a:gd name="T1" fmla="*/ 96786923 h 66"/>
                <a:gd name="T2" fmla="*/ 542235907 w 200"/>
                <a:gd name="T3" fmla="*/ 125253566 h 66"/>
                <a:gd name="T4" fmla="*/ 410957295 w 200"/>
                <a:gd name="T5" fmla="*/ 125253566 h 66"/>
                <a:gd name="T6" fmla="*/ 425227150 w 200"/>
                <a:gd name="T7" fmla="*/ 139486888 h 66"/>
                <a:gd name="T8" fmla="*/ 425227150 w 200"/>
                <a:gd name="T9" fmla="*/ 179340525 h 66"/>
                <a:gd name="T10" fmla="*/ 405249015 w 200"/>
                <a:gd name="T11" fmla="*/ 187881193 h 66"/>
                <a:gd name="T12" fmla="*/ 385272570 w 200"/>
                <a:gd name="T13" fmla="*/ 179340525 h 66"/>
                <a:gd name="T14" fmla="*/ 319633264 w 200"/>
                <a:gd name="T15" fmla="*/ 116714586 h 66"/>
                <a:gd name="T16" fmla="*/ 316779969 w 200"/>
                <a:gd name="T17" fmla="*/ 111020245 h 66"/>
                <a:gd name="T18" fmla="*/ 316779969 w 200"/>
                <a:gd name="T19" fmla="*/ 108173918 h 66"/>
                <a:gd name="T20" fmla="*/ 313924984 w 200"/>
                <a:gd name="T21" fmla="*/ 105327591 h 66"/>
                <a:gd name="T22" fmla="*/ 313924984 w 200"/>
                <a:gd name="T23" fmla="*/ 102481264 h 66"/>
                <a:gd name="T24" fmla="*/ 313924984 w 200"/>
                <a:gd name="T25" fmla="*/ 102481264 h 66"/>
                <a:gd name="T26" fmla="*/ 311071689 w 200"/>
                <a:gd name="T27" fmla="*/ 96786923 h 66"/>
                <a:gd name="T28" fmla="*/ 311071689 w 200"/>
                <a:gd name="T29" fmla="*/ 96786923 h 66"/>
                <a:gd name="T30" fmla="*/ 313924984 w 200"/>
                <a:gd name="T31" fmla="*/ 91094270 h 66"/>
                <a:gd name="T32" fmla="*/ 313924984 w 200"/>
                <a:gd name="T33" fmla="*/ 88247943 h 66"/>
                <a:gd name="T34" fmla="*/ 313924984 w 200"/>
                <a:gd name="T35" fmla="*/ 85399929 h 66"/>
                <a:gd name="T36" fmla="*/ 316779969 w 200"/>
                <a:gd name="T37" fmla="*/ 82553602 h 66"/>
                <a:gd name="T38" fmla="*/ 316779969 w 200"/>
                <a:gd name="T39" fmla="*/ 79707275 h 66"/>
                <a:gd name="T40" fmla="*/ 319633264 w 200"/>
                <a:gd name="T41" fmla="*/ 76860948 h 66"/>
                <a:gd name="T42" fmla="*/ 385272570 w 200"/>
                <a:gd name="T43" fmla="*/ 11386995 h 66"/>
                <a:gd name="T44" fmla="*/ 425227150 w 200"/>
                <a:gd name="T45" fmla="*/ 11386995 h 66"/>
                <a:gd name="T46" fmla="*/ 425227150 w 200"/>
                <a:gd name="T47" fmla="*/ 51240632 h 66"/>
                <a:gd name="T48" fmla="*/ 410957295 w 200"/>
                <a:gd name="T49" fmla="*/ 68320280 h 66"/>
                <a:gd name="T50" fmla="*/ 542235907 w 200"/>
                <a:gd name="T51" fmla="*/ 68320280 h 66"/>
                <a:gd name="T52" fmla="*/ 570773927 w 200"/>
                <a:gd name="T53" fmla="*/ 96786923 h 66"/>
                <a:gd name="T54" fmla="*/ 256848943 w 200"/>
                <a:gd name="T55" fmla="*/ 88247943 h 66"/>
                <a:gd name="T56" fmla="*/ 256848943 w 200"/>
                <a:gd name="T57" fmla="*/ 85399929 h 66"/>
                <a:gd name="T58" fmla="*/ 253993958 w 200"/>
                <a:gd name="T59" fmla="*/ 82553602 h 66"/>
                <a:gd name="T60" fmla="*/ 253993958 w 200"/>
                <a:gd name="T61" fmla="*/ 79707275 h 66"/>
                <a:gd name="T62" fmla="*/ 251140663 w 200"/>
                <a:gd name="T63" fmla="*/ 76860948 h 66"/>
                <a:gd name="T64" fmla="*/ 251140663 w 200"/>
                <a:gd name="T65" fmla="*/ 76860948 h 66"/>
                <a:gd name="T66" fmla="*/ 251140663 w 200"/>
                <a:gd name="T67" fmla="*/ 76860948 h 66"/>
                <a:gd name="T68" fmla="*/ 185501357 w 200"/>
                <a:gd name="T69" fmla="*/ 11386995 h 66"/>
                <a:gd name="T70" fmla="*/ 145546777 w 200"/>
                <a:gd name="T71" fmla="*/ 11386995 h 66"/>
                <a:gd name="T72" fmla="*/ 145546777 w 200"/>
                <a:gd name="T73" fmla="*/ 51240632 h 66"/>
                <a:gd name="T74" fmla="*/ 159816632 w 200"/>
                <a:gd name="T75" fmla="*/ 68320280 h 66"/>
                <a:gd name="T76" fmla="*/ 28538021 w 200"/>
                <a:gd name="T77" fmla="*/ 68320280 h 66"/>
                <a:gd name="T78" fmla="*/ 0 w 200"/>
                <a:gd name="T79" fmla="*/ 96786923 h 66"/>
                <a:gd name="T80" fmla="*/ 28538021 w 200"/>
                <a:gd name="T81" fmla="*/ 125253566 h 66"/>
                <a:gd name="T82" fmla="*/ 159816632 w 200"/>
                <a:gd name="T83" fmla="*/ 125253566 h 66"/>
                <a:gd name="T84" fmla="*/ 145546777 w 200"/>
                <a:gd name="T85" fmla="*/ 139486888 h 66"/>
                <a:gd name="T86" fmla="*/ 145546777 w 200"/>
                <a:gd name="T87" fmla="*/ 179340525 h 66"/>
                <a:gd name="T88" fmla="*/ 165524912 w 200"/>
                <a:gd name="T89" fmla="*/ 187881193 h 66"/>
                <a:gd name="T90" fmla="*/ 185501357 w 200"/>
                <a:gd name="T91" fmla="*/ 179340525 h 66"/>
                <a:gd name="T92" fmla="*/ 251140663 w 200"/>
                <a:gd name="T93" fmla="*/ 116714586 h 66"/>
                <a:gd name="T94" fmla="*/ 251140663 w 200"/>
                <a:gd name="T95" fmla="*/ 116714586 h 66"/>
                <a:gd name="T96" fmla="*/ 253993958 w 200"/>
                <a:gd name="T97" fmla="*/ 111020245 h 66"/>
                <a:gd name="T98" fmla="*/ 253993958 w 200"/>
                <a:gd name="T99" fmla="*/ 108173918 h 66"/>
                <a:gd name="T100" fmla="*/ 256848943 w 200"/>
                <a:gd name="T101" fmla="*/ 105327591 h 66"/>
                <a:gd name="T102" fmla="*/ 256848943 w 200"/>
                <a:gd name="T103" fmla="*/ 102481264 h 66"/>
                <a:gd name="T104" fmla="*/ 256848943 w 200"/>
                <a:gd name="T105" fmla="*/ 102481264 h 66"/>
                <a:gd name="T106" fmla="*/ 256848943 w 200"/>
                <a:gd name="T107" fmla="*/ 91094270 h 66"/>
                <a:gd name="T108" fmla="*/ 256848943 w 200"/>
                <a:gd name="T109" fmla="*/ 88247943 h 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00" h="66">
                  <a:moveTo>
                    <a:pt x="200" y="34"/>
                  </a:moveTo>
                  <a:cubicBezTo>
                    <a:pt x="200" y="39"/>
                    <a:pt x="195" y="44"/>
                    <a:pt x="190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9" y="49"/>
                    <a:pt x="149" y="49"/>
                    <a:pt x="149" y="49"/>
                  </a:cubicBezTo>
                  <a:cubicBezTo>
                    <a:pt x="153" y="53"/>
                    <a:pt x="153" y="59"/>
                    <a:pt x="149" y="63"/>
                  </a:cubicBezTo>
                  <a:cubicBezTo>
                    <a:pt x="147" y="65"/>
                    <a:pt x="145" y="66"/>
                    <a:pt x="142" y="66"/>
                  </a:cubicBezTo>
                  <a:cubicBezTo>
                    <a:pt x="139" y="66"/>
                    <a:pt x="137" y="65"/>
                    <a:pt x="135" y="63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2" y="40"/>
                    <a:pt x="111" y="40"/>
                    <a:pt x="111" y="39"/>
                  </a:cubicBezTo>
                  <a:cubicBezTo>
                    <a:pt x="111" y="39"/>
                    <a:pt x="111" y="39"/>
                    <a:pt x="111" y="38"/>
                  </a:cubicBezTo>
                  <a:cubicBezTo>
                    <a:pt x="111" y="38"/>
                    <a:pt x="110" y="38"/>
                    <a:pt x="110" y="37"/>
                  </a:cubicBezTo>
                  <a:cubicBezTo>
                    <a:pt x="110" y="37"/>
                    <a:pt x="110" y="37"/>
                    <a:pt x="110" y="36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109" y="35"/>
                    <a:pt x="109" y="34"/>
                    <a:pt x="109" y="34"/>
                  </a:cubicBezTo>
                  <a:cubicBezTo>
                    <a:pt x="109" y="34"/>
                    <a:pt x="109" y="34"/>
                    <a:pt x="109" y="34"/>
                  </a:cubicBezTo>
                  <a:cubicBezTo>
                    <a:pt x="109" y="33"/>
                    <a:pt x="109" y="32"/>
                    <a:pt x="110" y="32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29"/>
                    <a:pt x="111" y="29"/>
                    <a:pt x="111" y="29"/>
                  </a:cubicBezTo>
                  <a:cubicBezTo>
                    <a:pt x="111" y="29"/>
                    <a:pt x="111" y="28"/>
                    <a:pt x="111" y="28"/>
                  </a:cubicBezTo>
                  <a:cubicBezTo>
                    <a:pt x="111" y="28"/>
                    <a:pt x="112" y="27"/>
                    <a:pt x="112" y="27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39" y="0"/>
                    <a:pt x="145" y="0"/>
                    <a:pt x="149" y="4"/>
                  </a:cubicBezTo>
                  <a:cubicBezTo>
                    <a:pt x="153" y="8"/>
                    <a:pt x="153" y="14"/>
                    <a:pt x="149" y="18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5" y="24"/>
                    <a:pt x="200" y="28"/>
                    <a:pt x="200" y="34"/>
                  </a:cubicBezTo>
                  <a:close/>
                  <a:moveTo>
                    <a:pt x="90" y="31"/>
                  </a:moveTo>
                  <a:cubicBezTo>
                    <a:pt x="90" y="30"/>
                    <a:pt x="90" y="30"/>
                    <a:pt x="90" y="30"/>
                  </a:cubicBezTo>
                  <a:cubicBezTo>
                    <a:pt x="90" y="29"/>
                    <a:pt x="89" y="29"/>
                    <a:pt x="89" y="29"/>
                  </a:cubicBezTo>
                  <a:cubicBezTo>
                    <a:pt x="89" y="29"/>
                    <a:pt x="89" y="28"/>
                    <a:pt x="89" y="28"/>
                  </a:cubicBezTo>
                  <a:cubicBezTo>
                    <a:pt x="88" y="28"/>
                    <a:pt x="88" y="27"/>
                    <a:pt x="88" y="27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1" y="0"/>
                    <a:pt x="55" y="0"/>
                    <a:pt x="51" y="4"/>
                  </a:cubicBezTo>
                  <a:cubicBezTo>
                    <a:pt x="47" y="8"/>
                    <a:pt x="47" y="14"/>
                    <a:pt x="51" y="18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28"/>
                    <a:pt x="0" y="34"/>
                  </a:cubicBezTo>
                  <a:cubicBezTo>
                    <a:pt x="0" y="39"/>
                    <a:pt x="5" y="44"/>
                    <a:pt x="10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7" y="53"/>
                    <a:pt x="47" y="59"/>
                    <a:pt x="51" y="63"/>
                  </a:cubicBezTo>
                  <a:cubicBezTo>
                    <a:pt x="53" y="65"/>
                    <a:pt x="55" y="66"/>
                    <a:pt x="58" y="66"/>
                  </a:cubicBezTo>
                  <a:cubicBezTo>
                    <a:pt x="60" y="66"/>
                    <a:pt x="63" y="65"/>
                    <a:pt x="65" y="63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0"/>
                    <a:pt x="88" y="40"/>
                    <a:pt x="89" y="39"/>
                  </a:cubicBezTo>
                  <a:cubicBezTo>
                    <a:pt x="89" y="39"/>
                    <a:pt x="89" y="39"/>
                    <a:pt x="89" y="38"/>
                  </a:cubicBezTo>
                  <a:cubicBezTo>
                    <a:pt x="89" y="38"/>
                    <a:pt x="90" y="38"/>
                    <a:pt x="90" y="37"/>
                  </a:cubicBezTo>
                  <a:cubicBezTo>
                    <a:pt x="90" y="37"/>
                    <a:pt x="90" y="37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1" y="34"/>
                    <a:pt x="91" y="33"/>
                    <a:pt x="90" y="32"/>
                  </a:cubicBezTo>
                  <a:cubicBezTo>
                    <a:pt x="90" y="31"/>
                    <a:pt x="90" y="31"/>
                    <a:pt x="9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8643938" y="5226050"/>
            <a:ext cx="2706687" cy="1092200"/>
            <a:chOff x="8643832" y="5226674"/>
            <a:chExt cx="2706655" cy="1092015"/>
          </a:xfrm>
        </p:grpSpPr>
        <p:sp>
          <p:nvSpPr>
            <p:cNvPr id="21" name="Oval 20"/>
            <p:cNvSpPr/>
            <p:nvPr/>
          </p:nvSpPr>
          <p:spPr>
            <a:xfrm>
              <a:off x="8643832" y="5342542"/>
              <a:ext cx="661979" cy="661875"/>
            </a:xfrm>
            <a:prstGeom prst="ellipse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551871" y="5226674"/>
              <a:ext cx="1601768" cy="3079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Colour</a:t>
              </a: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 A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551871" y="5534597"/>
              <a:ext cx="1798616" cy="78409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</a:t>
              </a:r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8805755" y="5501265"/>
              <a:ext cx="338133" cy="331731"/>
            </a:xfrm>
            <a:custGeom>
              <a:avLst/>
              <a:gdLst>
                <a:gd name="T0" fmla="*/ 200 w 200"/>
                <a:gd name="T1" fmla="*/ 88 h 196"/>
                <a:gd name="T2" fmla="*/ 198 w 200"/>
                <a:gd name="T3" fmla="*/ 93 h 196"/>
                <a:gd name="T4" fmla="*/ 166 w 200"/>
                <a:gd name="T5" fmla="*/ 131 h 196"/>
                <a:gd name="T6" fmla="*/ 159 w 200"/>
                <a:gd name="T7" fmla="*/ 135 h 196"/>
                <a:gd name="T8" fmla="*/ 152 w 200"/>
                <a:gd name="T9" fmla="*/ 131 h 196"/>
                <a:gd name="T10" fmla="*/ 120 w 200"/>
                <a:gd name="T11" fmla="*/ 93 h 196"/>
                <a:gd name="T12" fmla="*/ 118 w 200"/>
                <a:gd name="T13" fmla="*/ 88 h 196"/>
                <a:gd name="T14" fmla="*/ 125 w 200"/>
                <a:gd name="T15" fmla="*/ 82 h 196"/>
                <a:gd name="T16" fmla="*/ 149 w 200"/>
                <a:gd name="T17" fmla="*/ 82 h 196"/>
                <a:gd name="T18" fmla="*/ 100 w 200"/>
                <a:gd name="T19" fmla="*/ 20 h 196"/>
                <a:gd name="T20" fmla="*/ 100 w 200"/>
                <a:gd name="T21" fmla="*/ 20 h 196"/>
                <a:gd name="T22" fmla="*/ 67 w 200"/>
                <a:gd name="T23" fmla="*/ 37 h 196"/>
                <a:gd name="T24" fmla="*/ 53 w 200"/>
                <a:gd name="T25" fmla="*/ 38 h 196"/>
                <a:gd name="T26" fmla="*/ 52 w 200"/>
                <a:gd name="T27" fmla="*/ 24 h 196"/>
                <a:gd name="T28" fmla="*/ 100 w 200"/>
                <a:gd name="T29" fmla="*/ 0 h 196"/>
                <a:gd name="T30" fmla="*/ 100 w 200"/>
                <a:gd name="T31" fmla="*/ 0 h 196"/>
                <a:gd name="T32" fmla="*/ 169 w 200"/>
                <a:gd name="T33" fmla="*/ 82 h 196"/>
                <a:gd name="T34" fmla="*/ 193 w 200"/>
                <a:gd name="T35" fmla="*/ 82 h 196"/>
                <a:gd name="T36" fmla="*/ 200 w 200"/>
                <a:gd name="T37" fmla="*/ 88 h 196"/>
                <a:gd name="T38" fmla="*/ 147 w 200"/>
                <a:gd name="T39" fmla="*/ 158 h 196"/>
                <a:gd name="T40" fmla="*/ 133 w 200"/>
                <a:gd name="T41" fmla="*/ 159 h 196"/>
                <a:gd name="T42" fmla="*/ 100 w 200"/>
                <a:gd name="T43" fmla="*/ 176 h 196"/>
                <a:gd name="T44" fmla="*/ 52 w 200"/>
                <a:gd name="T45" fmla="*/ 114 h 196"/>
                <a:gd name="T46" fmla="*/ 75 w 200"/>
                <a:gd name="T47" fmla="*/ 114 h 196"/>
                <a:gd name="T48" fmla="*/ 83 w 200"/>
                <a:gd name="T49" fmla="*/ 108 h 196"/>
                <a:gd name="T50" fmla="*/ 81 w 200"/>
                <a:gd name="T51" fmla="*/ 103 h 196"/>
                <a:gd name="T52" fmla="*/ 48 w 200"/>
                <a:gd name="T53" fmla="*/ 64 h 196"/>
                <a:gd name="T54" fmla="*/ 41 w 200"/>
                <a:gd name="T55" fmla="*/ 61 h 196"/>
                <a:gd name="T56" fmla="*/ 35 w 200"/>
                <a:gd name="T57" fmla="*/ 64 h 196"/>
                <a:gd name="T58" fmla="*/ 2 w 200"/>
                <a:gd name="T59" fmla="*/ 103 h 196"/>
                <a:gd name="T60" fmla="*/ 0 w 200"/>
                <a:gd name="T61" fmla="*/ 108 h 196"/>
                <a:gd name="T62" fmla="*/ 7 w 200"/>
                <a:gd name="T63" fmla="*/ 114 h 196"/>
                <a:gd name="T64" fmla="*/ 32 w 200"/>
                <a:gd name="T65" fmla="*/ 114 h 196"/>
                <a:gd name="T66" fmla="*/ 100 w 200"/>
                <a:gd name="T67" fmla="*/ 196 h 196"/>
                <a:gd name="T68" fmla="*/ 148 w 200"/>
                <a:gd name="T69" fmla="*/ 172 h 196"/>
                <a:gd name="T70" fmla="*/ 147 w 200"/>
                <a:gd name="T71" fmla="*/ 15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0" h="196">
                  <a:moveTo>
                    <a:pt x="200" y="88"/>
                  </a:moveTo>
                  <a:cubicBezTo>
                    <a:pt x="200" y="89"/>
                    <a:pt x="200" y="91"/>
                    <a:pt x="198" y="93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4" y="134"/>
                    <a:pt x="161" y="135"/>
                    <a:pt x="159" y="135"/>
                  </a:cubicBezTo>
                  <a:cubicBezTo>
                    <a:pt x="156" y="135"/>
                    <a:pt x="154" y="134"/>
                    <a:pt x="152" y="131"/>
                  </a:cubicBezTo>
                  <a:cubicBezTo>
                    <a:pt x="120" y="93"/>
                    <a:pt x="120" y="93"/>
                    <a:pt x="120" y="93"/>
                  </a:cubicBezTo>
                  <a:cubicBezTo>
                    <a:pt x="118" y="91"/>
                    <a:pt x="118" y="89"/>
                    <a:pt x="118" y="88"/>
                  </a:cubicBezTo>
                  <a:cubicBezTo>
                    <a:pt x="118" y="85"/>
                    <a:pt x="120" y="82"/>
                    <a:pt x="125" y="82"/>
                  </a:cubicBezTo>
                  <a:cubicBezTo>
                    <a:pt x="149" y="82"/>
                    <a:pt x="149" y="82"/>
                    <a:pt x="149" y="82"/>
                  </a:cubicBezTo>
                  <a:cubicBezTo>
                    <a:pt x="148" y="47"/>
                    <a:pt x="127" y="20"/>
                    <a:pt x="100" y="20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88" y="20"/>
                    <a:pt x="76" y="26"/>
                    <a:pt x="67" y="37"/>
                  </a:cubicBezTo>
                  <a:cubicBezTo>
                    <a:pt x="64" y="41"/>
                    <a:pt x="58" y="42"/>
                    <a:pt x="53" y="38"/>
                  </a:cubicBezTo>
                  <a:cubicBezTo>
                    <a:pt x="49" y="35"/>
                    <a:pt x="48" y="28"/>
                    <a:pt x="52" y="24"/>
                  </a:cubicBezTo>
                  <a:cubicBezTo>
                    <a:pt x="65" y="8"/>
                    <a:pt x="82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38" y="0"/>
                    <a:pt x="168" y="36"/>
                    <a:pt x="169" y="82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198" y="82"/>
                    <a:pt x="200" y="85"/>
                    <a:pt x="200" y="88"/>
                  </a:cubicBezTo>
                  <a:close/>
                  <a:moveTo>
                    <a:pt x="147" y="158"/>
                  </a:moveTo>
                  <a:cubicBezTo>
                    <a:pt x="143" y="154"/>
                    <a:pt x="136" y="155"/>
                    <a:pt x="133" y="159"/>
                  </a:cubicBezTo>
                  <a:cubicBezTo>
                    <a:pt x="124" y="170"/>
                    <a:pt x="112" y="176"/>
                    <a:pt x="100" y="176"/>
                  </a:cubicBezTo>
                  <a:cubicBezTo>
                    <a:pt x="74" y="176"/>
                    <a:pt x="52" y="149"/>
                    <a:pt x="52" y="11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80" y="114"/>
                    <a:pt x="83" y="111"/>
                    <a:pt x="83" y="108"/>
                  </a:cubicBezTo>
                  <a:cubicBezTo>
                    <a:pt x="83" y="107"/>
                    <a:pt x="82" y="105"/>
                    <a:pt x="81" y="103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6" y="62"/>
                    <a:pt x="44" y="61"/>
                    <a:pt x="41" y="61"/>
                  </a:cubicBezTo>
                  <a:cubicBezTo>
                    <a:pt x="39" y="61"/>
                    <a:pt x="36" y="62"/>
                    <a:pt x="35" y="64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5"/>
                    <a:pt x="0" y="107"/>
                    <a:pt x="0" y="108"/>
                  </a:cubicBezTo>
                  <a:cubicBezTo>
                    <a:pt x="0" y="111"/>
                    <a:pt x="3" y="114"/>
                    <a:pt x="7" y="114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32" y="160"/>
                    <a:pt x="63" y="196"/>
                    <a:pt x="100" y="196"/>
                  </a:cubicBezTo>
                  <a:cubicBezTo>
                    <a:pt x="118" y="196"/>
                    <a:pt x="136" y="188"/>
                    <a:pt x="148" y="172"/>
                  </a:cubicBezTo>
                  <a:cubicBezTo>
                    <a:pt x="152" y="168"/>
                    <a:pt x="151" y="161"/>
                    <a:pt x="147" y="15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8643938" y="2603500"/>
            <a:ext cx="2706687" cy="1092200"/>
            <a:chOff x="8643832" y="2603155"/>
            <a:chExt cx="2706655" cy="1092015"/>
          </a:xfrm>
        </p:grpSpPr>
        <p:sp>
          <p:nvSpPr>
            <p:cNvPr id="17" name="Oval 16"/>
            <p:cNvSpPr/>
            <p:nvPr/>
          </p:nvSpPr>
          <p:spPr>
            <a:xfrm>
              <a:off x="8643832" y="2746006"/>
              <a:ext cx="661979" cy="661876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551871" y="2603155"/>
              <a:ext cx="1601768" cy="3079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Colour</a:t>
              </a: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 A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551871" y="2911078"/>
              <a:ext cx="1798616" cy="78409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</a:t>
              </a:r>
            </a:p>
          </p:txBody>
        </p:sp>
        <p:sp>
          <p:nvSpPr>
            <p:cNvPr id="40" name="Freeform 48"/>
            <p:cNvSpPr>
              <a:spLocks noEditPoints="1"/>
            </p:cNvSpPr>
            <p:nvPr/>
          </p:nvSpPr>
          <p:spPr bwMode="auto">
            <a:xfrm>
              <a:off x="8820042" y="2911078"/>
              <a:ext cx="309559" cy="322208"/>
            </a:xfrm>
            <a:custGeom>
              <a:avLst/>
              <a:gdLst>
                <a:gd name="T0" fmla="*/ 0 w 183"/>
                <a:gd name="T1" fmla="*/ 103 h 191"/>
                <a:gd name="T2" fmla="*/ 0 w 183"/>
                <a:gd name="T3" fmla="*/ 59 h 191"/>
                <a:gd name="T4" fmla="*/ 8 w 183"/>
                <a:gd name="T5" fmla="*/ 39 h 191"/>
                <a:gd name="T6" fmla="*/ 28 w 183"/>
                <a:gd name="T7" fmla="*/ 31 h 191"/>
                <a:gd name="T8" fmla="*/ 130 w 183"/>
                <a:gd name="T9" fmla="*/ 31 h 191"/>
                <a:gd name="T10" fmla="*/ 130 w 183"/>
                <a:gd name="T11" fmla="*/ 7 h 191"/>
                <a:gd name="T12" fmla="*/ 136 w 183"/>
                <a:gd name="T13" fmla="*/ 0 h 191"/>
                <a:gd name="T14" fmla="*/ 141 w 183"/>
                <a:gd name="T15" fmla="*/ 2 h 191"/>
                <a:gd name="T16" fmla="*/ 180 w 183"/>
                <a:gd name="T17" fmla="*/ 34 h 191"/>
                <a:gd name="T18" fmla="*/ 183 w 183"/>
                <a:gd name="T19" fmla="*/ 41 h 191"/>
                <a:gd name="T20" fmla="*/ 180 w 183"/>
                <a:gd name="T21" fmla="*/ 48 h 191"/>
                <a:gd name="T22" fmla="*/ 141 w 183"/>
                <a:gd name="T23" fmla="*/ 80 h 191"/>
                <a:gd name="T24" fmla="*/ 136 w 183"/>
                <a:gd name="T25" fmla="*/ 82 h 191"/>
                <a:gd name="T26" fmla="*/ 130 w 183"/>
                <a:gd name="T27" fmla="*/ 75 h 191"/>
                <a:gd name="T28" fmla="*/ 130 w 183"/>
                <a:gd name="T29" fmla="*/ 51 h 191"/>
                <a:gd name="T30" fmla="*/ 28 w 183"/>
                <a:gd name="T31" fmla="*/ 51 h 191"/>
                <a:gd name="T32" fmla="*/ 22 w 183"/>
                <a:gd name="T33" fmla="*/ 53 h 191"/>
                <a:gd name="T34" fmla="*/ 20 w 183"/>
                <a:gd name="T35" fmla="*/ 59 h 191"/>
                <a:gd name="T36" fmla="*/ 20 w 183"/>
                <a:gd name="T37" fmla="*/ 103 h 191"/>
                <a:gd name="T38" fmla="*/ 10 w 183"/>
                <a:gd name="T39" fmla="*/ 113 h 191"/>
                <a:gd name="T40" fmla="*/ 0 w 183"/>
                <a:gd name="T41" fmla="*/ 103 h 191"/>
                <a:gd name="T42" fmla="*/ 173 w 183"/>
                <a:gd name="T43" fmla="*/ 78 h 191"/>
                <a:gd name="T44" fmla="*/ 163 w 183"/>
                <a:gd name="T45" fmla="*/ 88 h 191"/>
                <a:gd name="T46" fmla="*/ 163 w 183"/>
                <a:gd name="T47" fmla="*/ 132 h 191"/>
                <a:gd name="T48" fmla="*/ 162 w 183"/>
                <a:gd name="T49" fmla="*/ 138 h 191"/>
                <a:gd name="T50" fmla="*/ 156 w 183"/>
                <a:gd name="T51" fmla="*/ 140 h 191"/>
                <a:gd name="T52" fmla="*/ 53 w 183"/>
                <a:gd name="T53" fmla="*/ 140 h 191"/>
                <a:gd name="T54" fmla="*/ 53 w 183"/>
                <a:gd name="T55" fmla="*/ 116 h 191"/>
                <a:gd name="T56" fmla="*/ 47 w 183"/>
                <a:gd name="T57" fmla="*/ 109 h 191"/>
                <a:gd name="T58" fmla="*/ 42 w 183"/>
                <a:gd name="T59" fmla="*/ 111 h 191"/>
                <a:gd name="T60" fmla="*/ 4 w 183"/>
                <a:gd name="T61" fmla="*/ 143 h 191"/>
                <a:gd name="T62" fmla="*/ 0 w 183"/>
                <a:gd name="T63" fmla="*/ 150 h 191"/>
                <a:gd name="T64" fmla="*/ 4 w 183"/>
                <a:gd name="T65" fmla="*/ 156 h 191"/>
                <a:gd name="T66" fmla="*/ 42 w 183"/>
                <a:gd name="T67" fmla="*/ 189 h 191"/>
                <a:gd name="T68" fmla="*/ 47 w 183"/>
                <a:gd name="T69" fmla="*/ 191 h 191"/>
                <a:gd name="T70" fmla="*/ 53 w 183"/>
                <a:gd name="T71" fmla="*/ 184 h 191"/>
                <a:gd name="T72" fmla="*/ 53 w 183"/>
                <a:gd name="T73" fmla="*/ 160 h 191"/>
                <a:gd name="T74" fmla="*/ 155 w 183"/>
                <a:gd name="T75" fmla="*/ 160 h 191"/>
                <a:gd name="T76" fmla="*/ 156 w 183"/>
                <a:gd name="T77" fmla="*/ 160 h 191"/>
                <a:gd name="T78" fmla="*/ 175 w 183"/>
                <a:gd name="T79" fmla="*/ 152 h 191"/>
                <a:gd name="T80" fmla="*/ 183 w 183"/>
                <a:gd name="T81" fmla="*/ 132 h 191"/>
                <a:gd name="T82" fmla="*/ 183 w 183"/>
                <a:gd name="T83" fmla="*/ 88 h 191"/>
                <a:gd name="T84" fmla="*/ 173 w 183"/>
                <a:gd name="T85" fmla="*/ 7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3" h="191">
                  <a:moveTo>
                    <a:pt x="0" y="103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48"/>
                    <a:pt x="5" y="42"/>
                    <a:pt x="8" y="39"/>
                  </a:cubicBezTo>
                  <a:cubicBezTo>
                    <a:pt x="16" y="31"/>
                    <a:pt x="27" y="31"/>
                    <a:pt x="28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2"/>
                    <a:pt x="133" y="0"/>
                    <a:pt x="136" y="0"/>
                  </a:cubicBezTo>
                  <a:cubicBezTo>
                    <a:pt x="137" y="0"/>
                    <a:pt x="139" y="0"/>
                    <a:pt x="141" y="2"/>
                  </a:cubicBezTo>
                  <a:cubicBezTo>
                    <a:pt x="180" y="34"/>
                    <a:pt x="180" y="34"/>
                    <a:pt x="180" y="34"/>
                  </a:cubicBezTo>
                  <a:cubicBezTo>
                    <a:pt x="182" y="36"/>
                    <a:pt x="183" y="39"/>
                    <a:pt x="183" y="41"/>
                  </a:cubicBezTo>
                  <a:cubicBezTo>
                    <a:pt x="183" y="44"/>
                    <a:pt x="182" y="46"/>
                    <a:pt x="180" y="48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39" y="82"/>
                    <a:pt x="137" y="82"/>
                    <a:pt x="136" y="82"/>
                  </a:cubicBezTo>
                  <a:cubicBezTo>
                    <a:pt x="133" y="82"/>
                    <a:pt x="130" y="80"/>
                    <a:pt x="130" y="75"/>
                  </a:cubicBezTo>
                  <a:cubicBezTo>
                    <a:pt x="130" y="51"/>
                    <a:pt x="130" y="51"/>
                    <a:pt x="130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4" y="52"/>
                    <a:pt x="22" y="53"/>
                  </a:cubicBezTo>
                  <a:cubicBezTo>
                    <a:pt x="21" y="54"/>
                    <a:pt x="20" y="56"/>
                    <a:pt x="20" y="59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8"/>
                    <a:pt x="16" y="113"/>
                    <a:pt x="10" y="113"/>
                  </a:cubicBezTo>
                  <a:cubicBezTo>
                    <a:pt x="5" y="113"/>
                    <a:pt x="0" y="108"/>
                    <a:pt x="0" y="103"/>
                  </a:cubicBezTo>
                  <a:close/>
                  <a:moveTo>
                    <a:pt x="173" y="78"/>
                  </a:moveTo>
                  <a:cubicBezTo>
                    <a:pt x="168" y="78"/>
                    <a:pt x="163" y="83"/>
                    <a:pt x="163" y="88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3" y="135"/>
                    <a:pt x="163" y="137"/>
                    <a:pt x="162" y="138"/>
                  </a:cubicBezTo>
                  <a:cubicBezTo>
                    <a:pt x="160" y="139"/>
                    <a:pt x="157" y="140"/>
                    <a:pt x="156" y="140"/>
                  </a:cubicBezTo>
                  <a:cubicBezTo>
                    <a:pt x="53" y="140"/>
                    <a:pt x="53" y="140"/>
                    <a:pt x="53" y="140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1"/>
                    <a:pt x="50" y="109"/>
                    <a:pt x="47" y="109"/>
                  </a:cubicBezTo>
                  <a:cubicBezTo>
                    <a:pt x="46" y="109"/>
                    <a:pt x="44" y="109"/>
                    <a:pt x="42" y="111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2" y="145"/>
                    <a:pt x="0" y="147"/>
                    <a:pt x="0" y="150"/>
                  </a:cubicBezTo>
                  <a:cubicBezTo>
                    <a:pt x="0" y="152"/>
                    <a:pt x="2" y="155"/>
                    <a:pt x="4" y="156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44" y="190"/>
                    <a:pt x="46" y="191"/>
                    <a:pt x="47" y="191"/>
                  </a:cubicBezTo>
                  <a:cubicBezTo>
                    <a:pt x="50" y="191"/>
                    <a:pt x="53" y="189"/>
                    <a:pt x="53" y="184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6" y="160"/>
                    <a:pt x="156" y="160"/>
                    <a:pt x="156" y="160"/>
                  </a:cubicBezTo>
                  <a:cubicBezTo>
                    <a:pt x="159" y="160"/>
                    <a:pt x="168" y="159"/>
                    <a:pt x="175" y="152"/>
                  </a:cubicBezTo>
                  <a:cubicBezTo>
                    <a:pt x="179" y="149"/>
                    <a:pt x="183" y="143"/>
                    <a:pt x="183" y="132"/>
                  </a:cubicBezTo>
                  <a:cubicBezTo>
                    <a:pt x="183" y="88"/>
                    <a:pt x="183" y="88"/>
                    <a:pt x="183" y="88"/>
                  </a:cubicBezTo>
                  <a:cubicBezTo>
                    <a:pt x="183" y="83"/>
                    <a:pt x="179" y="78"/>
                    <a:pt x="173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841375" y="2603500"/>
            <a:ext cx="2706688" cy="1092200"/>
            <a:chOff x="841512" y="2603155"/>
            <a:chExt cx="2706656" cy="1092015"/>
          </a:xfrm>
        </p:grpSpPr>
        <p:sp>
          <p:nvSpPr>
            <p:cNvPr id="11" name="Oval 10"/>
            <p:cNvSpPr/>
            <p:nvPr/>
          </p:nvSpPr>
          <p:spPr>
            <a:xfrm>
              <a:off x="2886188" y="2746006"/>
              <a:ext cx="661980" cy="661876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38360" y="2603155"/>
              <a:ext cx="1601769" cy="3079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Colour</a:t>
              </a:r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 A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41512" y="2911078"/>
              <a:ext cx="1798617" cy="78409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</a:t>
              </a:r>
            </a:p>
          </p:txBody>
        </p:sp>
        <p:sp>
          <p:nvSpPr>
            <p:cNvPr id="11278" name="Freeform 50"/>
            <p:cNvSpPr>
              <a:spLocks/>
            </p:cNvSpPr>
            <p:nvPr/>
          </p:nvSpPr>
          <p:spPr bwMode="auto">
            <a:xfrm>
              <a:off x="3048960" y="2915436"/>
              <a:ext cx="332806" cy="322684"/>
            </a:xfrm>
            <a:custGeom>
              <a:avLst/>
              <a:gdLst>
                <a:gd name="T0" fmla="*/ 553670928 w 197"/>
                <a:gd name="T1" fmla="*/ 408154713 h 191"/>
                <a:gd name="T2" fmla="*/ 562232658 w 197"/>
                <a:gd name="T3" fmla="*/ 428134090 h 191"/>
                <a:gd name="T4" fmla="*/ 553670928 w 197"/>
                <a:gd name="T5" fmla="*/ 445258305 h 191"/>
                <a:gd name="T6" fmla="*/ 442365059 w 197"/>
                <a:gd name="T7" fmla="*/ 539448244 h 191"/>
                <a:gd name="T8" fmla="*/ 428096636 w 197"/>
                <a:gd name="T9" fmla="*/ 545156879 h 191"/>
                <a:gd name="T10" fmla="*/ 410971486 w 197"/>
                <a:gd name="T11" fmla="*/ 525177502 h 191"/>
                <a:gd name="T12" fmla="*/ 410971486 w 197"/>
                <a:gd name="T13" fmla="*/ 456675574 h 191"/>
                <a:gd name="T14" fmla="*/ 271127081 w 197"/>
                <a:gd name="T15" fmla="*/ 456675574 h 191"/>
                <a:gd name="T16" fmla="*/ 225463395 w 197"/>
                <a:gd name="T17" fmla="*/ 348214893 h 191"/>
                <a:gd name="T18" fmla="*/ 182654745 w 197"/>
                <a:gd name="T19" fmla="*/ 456675574 h 191"/>
                <a:gd name="T20" fmla="*/ 28540226 w 197"/>
                <a:gd name="T21" fmla="*/ 456675574 h 191"/>
                <a:gd name="T22" fmla="*/ 28540226 w 197"/>
                <a:gd name="T23" fmla="*/ 456675574 h 191"/>
                <a:gd name="T24" fmla="*/ 0 w 197"/>
                <a:gd name="T25" fmla="*/ 428134090 h 191"/>
                <a:gd name="T26" fmla="*/ 28540226 w 197"/>
                <a:gd name="T27" fmla="*/ 399590916 h 191"/>
                <a:gd name="T28" fmla="*/ 142699442 w 197"/>
                <a:gd name="T29" fmla="*/ 399590916 h 191"/>
                <a:gd name="T30" fmla="*/ 196924858 w 197"/>
                <a:gd name="T31" fmla="*/ 271150858 h 191"/>
                <a:gd name="T32" fmla="*/ 142699442 w 197"/>
                <a:gd name="T33" fmla="*/ 145565962 h 191"/>
                <a:gd name="T34" fmla="*/ 28540226 w 197"/>
                <a:gd name="T35" fmla="*/ 145565962 h 191"/>
                <a:gd name="T36" fmla="*/ 0 w 197"/>
                <a:gd name="T37" fmla="*/ 117022789 h 191"/>
                <a:gd name="T38" fmla="*/ 28540226 w 197"/>
                <a:gd name="T39" fmla="*/ 88481304 h 191"/>
                <a:gd name="T40" fmla="*/ 28540226 w 197"/>
                <a:gd name="T41" fmla="*/ 88481304 h 191"/>
                <a:gd name="T42" fmla="*/ 182654745 w 197"/>
                <a:gd name="T43" fmla="*/ 88481304 h 191"/>
                <a:gd name="T44" fmla="*/ 225463395 w 197"/>
                <a:gd name="T45" fmla="*/ 196941986 h 191"/>
                <a:gd name="T46" fmla="*/ 271127081 w 197"/>
                <a:gd name="T47" fmla="*/ 88481304 h 191"/>
                <a:gd name="T48" fmla="*/ 410971486 w 197"/>
                <a:gd name="T49" fmla="*/ 88481304 h 191"/>
                <a:gd name="T50" fmla="*/ 410971486 w 197"/>
                <a:gd name="T51" fmla="*/ 19979377 h 191"/>
                <a:gd name="T52" fmla="*/ 428096636 w 197"/>
                <a:gd name="T53" fmla="*/ 0 h 191"/>
                <a:gd name="T54" fmla="*/ 442365059 w 197"/>
                <a:gd name="T55" fmla="*/ 5708635 h 191"/>
                <a:gd name="T56" fmla="*/ 553670928 w 197"/>
                <a:gd name="T57" fmla="*/ 97043412 h 191"/>
                <a:gd name="T58" fmla="*/ 562232658 w 197"/>
                <a:gd name="T59" fmla="*/ 117022789 h 191"/>
                <a:gd name="T60" fmla="*/ 553670928 w 197"/>
                <a:gd name="T61" fmla="*/ 137002166 h 191"/>
                <a:gd name="T62" fmla="*/ 442365059 w 197"/>
                <a:gd name="T63" fmla="*/ 228338632 h 191"/>
                <a:gd name="T64" fmla="*/ 428096636 w 197"/>
                <a:gd name="T65" fmla="*/ 234045577 h 191"/>
                <a:gd name="T66" fmla="*/ 410971486 w 197"/>
                <a:gd name="T67" fmla="*/ 214066200 h 191"/>
                <a:gd name="T68" fmla="*/ 410971486 w 197"/>
                <a:gd name="T69" fmla="*/ 145565962 h 191"/>
                <a:gd name="T70" fmla="*/ 311082384 w 197"/>
                <a:gd name="T71" fmla="*/ 145565962 h 191"/>
                <a:gd name="T72" fmla="*/ 256856968 w 197"/>
                <a:gd name="T73" fmla="*/ 271150858 h 191"/>
                <a:gd name="T74" fmla="*/ 311082384 w 197"/>
                <a:gd name="T75" fmla="*/ 399590916 h 191"/>
                <a:gd name="T76" fmla="*/ 410971486 w 197"/>
                <a:gd name="T77" fmla="*/ 399590916 h 191"/>
                <a:gd name="T78" fmla="*/ 410971486 w 197"/>
                <a:gd name="T79" fmla="*/ 331090678 h 191"/>
                <a:gd name="T80" fmla="*/ 428096636 w 197"/>
                <a:gd name="T81" fmla="*/ 311111302 h 191"/>
                <a:gd name="T82" fmla="*/ 442365059 w 197"/>
                <a:gd name="T83" fmla="*/ 316818247 h 191"/>
                <a:gd name="T84" fmla="*/ 553670928 w 197"/>
                <a:gd name="T85" fmla="*/ 408154713 h 19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97" h="191">
                  <a:moveTo>
                    <a:pt x="194" y="143"/>
                  </a:moveTo>
                  <a:cubicBezTo>
                    <a:pt x="196" y="145"/>
                    <a:pt x="197" y="147"/>
                    <a:pt x="197" y="150"/>
                  </a:cubicBezTo>
                  <a:cubicBezTo>
                    <a:pt x="197" y="152"/>
                    <a:pt x="196" y="155"/>
                    <a:pt x="194" y="156"/>
                  </a:cubicBezTo>
                  <a:cubicBezTo>
                    <a:pt x="155" y="189"/>
                    <a:pt x="155" y="189"/>
                    <a:pt x="155" y="189"/>
                  </a:cubicBezTo>
                  <a:cubicBezTo>
                    <a:pt x="153" y="190"/>
                    <a:pt x="152" y="191"/>
                    <a:pt x="150" y="191"/>
                  </a:cubicBezTo>
                  <a:cubicBezTo>
                    <a:pt x="148" y="191"/>
                    <a:pt x="144" y="189"/>
                    <a:pt x="144" y="184"/>
                  </a:cubicBezTo>
                  <a:cubicBezTo>
                    <a:pt x="144" y="160"/>
                    <a:pt x="144" y="160"/>
                    <a:pt x="144" y="160"/>
                  </a:cubicBezTo>
                  <a:cubicBezTo>
                    <a:pt x="95" y="160"/>
                    <a:pt x="95" y="160"/>
                    <a:pt x="95" y="160"/>
                  </a:cubicBezTo>
                  <a:cubicBezTo>
                    <a:pt x="79" y="122"/>
                    <a:pt x="79" y="122"/>
                    <a:pt x="79" y="122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5" y="160"/>
                    <a:pt x="0" y="155"/>
                    <a:pt x="0" y="150"/>
                  </a:cubicBezTo>
                  <a:cubicBezTo>
                    <a:pt x="0" y="144"/>
                    <a:pt x="5" y="140"/>
                    <a:pt x="10" y="140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5" y="51"/>
                    <a:pt x="0" y="47"/>
                    <a:pt x="0" y="41"/>
                  </a:cubicBezTo>
                  <a:cubicBezTo>
                    <a:pt x="0" y="36"/>
                    <a:pt x="5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4" y="2"/>
                    <a:pt x="148" y="0"/>
                    <a:pt x="150" y="0"/>
                  </a:cubicBezTo>
                  <a:cubicBezTo>
                    <a:pt x="152" y="0"/>
                    <a:pt x="153" y="0"/>
                    <a:pt x="155" y="2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196" y="36"/>
                    <a:pt x="197" y="39"/>
                    <a:pt x="197" y="41"/>
                  </a:cubicBezTo>
                  <a:cubicBezTo>
                    <a:pt x="197" y="44"/>
                    <a:pt x="196" y="46"/>
                    <a:pt x="194" y="48"/>
                  </a:cubicBezTo>
                  <a:cubicBezTo>
                    <a:pt x="155" y="80"/>
                    <a:pt x="155" y="80"/>
                    <a:pt x="155" y="80"/>
                  </a:cubicBezTo>
                  <a:cubicBezTo>
                    <a:pt x="153" y="82"/>
                    <a:pt x="152" y="82"/>
                    <a:pt x="150" y="82"/>
                  </a:cubicBezTo>
                  <a:cubicBezTo>
                    <a:pt x="148" y="82"/>
                    <a:pt x="144" y="80"/>
                    <a:pt x="144" y="75"/>
                  </a:cubicBezTo>
                  <a:cubicBezTo>
                    <a:pt x="144" y="51"/>
                    <a:pt x="144" y="51"/>
                    <a:pt x="144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109" y="140"/>
                    <a:pt x="109" y="140"/>
                    <a:pt x="109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16"/>
                    <a:pt x="144" y="116"/>
                    <a:pt x="144" y="116"/>
                  </a:cubicBezTo>
                  <a:cubicBezTo>
                    <a:pt x="144" y="111"/>
                    <a:pt x="148" y="109"/>
                    <a:pt x="150" y="109"/>
                  </a:cubicBezTo>
                  <a:cubicBezTo>
                    <a:pt x="152" y="109"/>
                    <a:pt x="153" y="109"/>
                    <a:pt x="155" y="111"/>
                  </a:cubicBezTo>
                  <a:lnTo>
                    <a:pt x="194" y="14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2" name="Group 71"/>
          <p:cNvGrpSpPr>
            <a:grpSpLocks/>
          </p:cNvGrpSpPr>
          <p:nvPr/>
        </p:nvGrpSpPr>
        <p:grpSpPr bwMode="auto">
          <a:xfrm>
            <a:off x="0" y="2463800"/>
            <a:ext cx="2438400" cy="3513545"/>
            <a:chOff x="0" y="2464416"/>
            <a:chExt cx="2438400" cy="3513388"/>
          </a:xfrm>
        </p:grpSpPr>
        <p:sp>
          <p:nvSpPr>
            <p:cNvPr id="6" name="Rectangle 5"/>
            <p:cNvSpPr/>
            <p:nvPr/>
          </p:nvSpPr>
          <p:spPr>
            <a:xfrm>
              <a:off x="0" y="4107406"/>
              <a:ext cx="2438400" cy="2682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768350" y="2464416"/>
              <a:ext cx="901700" cy="90007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84188" y="3566092"/>
              <a:ext cx="1470025" cy="3682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2013</a:t>
              </a:r>
            </a:p>
          </p:txBody>
        </p:sp>
        <p:grpSp>
          <p:nvGrpSpPr>
            <p:cNvPr id="12330" name="Group 63"/>
            <p:cNvGrpSpPr>
              <a:grpSpLocks/>
            </p:cNvGrpSpPr>
            <p:nvPr/>
          </p:nvGrpSpPr>
          <p:grpSpPr bwMode="auto">
            <a:xfrm>
              <a:off x="446087" y="4577285"/>
              <a:ext cx="1954212" cy="1400519"/>
              <a:chOff x="10009877" y="4111449"/>
              <a:chExt cx="1798214" cy="1400519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10033249" y="4419410"/>
                <a:ext cx="1751469" cy="1092558"/>
              </a:xfrm>
              <a:prstGeom prst="rect">
                <a:avLst/>
              </a:prstGeom>
              <a:noFill/>
            </p:spPr>
            <p:txBody>
              <a:bodyPr lIns="0" rIns="0">
                <a:spAutoFit/>
              </a:bodyPr>
              <a:lstStyle/>
              <a:p>
                <a:pPr algn="r" eaLnBrk="1" fontAlgn="auto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Contrary to popular belief, Lorem Ipsum is not simply random text. It has roots in a piece of classical Latin literature from 45 BC, 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10009877" y="4111449"/>
                <a:ext cx="1798214" cy="30796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Timeline 2</a:t>
                </a:r>
              </a:p>
            </p:txBody>
          </p:sp>
        </p:grpSp>
        <p:sp>
          <p:nvSpPr>
            <p:cNvPr id="12331" name="Freeform 55"/>
            <p:cNvSpPr>
              <a:spLocks/>
            </p:cNvSpPr>
            <p:nvPr/>
          </p:nvSpPr>
          <p:spPr bwMode="auto">
            <a:xfrm>
              <a:off x="970291" y="2667311"/>
              <a:ext cx="497818" cy="494542"/>
            </a:xfrm>
            <a:custGeom>
              <a:avLst/>
              <a:gdLst>
                <a:gd name="T0" fmla="*/ 1630412902 w 152"/>
                <a:gd name="T1" fmla="*/ 933194204 h 151"/>
                <a:gd name="T2" fmla="*/ 1437338121 w 152"/>
                <a:gd name="T3" fmla="*/ 933194204 h 151"/>
                <a:gd name="T4" fmla="*/ 1437338121 w 152"/>
                <a:gd name="T5" fmla="*/ 1619680727 h 151"/>
                <a:gd name="T6" fmla="*/ 954651168 w 152"/>
                <a:gd name="T7" fmla="*/ 1619680727 h 151"/>
                <a:gd name="T8" fmla="*/ 954651168 w 152"/>
                <a:gd name="T9" fmla="*/ 1190624603 h 151"/>
                <a:gd name="T10" fmla="*/ 675761734 w 152"/>
                <a:gd name="T11" fmla="*/ 1190624603 h 151"/>
                <a:gd name="T12" fmla="*/ 675761734 w 152"/>
                <a:gd name="T13" fmla="*/ 1619680727 h 151"/>
                <a:gd name="T14" fmla="*/ 193074781 w 152"/>
                <a:gd name="T15" fmla="*/ 1619680727 h 151"/>
                <a:gd name="T16" fmla="*/ 193074781 w 152"/>
                <a:gd name="T17" fmla="*/ 933194204 h 151"/>
                <a:gd name="T18" fmla="*/ 0 w 152"/>
                <a:gd name="T19" fmla="*/ 933194204 h 151"/>
                <a:gd name="T20" fmla="*/ 300338185 w 152"/>
                <a:gd name="T21" fmla="*/ 579223311 h 151"/>
                <a:gd name="T22" fmla="*/ 300338185 w 152"/>
                <a:gd name="T23" fmla="*/ 128715200 h 151"/>
                <a:gd name="T24" fmla="*/ 536320292 w 152"/>
                <a:gd name="T25" fmla="*/ 128715200 h 151"/>
                <a:gd name="T26" fmla="*/ 536320292 w 152"/>
                <a:gd name="T27" fmla="*/ 321789637 h 151"/>
                <a:gd name="T28" fmla="*/ 815206451 w 152"/>
                <a:gd name="T29" fmla="*/ 0 h 151"/>
                <a:gd name="T30" fmla="*/ 1222811314 w 152"/>
                <a:gd name="T31" fmla="*/ 461234105 h 151"/>
                <a:gd name="T32" fmla="*/ 1630412902 w 152"/>
                <a:gd name="T33" fmla="*/ 933194204 h 15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2" h="151">
                  <a:moveTo>
                    <a:pt x="152" y="87"/>
                  </a:moveTo>
                  <a:lnTo>
                    <a:pt x="134" y="87"/>
                  </a:lnTo>
                  <a:lnTo>
                    <a:pt x="134" y="151"/>
                  </a:lnTo>
                  <a:lnTo>
                    <a:pt x="89" y="151"/>
                  </a:lnTo>
                  <a:lnTo>
                    <a:pt x="89" y="111"/>
                  </a:lnTo>
                  <a:lnTo>
                    <a:pt x="63" y="111"/>
                  </a:lnTo>
                  <a:lnTo>
                    <a:pt x="63" y="151"/>
                  </a:lnTo>
                  <a:lnTo>
                    <a:pt x="18" y="151"/>
                  </a:lnTo>
                  <a:lnTo>
                    <a:pt x="18" y="87"/>
                  </a:lnTo>
                  <a:lnTo>
                    <a:pt x="0" y="87"/>
                  </a:lnTo>
                  <a:lnTo>
                    <a:pt x="28" y="54"/>
                  </a:lnTo>
                  <a:lnTo>
                    <a:pt x="28" y="12"/>
                  </a:lnTo>
                  <a:lnTo>
                    <a:pt x="50" y="12"/>
                  </a:lnTo>
                  <a:lnTo>
                    <a:pt x="50" y="30"/>
                  </a:lnTo>
                  <a:lnTo>
                    <a:pt x="76" y="0"/>
                  </a:lnTo>
                  <a:lnTo>
                    <a:pt x="114" y="43"/>
                  </a:lnTo>
                  <a:lnTo>
                    <a:pt x="152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6" name="Group 75"/>
          <p:cNvGrpSpPr>
            <a:grpSpLocks/>
          </p:cNvGrpSpPr>
          <p:nvPr/>
        </p:nvGrpSpPr>
        <p:grpSpPr bwMode="auto">
          <a:xfrm>
            <a:off x="9753598" y="2463800"/>
            <a:ext cx="2438402" cy="3515132"/>
            <a:chOff x="9753597" y="2464416"/>
            <a:chExt cx="2438403" cy="3514934"/>
          </a:xfrm>
        </p:grpSpPr>
        <p:sp>
          <p:nvSpPr>
            <p:cNvPr id="10" name="Rectangle 9"/>
            <p:cNvSpPr/>
            <p:nvPr/>
          </p:nvSpPr>
          <p:spPr>
            <a:xfrm>
              <a:off x="9753599" y="4107386"/>
              <a:ext cx="2438401" cy="2682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10521949" y="2464416"/>
              <a:ext cx="901700" cy="9000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237787" y="3566079"/>
              <a:ext cx="1470026" cy="3682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20XX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  <p:grpSp>
          <p:nvGrpSpPr>
            <p:cNvPr id="12323" name="Group 50"/>
            <p:cNvGrpSpPr>
              <a:grpSpLocks/>
            </p:cNvGrpSpPr>
            <p:nvPr/>
          </p:nvGrpSpPr>
          <p:grpSpPr bwMode="auto">
            <a:xfrm>
              <a:off x="9753597" y="4578847"/>
              <a:ext cx="1954214" cy="1400503"/>
              <a:chOff x="10009942" y="4113011"/>
              <a:chExt cx="1798216" cy="1400503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10033314" y="4420969"/>
                <a:ext cx="1751471" cy="1092545"/>
              </a:xfrm>
              <a:prstGeom prst="rect">
                <a:avLst/>
              </a:prstGeom>
              <a:noFill/>
            </p:spPr>
            <p:txBody>
              <a:bodyPr lIns="0" rIns="0">
                <a:spAutoFit/>
              </a:bodyPr>
              <a:lstStyle/>
              <a:p>
                <a:pPr eaLnBrk="1" fontAlgn="auto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Contrary to popular belief, Lorem Ipsum is not simply random text. It has roots in a piece of classical Latin literature from 45 BC, 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0009942" y="4113011"/>
                <a:ext cx="1798216" cy="30795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Timeline 2</a:t>
                </a:r>
              </a:p>
            </p:txBody>
          </p:sp>
        </p:grpSp>
        <p:sp>
          <p:nvSpPr>
            <p:cNvPr id="12324" name="Freeform 12"/>
            <p:cNvSpPr>
              <a:spLocks noEditPoints="1"/>
            </p:cNvSpPr>
            <p:nvPr/>
          </p:nvSpPr>
          <p:spPr bwMode="auto">
            <a:xfrm>
              <a:off x="10792669" y="2667311"/>
              <a:ext cx="360262" cy="487992"/>
            </a:xfrm>
            <a:custGeom>
              <a:avLst/>
              <a:gdLst>
                <a:gd name="T0" fmla="*/ 851236561 w 144"/>
                <a:gd name="T1" fmla="*/ 415326008 h 196"/>
                <a:gd name="T2" fmla="*/ 813684251 w 144"/>
                <a:gd name="T3" fmla="*/ 285149162 h 196"/>
                <a:gd name="T4" fmla="*/ 744834180 w 144"/>
                <a:gd name="T5" fmla="*/ 179767788 h 196"/>
                <a:gd name="T6" fmla="*/ 638429297 w 144"/>
                <a:gd name="T7" fmla="*/ 99181884 h 196"/>
                <a:gd name="T8" fmla="*/ 513245757 w 144"/>
                <a:gd name="T9" fmla="*/ 55790432 h 196"/>
                <a:gd name="T10" fmla="*/ 381805167 w 144"/>
                <a:gd name="T11" fmla="*/ 55790432 h 196"/>
                <a:gd name="T12" fmla="*/ 256624130 w 144"/>
                <a:gd name="T13" fmla="*/ 99181884 h 196"/>
                <a:gd name="T14" fmla="*/ 156476297 w 144"/>
                <a:gd name="T15" fmla="*/ 179767788 h 196"/>
                <a:gd name="T16" fmla="*/ 81369176 w 144"/>
                <a:gd name="T17" fmla="*/ 285149162 h 196"/>
                <a:gd name="T18" fmla="*/ 50073916 w 144"/>
                <a:gd name="T19" fmla="*/ 415326008 h 196"/>
                <a:gd name="T20" fmla="*/ 62590519 w 144"/>
                <a:gd name="T21" fmla="*/ 545500363 h 196"/>
                <a:gd name="T22" fmla="*/ 112664435 w 144"/>
                <a:gd name="T23" fmla="*/ 663280718 h 196"/>
                <a:gd name="T24" fmla="*/ 200290661 w 144"/>
                <a:gd name="T25" fmla="*/ 762462602 h 196"/>
                <a:gd name="T26" fmla="*/ 319214648 w 144"/>
                <a:gd name="T27" fmla="*/ 824450035 h 196"/>
                <a:gd name="T28" fmla="*/ 450655238 w 144"/>
                <a:gd name="T29" fmla="*/ 843048506 h 196"/>
                <a:gd name="T30" fmla="*/ 582095828 w 144"/>
                <a:gd name="T31" fmla="*/ 824450035 h 196"/>
                <a:gd name="T32" fmla="*/ 694760263 w 144"/>
                <a:gd name="T33" fmla="*/ 762462602 h 196"/>
                <a:gd name="T34" fmla="*/ 782386489 w 144"/>
                <a:gd name="T35" fmla="*/ 663280718 h 196"/>
                <a:gd name="T36" fmla="*/ 838719958 w 144"/>
                <a:gd name="T37" fmla="*/ 545500363 h 196"/>
                <a:gd name="T38" fmla="*/ 406840874 w 144"/>
                <a:gd name="T39" fmla="*/ 241755220 h 196"/>
                <a:gd name="T40" fmla="*/ 194031109 w 144"/>
                <a:gd name="T41" fmla="*/ 489712421 h 196"/>
                <a:gd name="T42" fmla="*/ 388064719 w 144"/>
                <a:gd name="T43" fmla="*/ 142573336 h 196"/>
                <a:gd name="T44" fmla="*/ 406840874 w 144"/>
                <a:gd name="T45" fmla="*/ 241755220 h 196"/>
                <a:gd name="T46" fmla="*/ 682241159 w 144"/>
                <a:gd name="T47" fmla="*/ 892639448 h 196"/>
                <a:gd name="T48" fmla="*/ 675984108 w 144"/>
                <a:gd name="T49" fmla="*/ 1214980572 h 196"/>
                <a:gd name="T50" fmla="*/ 219069318 w 144"/>
                <a:gd name="T51" fmla="*/ 1214980572 h 196"/>
                <a:gd name="T52" fmla="*/ 212809766 w 144"/>
                <a:gd name="T53" fmla="*/ 892639448 h 196"/>
                <a:gd name="T54" fmla="*/ 300435992 w 144"/>
                <a:gd name="T55" fmla="*/ 874040977 h 196"/>
                <a:gd name="T56" fmla="*/ 363029012 w 144"/>
                <a:gd name="T57" fmla="*/ 948429880 h 196"/>
                <a:gd name="T58" fmla="*/ 450655238 w 144"/>
                <a:gd name="T59" fmla="*/ 898836448 h 196"/>
                <a:gd name="T60" fmla="*/ 532024414 w 144"/>
                <a:gd name="T61" fmla="*/ 948429880 h 196"/>
                <a:gd name="T62" fmla="*/ 600874485 w 144"/>
                <a:gd name="T63" fmla="*/ 874040977 h 1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4" h="196">
                  <a:moveTo>
                    <a:pt x="144" y="78"/>
                  </a:moveTo>
                  <a:cubicBezTo>
                    <a:pt x="136" y="67"/>
                    <a:pt x="136" y="67"/>
                    <a:pt x="136" y="67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32" y="123"/>
                    <a:pt x="32" y="123"/>
                    <a:pt x="32" y="123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60" y="143"/>
                    <a:pt x="60" y="143"/>
                    <a:pt x="60" y="143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84" y="143"/>
                    <a:pt x="84" y="143"/>
                    <a:pt x="84" y="143"/>
                  </a:cubicBezTo>
                  <a:cubicBezTo>
                    <a:pt x="93" y="133"/>
                    <a:pt x="93" y="133"/>
                    <a:pt x="93" y="133"/>
                  </a:cubicBezTo>
                  <a:cubicBezTo>
                    <a:pt x="106" y="135"/>
                    <a:pt x="106" y="135"/>
                    <a:pt x="106" y="135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25" y="107"/>
                    <a:pt x="125" y="107"/>
                    <a:pt x="125" y="107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4" y="88"/>
                    <a:pt x="134" y="88"/>
                    <a:pt x="134" y="88"/>
                  </a:cubicBezTo>
                  <a:lnTo>
                    <a:pt x="144" y="78"/>
                  </a:lnTo>
                  <a:close/>
                  <a:moveTo>
                    <a:pt x="65" y="39"/>
                  </a:moveTo>
                  <a:cubicBezTo>
                    <a:pt x="50" y="42"/>
                    <a:pt x="39" y="56"/>
                    <a:pt x="39" y="71"/>
                  </a:cubicBezTo>
                  <a:cubicBezTo>
                    <a:pt x="39" y="76"/>
                    <a:pt x="36" y="79"/>
                    <a:pt x="31" y="79"/>
                  </a:cubicBezTo>
                  <a:cubicBezTo>
                    <a:pt x="27" y="79"/>
                    <a:pt x="23" y="76"/>
                    <a:pt x="23" y="71"/>
                  </a:cubicBezTo>
                  <a:cubicBezTo>
                    <a:pt x="23" y="48"/>
                    <a:pt x="39" y="29"/>
                    <a:pt x="62" y="23"/>
                  </a:cubicBezTo>
                  <a:cubicBezTo>
                    <a:pt x="66" y="23"/>
                    <a:pt x="70" y="25"/>
                    <a:pt x="71" y="30"/>
                  </a:cubicBezTo>
                  <a:cubicBezTo>
                    <a:pt x="72" y="34"/>
                    <a:pt x="69" y="38"/>
                    <a:pt x="65" y="39"/>
                  </a:cubicBezTo>
                  <a:close/>
                  <a:moveTo>
                    <a:pt x="104" y="143"/>
                  </a:moveTo>
                  <a:cubicBezTo>
                    <a:pt x="109" y="144"/>
                    <a:pt x="109" y="144"/>
                    <a:pt x="109" y="144"/>
                  </a:cubicBezTo>
                  <a:cubicBezTo>
                    <a:pt x="109" y="196"/>
                    <a:pt x="109" y="196"/>
                    <a:pt x="109" y="196"/>
                  </a:cubicBezTo>
                  <a:cubicBezTo>
                    <a:pt x="108" y="196"/>
                    <a:pt x="108" y="196"/>
                    <a:pt x="108" y="196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35" y="196"/>
                    <a:pt x="35" y="196"/>
                    <a:pt x="35" y="196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80" y="150"/>
                    <a:pt x="80" y="150"/>
                    <a:pt x="80" y="150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6" y="141"/>
                    <a:pt x="96" y="141"/>
                    <a:pt x="96" y="141"/>
                  </a:cubicBezTo>
                  <a:lnTo>
                    <a:pt x="104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3" name="Group 72"/>
          <p:cNvGrpSpPr>
            <a:grpSpLocks/>
          </p:cNvGrpSpPr>
          <p:nvPr/>
        </p:nvGrpSpPr>
        <p:grpSpPr bwMode="auto">
          <a:xfrm>
            <a:off x="2438399" y="2433638"/>
            <a:ext cx="2438401" cy="3309937"/>
            <a:chOff x="2438395" y="2433062"/>
            <a:chExt cx="2438405" cy="3311019"/>
          </a:xfrm>
        </p:grpSpPr>
        <p:sp>
          <p:nvSpPr>
            <p:cNvPr id="7" name="Rectangle 6"/>
            <p:cNvSpPr/>
            <p:nvPr/>
          </p:nvSpPr>
          <p:spPr>
            <a:xfrm>
              <a:off x="2438396" y="3833695"/>
              <a:ext cx="2438404" cy="2667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grpSp>
          <p:nvGrpSpPr>
            <p:cNvPr id="12314" name="Group 58"/>
            <p:cNvGrpSpPr>
              <a:grpSpLocks/>
            </p:cNvGrpSpPr>
            <p:nvPr/>
          </p:nvGrpSpPr>
          <p:grpSpPr bwMode="auto">
            <a:xfrm>
              <a:off x="2438395" y="2433062"/>
              <a:ext cx="2438403" cy="1200920"/>
              <a:chOff x="5197061" y="4112231"/>
              <a:chExt cx="1797878" cy="1200920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5220471" y="4420307"/>
                <a:ext cx="1751059" cy="892844"/>
              </a:xfrm>
              <a:prstGeom prst="rect">
                <a:avLst/>
              </a:prstGeom>
              <a:noFill/>
            </p:spPr>
            <p:txBody>
              <a:bodyPr lIns="0" rIns="0">
                <a:spAutoFit/>
              </a:bodyPr>
              <a:lstStyle/>
              <a:p>
                <a:pPr algn="ctr" eaLnBrk="1" fontAlgn="auto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Contrary to popular belief, Lorem Ipsum is not simply random text. It has roots in a piece of classical Latin literature from 45 BC, 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197061" y="4112231"/>
                <a:ext cx="1797878" cy="3080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Timeline 2</a:t>
                </a:r>
              </a:p>
            </p:txBody>
          </p:sp>
        </p:grpSp>
        <p:sp>
          <p:nvSpPr>
            <p:cNvPr id="62" name="Oval 61"/>
            <p:cNvSpPr/>
            <p:nvPr/>
          </p:nvSpPr>
          <p:spPr>
            <a:xfrm>
              <a:off x="3203572" y="4843675"/>
              <a:ext cx="901701" cy="9004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919410" y="4241815"/>
              <a:ext cx="1470027" cy="3684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2016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317" name="Freeform 89"/>
            <p:cNvSpPr>
              <a:spLocks noEditPoints="1"/>
            </p:cNvSpPr>
            <p:nvPr/>
          </p:nvSpPr>
          <p:spPr bwMode="auto">
            <a:xfrm>
              <a:off x="3413512" y="5099047"/>
              <a:ext cx="494544" cy="389736"/>
            </a:xfrm>
            <a:custGeom>
              <a:avLst/>
              <a:gdLst>
                <a:gd name="T0" fmla="*/ 864631902 w 199"/>
                <a:gd name="T1" fmla="*/ 530530628 h 156"/>
                <a:gd name="T2" fmla="*/ 617595991 w 199"/>
                <a:gd name="T3" fmla="*/ 786434784 h 156"/>
                <a:gd name="T4" fmla="*/ 364382007 w 199"/>
                <a:gd name="T5" fmla="*/ 530530628 h 156"/>
                <a:gd name="T6" fmla="*/ 617595991 w 199"/>
                <a:gd name="T7" fmla="*/ 280869744 h 156"/>
                <a:gd name="T8" fmla="*/ 864631902 w 199"/>
                <a:gd name="T9" fmla="*/ 530530628 h 156"/>
                <a:gd name="T10" fmla="*/ 1229013909 w 199"/>
                <a:gd name="T11" fmla="*/ 243420112 h 156"/>
                <a:gd name="T12" fmla="*/ 1229013909 w 199"/>
                <a:gd name="T13" fmla="*/ 848850005 h 156"/>
                <a:gd name="T14" fmla="*/ 1105494711 w 199"/>
                <a:gd name="T15" fmla="*/ 973680447 h 156"/>
                <a:gd name="T16" fmla="*/ 123519198 w 199"/>
                <a:gd name="T17" fmla="*/ 973680447 h 156"/>
                <a:gd name="T18" fmla="*/ 0 w 199"/>
                <a:gd name="T19" fmla="*/ 848850005 h 156"/>
                <a:gd name="T20" fmla="*/ 0 w 199"/>
                <a:gd name="T21" fmla="*/ 243420112 h 156"/>
                <a:gd name="T22" fmla="*/ 123519198 w 199"/>
                <a:gd name="T23" fmla="*/ 118589670 h 156"/>
                <a:gd name="T24" fmla="*/ 339677174 w 199"/>
                <a:gd name="T25" fmla="*/ 118589670 h 156"/>
                <a:gd name="T26" fmla="*/ 364382007 w 199"/>
                <a:gd name="T27" fmla="*/ 43690405 h 156"/>
                <a:gd name="T28" fmla="*/ 413789190 w 199"/>
                <a:gd name="T29" fmla="*/ 0 h 156"/>
                <a:gd name="T30" fmla="*/ 815224720 w 199"/>
                <a:gd name="T31" fmla="*/ 0 h 156"/>
                <a:gd name="T32" fmla="*/ 864631902 w 199"/>
                <a:gd name="T33" fmla="*/ 43690405 h 156"/>
                <a:gd name="T34" fmla="*/ 864631902 w 199"/>
                <a:gd name="T35" fmla="*/ 43690405 h 156"/>
                <a:gd name="T36" fmla="*/ 864631902 w 199"/>
                <a:gd name="T37" fmla="*/ 43690405 h 156"/>
                <a:gd name="T38" fmla="*/ 889336736 w 199"/>
                <a:gd name="T39" fmla="*/ 118589670 h 156"/>
                <a:gd name="T40" fmla="*/ 1105494711 w 199"/>
                <a:gd name="T41" fmla="*/ 118589670 h 156"/>
                <a:gd name="T42" fmla="*/ 1229013909 w 199"/>
                <a:gd name="T43" fmla="*/ 243420112 h 156"/>
                <a:gd name="T44" fmla="*/ 963448752 w 199"/>
                <a:gd name="T45" fmla="*/ 530530628 h 156"/>
                <a:gd name="T46" fmla="*/ 617595991 w 199"/>
                <a:gd name="T47" fmla="*/ 181004891 h 156"/>
                <a:gd name="T48" fmla="*/ 265565158 w 199"/>
                <a:gd name="T49" fmla="*/ 530530628 h 156"/>
                <a:gd name="T50" fmla="*/ 617595991 w 199"/>
                <a:gd name="T51" fmla="*/ 886299637 h 156"/>
                <a:gd name="T52" fmla="*/ 963448752 w 199"/>
                <a:gd name="T53" fmla="*/ 530530628 h 156"/>
                <a:gd name="T54" fmla="*/ 1130199545 w 199"/>
                <a:gd name="T55" fmla="*/ 280869744 h 156"/>
                <a:gd name="T56" fmla="*/ 1074614290 w 199"/>
                <a:gd name="T57" fmla="*/ 230936068 h 156"/>
                <a:gd name="T58" fmla="*/ 1019031521 w 199"/>
                <a:gd name="T59" fmla="*/ 280869744 h 156"/>
                <a:gd name="T60" fmla="*/ 1074614290 w 199"/>
                <a:gd name="T61" fmla="*/ 337044192 h 156"/>
                <a:gd name="T62" fmla="*/ 1130199545 w 199"/>
                <a:gd name="T63" fmla="*/ 280869744 h 15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9" h="156">
                  <a:moveTo>
                    <a:pt x="140" y="85"/>
                  </a:moveTo>
                  <a:cubicBezTo>
                    <a:pt x="140" y="108"/>
                    <a:pt x="122" y="126"/>
                    <a:pt x="100" y="126"/>
                  </a:cubicBezTo>
                  <a:cubicBezTo>
                    <a:pt x="77" y="126"/>
                    <a:pt x="59" y="108"/>
                    <a:pt x="59" y="85"/>
                  </a:cubicBezTo>
                  <a:cubicBezTo>
                    <a:pt x="59" y="63"/>
                    <a:pt x="77" y="45"/>
                    <a:pt x="100" y="45"/>
                  </a:cubicBezTo>
                  <a:cubicBezTo>
                    <a:pt x="122" y="45"/>
                    <a:pt x="140" y="63"/>
                    <a:pt x="140" y="85"/>
                  </a:cubicBezTo>
                  <a:close/>
                  <a:moveTo>
                    <a:pt x="199" y="39"/>
                  </a:moveTo>
                  <a:cubicBezTo>
                    <a:pt x="199" y="136"/>
                    <a:pt x="199" y="136"/>
                    <a:pt x="199" y="136"/>
                  </a:cubicBezTo>
                  <a:cubicBezTo>
                    <a:pt x="199" y="147"/>
                    <a:pt x="190" y="156"/>
                    <a:pt x="179" y="156"/>
                  </a:cubicBezTo>
                  <a:cubicBezTo>
                    <a:pt x="20" y="156"/>
                    <a:pt x="20" y="156"/>
                    <a:pt x="20" y="156"/>
                  </a:cubicBezTo>
                  <a:cubicBezTo>
                    <a:pt x="9" y="156"/>
                    <a:pt x="0" y="147"/>
                    <a:pt x="0" y="13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8"/>
                    <a:pt x="9" y="19"/>
                    <a:pt x="20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3"/>
                    <a:pt x="63" y="0"/>
                    <a:pt x="67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6" y="0"/>
                    <a:pt x="139" y="3"/>
                    <a:pt x="140" y="7"/>
                  </a:cubicBezTo>
                  <a:cubicBezTo>
                    <a:pt x="140" y="7"/>
                    <a:pt x="140" y="7"/>
                    <a:pt x="140" y="7"/>
                  </a:cubicBezTo>
                  <a:cubicBezTo>
                    <a:pt x="140" y="7"/>
                    <a:pt x="140" y="7"/>
                    <a:pt x="140" y="7"/>
                  </a:cubicBezTo>
                  <a:cubicBezTo>
                    <a:pt x="144" y="19"/>
                    <a:pt x="144" y="19"/>
                    <a:pt x="144" y="19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90" y="19"/>
                    <a:pt x="199" y="28"/>
                    <a:pt x="199" y="39"/>
                  </a:cubicBezTo>
                  <a:close/>
                  <a:moveTo>
                    <a:pt x="156" y="85"/>
                  </a:moveTo>
                  <a:cubicBezTo>
                    <a:pt x="156" y="54"/>
                    <a:pt x="131" y="29"/>
                    <a:pt x="100" y="29"/>
                  </a:cubicBezTo>
                  <a:cubicBezTo>
                    <a:pt x="68" y="29"/>
                    <a:pt x="43" y="54"/>
                    <a:pt x="43" y="85"/>
                  </a:cubicBezTo>
                  <a:cubicBezTo>
                    <a:pt x="43" y="117"/>
                    <a:pt x="68" y="142"/>
                    <a:pt x="100" y="142"/>
                  </a:cubicBezTo>
                  <a:cubicBezTo>
                    <a:pt x="131" y="142"/>
                    <a:pt x="156" y="117"/>
                    <a:pt x="156" y="85"/>
                  </a:cubicBezTo>
                  <a:close/>
                  <a:moveTo>
                    <a:pt x="183" y="45"/>
                  </a:moveTo>
                  <a:cubicBezTo>
                    <a:pt x="183" y="40"/>
                    <a:pt x="179" y="37"/>
                    <a:pt x="174" y="37"/>
                  </a:cubicBezTo>
                  <a:cubicBezTo>
                    <a:pt x="169" y="37"/>
                    <a:pt x="165" y="40"/>
                    <a:pt x="165" y="45"/>
                  </a:cubicBezTo>
                  <a:cubicBezTo>
                    <a:pt x="165" y="50"/>
                    <a:pt x="169" y="54"/>
                    <a:pt x="174" y="54"/>
                  </a:cubicBezTo>
                  <a:cubicBezTo>
                    <a:pt x="179" y="54"/>
                    <a:pt x="183" y="50"/>
                    <a:pt x="183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4" name="Group 73"/>
          <p:cNvGrpSpPr>
            <a:grpSpLocks/>
          </p:cNvGrpSpPr>
          <p:nvPr/>
        </p:nvGrpSpPr>
        <p:grpSpPr bwMode="auto">
          <a:xfrm>
            <a:off x="4876800" y="2463800"/>
            <a:ext cx="2438400" cy="3315077"/>
            <a:chOff x="4876799" y="2464416"/>
            <a:chExt cx="2438402" cy="3314426"/>
          </a:xfrm>
        </p:grpSpPr>
        <p:sp>
          <p:nvSpPr>
            <p:cNvPr id="8" name="Rectangle 7"/>
            <p:cNvSpPr/>
            <p:nvPr/>
          </p:nvSpPr>
          <p:spPr>
            <a:xfrm>
              <a:off x="4876799" y="4107156"/>
              <a:ext cx="2438402" cy="2682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5645150" y="2464416"/>
              <a:ext cx="901701" cy="8999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360987" y="3565925"/>
              <a:ext cx="1470026" cy="3698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2018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  <p:grpSp>
          <p:nvGrpSpPr>
            <p:cNvPr id="12309" name="Group 49"/>
            <p:cNvGrpSpPr>
              <a:grpSpLocks/>
            </p:cNvGrpSpPr>
            <p:nvPr/>
          </p:nvGrpSpPr>
          <p:grpSpPr bwMode="auto">
            <a:xfrm>
              <a:off x="4876799" y="4578551"/>
              <a:ext cx="2438402" cy="1200291"/>
              <a:chOff x="5197061" y="4112715"/>
              <a:chExt cx="1797877" cy="1200291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5220471" y="4420629"/>
                <a:ext cx="1751057" cy="892377"/>
              </a:xfrm>
              <a:prstGeom prst="rect">
                <a:avLst/>
              </a:prstGeom>
              <a:noFill/>
            </p:spPr>
            <p:txBody>
              <a:bodyPr lIns="0" rIns="0">
                <a:spAutoFit/>
              </a:bodyPr>
              <a:lstStyle/>
              <a:p>
                <a:pPr algn="ctr" eaLnBrk="1" fontAlgn="auto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Contrary to popular belief, Lorem Ipsum is not simply random text. It has roots in a piece of classical Latin literature from 45 BC, 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197061" y="4112715"/>
                <a:ext cx="1797877" cy="3079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Timeline 2</a:t>
                </a:r>
              </a:p>
            </p:txBody>
          </p:sp>
        </p:grpSp>
        <p:sp>
          <p:nvSpPr>
            <p:cNvPr id="12310" name="Freeform 24"/>
            <p:cNvSpPr>
              <a:spLocks noEditPoints="1"/>
            </p:cNvSpPr>
            <p:nvPr/>
          </p:nvSpPr>
          <p:spPr bwMode="auto">
            <a:xfrm>
              <a:off x="5847088" y="2704976"/>
              <a:ext cx="497818" cy="412662"/>
            </a:xfrm>
            <a:custGeom>
              <a:avLst/>
              <a:gdLst>
                <a:gd name="T0" fmla="*/ 885966695 w 200"/>
                <a:gd name="T1" fmla="*/ 673596138 h 166"/>
                <a:gd name="T2" fmla="*/ 743468781 w 200"/>
                <a:gd name="T3" fmla="*/ 673596138 h 166"/>
                <a:gd name="T4" fmla="*/ 743468781 w 200"/>
                <a:gd name="T5" fmla="*/ 988765497 h 166"/>
                <a:gd name="T6" fmla="*/ 706294222 w 200"/>
                <a:gd name="T7" fmla="*/ 1025842929 h 166"/>
                <a:gd name="T8" fmla="*/ 582382344 w 200"/>
                <a:gd name="T9" fmla="*/ 1025842929 h 166"/>
                <a:gd name="T10" fmla="*/ 545210274 w 200"/>
                <a:gd name="T11" fmla="*/ 988765497 h 166"/>
                <a:gd name="T12" fmla="*/ 545210274 w 200"/>
                <a:gd name="T13" fmla="*/ 673596138 h 166"/>
                <a:gd name="T14" fmla="*/ 402712360 w 200"/>
                <a:gd name="T15" fmla="*/ 673596138 h 166"/>
                <a:gd name="T16" fmla="*/ 384126325 w 200"/>
                <a:gd name="T17" fmla="*/ 630336233 h 166"/>
                <a:gd name="T18" fmla="*/ 470863644 w 200"/>
                <a:gd name="T19" fmla="*/ 519101451 h 166"/>
                <a:gd name="T20" fmla="*/ 526624239 w 200"/>
                <a:gd name="T21" fmla="*/ 444944101 h 166"/>
                <a:gd name="T22" fmla="*/ 613361558 w 200"/>
                <a:gd name="T23" fmla="*/ 333706833 h 166"/>
                <a:gd name="T24" fmla="*/ 675317497 w 200"/>
                <a:gd name="T25" fmla="*/ 333706833 h 166"/>
                <a:gd name="T26" fmla="*/ 762054816 w 200"/>
                <a:gd name="T27" fmla="*/ 444944101 h 166"/>
                <a:gd name="T28" fmla="*/ 824010755 w 200"/>
                <a:gd name="T29" fmla="*/ 519101451 h 166"/>
                <a:gd name="T30" fmla="*/ 904552730 w 200"/>
                <a:gd name="T31" fmla="*/ 630336233 h 166"/>
                <a:gd name="T32" fmla="*/ 885966695 w 200"/>
                <a:gd name="T33" fmla="*/ 673596138 h 166"/>
                <a:gd name="T34" fmla="*/ 1139985796 w 200"/>
                <a:gd name="T35" fmla="*/ 376966737 h 166"/>
                <a:gd name="T36" fmla="*/ 1146181141 w 200"/>
                <a:gd name="T37" fmla="*/ 327529332 h 166"/>
                <a:gd name="T38" fmla="*/ 817815410 w 200"/>
                <a:gd name="T39" fmla="*/ 0 h 166"/>
                <a:gd name="T40" fmla="*/ 539014929 w 200"/>
                <a:gd name="T41" fmla="*/ 160674673 h 166"/>
                <a:gd name="T42" fmla="*/ 421298395 w 200"/>
                <a:gd name="T43" fmla="*/ 129774741 h 166"/>
                <a:gd name="T44" fmla="*/ 216844543 w 200"/>
                <a:gd name="T45" fmla="*/ 333706833 h 166"/>
                <a:gd name="T46" fmla="*/ 216844543 w 200"/>
                <a:gd name="T47" fmla="*/ 333706833 h 166"/>
                <a:gd name="T48" fmla="*/ 0 w 200"/>
                <a:gd name="T49" fmla="*/ 568538856 h 166"/>
                <a:gd name="T50" fmla="*/ 235430578 w 200"/>
                <a:gd name="T51" fmla="*/ 803370879 h 166"/>
                <a:gd name="T52" fmla="*/ 470863644 w 200"/>
                <a:gd name="T53" fmla="*/ 803370879 h 166"/>
                <a:gd name="T54" fmla="*/ 470863644 w 200"/>
                <a:gd name="T55" fmla="*/ 747753488 h 166"/>
                <a:gd name="T56" fmla="*/ 402712360 w 200"/>
                <a:gd name="T57" fmla="*/ 747753488 h 166"/>
                <a:gd name="T58" fmla="*/ 309779696 w 200"/>
                <a:gd name="T59" fmla="*/ 692136097 h 166"/>
                <a:gd name="T60" fmla="*/ 322170386 w 200"/>
                <a:gd name="T61" fmla="*/ 587078815 h 166"/>
                <a:gd name="T62" fmla="*/ 408907705 w 200"/>
                <a:gd name="T63" fmla="*/ 475844032 h 166"/>
                <a:gd name="T64" fmla="*/ 470863644 w 200"/>
                <a:gd name="T65" fmla="*/ 395506696 h 166"/>
                <a:gd name="T66" fmla="*/ 557600964 w 200"/>
                <a:gd name="T67" fmla="*/ 284269428 h 166"/>
                <a:gd name="T68" fmla="*/ 644338283 w 200"/>
                <a:gd name="T69" fmla="*/ 241012009 h 166"/>
                <a:gd name="T70" fmla="*/ 731078091 w 200"/>
                <a:gd name="T71" fmla="*/ 284269428 h 166"/>
                <a:gd name="T72" fmla="*/ 817815410 w 200"/>
                <a:gd name="T73" fmla="*/ 395506696 h 166"/>
                <a:gd name="T74" fmla="*/ 848792135 w 200"/>
                <a:gd name="T75" fmla="*/ 438764114 h 166"/>
                <a:gd name="T76" fmla="*/ 879771350 w 200"/>
                <a:gd name="T77" fmla="*/ 475844032 h 166"/>
                <a:gd name="T78" fmla="*/ 966508669 w 200"/>
                <a:gd name="T79" fmla="*/ 587078815 h 166"/>
                <a:gd name="T80" fmla="*/ 978899359 w 200"/>
                <a:gd name="T81" fmla="*/ 692136097 h 166"/>
                <a:gd name="T82" fmla="*/ 885966695 w 200"/>
                <a:gd name="T83" fmla="*/ 747753488 h 166"/>
                <a:gd name="T84" fmla="*/ 817815410 w 200"/>
                <a:gd name="T85" fmla="*/ 747753488 h 166"/>
                <a:gd name="T86" fmla="*/ 817815410 w 200"/>
                <a:gd name="T87" fmla="*/ 803370879 h 166"/>
                <a:gd name="T88" fmla="*/ 1003683228 w 200"/>
                <a:gd name="T89" fmla="*/ 803370879 h 166"/>
                <a:gd name="T90" fmla="*/ 1239113806 w 200"/>
                <a:gd name="T91" fmla="*/ 568538856 h 166"/>
                <a:gd name="T92" fmla="*/ 1139985796 w 200"/>
                <a:gd name="T93" fmla="*/ 376966737 h 16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00" h="166">
                  <a:moveTo>
                    <a:pt x="143" y="109"/>
                  </a:moveTo>
                  <a:cubicBezTo>
                    <a:pt x="120" y="109"/>
                    <a:pt x="120" y="109"/>
                    <a:pt x="120" y="109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4"/>
                    <a:pt x="118" y="166"/>
                    <a:pt x="114" y="166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1" y="166"/>
                    <a:pt x="88" y="164"/>
                    <a:pt x="88" y="160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0" y="109"/>
                    <a:pt x="59" y="106"/>
                    <a:pt x="62" y="102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8" y="81"/>
                    <a:pt x="83" y="75"/>
                    <a:pt x="85" y="72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102" y="50"/>
                    <a:pt x="106" y="50"/>
                    <a:pt x="109" y="54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6" y="75"/>
                    <a:pt x="130" y="81"/>
                    <a:pt x="133" y="84"/>
                  </a:cubicBezTo>
                  <a:cubicBezTo>
                    <a:pt x="146" y="102"/>
                    <a:pt x="146" y="102"/>
                    <a:pt x="146" y="102"/>
                  </a:cubicBezTo>
                  <a:cubicBezTo>
                    <a:pt x="149" y="106"/>
                    <a:pt x="148" y="109"/>
                    <a:pt x="143" y="109"/>
                  </a:cubicBezTo>
                  <a:close/>
                  <a:moveTo>
                    <a:pt x="184" y="61"/>
                  </a:moveTo>
                  <a:cubicBezTo>
                    <a:pt x="185" y="59"/>
                    <a:pt x="185" y="56"/>
                    <a:pt x="185" y="53"/>
                  </a:cubicBezTo>
                  <a:cubicBezTo>
                    <a:pt x="185" y="24"/>
                    <a:pt x="162" y="0"/>
                    <a:pt x="132" y="0"/>
                  </a:cubicBezTo>
                  <a:cubicBezTo>
                    <a:pt x="113" y="0"/>
                    <a:pt x="96" y="11"/>
                    <a:pt x="87" y="26"/>
                  </a:cubicBezTo>
                  <a:cubicBezTo>
                    <a:pt x="82" y="23"/>
                    <a:pt x="75" y="21"/>
                    <a:pt x="68" y="21"/>
                  </a:cubicBezTo>
                  <a:cubicBezTo>
                    <a:pt x="50" y="21"/>
                    <a:pt x="35" y="3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16" y="56"/>
                    <a:pt x="0" y="72"/>
                    <a:pt x="0" y="92"/>
                  </a:cubicBezTo>
                  <a:cubicBezTo>
                    <a:pt x="0" y="113"/>
                    <a:pt x="17" y="130"/>
                    <a:pt x="38" y="130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6" y="121"/>
                    <a:pt x="76" y="121"/>
                    <a:pt x="76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8" y="121"/>
                    <a:pt x="52" y="117"/>
                    <a:pt x="50" y="112"/>
                  </a:cubicBezTo>
                  <a:cubicBezTo>
                    <a:pt x="47" y="107"/>
                    <a:pt x="48" y="100"/>
                    <a:pt x="52" y="95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3" y="42"/>
                    <a:pt x="99" y="39"/>
                    <a:pt x="104" y="39"/>
                  </a:cubicBezTo>
                  <a:cubicBezTo>
                    <a:pt x="110" y="39"/>
                    <a:pt x="115" y="42"/>
                    <a:pt x="118" y="46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37" y="71"/>
                    <a:pt x="137" y="71"/>
                    <a:pt x="137" y="71"/>
                  </a:cubicBezTo>
                  <a:cubicBezTo>
                    <a:pt x="142" y="77"/>
                    <a:pt x="142" y="77"/>
                    <a:pt x="142" y="77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60" y="100"/>
                    <a:pt x="161" y="107"/>
                    <a:pt x="158" y="112"/>
                  </a:cubicBezTo>
                  <a:cubicBezTo>
                    <a:pt x="156" y="117"/>
                    <a:pt x="150" y="121"/>
                    <a:pt x="143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30"/>
                    <a:pt x="132" y="130"/>
                    <a:pt x="132" y="130"/>
                  </a:cubicBezTo>
                  <a:cubicBezTo>
                    <a:pt x="162" y="130"/>
                    <a:pt x="162" y="130"/>
                    <a:pt x="162" y="130"/>
                  </a:cubicBezTo>
                  <a:cubicBezTo>
                    <a:pt x="183" y="130"/>
                    <a:pt x="200" y="113"/>
                    <a:pt x="200" y="92"/>
                  </a:cubicBezTo>
                  <a:cubicBezTo>
                    <a:pt x="200" y="79"/>
                    <a:pt x="194" y="68"/>
                    <a:pt x="184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5" name="Group 74"/>
          <p:cNvGrpSpPr>
            <a:grpSpLocks/>
          </p:cNvGrpSpPr>
          <p:nvPr/>
        </p:nvGrpSpPr>
        <p:grpSpPr bwMode="auto">
          <a:xfrm>
            <a:off x="7315199" y="2433638"/>
            <a:ext cx="2438401" cy="3309937"/>
            <a:chOff x="7315196" y="2433062"/>
            <a:chExt cx="2438404" cy="3311019"/>
          </a:xfrm>
        </p:grpSpPr>
        <p:sp>
          <p:nvSpPr>
            <p:cNvPr id="9" name="Rectangle 8"/>
            <p:cNvSpPr/>
            <p:nvPr/>
          </p:nvSpPr>
          <p:spPr>
            <a:xfrm>
              <a:off x="7315197" y="3833695"/>
              <a:ext cx="2438403" cy="2667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grpSp>
          <p:nvGrpSpPr>
            <p:cNvPr id="12300" name="Group 51"/>
            <p:cNvGrpSpPr>
              <a:grpSpLocks/>
            </p:cNvGrpSpPr>
            <p:nvPr/>
          </p:nvGrpSpPr>
          <p:grpSpPr bwMode="auto">
            <a:xfrm>
              <a:off x="7315196" y="2433062"/>
              <a:ext cx="2438403" cy="1200920"/>
              <a:chOff x="5197061" y="4112231"/>
              <a:chExt cx="1797878" cy="1200920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5220471" y="4420307"/>
                <a:ext cx="1751058" cy="892844"/>
              </a:xfrm>
              <a:prstGeom prst="rect">
                <a:avLst/>
              </a:prstGeom>
              <a:noFill/>
            </p:spPr>
            <p:txBody>
              <a:bodyPr lIns="0" rIns="0">
                <a:spAutoFit/>
              </a:bodyPr>
              <a:lstStyle/>
              <a:p>
                <a:pPr algn="ctr" eaLnBrk="1" fontAlgn="auto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Contrary to popular belief, Lorem Ipsum is not simply random text. It has roots in a piece of classical Latin literature from 45 BC, 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197061" y="4112231"/>
                <a:ext cx="1797878" cy="3080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cs typeface="+mn-ea"/>
                    <a:sym typeface="+mn-lt"/>
                  </a:rPr>
                  <a:t>Timeline 2</a:t>
                </a:r>
              </a:p>
            </p:txBody>
          </p:sp>
        </p:grpSp>
        <p:sp>
          <p:nvSpPr>
            <p:cNvPr id="57" name="Oval 56"/>
            <p:cNvSpPr/>
            <p:nvPr/>
          </p:nvSpPr>
          <p:spPr>
            <a:xfrm>
              <a:off x="8080373" y="4843675"/>
              <a:ext cx="901701" cy="9004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796211" y="4241815"/>
              <a:ext cx="1470027" cy="3684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2019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303" name="Freeform 11"/>
            <p:cNvSpPr>
              <a:spLocks noEditPoints="1"/>
            </p:cNvSpPr>
            <p:nvPr/>
          </p:nvSpPr>
          <p:spPr bwMode="auto">
            <a:xfrm>
              <a:off x="8283946" y="5090859"/>
              <a:ext cx="494544" cy="406112"/>
            </a:xfrm>
            <a:custGeom>
              <a:avLst/>
              <a:gdLst>
                <a:gd name="T0" fmla="*/ 901687910 w 199"/>
                <a:gd name="T1" fmla="*/ 689032541 h 163"/>
                <a:gd name="T2" fmla="*/ 815224720 w 199"/>
                <a:gd name="T3" fmla="*/ 800768154 h 163"/>
                <a:gd name="T4" fmla="*/ 753466363 w 199"/>
                <a:gd name="T5" fmla="*/ 881464850 h 163"/>
                <a:gd name="T6" fmla="*/ 667003173 w 199"/>
                <a:gd name="T7" fmla="*/ 993200463 h 163"/>
                <a:gd name="T8" fmla="*/ 611417918 w 199"/>
                <a:gd name="T9" fmla="*/ 993200463 h 163"/>
                <a:gd name="T10" fmla="*/ 524954728 w 199"/>
                <a:gd name="T11" fmla="*/ 881464850 h 163"/>
                <a:gd name="T12" fmla="*/ 463196372 w 199"/>
                <a:gd name="T13" fmla="*/ 800768154 h 163"/>
                <a:gd name="T14" fmla="*/ 376733182 w 199"/>
                <a:gd name="T15" fmla="*/ 689032541 h 163"/>
                <a:gd name="T16" fmla="*/ 395259943 w 199"/>
                <a:gd name="T17" fmla="*/ 651787337 h 163"/>
                <a:gd name="T18" fmla="*/ 537308388 w 199"/>
                <a:gd name="T19" fmla="*/ 651787337 h 163"/>
                <a:gd name="T20" fmla="*/ 537308388 w 199"/>
                <a:gd name="T21" fmla="*/ 328998058 h 163"/>
                <a:gd name="T22" fmla="*/ 574364396 w 199"/>
                <a:gd name="T23" fmla="*/ 291752854 h 163"/>
                <a:gd name="T24" fmla="*/ 704059181 w 199"/>
                <a:gd name="T25" fmla="*/ 291752854 h 163"/>
                <a:gd name="T26" fmla="*/ 741112704 w 199"/>
                <a:gd name="T27" fmla="*/ 328998058 h 163"/>
                <a:gd name="T28" fmla="*/ 741112704 w 199"/>
                <a:gd name="T29" fmla="*/ 651787337 h 163"/>
                <a:gd name="T30" fmla="*/ 883161148 w 199"/>
                <a:gd name="T31" fmla="*/ 651787337 h 163"/>
                <a:gd name="T32" fmla="*/ 901687910 w 199"/>
                <a:gd name="T33" fmla="*/ 689032541 h 163"/>
                <a:gd name="T34" fmla="*/ 1136375132 w 199"/>
                <a:gd name="T35" fmla="*/ 378658331 h 163"/>
                <a:gd name="T36" fmla="*/ 1142550719 w 199"/>
                <a:gd name="T37" fmla="*/ 322789278 h 163"/>
                <a:gd name="T38" fmla="*/ 815224720 w 199"/>
                <a:gd name="T39" fmla="*/ 0 h 163"/>
                <a:gd name="T40" fmla="*/ 531132801 w 199"/>
                <a:gd name="T41" fmla="*/ 161395885 h 163"/>
                <a:gd name="T42" fmla="*/ 419964777 w 199"/>
                <a:gd name="T43" fmla="*/ 124150681 h 163"/>
                <a:gd name="T44" fmla="*/ 216157975 w 199"/>
                <a:gd name="T45" fmla="*/ 335204347 h 163"/>
                <a:gd name="T46" fmla="*/ 216157975 w 199"/>
                <a:gd name="T47" fmla="*/ 335204347 h 163"/>
                <a:gd name="T48" fmla="*/ 0 w 199"/>
                <a:gd name="T49" fmla="*/ 571090640 h 163"/>
                <a:gd name="T50" fmla="*/ 234687222 w 199"/>
                <a:gd name="T51" fmla="*/ 806974442 h 163"/>
                <a:gd name="T52" fmla="*/ 370557594 w 199"/>
                <a:gd name="T53" fmla="*/ 806974442 h 163"/>
                <a:gd name="T54" fmla="*/ 321150412 w 199"/>
                <a:gd name="T55" fmla="*/ 732484033 h 163"/>
                <a:gd name="T56" fmla="*/ 302621166 w 199"/>
                <a:gd name="T57" fmla="*/ 626957200 h 163"/>
                <a:gd name="T58" fmla="*/ 395259943 w 199"/>
                <a:gd name="T59" fmla="*/ 577296928 h 163"/>
                <a:gd name="T60" fmla="*/ 463196372 w 199"/>
                <a:gd name="T61" fmla="*/ 577296928 h 163"/>
                <a:gd name="T62" fmla="*/ 463196372 w 199"/>
                <a:gd name="T63" fmla="*/ 328998058 h 163"/>
                <a:gd name="T64" fmla="*/ 574364396 w 199"/>
                <a:gd name="T65" fmla="*/ 217262446 h 163"/>
                <a:gd name="T66" fmla="*/ 704059181 w 199"/>
                <a:gd name="T67" fmla="*/ 217262446 h 163"/>
                <a:gd name="T68" fmla="*/ 815224720 w 199"/>
                <a:gd name="T69" fmla="*/ 328998058 h 163"/>
                <a:gd name="T70" fmla="*/ 815224720 w 199"/>
                <a:gd name="T71" fmla="*/ 577296928 h 163"/>
                <a:gd name="T72" fmla="*/ 883161148 w 199"/>
                <a:gd name="T73" fmla="*/ 577296928 h 163"/>
                <a:gd name="T74" fmla="*/ 975799926 w 199"/>
                <a:gd name="T75" fmla="*/ 626957200 h 163"/>
                <a:gd name="T76" fmla="*/ 957273164 w 199"/>
                <a:gd name="T77" fmla="*/ 732484033 h 163"/>
                <a:gd name="T78" fmla="*/ 907863497 w 199"/>
                <a:gd name="T79" fmla="*/ 806974442 h 163"/>
                <a:gd name="T80" fmla="*/ 994326687 w 199"/>
                <a:gd name="T81" fmla="*/ 806974442 h 163"/>
                <a:gd name="T82" fmla="*/ 1229013909 w 199"/>
                <a:gd name="T83" fmla="*/ 571090640 h 163"/>
                <a:gd name="T84" fmla="*/ 1136375132 w 199"/>
                <a:gd name="T85" fmla="*/ 378658331 h 16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99" h="163">
                  <a:moveTo>
                    <a:pt x="146" y="111"/>
                  </a:moveTo>
                  <a:cubicBezTo>
                    <a:pt x="132" y="129"/>
                    <a:pt x="132" y="129"/>
                    <a:pt x="132" y="129"/>
                  </a:cubicBezTo>
                  <a:cubicBezTo>
                    <a:pt x="129" y="133"/>
                    <a:pt x="125" y="138"/>
                    <a:pt x="122" y="142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6" y="163"/>
                    <a:pt x="101" y="163"/>
                    <a:pt x="99" y="160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2" y="138"/>
                    <a:pt x="78" y="133"/>
                    <a:pt x="75" y="129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58" y="108"/>
                    <a:pt x="60" y="105"/>
                    <a:pt x="64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7" y="50"/>
                    <a:pt x="90" y="47"/>
                    <a:pt x="93" y="47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17" y="47"/>
                    <a:pt x="120" y="50"/>
                    <a:pt x="120" y="53"/>
                  </a:cubicBezTo>
                  <a:cubicBezTo>
                    <a:pt x="120" y="105"/>
                    <a:pt x="120" y="105"/>
                    <a:pt x="120" y="105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7" y="105"/>
                    <a:pt x="149" y="108"/>
                    <a:pt x="146" y="111"/>
                  </a:cubicBezTo>
                  <a:close/>
                  <a:moveTo>
                    <a:pt x="184" y="61"/>
                  </a:moveTo>
                  <a:cubicBezTo>
                    <a:pt x="184" y="58"/>
                    <a:pt x="185" y="55"/>
                    <a:pt x="185" y="52"/>
                  </a:cubicBezTo>
                  <a:cubicBezTo>
                    <a:pt x="185" y="23"/>
                    <a:pt x="161" y="0"/>
                    <a:pt x="132" y="0"/>
                  </a:cubicBezTo>
                  <a:cubicBezTo>
                    <a:pt x="112" y="0"/>
                    <a:pt x="95" y="10"/>
                    <a:pt x="86" y="26"/>
                  </a:cubicBezTo>
                  <a:cubicBezTo>
                    <a:pt x="81" y="22"/>
                    <a:pt x="75" y="20"/>
                    <a:pt x="68" y="20"/>
                  </a:cubicBezTo>
                  <a:cubicBezTo>
                    <a:pt x="49" y="20"/>
                    <a:pt x="35" y="35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15" y="56"/>
                    <a:pt x="0" y="72"/>
                    <a:pt x="0" y="92"/>
                  </a:cubicBezTo>
                  <a:cubicBezTo>
                    <a:pt x="0" y="113"/>
                    <a:pt x="17" y="130"/>
                    <a:pt x="38" y="130"/>
                  </a:cubicBezTo>
                  <a:cubicBezTo>
                    <a:pt x="60" y="130"/>
                    <a:pt x="60" y="130"/>
                    <a:pt x="60" y="130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48" y="113"/>
                    <a:pt x="47" y="107"/>
                    <a:pt x="49" y="101"/>
                  </a:cubicBezTo>
                  <a:cubicBezTo>
                    <a:pt x="52" y="96"/>
                    <a:pt x="58" y="93"/>
                    <a:pt x="64" y="93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75" y="43"/>
                    <a:pt x="83" y="35"/>
                    <a:pt x="93" y="35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24" y="35"/>
                    <a:pt x="132" y="43"/>
                    <a:pt x="132" y="53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50" y="93"/>
                    <a:pt x="155" y="96"/>
                    <a:pt x="158" y="101"/>
                  </a:cubicBezTo>
                  <a:cubicBezTo>
                    <a:pt x="160" y="107"/>
                    <a:pt x="160" y="113"/>
                    <a:pt x="155" y="118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61" y="130"/>
                    <a:pt x="161" y="130"/>
                    <a:pt x="161" y="130"/>
                  </a:cubicBezTo>
                  <a:cubicBezTo>
                    <a:pt x="182" y="130"/>
                    <a:pt x="199" y="113"/>
                    <a:pt x="199" y="92"/>
                  </a:cubicBezTo>
                  <a:cubicBezTo>
                    <a:pt x="199" y="79"/>
                    <a:pt x="193" y="68"/>
                    <a:pt x="184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83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D6D292E0-FB11-437D-8AFE-466AFBDEF478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283075" y="2193925"/>
            <a:ext cx="3625850" cy="2335213"/>
            <a:chOff x="4368418" y="2523549"/>
            <a:chExt cx="3626941" cy="2335418"/>
          </a:xfrm>
        </p:grpSpPr>
        <p:sp>
          <p:nvSpPr>
            <p:cNvPr id="5" name="Freeform 69"/>
            <p:cNvSpPr>
              <a:spLocks/>
            </p:cNvSpPr>
            <p:nvPr/>
          </p:nvSpPr>
          <p:spPr bwMode="auto">
            <a:xfrm rot="5400000">
              <a:off x="4569410" y="3489585"/>
              <a:ext cx="1060543" cy="404934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" name="Freeform 70"/>
            <p:cNvSpPr>
              <a:spLocks/>
            </p:cNvSpPr>
            <p:nvPr/>
          </p:nvSpPr>
          <p:spPr bwMode="auto">
            <a:xfrm rot="5400000">
              <a:off x="4470105" y="3060093"/>
              <a:ext cx="528684" cy="732058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37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229669510 h 644"/>
                <a:gd name="T2" fmla="*/ 603849892 w 468"/>
                <a:gd name="T3" fmla="*/ 0 h 644"/>
                <a:gd name="T4" fmla="*/ 603849892 w 468"/>
                <a:gd name="T5" fmla="*/ 469660978 h 644"/>
                <a:gd name="T6" fmla="*/ 0 w 468"/>
                <a:gd name="T7" fmla="*/ 830938566 h 644"/>
                <a:gd name="T8" fmla="*/ 0 w 468"/>
                <a:gd name="T9" fmla="*/ 229669510 h 6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" name="Freeform 72"/>
            <p:cNvSpPr>
              <a:spLocks/>
            </p:cNvSpPr>
            <p:nvPr/>
          </p:nvSpPr>
          <p:spPr bwMode="auto">
            <a:xfrm rot="5400000">
              <a:off x="4931537" y="3564220"/>
              <a:ext cx="1697186" cy="254076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" name="Freeform 73"/>
            <p:cNvSpPr>
              <a:spLocks/>
            </p:cNvSpPr>
            <p:nvPr/>
          </p:nvSpPr>
          <p:spPr bwMode="auto">
            <a:xfrm rot="5400000">
              <a:off x="5005288" y="2915622"/>
              <a:ext cx="847799" cy="701886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40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44510704 h 618"/>
                <a:gd name="T2" fmla="*/ 965127431 w 748"/>
                <a:gd name="T3" fmla="*/ 0 h 618"/>
                <a:gd name="T4" fmla="*/ 965127431 w 748"/>
                <a:gd name="T5" fmla="*/ 508368805 h 618"/>
                <a:gd name="T6" fmla="*/ 0 w 748"/>
                <a:gd name="T7" fmla="*/ 797390214 h 618"/>
                <a:gd name="T8" fmla="*/ 0 w 748"/>
                <a:gd name="T9" fmla="*/ 144510704 h 6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" name="Freeform 75"/>
            <p:cNvSpPr>
              <a:spLocks/>
            </p:cNvSpPr>
            <p:nvPr/>
          </p:nvSpPr>
          <p:spPr bwMode="auto">
            <a:xfrm rot="5400000">
              <a:off x="6733030" y="3490378"/>
              <a:ext cx="1060543" cy="4033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" name="Freeform 76"/>
            <p:cNvSpPr>
              <a:spLocks/>
            </p:cNvSpPr>
            <p:nvPr/>
          </p:nvSpPr>
          <p:spPr bwMode="auto">
            <a:xfrm rot="5400000">
              <a:off x="7364989" y="3060093"/>
              <a:ext cx="528684" cy="732057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" name="Freeform 77"/>
            <p:cNvSpPr>
              <a:spLocks/>
            </p:cNvSpPr>
            <p:nvPr/>
          </p:nvSpPr>
          <p:spPr bwMode="auto">
            <a:xfrm rot="5400000">
              <a:off x="7363402" y="3590365"/>
              <a:ext cx="531859" cy="732057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" name="Freeform 78"/>
            <p:cNvSpPr>
              <a:spLocks/>
            </p:cNvSpPr>
            <p:nvPr/>
          </p:nvSpPr>
          <p:spPr bwMode="auto">
            <a:xfrm rot="5400000">
              <a:off x="5733465" y="3564220"/>
              <a:ext cx="1697186" cy="254076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" name="Freeform 79"/>
            <p:cNvSpPr>
              <a:spLocks/>
            </p:cNvSpPr>
            <p:nvPr/>
          </p:nvSpPr>
          <p:spPr bwMode="auto">
            <a:xfrm rot="5400000">
              <a:off x="6509896" y="2916416"/>
              <a:ext cx="847799" cy="700298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" name="Freeform 80"/>
            <p:cNvSpPr>
              <a:spLocks/>
            </p:cNvSpPr>
            <p:nvPr/>
          </p:nvSpPr>
          <p:spPr bwMode="auto">
            <a:xfrm rot="5400000">
              <a:off x="6509103" y="3765008"/>
              <a:ext cx="849387" cy="700298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" name="Freeform 81"/>
            <p:cNvSpPr>
              <a:spLocks/>
            </p:cNvSpPr>
            <p:nvPr/>
          </p:nvSpPr>
          <p:spPr bwMode="auto">
            <a:xfrm rot="5400000">
              <a:off x="5593667" y="2743360"/>
              <a:ext cx="1166915" cy="72729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" name="Freeform 82"/>
            <p:cNvSpPr>
              <a:spLocks/>
            </p:cNvSpPr>
            <p:nvPr/>
          </p:nvSpPr>
          <p:spPr bwMode="auto">
            <a:xfrm rot="5400000">
              <a:off x="5592874" y="3911068"/>
              <a:ext cx="1168503" cy="72729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49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10321696 w 8"/>
                <a:gd name="T1" fmla="*/ 603849892 h 468"/>
                <a:gd name="T2" fmla="*/ 0 w 8"/>
                <a:gd name="T3" fmla="*/ 603849892 h 468"/>
                <a:gd name="T4" fmla="*/ 0 w 8"/>
                <a:gd name="T5" fmla="*/ 2580774 h 468"/>
                <a:gd name="T6" fmla="*/ 3871062 w 8"/>
                <a:gd name="T7" fmla="*/ 0 h 468"/>
                <a:gd name="T8" fmla="*/ 10321696 w 8"/>
                <a:gd name="T9" fmla="*/ 2580774 h 468"/>
                <a:gd name="T10" fmla="*/ 10321696 w 8"/>
                <a:gd name="T11" fmla="*/ 603849892 h 4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50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10321696 w 8"/>
                <a:gd name="T1" fmla="*/ 652879653 h 506"/>
                <a:gd name="T2" fmla="*/ 0 w 8"/>
                <a:gd name="T3" fmla="*/ 652879653 h 506"/>
                <a:gd name="T4" fmla="*/ 0 w 8"/>
                <a:gd name="T5" fmla="*/ 1290386 h 506"/>
                <a:gd name="T6" fmla="*/ 3871062 w 8"/>
                <a:gd name="T7" fmla="*/ 0 h 506"/>
                <a:gd name="T8" fmla="*/ 10321696 w 8"/>
                <a:gd name="T9" fmla="*/ 1290386 h 506"/>
                <a:gd name="T10" fmla="*/ 10321696 w 8"/>
                <a:gd name="T11" fmla="*/ 652879653 h 5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51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10321696 w 8"/>
                <a:gd name="T1" fmla="*/ 0 h 468"/>
                <a:gd name="T2" fmla="*/ 0 w 8"/>
                <a:gd name="T3" fmla="*/ 0 h 468"/>
                <a:gd name="T4" fmla="*/ 0 w 8"/>
                <a:gd name="T5" fmla="*/ 602559506 h 468"/>
                <a:gd name="T6" fmla="*/ 3871062 w 8"/>
                <a:gd name="T7" fmla="*/ 603849892 h 468"/>
                <a:gd name="T8" fmla="*/ 10321696 w 8"/>
                <a:gd name="T9" fmla="*/ 602559506 h 468"/>
                <a:gd name="T10" fmla="*/ 10321696 w 8"/>
                <a:gd name="T11" fmla="*/ 0 h 4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52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10321696 w 8"/>
                <a:gd name="T1" fmla="*/ 0 h 506"/>
                <a:gd name="T2" fmla="*/ 0 w 8"/>
                <a:gd name="T3" fmla="*/ 0 h 506"/>
                <a:gd name="T4" fmla="*/ 0 w 8"/>
                <a:gd name="T5" fmla="*/ 650298881 h 506"/>
                <a:gd name="T6" fmla="*/ 3871062 w 8"/>
                <a:gd name="T7" fmla="*/ 652879653 h 506"/>
                <a:gd name="T8" fmla="*/ 10321696 w 8"/>
                <a:gd name="T9" fmla="*/ 650298881 h 506"/>
                <a:gd name="T10" fmla="*/ 10321696 w 8"/>
                <a:gd name="T11" fmla="*/ 0 h 5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53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10321696 w 8"/>
                <a:gd name="T1" fmla="*/ 825776692 h 641"/>
                <a:gd name="T2" fmla="*/ 3871062 w 8"/>
                <a:gd name="T3" fmla="*/ 827067078 h 641"/>
                <a:gd name="T4" fmla="*/ 0 w 8"/>
                <a:gd name="T5" fmla="*/ 825776692 h 641"/>
                <a:gd name="T6" fmla="*/ 0 w 8"/>
                <a:gd name="T7" fmla="*/ 0 h 641"/>
                <a:gd name="T8" fmla="*/ 3871062 w 8"/>
                <a:gd name="T9" fmla="*/ 0 h 641"/>
                <a:gd name="T10" fmla="*/ 10321696 w 8"/>
                <a:gd name="T11" fmla="*/ 0 h 641"/>
                <a:gd name="T12" fmla="*/ 10321696 w 8"/>
                <a:gd name="T13" fmla="*/ 825776692 h 6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54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599978569 w 933"/>
                <a:gd name="T1" fmla="*/ 0 h 285"/>
                <a:gd name="T2" fmla="*/ 0 w 933"/>
                <a:gd name="T3" fmla="*/ 361278077 h 285"/>
                <a:gd name="T4" fmla="*/ 0 w 933"/>
                <a:gd name="T5" fmla="*/ 367730019 h 285"/>
                <a:gd name="T6" fmla="*/ 599978569 w 933"/>
                <a:gd name="T7" fmla="*/ 12902748 h 285"/>
                <a:gd name="T8" fmla="*/ 1203828297 w 933"/>
                <a:gd name="T9" fmla="*/ 367730019 h 285"/>
                <a:gd name="T10" fmla="*/ 1203828297 w 933"/>
                <a:gd name="T11" fmla="*/ 361278077 h 285"/>
                <a:gd name="T12" fmla="*/ 599978569 w 933"/>
                <a:gd name="T13" fmla="*/ 0 h 2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55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236122146 h 183"/>
                <a:gd name="T2" fmla="*/ 596107409 w 933"/>
                <a:gd name="T3" fmla="*/ 9031597 h 183"/>
                <a:gd name="T4" fmla="*/ 606430501 w 933"/>
                <a:gd name="T5" fmla="*/ 9031597 h 183"/>
                <a:gd name="T6" fmla="*/ 1203828297 w 933"/>
                <a:gd name="T7" fmla="*/ 236122146 h 183"/>
                <a:gd name="T8" fmla="*/ 1203828297 w 933"/>
                <a:gd name="T9" fmla="*/ 229670193 h 183"/>
                <a:gd name="T10" fmla="*/ 606430501 w 933"/>
                <a:gd name="T11" fmla="*/ 0 h 183"/>
                <a:gd name="T12" fmla="*/ 596107409 w 933"/>
                <a:gd name="T13" fmla="*/ 0 h 183"/>
                <a:gd name="T14" fmla="*/ 0 w 933"/>
                <a:gd name="T15" fmla="*/ 229670193 h 183"/>
                <a:gd name="T16" fmla="*/ 0 w 933"/>
                <a:gd name="T17" fmla="*/ 236122146 h 1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56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962545981 w 1494"/>
                <a:gd name="T1" fmla="*/ 0 h 232"/>
                <a:gd name="T2" fmla="*/ 0 w 1494"/>
                <a:gd name="T3" fmla="*/ 289023120 h 232"/>
                <a:gd name="T4" fmla="*/ 0 w 1494"/>
                <a:gd name="T5" fmla="*/ 299345090 h 232"/>
                <a:gd name="T6" fmla="*/ 962545981 w 1494"/>
                <a:gd name="T7" fmla="*/ 12902747 h 232"/>
                <a:gd name="T8" fmla="*/ 1927671598 w 1494"/>
                <a:gd name="T9" fmla="*/ 299345090 h 232"/>
                <a:gd name="T10" fmla="*/ 1927671598 w 1494"/>
                <a:gd name="T11" fmla="*/ 289023120 h 232"/>
                <a:gd name="T12" fmla="*/ 962545981 w 1494"/>
                <a:gd name="T13" fmla="*/ 0 h 2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57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958674824 w 1494"/>
                <a:gd name="T1" fmla="*/ 0 h 122"/>
                <a:gd name="T2" fmla="*/ 0 w 1494"/>
                <a:gd name="T3" fmla="*/ 145800927 h 122"/>
                <a:gd name="T4" fmla="*/ 0 w 1494"/>
                <a:gd name="T5" fmla="*/ 157413249 h 122"/>
                <a:gd name="T6" fmla="*/ 958674824 w 1494"/>
                <a:gd name="T7" fmla="*/ 14193091 h 122"/>
                <a:gd name="T8" fmla="*/ 968996774 w 1494"/>
                <a:gd name="T9" fmla="*/ 14193091 h 122"/>
                <a:gd name="T10" fmla="*/ 1927671598 w 1494"/>
                <a:gd name="T11" fmla="*/ 157413249 h 122"/>
                <a:gd name="T12" fmla="*/ 1927671598 w 1494"/>
                <a:gd name="T13" fmla="*/ 145800927 h 122"/>
                <a:gd name="T14" fmla="*/ 968996774 w 1494"/>
                <a:gd name="T15" fmla="*/ 0 h 122"/>
                <a:gd name="T16" fmla="*/ 958674824 w 1494"/>
                <a:gd name="T17" fmla="*/ 0 h 1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58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599978569 w 933"/>
                <a:gd name="T1" fmla="*/ 367730019 h 285"/>
                <a:gd name="T2" fmla="*/ 0 w 933"/>
                <a:gd name="T3" fmla="*/ 6451942 h 285"/>
                <a:gd name="T4" fmla="*/ 0 w 933"/>
                <a:gd name="T5" fmla="*/ 0 h 285"/>
                <a:gd name="T6" fmla="*/ 599978569 w 933"/>
                <a:gd name="T7" fmla="*/ 354827271 h 285"/>
                <a:gd name="T8" fmla="*/ 1203828297 w 933"/>
                <a:gd name="T9" fmla="*/ 0 h 285"/>
                <a:gd name="T10" fmla="*/ 1203828297 w 933"/>
                <a:gd name="T11" fmla="*/ 6451942 h 285"/>
                <a:gd name="T12" fmla="*/ 599978569 w 933"/>
                <a:gd name="T13" fmla="*/ 367730019 h 2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59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596107409 w 933"/>
                <a:gd name="T3" fmla="*/ 227090548 h 183"/>
                <a:gd name="T4" fmla="*/ 606430501 w 933"/>
                <a:gd name="T5" fmla="*/ 227090548 h 183"/>
                <a:gd name="T6" fmla="*/ 1203828297 w 933"/>
                <a:gd name="T7" fmla="*/ 0 h 183"/>
                <a:gd name="T8" fmla="*/ 1203828297 w 933"/>
                <a:gd name="T9" fmla="*/ 6451952 h 183"/>
                <a:gd name="T10" fmla="*/ 606430501 w 933"/>
                <a:gd name="T11" fmla="*/ 236122146 h 183"/>
                <a:gd name="T12" fmla="*/ 596107409 w 933"/>
                <a:gd name="T13" fmla="*/ 236122146 h 183"/>
                <a:gd name="T14" fmla="*/ 0 w 933"/>
                <a:gd name="T15" fmla="*/ 6451952 h 183"/>
                <a:gd name="T16" fmla="*/ 0 w 933"/>
                <a:gd name="T17" fmla="*/ 0 h 1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60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962545981 w 1494"/>
                <a:gd name="T1" fmla="*/ 300635586 h 233"/>
                <a:gd name="T2" fmla="*/ 0 w 1494"/>
                <a:gd name="T3" fmla="*/ 11612363 h 233"/>
                <a:gd name="T4" fmla="*/ 0 w 1494"/>
                <a:gd name="T5" fmla="*/ 0 h 233"/>
                <a:gd name="T6" fmla="*/ 962545981 w 1494"/>
                <a:gd name="T7" fmla="*/ 286442446 h 233"/>
                <a:gd name="T8" fmla="*/ 1927671598 w 1494"/>
                <a:gd name="T9" fmla="*/ 0 h 233"/>
                <a:gd name="T10" fmla="*/ 1927671598 w 1494"/>
                <a:gd name="T11" fmla="*/ 11612363 h 233"/>
                <a:gd name="T12" fmla="*/ 962545981 w 1494"/>
                <a:gd name="T13" fmla="*/ 300635586 h 2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61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958674824 w 1494"/>
                <a:gd name="T1" fmla="*/ 157413249 h 122"/>
                <a:gd name="T2" fmla="*/ 0 w 1494"/>
                <a:gd name="T3" fmla="*/ 11612322 h 122"/>
                <a:gd name="T4" fmla="*/ 0 w 1494"/>
                <a:gd name="T5" fmla="*/ 0 h 122"/>
                <a:gd name="T6" fmla="*/ 958674824 w 1494"/>
                <a:gd name="T7" fmla="*/ 144510542 h 122"/>
                <a:gd name="T8" fmla="*/ 968996774 w 1494"/>
                <a:gd name="T9" fmla="*/ 144510542 h 122"/>
                <a:gd name="T10" fmla="*/ 1927671598 w 1494"/>
                <a:gd name="T11" fmla="*/ 0 h 122"/>
                <a:gd name="T12" fmla="*/ 1927671598 w 1494"/>
                <a:gd name="T13" fmla="*/ 11612322 h 122"/>
                <a:gd name="T14" fmla="*/ 968996774 w 1494"/>
                <a:gd name="T15" fmla="*/ 157413249 h 122"/>
                <a:gd name="T16" fmla="*/ 958674824 w 1494"/>
                <a:gd name="T17" fmla="*/ 157413249 h 1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62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325114016 w 2056"/>
                <a:gd name="T1" fmla="*/ 0 h 123"/>
                <a:gd name="T2" fmla="*/ 0 w 2056"/>
                <a:gd name="T3" fmla="*/ 143220259 h 123"/>
                <a:gd name="T4" fmla="*/ 0 w 2056"/>
                <a:gd name="T5" fmla="*/ 158703745 h 123"/>
                <a:gd name="T6" fmla="*/ 1325114016 w 2056"/>
                <a:gd name="T7" fmla="*/ 18064256 h 123"/>
                <a:gd name="T8" fmla="*/ 2147483646 w 2056"/>
                <a:gd name="T9" fmla="*/ 158703745 h 123"/>
                <a:gd name="T10" fmla="*/ 2147483646 w 2056"/>
                <a:gd name="T11" fmla="*/ 143220259 h 123"/>
                <a:gd name="T12" fmla="*/ 1325114016 w 2056"/>
                <a:gd name="T13" fmla="*/ 0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463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325114016 w 2056"/>
                <a:gd name="T1" fmla="*/ 153544033 h 119"/>
                <a:gd name="T2" fmla="*/ 0 w 2056"/>
                <a:gd name="T3" fmla="*/ 12902774 h 119"/>
                <a:gd name="T4" fmla="*/ 0 w 2056"/>
                <a:gd name="T5" fmla="*/ 0 h 119"/>
                <a:gd name="T6" fmla="*/ 1325114016 w 2056"/>
                <a:gd name="T7" fmla="*/ 134189304 h 119"/>
                <a:gd name="T8" fmla="*/ 2147483646 w 2056"/>
                <a:gd name="T9" fmla="*/ 0 h 119"/>
                <a:gd name="T10" fmla="*/ 2147483646 w 2056"/>
                <a:gd name="T11" fmla="*/ 12902774 h 119"/>
                <a:gd name="T12" fmla="*/ 1325114016 w 2056"/>
                <a:gd name="T13" fmla="*/ 153544033 h 1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9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35" name="Title 5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此处添加标题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Content Placeholder 10"/>
          <p:cNvSpPr>
            <a:spLocks noGrp="1"/>
          </p:cNvSpPr>
          <p:nvPr>
            <p:ph idx="1"/>
          </p:nvPr>
        </p:nvSpPr>
        <p:spPr>
          <a:xfrm>
            <a:off x="838200" y="1322388"/>
            <a:ext cx="10515600" cy="32385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Lorem Ipsum</a:t>
            </a:r>
            <a:r>
              <a:rPr lang="en-US" altLang="zh-CN" sz="1400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 is simply dummy text of the printing and typesetting industry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en-US" altLang="zh-CN" sz="1400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749675" y="2422525"/>
            <a:ext cx="1065213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973138" y="2249488"/>
            <a:ext cx="2312987" cy="1330325"/>
            <a:chOff x="973299" y="2250259"/>
            <a:chExt cx="2312533" cy="1329081"/>
          </a:xfrm>
        </p:grpSpPr>
        <p:sp>
          <p:nvSpPr>
            <p:cNvPr id="42" name="TextBox 41"/>
            <p:cNvSpPr txBox="1"/>
            <p:nvPr/>
          </p:nvSpPr>
          <p:spPr>
            <a:xfrm>
              <a:off x="973299" y="2564290"/>
              <a:ext cx="2312533" cy="10150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73299" y="2250259"/>
              <a:ext cx="2312533" cy="3076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Blue Color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973138" y="4175125"/>
            <a:ext cx="2312987" cy="1328738"/>
            <a:chOff x="973299" y="4175172"/>
            <a:chExt cx="2312533" cy="1329081"/>
          </a:xfrm>
        </p:grpSpPr>
        <p:sp>
          <p:nvSpPr>
            <p:cNvPr id="44" name="TextBox 43"/>
            <p:cNvSpPr txBox="1"/>
            <p:nvPr/>
          </p:nvSpPr>
          <p:spPr>
            <a:xfrm>
              <a:off x="973299" y="4487991"/>
              <a:ext cx="2312533" cy="10162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73299" y="4175172"/>
              <a:ext cx="2312533" cy="3080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Red Color</a:t>
              </a:r>
            </a:p>
          </p:txBody>
        </p:sp>
      </p:grpSp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8896350" y="2249488"/>
            <a:ext cx="2325688" cy="1330325"/>
            <a:chOff x="8897077" y="2249501"/>
            <a:chExt cx="2325028" cy="1329839"/>
          </a:xfrm>
        </p:grpSpPr>
        <p:sp>
          <p:nvSpPr>
            <p:cNvPr id="46" name="TextBox 45"/>
            <p:cNvSpPr txBox="1"/>
            <p:nvPr/>
          </p:nvSpPr>
          <p:spPr>
            <a:xfrm>
              <a:off x="8909773" y="2563711"/>
              <a:ext cx="2312332" cy="10156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897077" y="2249501"/>
              <a:ext cx="2325028" cy="3078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Pink Color</a:t>
              </a:r>
            </a:p>
          </p:txBody>
        </p:sp>
      </p:grp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8896350" y="4183063"/>
            <a:ext cx="2325688" cy="1330325"/>
            <a:chOff x="8897077" y="4183501"/>
            <a:chExt cx="2325028" cy="1329839"/>
          </a:xfrm>
        </p:grpSpPr>
        <p:sp>
          <p:nvSpPr>
            <p:cNvPr id="48" name="TextBox 47"/>
            <p:cNvSpPr txBox="1"/>
            <p:nvPr/>
          </p:nvSpPr>
          <p:spPr>
            <a:xfrm>
              <a:off x="8909773" y="4497711"/>
              <a:ext cx="2312332" cy="10156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897077" y="4183501"/>
              <a:ext cx="2325028" cy="3078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Green Color</a:t>
              </a:r>
            </a:p>
          </p:txBody>
        </p:sp>
      </p:grpSp>
      <p:grpSp>
        <p:nvGrpSpPr>
          <p:cNvPr id="52" name="Group 51"/>
          <p:cNvGrpSpPr>
            <a:grpSpLocks/>
          </p:cNvGrpSpPr>
          <p:nvPr/>
        </p:nvGrpSpPr>
        <p:grpSpPr bwMode="auto">
          <a:xfrm>
            <a:off x="4433888" y="5105400"/>
            <a:ext cx="3314700" cy="1095375"/>
            <a:chOff x="4205543" y="5517187"/>
            <a:chExt cx="3314055" cy="1095061"/>
          </a:xfrm>
        </p:grpSpPr>
        <p:sp>
          <p:nvSpPr>
            <p:cNvPr id="50" name="TextBox 49"/>
            <p:cNvSpPr txBox="1"/>
            <p:nvPr/>
          </p:nvSpPr>
          <p:spPr>
            <a:xfrm>
              <a:off x="4205543" y="5826661"/>
              <a:ext cx="3314055" cy="7855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Contrary to popular belief, Lorem Ipsum is not simply random text. It has roots in a piece of classical Latin literature from 45 BC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205543" y="5517187"/>
              <a:ext cx="3314055" cy="307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Yellow Color</a:t>
              </a:r>
            </a:p>
          </p:txBody>
        </p:sp>
      </p:grpSp>
      <p:cxnSp>
        <p:nvCxnSpPr>
          <p:cNvPr id="54" name="Straight Connector 53"/>
          <p:cNvCxnSpPr/>
          <p:nvPr/>
        </p:nvCxnSpPr>
        <p:spPr>
          <a:xfrm>
            <a:off x="7431088" y="2422525"/>
            <a:ext cx="1169987" cy="0"/>
          </a:xfrm>
          <a:prstGeom prst="line">
            <a:avLst/>
          </a:prstGeom>
          <a:ln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749675" y="4365625"/>
            <a:ext cx="1806575" cy="0"/>
          </a:xfrm>
          <a:prstGeom prst="line">
            <a:avLst/>
          </a:prstGeom>
          <a:ln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635750" y="4365625"/>
            <a:ext cx="1871663" cy="0"/>
          </a:xfrm>
          <a:prstGeom prst="line">
            <a:avLst/>
          </a:prstGeom>
          <a:ln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091238" y="4737100"/>
            <a:ext cx="0" cy="246063"/>
          </a:xfrm>
          <a:prstGeom prst="line">
            <a:avLst/>
          </a:prstGeom>
          <a:ln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Slide Number Placeholder 11"/>
          <p:cNvSpPr txBox="1">
            <a:spLocks/>
          </p:cNvSpPr>
          <p:nvPr/>
        </p:nvSpPr>
        <p:spPr>
          <a:xfrm>
            <a:off x="10931525" y="6356350"/>
            <a:ext cx="422275" cy="365125"/>
          </a:xfrm>
          <a:prstGeom prst="rect">
            <a:avLst/>
          </a:prstGeom>
          <a:noFill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D45B46ED-338C-466F-8546-1449FF4A75B8}" type="slidenum">
              <a:rPr lang="en-US" altLang="zh-CN" sz="1000">
                <a:solidFill>
                  <a:srgbClr val="595959"/>
                </a:solidFill>
                <a:latin typeface="+mn-lt"/>
                <a:cs typeface="+mn-ea"/>
                <a:sym typeface="+mn-lt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en-US" altLang="zh-CN" sz="1000">
              <a:solidFill>
                <a:srgbClr val="595959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10931525" y="6356350"/>
            <a:ext cx="0" cy="36512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PRESENTATION_TITLE" val="PowerPoint Presentation"/>
</p:tagLst>
</file>

<file path=ppt/theme/theme1.xml><?xml version="1.0" encoding="utf-8"?>
<a:theme xmlns:a="http://schemas.openxmlformats.org/drawingml/2006/main" name="第一PPT，www.1ppt.com">
  <a:themeElements>
    <a:clrScheme name="Colored 2">
      <a:dk1>
        <a:srgbClr val="000000"/>
      </a:dk1>
      <a:lt1>
        <a:sysClr val="window" lastClr="FFFFFF"/>
      </a:lt1>
      <a:dk2>
        <a:srgbClr val="0452A7"/>
      </a:dk2>
      <a:lt2>
        <a:srgbClr val="95A5A6"/>
      </a:lt2>
      <a:accent1>
        <a:srgbClr val="88CDF4"/>
      </a:accent1>
      <a:accent2>
        <a:srgbClr val="FD7670"/>
      </a:accent2>
      <a:accent3>
        <a:srgbClr val="FBE774"/>
      </a:accent3>
      <a:accent4>
        <a:srgbClr val="2DC28A"/>
      </a:accent4>
      <a:accent5>
        <a:srgbClr val="FAC9DE"/>
      </a:accent5>
      <a:accent6>
        <a:srgbClr val="74483B"/>
      </a:accent6>
      <a:hlink>
        <a:srgbClr val="0000FF"/>
      </a:hlink>
      <a:folHlink>
        <a:srgbClr val="800080"/>
      </a:folHlink>
    </a:clrScheme>
    <a:fontScheme name="Temp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45099</TotalTime>
  <Words>3441</Words>
  <Application>Microsoft Office PowerPoint</Application>
  <PresentationFormat>自定义</PresentationFormat>
  <Paragraphs>342</Paragraphs>
  <Slides>27</Slides>
  <Notes>26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0" baseType="lpstr">
      <vt:lpstr>第一PPT，www.1ppt.com</vt:lpstr>
      <vt:lpstr>Office 主题</vt:lpstr>
      <vt:lpstr>Chart</vt:lpstr>
      <vt:lpstr>PowerPoint 演示文稿</vt:lpstr>
      <vt:lpstr>目              录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Four Step Monitor Graphic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感谢您的观看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多彩</dc:title>
  <dc:creator>第一PPT</dc:creator>
  <cp:keywords>www.1ppt.com</cp:keywords>
  <cp:lastModifiedBy>Windows User</cp:lastModifiedBy>
  <cp:revision>347</cp:revision>
  <dcterms:created xsi:type="dcterms:W3CDTF">2016-06-23T08:23:56Z</dcterms:created>
  <dcterms:modified xsi:type="dcterms:W3CDTF">2019-07-09T14:33:35Z</dcterms:modified>
</cp:coreProperties>
</file>